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9" r:id="rId4"/>
    <p:sldId id="260" r:id="rId5"/>
    <p:sldId id="270" r:id="rId6"/>
    <p:sldId id="261" r:id="rId7"/>
    <p:sldId id="264" r:id="rId8"/>
    <p:sldId id="263" r:id="rId9"/>
    <p:sldId id="262" r:id="rId10"/>
    <p:sldId id="267" r:id="rId11"/>
    <p:sldId id="275" r:id="rId12"/>
    <p:sldId id="266" r:id="rId13"/>
    <p:sldId id="289" r:id="rId14"/>
    <p:sldId id="269" r:id="rId15"/>
    <p:sldId id="268" r:id="rId16"/>
    <p:sldId id="276" r:id="rId17"/>
    <p:sldId id="280" r:id="rId18"/>
    <p:sldId id="278" r:id="rId19"/>
    <p:sldId id="277" r:id="rId20"/>
    <p:sldId id="282" r:id="rId21"/>
    <p:sldId id="281" r:id="rId22"/>
    <p:sldId id="284" r:id="rId23"/>
    <p:sldId id="283" r:id="rId24"/>
    <p:sldId id="286" r:id="rId25"/>
    <p:sldId id="288" r:id="rId26"/>
    <p:sldId id="265" r:id="rId27"/>
    <p:sldId id="290" r:id="rId28"/>
    <p:sldId id="258" r:id="rId2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9514"/>
    <a:srgbClr val="FF9933"/>
    <a:srgbClr val="FFFFFF"/>
    <a:srgbClr val="ECBF00"/>
    <a:srgbClr val="0033CC"/>
    <a:srgbClr val="FFFF00"/>
    <a:srgbClr val="00CC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-11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anj\My%20Documents\Fire%20Accident%20Cases\DCA10RA092%20Dubai%20UAE%20UPS%20Boeing%20747-400%209_3_2010\ATF%20test%20brief%20repor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anj\My%20Documents\Fire%20Accident%20Cases\DCA10RA092%20Dubai%20UAE%20UPS%20Boeing%20747-400%209_3_2010\ATF%20test%20brief%20repor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anj\My%20Documents\Fire%20Accident%20Cases\DCA10RA092%20Dubai%20UAE%20UPS%20Boeing%20747-400%209_3_2010\ATF%20test%20brief%20repor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anj\My%20Documents\Fire%20Accident%20Cases\DCA10RA092%20Dubai%20UAE%20UPS%20Boeing%20747-400%209_3_2010\ATF%20test%20brief%20report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panj\My%20Documents\Fire%20Accident%20Cases\DCA10RA092%20Dubai%20UAE%20UPS%20Boeing%20747-400%209_3_2010\ATF%20test%20brief%20repor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anj\My%20Documents\Fire%20Accident%20Cases\DCA10RA092%20Dubai%20UAE%20UPS%20Boeing%20747-400%209_3_2010\ATF%20test%20brief%20repo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 dirty="0">
                <a:solidFill>
                  <a:schemeClr val="bg1"/>
                </a:solidFill>
              </a:rPr>
              <a:t>Box of 100 Li-ion Batteries </a:t>
            </a:r>
            <a:r>
              <a:rPr lang="en-US" dirty="0" smtClean="0">
                <a:solidFill>
                  <a:schemeClr val="bg1"/>
                </a:solidFill>
              </a:rPr>
              <a:t>Suspended</a:t>
            </a:r>
            <a:r>
              <a:rPr lang="en-US" baseline="0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Over </a:t>
            </a:r>
            <a:r>
              <a:rPr lang="en-US" dirty="0">
                <a:solidFill>
                  <a:schemeClr val="bg1"/>
                </a:solidFill>
              </a:rPr>
              <a:t>30kW Burner</a:t>
            </a:r>
          </a:p>
        </c:rich>
      </c:tx>
      <c:layout>
        <c:manualLayout>
          <c:xMode val="edge"/>
          <c:yMode val="edge"/>
          <c:x val="0.10802521759694529"/>
          <c:y val="4.1504375767240045E-2"/>
        </c:manualLayout>
      </c:layout>
    </c:title>
    <c:plotArea>
      <c:layout>
        <c:manualLayout>
          <c:layoutTarget val="inner"/>
          <c:xMode val="edge"/>
          <c:yMode val="edge"/>
          <c:x val="7.5346395879357014E-2"/>
          <c:y val="0.10977194116026721"/>
          <c:w val="0.79863471976282052"/>
          <c:h val="0.73699098681346364"/>
        </c:manualLayout>
      </c:layout>
      <c:scatterChart>
        <c:scatterStyle val="smoothMarker"/>
        <c:ser>
          <c:idx val="0"/>
          <c:order val="0"/>
          <c:tx>
            <c:v>Heat Release Rate</c:v>
          </c:tx>
          <c:spPr>
            <a:ln w="25400"/>
          </c:spPr>
          <c:marker>
            <c:symbol val="none"/>
          </c:marker>
          <c:xVal>
            <c:numRef>
              <c:f>'Batteries&amp;burner1'!$A$3:$A$906</c:f>
              <c:numCache>
                <c:formatCode>General</c:formatCode>
                <c:ptCount val="904"/>
                <c:pt idx="0">
                  <c:v>-120</c:v>
                </c:pt>
                <c:pt idx="1">
                  <c:v>-119</c:v>
                </c:pt>
                <c:pt idx="2">
                  <c:v>-118</c:v>
                </c:pt>
                <c:pt idx="3">
                  <c:v>-117</c:v>
                </c:pt>
                <c:pt idx="4">
                  <c:v>-116</c:v>
                </c:pt>
                <c:pt idx="5">
                  <c:v>-115</c:v>
                </c:pt>
                <c:pt idx="6">
                  <c:v>-114</c:v>
                </c:pt>
                <c:pt idx="7">
                  <c:v>-113</c:v>
                </c:pt>
                <c:pt idx="8">
                  <c:v>-112</c:v>
                </c:pt>
                <c:pt idx="9">
                  <c:v>-111</c:v>
                </c:pt>
                <c:pt idx="10">
                  <c:v>-110</c:v>
                </c:pt>
                <c:pt idx="11">
                  <c:v>-109</c:v>
                </c:pt>
                <c:pt idx="12">
                  <c:v>-108</c:v>
                </c:pt>
                <c:pt idx="13">
                  <c:v>-107</c:v>
                </c:pt>
                <c:pt idx="14">
                  <c:v>-106</c:v>
                </c:pt>
                <c:pt idx="15">
                  <c:v>-105</c:v>
                </c:pt>
                <c:pt idx="16">
                  <c:v>-104</c:v>
                </c:pt>
                <c:pt idx="17">
                  <c:v>-103</c:v>
                </c:pt>
                <c:pt idx="18">
                  <c:v>-102</c:v>
                </c:pt>
                <c:pt idx="19">
                  <c:v>-101</c:v>
                </c:pt>
                <c:pt idx="20">
                  <c:v>-100</c:v>
                </c:pt>
                <c:pt idx="21">
                  <c:v>-99</c:v>
                </c:pt>
                <c:pt idx="22">
                  <c:v>-98</c:v>
                </c:pt>
                <c:pt idx="23">
                  <c:v>-97</c:v>
                </c:pt>
                <c:pt idx="24">
                  <c:v>-96</c:v>
                </c:pt>
                <c:pt idx="25">
                  <c:v>-95</c:v>
                </c:pt>
                <c:pt idx="26">
                  <c:v>-94</c:v>
                </c:pt>
                <c:pt idx="27">
                  <c:v>-93</c:v>
                </c:pt>
                <c:pt idx="28">
                  <c:v>-92</c:v>
                </c:pt>
                <c:pt idx="29">
                  <c:v>-91</c:v>
                </c:pt>
                <c:pt idx="30">
                  <c:v>-90</c:v>
                </c:pt>
                <c:pt idx="31">
                  <c:v>-89</c:v>
                </c:pt>
                <c:pt idx="32">
                  <c:v>-88</c:v>
                </c:pt>
                <c:pt idx="33">
                  <c:v>-87</c:v>
                </c:pt>
                <c:pt idx="34">
                  <c:v>-86</c:v>
                </c:pt>
                <c:pt idx="35">
                  <c:v>-85</c:v>
                </c:pt>
                <c:pt idx="36">
                  <c:v>-84</c:v>
                </c:pt>
                <c:pt idx="37">
                  <c:v>-83</c:v>
                </c:pt>
                <c:pt idx="38">
                  <c:v>-82</c:v>
                </c:pt>
                <c:pt idx="39">
                  <c:v>-81</c:v>
                </c:pt>
                <c:pt idx="40">
                  <c:v>-80</c:v>
                </c:pt>
                <c:pt idx="41">
                  <c:v>-79</c:v>
                </c:pt>
                <c:pt idx="42">
                  <c:v>-78</c:v>
                </c:pt>
                <c:pt idx="43">
                  <c:v>-77</c:v>
                </c:pt>
                <c:pt idx="44">
                  <c:v>-76</c:v>
                </c:pt>
                <c:pt idx="45">
                  <c:v>-75</c:v>
                </c:pt>
                <c:pt idx="46">
                  <c:v>-74</c:v>
                </c:pt>
                <c:pt idx="47">
                  <c:v>-73</c:v>
                </c:pt>
                <c:pt idx="48">
                  <c:v>-72</c:v>
                </c:pt>
                <c:pt idx="49">
                  <c:v>-71</c:v>
                </c:pt>
                <c:pt idx="50">
                  <c:v>-70</c:v>
                </c:pt>
                <c:pt idx="51">
                  <c:v>-69</c:v>
                </c:pt>
                <c:pt idx="52">
                  <c:v>-68</c:v>
                </c:pt>
                <c:pt idx="53">
                  <c:v>-67</c:v>
                </c:pt>
                <c:pt idx="54">
                  <c:v>-66</c:v>
                </c:pt>
                <c:pt idx="55">
                  <c:v>-65</c:v>
                </c:pt>
                <c:pt idx="56">
                  <c:v>-64</c:v>
                </c:pt>
                <c:pt idx="57">
                  <c:v>-63</c:v>
                </c:pt>
                <c:pt idx="58">
                  <c:v>-62</c:v>
                </c:pt>
                <c:pt idx="59">
                  <c:v>-61</c:v>
                </c:pt>
                <c:pt idx="60">
                  <c:v>-60</c:v>
                </c:pt>
                <c:pt idx="61">
                  <c:v>-59</c:v>
                </c:pt>
                <c:pt idx="62">
                  <c:v>-58</c:v>
                </c:pt>
                <c:pt idx="63">
                  <c:v>-57</c:v>
                </c:pt>
                <c:pt idx="64">
                  <c:v>-56</c:v>
                </c:pt>
                <c:pt idx="65">
                  <c:v>-55</c:v>
                </c:pt>
                <c:pt idx="66">
                  <c:v>-54</c:v>
                </c:pt>
                <c:pt idx="67">
                  <c:v>-53</c:v>
                </c:pt>
                <c:pt idx="68">
                  <c:v>-52</c:v>
                </c:pt>
                <c:pt idx="69">
                  <c:v>-51</c:v>
                </c:pt>
                <c:pt idx="70">
                  <c:v>-50</c:v>
                </c:pt>
                <c:pt idx="71">
                  <c:v>-49</c:v>
                </c:pt>
                <c:pt idx="72">
                  <c:v>-48</c:v>
                </c:pt>
                <c:pt idx="73">
                  <c:v>-47</c:v>
                </c:pt>
                <c:pt idx="74">
                  <c:v>-46</c:v>
                </c:pt>
                <c:pt idx="75">
                  <c:v>-45</c:v>
                </c:pt>
                <c:pt idx="76">
                  <c:v>-44</c:v>
                </c:pt>
                <c:pt idx="77">
                  <c:v>-43</c:v>
                </c:pt>
                <c:pt idx="78">
                  <c:v>-42</c:v>
                </c:pt>
                <c:pt idx="79">
                  <c:v>-41</c:v>
                </c:pt>
                <c:pt idx="80">
                  <c:v>-40</c:v>
                </c:pt>
                <c:pt idx="81">
                  <c:v>-39</c:v>
                </c:pt>
                <c:pt idx="82">
                  <c:v>-38</c:v>
                </c:pt>
                <c:pt idx="83">
                  <c:v>-37</c:v>
                </c:pt>
                <c:pt idx="84">
                  <c:v>-36</c:v>
                </c:pt>
                <c:pt idx="85">
                  <c:v>-35</c:v>
                </c:pt>
                <c:pt idx="86">
                  <c:v>-34</c:v>
                </c:pt>
                <c:pt idx="87">
                  <c:v>-33</c:v>
                </c:pt>
                <c:pt idx="88">
                  <c:v>-32</c:v>
                </c:pt>
                <c:pt idx="89">
                  <c:v>-31</c:v>
                </c:pt>
                <c:pt idx="90">
                  <c:v>-30</c:v>
                </c:pt>
                <c:pt idx="91">
                  <c:v>-29</c:v>
                </c:pt>
                <c:pt idx="92">
                  <c:v>-28</c:v>
                </c:pt>
                <c:pt idx="93">
                  <c:v>-27</c:v>
                </c:pt>
                <c:pt idx="94">
                  <c:v>-26</c:v>
                </c:pt>
                <c:pt idx="95">
                  <c:v>-25</c:v>
                </c:pt>
                <c:pt idx="96">
                  <c:v>-24</c:v>
                </c:pt>
                <c:pt idx="97">
                  <c:v>-23</c:v>
                </c:pt>
                <c:pt idx="98">
                  <c:v>-22</c:v>
                </c:pt>
                <c:pt idx="99">
                  <c:v>-21</c:v>
                </c:pt>
                <c:pt idx="100">
                  <c:v>-20</c:v>
                </c:pt>
                <c:pt idx="101">
                  <c:v>-19</c:v>
                </c:pt>
                <c:pt idx="102">
                  <c:v>-18</c:v>
                </c:pt>
                <c:pt idx="103">
                  <c:v>-17</c:v>
                </c:pt>
                <c:pt idx="104">
                  <c:v>-16</c:v>
                </c:pt>
                <c:pt idx="105">
                  <c:v>-15</c:v>
                </c:pt>
                <c:pt idx="106">
                  <c:v>-14</c:v>
                </c:pt>
                <c:pt idx="107">
                  <c:v>-13</c:v>
                </c:pt>
                <c:pt idx="108">
                  <c:v>-12</c:v>
                </c:pt>
                <c:pt idx="109">
                  <c:v>-11</c:v>
                </c:pt>
                <c:pt idx="110">
                  <c:v>-10</c:v>
                </c:pt>
                <c:pt idx="111">
                  <c:v>-9</c:v>
                </c:pt>
                <c:pt idx="112">
                  <c:v>-8</c:v>
                </c:pt>
                <c:pt idx="113">
                  <c:v>-7</c:v>
                </c:pt>
                <c:pt idx="114">
                  <c:v>-6</c:v>
                </c:pt>
                <c:pt idx="115">
                  <c:v>-5</c:v>
                </c:pt>
                <c:pt idx="116">
                  <c:v>-4</c:v>
                </c:pt>
                <c:pt idx="117">
                  <c:v>-3</c:v>
                </c:pt>
                <c:pt idx="118">
                  <c:v>-2</c:v>
                </c:pt>
                <c:pt idx="119">
                  <c:v>-1</c:v>
                </c:pt>
                <c:pt idx="120">
                  <c:v>0</c:v>
                </c:pt>
                <c:pt idx="121">
                  <c:v>1</c:v>
                </c:pt>
                <c:pt idx="122">
                  <c:v>2</c:v>
                </c:pt>
                <c:pt idx="123">
                  <c:v>3</c:v>
                </c:pt>
                <c:pt idx="124">
                  <c:v>4</c:v>
                </c:pt>
                <c:pt idx="125">
                  <c:v>5</c:v>
                </c:pt>
                <c:pt idx="126">
                  <c:v>6</c:v>
                </c:pt>
                <c:pt idx="127">
                  <c:v>7</c:v>
                </c:pt>
                <c:pt idx="128">
                  <c:v>8</c:v>
                </c:pt>
                <c:pt idx="129">
                  <c:v>9</c:v>
                </c:pt>
                <c:pt idx="130">
                  <c:v>10</c:v>
                </c:pt>
                <c:pt idx="131">
                  <c:v>11</c:v>
                </c:pt>
                <c:pt idx="132">
                  <c:v>12</c:v>
                </c:pt>
                <c:pt idx="133">
                  <c:v>13</c:v>
                </c:pt>
                <c:pt idx="134">
                  <c:v>14</c:v>
                </c:pt>
                <c:pt idx="135">
                  <c:v>15</c:v>
                </c:pt>
                <c:pt idx="136">
                  <c:v>16</c:v>
                </c:pt>
                <c:pt idx="137">
                  <c:v>17</c:v>
                </c:pt>
                <c:pt idx="138">
                  <c:v>18</c:v>
                </c:pt>
                <c:pt idx="139">
                  <c:v>19</c:v>
                </c:pt>
                <c:pt idx="140">
                  <c:v>20</c:v>
                </c:pt>
                <c:pt idx="141">
                  <c:v>21</c:v>
                </c:pt>
                <c:pt idx="142">
                  <c:v>22</c:v>
                </c:pt>
                <c:pt idx="143">
                  <c:v>23</c:v>
                </c:pt>
                <c:pt idx="144">
                  <c:v>24</c:v>
                </c:pt>
                <c:pt idx="145">
                  <c:v>25</c:v>
                </c:pt>
                <c:pt idx="146">
                  <c:v>26</c:v>
                </c:pt>
                <c:pt idx="147">
                  <c:v>27</c:v>
                </c:pt>
                <c:pt idx="148">
                  <c:v>28</c:v>
                </c:pt>
                <c:pt idx="149">
                  <c:v>29</c:v>
                </c:pt>
                <c:pt idx="150">
                  <c:v>30</c:v>
                </c:pt>
                <c:pt idx="151">
                  <c:v>31</c:v>
                </c:pt>
                <c:pt idx="152">
                  <c:v>32</c:v>
                </c:pt>
                <c:pt idx="153">
                  <c:v>33</c:v>
                </c:pt>
                <c:pt idx="154">
                  <c:v>34</c:v>
                </c:pt>
                <c:pt idx="155">
                  <c:v>35</c:v>
                </c:pt>
                <c:pt idx="156">
                  <c:v>36</c:v>
                </c:pt>
                <c:pt idx="157">
                  <c:v>37</c:v>
                </c:pt>
                <c:pt idx="158">
                  <c:v>38</c:v>
                </c:pt>
                <c:pt idx="159">
                  <c:v>39</c:v>
                </c:pt>
                <c:pt idx="160">
                  <c:v>40</c:v>
                </c:pt>
                <c:pt idx="161">
                  <c:v>41</c:v>
                </c:pt>
                <c:pt idx="162">
                  <c:v>42</c:v>
                </c:pt>
                <c:pt idx="163">
                  <c:v>43</c:v>
                </c:pt>
                <c:pt idx="164">
                  <c:v>44</c:v>
                </c:pt>
                <c:pt idx="165">
                  <c:v>45</c:v>
                </c:pt>
                <c:pt idx="166">
                  <c:v>46</c:v>
                </c:pt>
                <c:pt idx="167">
                  <c:v>47</c:v>
                </c:pt>
                <c:pt idx="168">
                  <c:v>48</c:v>
                </c:pt>
                <c:pt idx="169">
                  <c:v>49</c:v>
                </c:pt>
                <c:pt idx="170">
                  <c:v>50</c:v>
                </c:pt>
                <c:pt idx="171">
                  <c:v>51</c:v>
                </c:pt>
                <c:pt idx="172">
                  <c:v>52</c:v>
                </c:pt>
                <c:pt idx="173">
                  <c:v>53</c:v>
                </c:pt>
                <c:pt idx="174">
                  <c:v>54</c:v>
                </c:pt>
                <c:pt idx="175">
                  <c:v>55</c:v>
                </c:pt>
                <c:pt idx="176">
                  <c:v>56</c:v>
                </c:pt>
                <c:pt idx="177">
                  <c:v>57</c:v>
                </c:pt>
                <c:pt idx="178">
                  <c:v>58</c:v>
                </c:pt>
                <c:pt idx="179">
                  <c:v>59</c:v>
                </c:pt>
                <c:pt idx="180">
                  <c:v>60</c:v>
                </c:pt>
                <c:pt idx="181">
                  <c:v>61</c:v>
                </c:pt>
                <c:pt idx="182">
                  <c:v>62</c:v>
                </c:pt>
                <c:pt idx="183">
                  <c:v>63</c:v>
                </c:pt>
                <c:pt idx="184">
                  <c:v>64</c:v>
                </c:pt>
                <c:pt idx="185">
                  <c:v>65</c:v>
                </c:pt>
                <c:pt idx="186">
                  <c:v>66</c:v>
                </c:pt>
                <c:pt idx="187">
                  <c:v>67</c:v>
                </c:pt>
                <c:pt idx="188">
                  <c:v>68</c:v>
                </c:pt>
                <c:pt idx="189">
                  <c:v>69</c:v>
                </c:pt>
                <c:pt idx="190">
                  <c:v>70</c:v>
                </c:pt>
                <c:pt idx="191">
                  <c:v>71</c:v>
                </c:pt>
                <c:pt idx="192">
                  <c:v>72</c:v>
                </c:pt>
                <c:pt idx="193">
                  <c:v>73</c:v>
                </c:pt>
                <c:pt idx="194">
                  <c:v>74</c:v>
                </c:pt>
                <c:pt idx="195">
                  <c:v>75</c:v>
                </c:pt>
                <c:pt idx="196">
                  <c:v>76</c:v>
                </c:pt>
                <c:pt idx="197">
                  <c:v>77</c:v>
                </c:pt>
                <c:pt idx="198">
                  <c:v>78</c:v>
                </c:pt>
                <c:pt idx="199">
                  <c:v>79</c:v>
                </c:pt>
                <c:pt idx="200">
                  <c:v>80</c:v>
                </c:pt>
                <c:pt idx="201">
                  <c:v>81</c:v>
                </c:pt>
                <c:pt idx="202">
                  <c:v>82</c:v>
                </c:pt>
                <c:pt idx="203">
                  <c:v>83</c:v>
                </c:pt>
                <c:pt idx="204">
                  <c:v>84</c:v>
                </c:pt>
                <c:pt idx="205">
                  <c:v>85</c:v>
                </c:pt>
                <c:pt idx="206">
                  <c:v>86</c:v>
                </c:pt>
                <c:pt idx="207">
                  <c:v>87</c:v>
                </c:pt>
                <c:pt idx="208">
                  <c:v>88</c:v>
                </c:pt>
                <c:pt idx="209">
                  <c:v>89</c:v>
                </c:pt>
                <c:pt idx="210">
                  <c:v>90</c:v>
                </c:pt>
                <c:pt idx="211">
                  <c:v>91</c:v>
                </c:pt>
                <c:pt idx="212">
                  <c:v>92</c:v>
                </c:pt>
                <c:pt idx="213">
                  <c:v>93</c:v>
                </c:pt>
                <c:pt idx="214">
                  <c:v>94</c:v>
                </c:pt>
                <c:pt idx="215">
                  <c:v>95</c:v>
                </c:pt>
                <c:pt idx="216">
                  <c:v>96</c:v>
                </c:pt>
                <c:pt idx="217">
                  <c:v>97</c:v>
                </c:pt>
                <c:pt idx="218">
                  <c:v>98</c:v>
                </c:pt>
                <c:pt idx="219">
                  <c:v>99</c:v>
                </c:pt>
                <c:pt idx="220">
                  <c:v>100</c:v>
                </c:pt>
                <c:pt idx="221">
                  <c:v>101</c:v>
                </c:pt>
                <c:pt idx="222">
                  <c:v>102</c:v>
                </c:pt>
                <c:pt idx="223">
                  <c:v>103</c:v>
                </c:pt>
                <c:pt idx="224">
                  <c:v>104</c:v>
                </c:pt>
                <c:pt idx="225">
                  <c:v>105</c:v>
                </c:pt>
                <c:pt idx="226">
                  <c:v>106</c:v>
                </c:pt>
                <c:pt idx="227">
                  <c:v>107</c:v>
                </c:pt>
                <c:pt idx="228">
                  <c:v>108</c:v>
                </c:pt>
                <c:pt idx="229">
                  <c:v>109</c:v>
                </c:pt>
                <c:pt idx="230">
                  <c:v>110</c:v>
                </c:pt>
                <c:pt idx="231">
                  <c:v>111</c:v>
                </c:pt>
                <c:pt idx="232">
                  <c:v>112</c:v>
                </c:pt>
                <c:pt idx="233">
                  <c:v>113</c:v>
                </c:pt>
                <c:pt idx="234">
                  <c:v>114</c:v>
                </c:pt>
                <c:pt idx="235">
                  <c:v>115</c:v>
                </c:pt>
                <c:pt idx="236">
                  <c:v>116</c:v>
                </c:pt>
                <c:pt idx="237">
                  <c:v>117</c:v>
                </c:pt>
                <c:pt idx="238">
                  <c:v>118</c:v>
                </c:pt>
                <c:pt idx="239">
                  <c:v>119</c:v>
                </c:pt>
                <c:pt idx="240">
                  <c:v>120</c:v>
                </c:pt>
                <c:pt idx="241">
                  <c:v>121</c:v>
                </c:pt>
                <c:pt idx="242">
                  <c:v>122</c:v>
                </c:pt>
                <c:pt idx="243">
                  <c:v>123</c:v>
                </c:pt>
                <c:pt idx="244">
                  <c:v>124</c:v>
                </c:pt>
                <c:pt idx="245">
                  <c:v>125</c:v>
                </c:pt>
                <c:pt idx="246">
                  <c:v>126</c:v>
                </c:pt>
                <c:pt idx="247">
                  <c:v>127</c:v>
                </c:pt>
                <c:pt idx="248">
                  <c:v>128</c:v>
                </c:pt>
                <c:pt idx="249">
                  <c:v>129</c:v>
                </c:pt>
                <c:pt idx="250">
                  <c:v>130</c:v>
                </c:pt>
                <c:pt idx="251">
                  <c:v>131</c:v>
                </c:pt>
                <c:pt idx="252">
                  <c:v>132</c:v>
                </c:pt>
                <c:pt idx="253">
                  <c:v>133</c:v>
                </c:pt>
                <c:pt idx="254">
                  <c:v>134</c:v>
                </c:pt>
                <c:pt idx="255">
                  <c:v>135</c:v>
                </c:pt>
                <c:pt idx="256">
                  <c:v>136</c:v>
                </c:pt>
                <c:pt idx="257">
                  <c:v>137</c:v>
                </c:pt>
                <c:pt idx="258">
                  <c:v>138</c:v>
                </c:pt>
                <c:pt idx="259">
                  <c:v>139</c:v>
                </c:pt>
                <c:pt idx="260">
                  <c:v>140</c:v>
                </c:pt>
                <c:pt idx="261">
                  <c:v>141</c:v>
                </c:pt>
                <c:pt idx="262">
                  <c:v>142</c:v>
                </c:pt>
                <c:pt idx="263">
                  <c:v>143</c:v>
                </c:pt>
                <c:pt idx="264">
                  <c:v>144</c:v>
                </c:pt>
                <c:pt idx="265">
                  <c:v>145</c:v>
                </c:pt>
                <c:pt idx="266">
                  <c:v>146</c:v>
                </c:pt>
                <c:pt idx="267">
                  <c:v>147</c:v>
                </c:pt>
                <c:pt idx="268">
                  <c:v>148</c:v>
                </c:pt>
                <c:pt idx="269">
                  <c:v>149</c:v>
                </c:pt>
                <c:pt idx="270">
                  <c:v>150</c:v>
                </c:pt>
                <c:pt idx="271">
                  <c:v>151</c:v>
                </c:pt>
                <c:pt idx="272">
                  <c:v>152</c:v>
                </c:pt>
                <c:pt idx="273">
                  <c:v>153</c:v>
                </c:pt>
                <c:pt idx="274">
                  <c:v>154</c:v>
                </c:pt>
                <c:pt idx="275">
                  <c:v>155</c:v>
                </c:pt>
                <c:pt idx="276">
                  <c:v>156</c:v>
                </c:pt>
                <c:pt idx="277">
                  <c:v>157</c:v>
                </c:pt>
                <c:pt idx="278">
                  <c:v>158</c:v>
                </c:pt>
                <c:pt idx="279">
                  <c:v>159</c:v>
                </c:pt>
                <c:pt idx="280">
                  <c:v>160</c:v>
                </c:pt>
                <c:pt idx="281">
                  <c:v>161</c:v>
                </c:pt>
                <c:pt idx="282">
                  <c:v>162</c:v>
                </c:pt>
                <c:pt idx="283">
                  <c:v>163</c:v>
                </c:pt>
                <c:pt idx="284">
                  <c:v>164</c:v>
                </c:pt>
                <c:pt idx="285">
                  <c:v>165</c:v>
                </c:pt>
                <c:pt idx="286">
                  <c:v>166</c:v>
                </c:pt>
                <c:pt idx="287">
                  <c:v>167</c:v>
                </c:pt>
                <c:pt idx="288">
                  <c:v>168</c:v>
                </c:pt>
                <c:pt idx="289">
                  <c:v>169</c:v>
                </c:pt>
                <c:pt idx="290">
                  <c:v>170</c:v>
                </c:pt>
                <c:pt idx="291">
                  <c:v>171</c:v>
                </c:pt>
                <c:pt idx="292">
                  <c:v>172</c:v>
                </c:pt>
                <c:pt idx="293">
                  <c:v>173</c:v>
                </c:pt>
                <c:pt idx="294">
                  <c:v>174</c:v>
                </c:pt>
                <c:pt idx="295">
                  <c:v>175</c:v>
                </c:pt>
                <c:pt idx="296">
                  <c:v>176</c:v>
                </c:pt>
                <c:pt idx="297">
                  <c:v>177</c:v>
                </c:pt>
                <c:pt idx="298">
                  <c:v>178</c:v>
                </c:pt>
                <c:pt idx="299">
                  <c:v>179</c:v>
                </c:pt>
                <c:pt idx="300">
                  <c:v>180</c:v>
                </c:pt>
                <c:pt idx="301">
                  <c:v>181</c:v>
                </c:pt>
                <c:pt idx="302">
                  <c:v>182</c:v>
                </c:pt>
                <c:pt idx="303">
                  <c:v>183</c:v>
                </c:pt>
                <c:pt idx="304">
                  <c:v>184</c:v>
                </c:pt>
                <c:pt idx="305">
                  <c:v>185</c:v>
                </c:pt>
                <c:pt idx="306">
                  <c:v>186</c:v>
                </c:pt>
                <c:pt idx="307">
                  <c:v>187</c:v>
                </c:pt>
                <c:pt idx="308">
                  <c:v>188</c:v>
                </c:pt>
                <c:pt idx="309">
                  <c:v>189</c:v>
                </c:pt>
                <c:pt idx="310">
                  <c:v>190</c:v>
                </c:pt>
                <c:pt idx="311">
                  <c:v>191</c:v>
                </c:pt>
                <c:pt idx="312">
                  <c:v>192</c:v>
                </c:pt>
                <c:pt idx="313">
                  <c:v>193</c:v>
                </c:pt>
                <c:pt idx="314">
                  <c:v>194</c:v>
                </c:pt>
                <c:pt idx="315">
                  <c:v>195</c:v>
                </c:pt>
                <c:pt idx="316">
                  <c:v>196</c:v>
                </c:pt>
                <c:pt idx="317">
                  <c:v>197</c:v>
                </c:pt>
                <c:pt idx="318">
                  <c:v>198</c:v>
                </c:pt>
                <c:pt idx="319">
                  <c:v>199</c:v>
                </c:pt>
                <c:pt idx="320">
                  <c:v>200</c:v>
                </c:pt>
                <c:pt idx="321">
                  <c:v>201</c:v>
                </c:pt>
                <c:pt idx="322">
                  <c:v>202</c:v>
                </c:pt>
                <c:pt idx="323">
                  <c:v>203</c:v>
                </c:pt>
                <c:pt idx="324">
                  <c:v>204</c:v>
                </c:pt>
                <c:pt idx="325">
                  <c:v>205</c:v>
                </c:pt>
                <c:pt idx="326">
                  <c:v>206</c:v>
                </c:pt>
                <c:pt idx="327">
                  <c:v>207</c:v>
                </c:pt>
                <c:pt idx="328">
                  <c:v>208</c:v>
                </c:pt>
                <c:pt idx="329">
                  <c:v>209</c:v>
                </c:pt>
                <c:pt idx="330">
                  <c:v>210</c:v>
                </c:pt>
                <c:pt idx="331">
                  <c:v>211</c:v>
                </c:pt>
                <c:pt idx="332">
                  <c:v>212</c:v>
                </c:pt>
                <c:pt idx="333">
                  <c:v>213</c:v>
                </c:pt>
                <c:pt idx="334">
                  <c:v>214</c:v>
                </c:pt>
                <c:pt idx="335">
                  <c:v>215</c:v>
                </c:pt>
                <c:pt idx="336">
                  <c:v>216</c:v>
                </c:pt>
                <c:pt idx="337">
                  <c:v>217</c:v>
                </c:pt>
                <c:pt idx="338">
                  <c:v>218</c:v>
                </c:pt>
                <c:pt idx="339">
                  <c:v>219</c:v>
                </c:pt>
                <c:pt idx="340">
                  <c:v>220</c:v>
                </c:pt>
                <c:pt idx="341">
                  <c:v>221</c:v>
                </c:pt>
                <c:pt idx="342">
                  <c:v>222</c:v>
                </c:pt>
                <c:pt idx="343">
                  <c:v>223</c:v>
                </c:pt>
                <c:pt idx="344">
                  <c:v>224</c:v>
                </c:pt>
                <c:pt idx="345">
                  <c:v>225</c:v>
                </c:pt>
                <c:pt idx="346">
                  <c:v>226</c:v>
                </c:pt>
                <c:pt idx="347">
                  <c:v>227</c:v>
                </c:pt>
                <c:pt idx="348">
                  <c:v>228</c:v>
                </c:pt>
                <c:pt idx="349">
                  <c:v>229</c:v>
                </c:pt>
                <c:pt idx="350">
                  <c:v>230</c:v>
                </c:pt>
                <c:pt idx="351">
                  <c:v>231</c:v>
                </c:pt>
                <c:pt idx="352">
                  <c:v>232</c:v>
                </c:pt>
                <c:pt idx="353">
                  <c:v>233</c:v>
                </c:pt>
                <c:pt idx="354">
                  <c:v>234</c:v>
                </c:pt>
                <c:pt idx="355">
                  <c:v>235</c:v>
                </c:pt>
                <c:pt idx="356">
                  <c:v>236</c:v>
                </c:pt>
                <c:pt idx="357">
                  <c:v>237</c:v>
                </c:pt>
                <c:pt idx="358">
                  <c:v>238</c:v>
                </c:pt>
                <c:pt idx="359">
                  <c:v>239</c:v>
                </c:pt>
                <c:pt idx="360">
                  <c:v>240</c:v>
                </c:pt>
                <c:pt idx="361">
                  <c:v>241</c:v>
                </c:pt>
                <c:pt idx="362">
                  <c:v>242</c:v>
                </c:pt>
                <c:pt idx="363">
                  <c:v>243</c:v>
                </c:pt>
                <c:pt idx="364">
                  <c:v>244</c:v>
                </c:pt>
                <c:pt idx="365">
                  <c:v>245</c:v>
                </c:pt>
                <c:pt idx="366">
                  <c:v>246</c:v>
                </c:pt>
                <c:pt idx="367">
                  <c:v>247</c:v>
                </c:pt>
                <c:pt idx="368">
                  <c:v>248</c:v>
                </c:pt>
                <c:pt idx="369">
                  <c:v>249</c:v>
                </c:pt>
                <c:pt idx="370">
                  <c:v>250</c:v>
                </c:pt>
                <c:pt idx="371">
                  <c:v>251</c:v>
                </c:pt>
                <c:pt idx="372">
                  <c:v>252</c:v>
                </c:pt>
                <c:pt idx="373">
                  <c:v>253</c:v>
                </c:pt>
                <c:pt idx="374">
                  <c:v>254</c:v>
                </c:pt>
                <c:pt idx="375">
                  <c:v>255</c:v>
                </c:pt>
                <c:pt idx="376">
                  <c:v>256</c:v>
                </c:pt>
                <c:pt idx="377">
                  <c:v>257</c:v>
                </c:pt>
                <c:pt idx="378">
                  <c:v>258</c:v>
                </c:pt>
                <c:pt idx="379">
                  <c:v>259</c:v>
                </c:pt>
                <c:pt idx="380">
                  <c:v>260</c:v>
                </c:pt>
                <c:pt idx="381">
                  <c:v>261</c:v>
                </c:pt>
                <c:pt idx="382">
                  <c:v>262</c:v>
                </c:pt>
                <c:pt idx="383">
                  <c:v>263</c:v>
                </c:pt>
                <c:pt idx="384">
                  <c:v>264</c:v>
                </c:pt>
                <c:pt idx="385">
                  <c:v>265</c:v>
                </c:pt>
                <c:pt idx="386">
                  <c:v>266</c:v>
                </c:pt>
                <c:pt idx="387">
                  <c:v>267</c:v>
                </c:pt>
                <c:pt idx="388">
                  <c:v>268</c:v>
                </c:pt>
                <c:pt idx="389">
                  <c:v>269</c:v>
                </c:pt>
                <c:pt idx="390">
                  <c:v>270</c:v>
                </c:pt>
                <c:pt idx="391">
                  <c:v>271</c:v>
                </c:pt>
                <c:pt idx="392">
                  <c:v>272</c:v>
                </c:pt>
                <c:pt idx="393">
                  <c:v>273</c:v>
                </c:pt>
                <c:pt idx="394">
                  <c:v>274</c:v>
                </c:pt>
                <c:pt idx="395">
                  <c:v>275</c:v>
                </c:pt>
                <c:pt idx="396">
                  <c:v>276</c:v>
                </c:pt>
                <c:pt idx="397">
                  <c:v>277</c:v>
                </c:pt>
                <c:pt idx="398">
                  <c:v>278</c:v>
                </c:pt>
                <c:pt idx="399">
                  <c:v>279</c:v>
                </c:pt>
                <c:pt idx="400">
                  <c:v>280</c:v>
                </c:pt>
                <c:pt idx="401">
                  <c:v>281</c:v>
                </c:pt>
                <c:pt idx="402">
                  <c:v>282</c:v>
                </c:pt>
                <c:pt idx="403">
                  <c:v>283</c:v>
                </c:pt>
                <c:pt idx="404">
                  <c:v>284</c:v>
                </c:pt>
                <c:pt idx="405">
                  <c:v>285</c:v>
                </c:pt>
                <c:pt idx="406">
                  <c:v>286</c:v>
                </c:pt>
                <c:pt idx="407">
                  <c:v>287</c:v>
                </c:pt>
                <c:pt idx="408">
                  <c:v>288</c:v>
                </c:pt>
                <c:pt idx="409">
                  <c:v>289</c:v>
                </c:pt>
                <c:pt idx="410">
                  <c:v>290</c:v>
                </c:pt>
                <c:pt idx="411">
                  <c:v>291</c:v>
                </c:pt>
                <c:pt idx="412">
                  <c:v>292</c:v>
                </c:pt>
                <c:pt idx="413">
                  <c:v>293</c:v>
                </c:pt>
                <c:pt idx="414">
                  <c:v>294</c:v>
                </c:pt>
                <c:pt idx="415">
                  <c:v>295</c:v>
                </c:pt>
                <c:pt idx="416">
                  <c:v>296</c:v>
                </c:pt>
                <c:pt idx="417">
                  <c:v>297</c:v>
                </c:pt>
                <c:pt idx="418">
                  <c:v>298</c:v>
                </c:pt>
                <c:pt idx="419">
                  <c:v>299</c:v>
                </c:pt>
                <c:pt idx="420">
                  <c:v>300</c:v>
                </c:pt>
                <c:pt idx="421">
                  <c:v>301</c:v>
                </c:pt>
                <c:pt idx="422">
                  <c:v>302</c:v>
                </c:pt>
                <c:pt idx="423">
                  <c:v>303</c:v>
                </c:pt>
                <c:pt idx="424">
                  <c:v>304</c:v>
                </c:pt>
                <c:pt idx="425">
                  <c:v>305</c:v>
                </c:pt>
                <c:pt idx="426">
                  <c:v>306</c:v>
                </c:pt>
                <c:pt idx="427">
                  <c:v>307</c:v>
                </c:pt>
                <c:pt idx="428">
                  <c:v>308</c:v>
                </c:pt>
                <c:pt idx="429">
                  <c:v>309</c:v>
                </c:pt>
                <c:pt idx="430">
                  <c:v>310</c:v>
                </c:pt>
                <c:pt idx="431">
                  <c:v>311</c:v>
                </c:pt>
                <c:pt idx="432">
                  <c:v>312</c:v>
                </c:pt>
                <c:pt idx="433">
                  <c:v>313</c:v>
                </c:pt>
                <c:pt idx="434">
                  <c:v>314</c:v>
                </c:pt>
                <c:pt idx="435">
                  <c:v>315</c:v>
                </c:pt>
                <c:pt idx="436">
                  <c:v>316</c:v>
                </c:pt>
                <c:pt idx="437">
                  <c:v>317</c:v>
                </c:pt>
                <c:pt idx="438">
                  <c:v>318</c:v>
                </c:pt>
                <c:pt idx="439">
                  <c:v>319</c:v>
                </c:pt>
                <c:pt idx="440">
                  <c:v>320</c:v>
                </c:pt>
                <c:pt idx="441">
                  <c:v>321</c:v>
                </c:pt>
                <c:pt idx="442">
                  <c:v>322</c:v>
                </c:pt>
                <c:pt idx="443">
                  <c:v>323</c:v>
                </c:pt>
                <c:pt idx="444">
                  <c:v>324</c:v>
                </c:pt>
                <c:pt idx="445">
                  <c:v>325</c:v>
                </c:pt>
                <c:pt idx="446">
                  <c:v>326</c:v>
                </c:pt>
                <c:pt idx="447">
                  <c:v>327</c:v>
                </c:pt>
                <c:pt idx="448">
                  <c:v>328</c:v>
                </c:pt>
                <c:pt idx="449">
                  <c:v>329</c:v>
                </c:pt>
                <c:pt idx="450">
                  <c:v>330</c:v>
                </c:pt>
                <c:pt idx="451">
                  <c:v>331</c:v>
                </c:pt>
                <c:pt idx="452">
                  <c:v>332</c:v>
                </c:pt>
                <c:pt idx="453">
                  <c:v>333</c:v>
                </c:pt>
                <c:pt idx="454">
                  <c:v>334</c:v>
                </c:pt>
                <c:pt idx="455">
                  <c:v>335</c:v>
                </c:pt>
                <c:pt idx="456">
                  <c:v>336</c:v>
                </c:pt>
                <c:pt idx="457">
                  <c:v>337</c:v>
                </c:pt>
                <c:pt idx="458">
                  <c:v>338</c:v>
                </c:pt>
                <c:pt idx="459">
                  <c:v>339</c:v>
                </c:pt>
                <c:pt idx="460">
                  <c:v>340</c:v>
                </c:pt>
                <c:pt idx="461">
                  <c:v>341</c:v>
                </c:pt>
                <c:pt idx="462">
                  <c:v>342</c:v>
                </c:pt>
                <c:pt idx="463">
                  <c:v>343</c:v>
                </c:pt>
                <c:pt idx="464">
                  <c:v>344</c:v>
                </c:pt>
                <c:pt idx="465">
                  <c:v>345</c:v>
                </c:pt>
                <c:pt idx="466">
                  <c:v>346</c:v>
                </c:pt>
                <c:pt idx="467">
                  <c:v>347</c:v>
                </c:pt>
                <c:pt idx="468">
                  <c:v>348</c:v>
                </c:pt>
                <c:pt idx="469">
                  <c:v>349</c:v>
                </c:pt>
                <c:pt idx="470">
                  <c:v>350</c:v>
                </c:pt>
                <c:pt idx="471">
                  <c:v>351</c:v>
                </c:pt>
                <c:pt idx="472">
                  <c:v>352</c:v>
                </c:pt>
                <c:pt idx="473">
                  <c:v>353</c:v>
                </c:pt>
                <c:pt idx="474">
                  <c:v>354</c:v>
                </c:pt>
                <c:pt idx="475">
                  <c:v>355</c:v>
                </c:pt>
                <c:pt idx="476">
                  <c:v>356</c:v>
                </c:pt>
                <c:pt idx="477">
                  <c:v>357</c:v>
                </c:pt>
                <c:pt idx="478">
                  <c:v>358</c:v>
                </c:pt>
                <c:pt idx="479">
                  <c:v>359</c:v>
                </c:pt>
                <c:pt idx="480">
                  <c:v>360</c:v>
                </c:pt>
                <c:pt idx="481">
                  <c:v>361</c:v>
                </c:pt>
                <c:pt idx="482">
                  <c:v>362</c:v>
                </c:pt>
                <c:pt idx="483">
                  <c:v>363</c:v>
                </c:pt>
                <c:pt idx="484">
                  <c:v>364</c:v>
                </c:pt>
                <c:pt idx="485">
                  <c:v>365</c:v>
                </c:pt>
                <c:pt idx="486">
                  <c:v>366</c:v>
                </c:pt>
                <c:pt idx="487">
                  <c:v>367</c:v>
                </c:pt>
                <c:pt idx="488">
                  <c:v>368</c:v>
                </c:pt>
                <c:pt idx="489">
                  <c:v>369</c:v>
                </c:pt>
                <c:pt idx="490">
                  <c:v>370</c:v>
                </c:pt>
                <c:pt idx="491">
                  <c:v>371</c:v>
                </c:pt>
                <c:pt idx="492">
                  <c:v>372</c:v>
                </c:pt>
                <c:pt idx="493">
                  <c:v>373</c:v>
                </c:pt>
                <c:pt idx="494">
                  <c:v>374</c:v>
                </c:pt>
                <c:pt idx="495">
                  <c:v>375</c:v>
                </c:pt>
                <c:pt idx="496">
                  <c:v>376</c:v>
                </c:pt>
                <c:pt idx="497">
                  <c:v>377</c:v>
                </c:pt>
                <c:pt idx="498">
                  <c:v>378</c:v>
                </c:pt>
                <c:pt idx="499">
                  <c:v>379</c:v>
                </c:pt>
                <c:pt idx="500">
                  <c:v>380</c:v>
                </c:pt>
                <c:pt idx="501">
                  <c:v>381</c:v>
                </c:pt>
                <c:pt idx="502">
                  <c:v>382</c:v>
                </c:pt>
                <c:pt idx="503">
                  <c:v>383</c:v>
                </c:pt>
                <c:pt idx="504">
                  <c:v>384</c:v>
                </c:pt>
                <c:pt idx="505">
                  <c:v>385</c:v>
                </c:pt>
                <c:pt idx="506">
                  <c:v>386</c:v>
                </c:pt>
                <c:pt idx="507">
                  <c:v>387</c:v>
                </c:pt>
                <c:pt idx="508">
                  <c:v>388</c:v>
                </c:pt>
                <c:pt idx="509">
                  <c:v>389</c:v>
                </c:pt>
                <c:pt idx="510">
                  <c:v>390</c:v>
                </c:pt>
                <c:pt idx="511">
                  <c:v>391</c:v>
                </c:pt>
                <c:pt idx="512">
                  <c:v>392</c:v>
                </c:pt>
                <c:pt idx="513">
                  <c:v>393</c:v>
                </c:pt>
                <c:pt idx="514">
                  <c:v>394</c:v>
                </c:pt>
                <c:pt idx="515">
                  <c:v>395</c:v>
                </c:pt>
                <c:pt idx="516">
                  <c:v>396</c:v>
                </c:pt>
                <c:pt idx="517">
                  <c:v>397</c:v>
                </c:pt>
                <c:pt idx="518">
                  <c:v>398</c:v>
                </c:pt>
                <c:pt idx="519">
                  <c:v>399</c:v>
                </c:pt>
                <c:pt idx="520">
                  <c:v>400</c:v>
                </c:pt>
                <c:pt idx="521">
                  <c:v>401</c:v>
                </c:pt>
                <c:pt idx="522">
                  <c:v>402</c:v>
                </c:pt>
                <c:pt idx="523">
                  <c:v>403</c:v>
                </c:pt>
                <c:pt idx="524">
                  <c:v>404</c:v>
                </c:pt>
                <c:pt idx="525">
                  <c:v>405</c:v>
                </c:pt>
                <c:pt idx="526">
                  <c:v>406</c:v>
                </c:pt>
                <c:pt idx="527">
                  <c:v>407</c:v>
                </c:pt>
                <c:pt idx="528">
                  <c:v>408</c:v>
                </c:pt>
                <c:pt idx="529">
                  <c:v>409</c:v>
                </c:pt>
                <c:pt idx="530">
                  <c:v>410</c:v>
                </c:pt>
                <c:pt idx="531">
                  <c:v>411</c:v>
                </c:pt>
                <c:pt idx="532">
                  <c:v>412</c:v>
                </c:pt>
                <c:pt idx="533">
                  <c:v>413</c:v>
                </c:pt>
                <c:pt idx="534">
                  <c:v>414</c:v>
                </c:pt>
                <c:pt idx="535">
                  <c:v>415</c:v>
                </c:pt>
                <c:pt idx="536">
                  <c:v>416</c:v>
                </c:pt>
                <c:pt idx="537">
                  <c:v>417</c:v>
                </c:pt>
                <c:pt idx="538">
                  <c:v>418</c:v>
                </c:pt>
                <c:pt idx="539">
                  <c:v>419</c:v>
                </c:pt>
                <c:pt idx="540">
                  <c:v>420</c:v>
                </c:pt>
                <c:pt idx="541">
                  <c:v>421</c:v>
                </c:pt>
                <c:pt idx="542">
                  <c:v>422</c:v>
                </c:pt>
                <c:pt idx="543">
                  <c:v>423</c:v>
                </c:pt>
                <c:pt idx="544">
                  <c:v>424</c:v>
                </c:pt>
                <c:pt idx="545">
                  <c:v>425</c:v>
                </c:pt>
                <c:pt idx="546">
                  <c:v>426</c:v>
                </c:pt>
                <c:pt idx="547">
                  <c:v>427</c:v>
                </c:pt>
                <c:pt idx="548">
                  <c:v>428</c:v>
                </c:pt>
                <c:pt idx="549">
                  <c:v>429</c:v>
                </c:pt>
                <c:pt idx="550">
                  <c:v>430</c:v>
                </c:pt>
                <c:pt idx="551">
                  <c:v>431</c:v>
                </c:pt>
                <c:pt idx="552">
                  <c:v>432</c:v>
                </c:pt>
                <c:pt idx="553">
                  <c:v>433</c:v>
                </c:pt>
                <c:pt idx="554">
                  <c:v>434</c:v>
                </c:pt>
                <c:pt idx="555">
                  <c:v>435</c:v>
                </c:pt>
                <c:pt idx="556">
                  <c:v>436</c:v>
                </c:pt>
                <c:pt idx="557">
                  <c:v>437</c:v>
                </c:pt>
                <c:pt idx="558">
                  <c:v>438</c:v>
                </c:pt>
                <c:pt idx="559">
                  <c:v>439</c:v>
                </c:pt>
                <c:pt idx="560">
                  <c:v>440</c:v>
                </c:pt>
                <c:pt idx="561">
                  <c:v>441</c:v>
                </c:pt>
                <c:pt idx="562">
                  <c:v>442</c:v>
                </c:pt>
                <c:pt idx="563">
                  <c:v>443</c:v>
                </c:pt>
                <c:pt idx="564">
                  <c:v>444</c:v>
                </c:pt>
                <c:pt idx="565">
                  <c:v>445</c:v>
                </c:pt>
                <c:pt idx="566">
                  <c:v>446</c:v>
                </c:pt>
                <c:pt idx="567">
                  <c:v>447</c:v>
                </c:pt>
                <c:pt idx="568">
                  <c:v>448</c:v>
                </c:pt>
                <c:pt idx="569">
                  <c:v>449</c:v>
                </c:pt>
                <c:pt idx="570">
                  <c:v>450</c:v>
                </c:pt>
                <c:pt idx="571">
                  <c:v>451</c:v>
                </c:pt>
                <c:pt idx="572">
                  <c:v>452</c:v>
                </c:pt>
                <c:pt idx="573">
                  <c:v>453</c:v>
                </c:pt>
                <c:pt idx="574">
                  <c:v>454</c:v>
                </c:pt>
                <c:pt idx="575">
                  <c:v>455</c:v>
                </c:pt>
                <c:pt idx="576">
                  <c:v>456</c:v>
                </c:pt>
                <c:pt idx="577">
                  <c:v>457</c:v>
                </c:pt>
                <c:pt idx="578">
                  <c:v>458</c:v>
                </c:pt>
                <c:pt idx="579">
                  <c:v>459</c:v>
                </c:pt>
                <c:pt idx="580">
                  <c:v>460</c:v>
                </c:pt>
                <c:pt idx="581">
                  <c:v>461</c:v>
                </c:pt>
                <c:pt idx="582">
                  <c:v>462</c:v>
                </c:pt>
                <c:pt idx="583">
                  <c:v>463</c:v>
                </c:pt>
                <c:pt idx="584">
                  <c:v>464</c:v>
                </c:pt>
                <c:pt idx="585">
                  <c:v>465</c:v>
                </c:pt>
                <c:pt idx="586">
                  <c:v>466</c:v>
                </c:pt>
                <c:pt idx="587">
                  <c:v>467</c:v>
                </c:pt>
                <c:pt idx="588">
                  <c:v>468</c:v>
                </c:pt>
                <c:pt idx="589">
                  <c:v>469</c:v>
                </c:pt>
                <c:pt idx="590">
                  <c:v>470</c:v>
                </c:pt>
                <c:pt idx="591">
                  <c:v>471</c:v>
                </c:pt>
                <c:pt idx="592">
                  <c:v>472</c:v>
                </c:pt>
                <c:pt idx="593">
                  <c:v>473</c:v>
                </c:pt>
                <c:pt idx="594">
                  <c:v>474</c:v>
                </c:pt>
                <c:pt idx="595">
                  <c:v>475</c:v>
                </c:pt>
                <c:pt idx="596">
                  <c:v>476</c:v>
                </c:pt>
                <c:pt idx="597">
                  <c:v>477</c:v>
                </c:pt>
                <c:pt idx="598">
                  <c:v>478</c:v>
                </c:pt>
                <c:pt idx="599">
                  <c:v>479</c:v>
                </c:pt>
                <c:pt idx="600">
                  <c:v>480</c:v>
                </c:pt>
                <c:pt idx="601">
                  <c:v>481</c:v>
                </c:pt>
                <c:pt idx="602">
                  <c:v>482</c:v>
                </c:pt>
                <c:pt idx="603">
                  <c:v>483</c:v>
                </c:pt>
                <c:pt idx="604">
                  <c:v>484</c:v>
                </c:pt>
                <c:pt idx="605">
                  <c:v>485</c:v>
                </c:pt>
                <c:pt idx="606">
                  <c:v>486</c:v>
                </c:pt>
                <c:pt idx="607">
                  <c:v>487</c:v>
                </c:pt>
                <c:pt idx="608">
                  <c:v>488</c:v>
                </c:pt>
                <c:pt idx="609">
                  <c:v>489</c:v>
                </c:pt>
                <c:pt idx="610">
                  <c:v>490</c:v>
                </c:pt>
                <c:pt idx="611">
                  <c:v>491</c:v>
                </c:pt>
                <c:pt idx="612">
                  <c:v>492</c:v>
                </c:pt>
                <c:pt idx="613">
                  <c:v>493</c:v>
                </c:pt>
                <c:pt idx="614">
                  <c:v>494</c:v>
                </c:pt>
                <c:pt idx="615">
                  <c:v>495</c:v>
                </c:pt>
                <c:pt idx="616">
                  <c:v>496</c:v>
                </c:pt>
                <c:pt idx="617">
                  <c:v>497</c:v>
                </c:pt>
                <c:pt idx="618">
                  <c:v>498</c:v>
                </c:pt>
                <c:pt idx="619">
                  <c:v>499</c:v>
                </c:pt>
                <c:pt idx="620">
                  <c:v>500</c:v>
                </c:pt>
                <c:pt idx="621">
                  <c:v>501</c:v>
                </c:pt>
                <c:pt idx="622">
                  <c:v>502</c:v>
                </c:pt>
                <c:pt idx="623">
                  <c:v>503</c:v>
                </c:pt>
                <c:pt idx="624">
                  <c:v>504</c:v>
                </c:pt>
                <c:pt idx="625">
                  <c:v>505</c:v>
                </c:pt>
                <c:pt idx="626">
                  <c:v>506</c:v>
                </c:pt>
                <c:pt idx="627">
                  <c:v>507</c:v>
                </c:pt>
                <c:pt idx="628">
                  <c:v>508</c:v>
                </c:pt>
                <c:pt idx="629">
                  <c:v>509</c:v>
                </c:pt>
                <c:pt idx="630">
                  <c:v>510</c:v>
                </c:pt>
                <c:pt idx="631">
                  <c:v>511</c:v>
                </c:pt>
                <c:pt idx="632">
                  <c:v>512</c:v>
                </c:pt>
                <c:pt idx="633">
                  <c:v>513</c:v>
                </c:pt>
                <c:pt idx="634">
                  <c:v>514</c:v>
                </c:pt>
                <c:pt idx="635">
                  <c:v>515</c:v>
                </c:pt>
                <c:pt idx="636">
                  <c:v>516</c:v>
                </c:pt>
                <c:pt idx="637">
                  <c:v>517</c:v>
                </c:pt>
                <c:pt idx="638">
                  <c:v>518</c:v>
                </c:pt>
                <c:pt idx="639">
                  <c:v>519</c:v>
                </c:pt>
                <c:pt idx="640">
                  <c:v>520</c:v>
                </c:pt>
                <c:pt idx="641">
                  <c:v>521</c:v>
                </c:pt>
                <c:pt idx="642">
                  <c:v>522</c:v>
                </c:pt>
                <c:pt idx="643">
                  <c:v>523</c:v>
                </c:pt>
                <c:pt idx="644">
                  <c:v>524</c:v>
                </c:pt>
                <c:pt idx="645">
                  <c:v>525</c:v>
                </c:pt>
                <c:pt idx="646">
                  <c:v>526</c:v>
                </c:pt>
                <c:pt idx="647">
                  <c:v>527</c:v>
                </c:pt>
                <c:pt idx="648">
                  <c:v>528</c:v>
                </c:pt>
                <c:pt idx="649">
                  <c:v>529</c:v>
                </c:pt>
                <c:pt idx="650">
                  <c:v>530</c:v>
                </c:pt>
                <c:pt idx="651">
                  <c:v>531</c:v>
                </c:pt>
                <c:pt idx="652">
                  <c:v>532</c:v>
                </c:pt>
                <c:pt idx="653">
                  <c:v>533</c:v>
                </c:pt>
                <c:pt idx="654">
                  <c:v>534</c:v>
                </c:pt>
                <c:pt idx="655">
                  <c:v>535</c:v>
                </c:pt>
                <c:pt idx="656">
                  <c:v>536</c:v>
                </c:pt>
                <c:pt idx="657">
                  <c:v>537</c:v>
                </c:pt>
                <c:pt idx="658">
                  <c:v>538</c:v>
                </c:pt>
                <c:pt idx="659">
                  <c:v>539</c:v>
                </c:pt>
                <c:pt idx="660">
                  <c:v>540</c:v>
                </c:pt>
                <c:pt idx="661">
                  <c:v>541</c:v>
                </c:pt>
                <c:pt idx="662">
                  <c:v>542</c:v>
                </c:pt>
                <c:pt idx="663">
                  <c:v>543</c:v>
                </c:pt>
                <c:pt idx="664">
                  <c:v>544</c:v>
                </c:pt>
                <c:pt idx="665">
                  <c:v>545</c:v>
                </c:pt>
                <c:pt idx="666">
                  <c:v>546</c:v>
                </c:pt>
                <c:pt idx="667">
                  <c:v>547</c:v>
                </c:pt>
                <c:pt idx="668">
                  <c:v>548</c:v>
                </c:pt>
                <c:pt idx="669">
                  <c:v>549</c:v>
                </c:pt>
                <c:pt idx="670">
                  <c:v>550</c:v>
                </c:pt>
                <c:pt idx="671">
                  <c:v>551</c:v>
                </c:pt>
                <c:pt idx="672">
                  <c:v>552</c:v>
                </c:pt>
                <c:pt idx="673">
                  <c:v>553</c:v>
                </c:pt>
                <c:pt idx="674">
                  <c:v>554</c:v>
                </c:pt>
                <c:pt idx="675">
                  <c:v>555</c:v>
                </c:pt>
                <c:pt idx="676">
                  <c:v>556</c:v>
                </c:pt>
                <c:pt idx="677">
                  <c:v>557</c:v>
                </c:pt>
                <c:pt idx="678">
                  <c:v>558</c:v>
                </c:pt>
                <c:pt idx="679">
                  <c:v>559</c:v>
                </c:pt>
                <c:pt idx="680">
                  <c:v>560</c:v>
                </c:pt>
                <c:pt idx="681">
                  <c:v>561</c:v>
                </c:pt>
                <c:pt idx="682">
                  <c:v>562</c:v>
                </c:pt>
                <c:pt idx="683">
                  <c:v>563</c:v>
                </c:pt>
                <c:pt idx="684">
                  <c:v>564</c:v>
                </c:pt>
                <c:pt idx="685">
                  <c:v>565</c:v>
                </c:pt>
                <c:pt idx="686">
                  <c:v>566</c:v>
                </c:pt>
                <c:pt idx="687">
                  <c:v>567</c:v>
                </c:pt>
                <c:pt idx="688">
                  <c:v>568</c:v>
                </c:pt>
                <c:pt idx="689">
                  <c:v>569</c:v>
                </c:pt>
                <c:pt idx="690">
                  <c:v>570</c:v>
                </c:pt>
                <c:pt idx="691">
                  <c:v>571</c:v>
                </c:pt>
                <c:pt idx="692">
                  <c:v>572</c:v>
                </c:pt>
                <c:pt idx="693">
                  <c:v>573</c:v>
                </c:pt>
                <c:pt idx="694">
                  <c:v>574</c:v>
                </c:pt>
                <c:pt idx="695">
                  <c:v>575</c:v>
                </c:pt>
                <c:pt idx="696">
                  <c:v>576</c:v>
                </c:pt>
                <c:pt idx="697">
                  <c:v>577</c:v>
                </c:pt>
                <c:pt idx="698">
                  <c:v>578</c:v>
                </c:pt>
                <c:pt idx="699">
                  <c:v>579</c:v>
                </c:pt>
                <c:pt idx="700">
                  <c:v>580</c:v>
                </c:pt>
                <c:pt idx="701">
                  <c:v>581</c:v>
                </c:pt>
                <c:pt idx="702">
                  <c:v>582</c:v>
                </c:pt>
                <c:pt idx="703">
                  <c:v>583</c:v>
                </c:pt>
                <c:pt idx="704">
                  <c:v>584</c:v>
                </c:pt>
                <c:pt idx="705">
                  <c:v>585</c:v>
                </c:pt>
                <c:pt idx="706">
                  <c:v>586</c:v>
                </c:pt>
                <c:pt idx="707">
                  <c:v>587</c:v>
                </c:pt>
                <c:pt idx="708">
                  <c:v>588</c:v>
                </c:pt>
                <c:pt idx="709">
                  <c:v>589</c:v>
                </c:pt>
                <c:pt idx="710">
                  <c:v>590</c:v>
                </c:pt>
                <c:pt idx="711">
                  <c:v>591</c:v>
                </c:pt>
                <c:pt idx="712">
                  <c:v>592</c:v>
                </c:pt>
                <c:pt idx="713">
                  <c:v>593</c:v>
                </c:pt>
                <c:pt idx="714">
                  <c:v>594</c:v>
                </c:pt>
                <c:pt idx="715">
                  <c:v>595</c:v>
                </c:pt>
                <c:pt idx="716">
                  <c:v>596</c:v>
                </c:pt>
                <c:pt idx="717">
                  <c:v>597</c:v>
                </c:pt>
                <c:pt idx="718">
                  <c:v>598</c:v>
                </c:pt>
                <c:pt idx="719">
                  <c:v>599</c:v>
                </c:pt>
                <c:pt idx="720">
                  <c:v>600</c:v>
                </c:pt>
                <c:pt idx="721">
                  <c:v>601</c:v>
                </c:pt>
                <c:pt idx="722">
                  <c:v>602</c:v>
                </c:pt>
                <c:pt idx="723">
                  <c:v>603</c:v>
                </c:pt>
                <c:pt idx="724">
                  <c:v>604</c:v>
                </c:pt>
                <c:pt idx="725">
                  <c:v>605</c:v>
                </c:pt>
                <c:pt idx="726">
                  <c:v>606</c:v>
                </c:pt>
                <c:pt idx="727">
                  <c:v>607</c:v>
                </c:pt>
                <c:pt idx="728">
                  <c:v>608</c:v>
                </c:pt>
                <c:pt idx="729">
                  <c:v>609</c:v>
                </c:pt>
                <c:pt idx="730">
                  <c:v>610</c:v>
                </c:pt>
                <c:pt idx="731">
                  <c:v>611</c:v>
                </c:pt>
                <c:pt idx="732">
                  <c:v>612</c:v>
                </c:pt>
                <c:pt idx="733">
                  <c:v>613</c:v>
                </c:pt>
                <c:pt idx="734">
                  <c:v>614</c:v>
                </c:pt>
                <c:pt idx="735">
                  <c:v>615</c:v>
                </c:pt>
                <c:pt idx="736">
                  <c:v>616</c:v>
                </c:pt>
                <c:pt idx="737">
                  <c:v>617</c:v>
                </c:pt>
                <c:pt idx="738">
                  <c:v>618</c:v>
                </c:pt>
                <c:pt idx="739">
                  <c:v>619</c:v>
                </c:pt>
                <c:pt idx="740">
                  <c:v>620</c:v>
                </c:pt>
                <c:pt idx="741">
                  <c:v>621</c:v>
                </c:pt>
                <c:pt idx="742">
                  <c:v>622</c:v>
                </c:pt>
                <c:pt idx="743">
                  <c:v>623</c:v>
                </c:pt>
                <c:pt idx="744">
                  <c:v>624</c:v>
                </c:pt>
                <c:pt idx="745">
                  <c:v>625</c:v>
                </c:pt>
                <c:pt idx="746">
                  <c:v>626</c:v>
                </c:pt>
                <c:pt idx="747">
                  <c:v>627</c:v>
                </c:pt>
                <c:pt idx="748">
                  <c:v>628</c:v>
                </c:pt>
                <c:pt idx="749">
                  <c:v>629</c:v>
                </c:pt>
                <c:pt idx="750">
                  <c:v>630</c:v>
                </c:pt>
                <c:pt idx="751">
                  <c:v>631</c:v>
                </c:pt>
                <c:pt idx="752">
                  <c:v>632</c:v>
                </c:pt>
                <c:pt idx="753">
                  <c:v>633</c:v>
                </c:pt>
                <c:pt idx="754">
                  <c:v>634</c:v>
                </c:pt>
                <c:pt idx="755">
                  <c:v>635</c:v>
                </c:pt>
                <c:pt idx="756">
                  <c:v>636</c:v>
                </c:pt>
                <c:pt idx="757">
                  <c:v>637</c:v>
                </c:pt>
                <c:pt idx="758">
                  <c:v>638</c:v>
                </c:pt>
                <c:pt idx="759">
                  <c:v>639</c:v>
                </c:pt>
                <c:pt idx="760">
                  <c:v>640</c:v>
                </c:pt>
                <c:pt idx="761">
                  <c:v>641</c:v>
                </c:pt>
                <c:pt idx="762">
                  <c:v>642</c:v>
                </c:pt>
                <c:pt idx="763">
                  <c:v>643</c:v>
                </c:pt>
                <c:pt idx="764">
                  <c:v>644</c:v>
                </c:pt>
                <c:pt idx="765">
                  <c:v>645</c:v>
                </c:pt>
                <c:pt idx="766">
                  <c:v>646</c:v>
                </c:pt>
                <c:pt idx="767">
                  <c:v>647</c:v>
                </c:pt>
                <c:pt idx="768">
                  <c:v>648</c:v>
                </c:pt>
                <c:pt idx="769">
                  <c:v>649</c:v>
                </c:pt>
                <c:pt idx="770">
                  <c:v>650</c:v>
                </c:pt>
                <c:pt idx="771">
                  <c:v>651</c:v>
                </c:pt>
                <c:pt idx="772">
                  <c:v>652</c:v>
                </c:pt>
                <c:pt idx="773">
                  <c:v>653</c:v>
                </c:pt>
                <c:pt idx="774">
                  <c:v>654</c:v>
                </c:pt>
                <c:pt idx="775">
                  <c:v>655</c:v>
                </c:pt>
                <c:pt idx="776">
                  <c:v>656</c:v>
                </c:pt>
                <c:pt idx="777">
                  <c:v>657</c:v>
                </c:pt>
                <c:pt idx="778">
                  <c:v>658</c:v>
                </c:pt>
                <c:pt idx="779">
                  <c:v>659</c:v>
                </c:pt>
                <c:pt idx="780">
                  <c:v>660</c:v>
                </c:pt>
                <c:pt idx="781">
                  <c:v>661</c:v>
                </c:pt>
                <c:pt idx="782">
                  <c:v>662</c:v>
                </c:pt>
                <c:pt idx="783">
                  <c:v>663</c:v>
                </c:pt>
                <c:pt idx="784">
                  <c:v>664</c:v>
                </c:pt>
                <c:pt idx="785">
                  <c:v>665</c:v>
                </c:pt>
                <c:pt idx="786">
                  <c:v>666</c:v>
                </c:pt>
                <c:pt idx="787">
                  <c:v>667</c:v>
                </c:pt>
                <c:pt idx="788">
                  <c:v>668</c:v>
                </c:pt>
                <c:pt idx="789">
                  <c:v>669</c:v>
                </c:pt>
                <c:pt idx="790">
                  <c:v>670</c:v>
                </c:pt>
                <c:pt idx="791">
                  <c:v>671</c:v>
                </c:pt>
                <c:pt idx="792">
                  <c:v>672</c:v>
                </c:pt>
                <c:pt idx="793">
                  <c:v>673</c:v>
                </c:pt>
                <c:pt idx="794">
                  <c:v>674</c:v>
                </c:pt>
                <c:pt idx="795">
                  <c:v>675</c:v>
                </c:pt>
                <c:pt idx="796">
                  <c:v>676</c:v>
                </c:pt>
                <c:pt idx="797">
                  <c:v>677</c:v>
                </c:pt>
                <c:pt idx="798">
                  <c:v>678</c:v>
                </c:pt>
                <c:pt idx="799">
                  <c:v>679</c:v>
                </c:pt>
                <c:pt idx="800">
                  <c:v>680</c:v>
                </c:pt>
                <c:pt idx="801">
                  <c:v>681</c:v>
                </c:pt>
                <c:pt idx="802">
                  <c:v>682</c:v>
                </c:pt>
                <c:pt idx="803">
                  <c:v>683</c:v>
                </c:pt>
                <c:pt idx="804">
                  <c:v>684</c:v>
                </c:pt>
                <c:pt idx="805">
                  <c:v>685</c:v>
                </c:pt>
                <c:pt idx="806">
                  <c:v>686</c:v>
                </c:pt>
                <c:pt idx="807">
                  <c:v>687</c:v>
                </c:pt>
                <c:pt idx="808">
                  <c:v>688</c:v>
                </c:pt>
                <c:pt idx="809">
                  <c:v>689</c:v>
                </c:pt>
                <c:pt idx="810">
                  <c:v>690</c:v>
                </c:pt>
                <c:pt idx="811">
                  <c:v>691</c:v>
                </c:pt>
                <c:pt idx="812">
                  <c:v>692</c:v>
                </c:pt>
                <c:pt idx="813">
                  <c:v>693</c:v>
                </c:pt>
                <c:pt idx="814">
                  <c:v>694</c:v>
                </c:pt>
                <c:pt idx="815">
                  <c:v>695</c:v>
                </c:pt>
                <c:pt idx="816">
                  <c:v>696</c:v>
                </c:pt>
                <c:pt idx="817">
                  <c:v>697</c:v>
                </c:pt>
                <c:pt idx="818">
                  <c:v>698</c:v>
                </c:pt>
                <c:pt idx="819">
                  <c:v>699</c:v>
                </c:pt>
                <c:pt idx="820">
                  <c:v>700</c:v>
                </c:pt>
                <c:pt idx="821">
                  <c:v>701</c:v>
                </c:pt>
                <c:pt idx="822">
                  <c:v>702</c:v>
                </c:pt>
                <c:pt idx="823">
                  <c:v>703</c:v>
                </c:pt>
                <c:pt idx="824">
                  <c:v>704</c:v>
                </c:pt>
                <c:pt idx="825">
                  <c:v>705</c:v>
                </c:pt>
                <c:pt idx="826">
                  <c:v>706</c:v>
                </c:pt>
                <c:pt idx="827">
                  <c:v>707</c:v>
                </c:pt>
                <c:pt idx="828">
                  <c:v>708</c:v>
                </c:pt>
                <c:pt idx="829">
                  <c:v>709</c:v>
                </c:pt>
                <c:pt idx="830">
                  <c:v>710</c:v>
                </c:pt>
                <c:pt idx="831">
                  <c:v>711</c:v>
                </c:pt>
                <c:pt idx="832">
                  <c:v>712</c:v>
                </c:pt>
                <c:pt idx="833">
                  <c:v>713</c:v>
                </c:pt>
                <c:pt idx="834">
                  <c:v>714</c:v>
                </c:pt>
                <c:pt idx="835">
                  <c:v>715</c:v>
                </c:pt>
                <c:pt idx="836">
                  <c:v>716</c:v>
                </c:pt>
                <c:pt idx="837">
                  <c:v>717</c:v>
                </c:pt>
                <c:pt idx="838">
                  <c:v>718</c:v>
                </c:pt>
                <c:pt idx="839">
                  <c:v>719</c:v>
                </c:pt>
                <c:pt idx="840">
                  <c:v>720</c:v>
                </c:pt>
                <c:pt idx="841">
                  <c:v>721</c:v>
                </c:pt>
                <c:pt idx="842">
                  <c:v>722</c:v>
                </c:pt>
                <c:pt idx="843">
                  <c:v>723</c:v>
                </c:pt>
                <c:pt idx="844">
                  <c:v>724</c:v>
                </c:pt>
                <c:pt idx="845">
                  <c:v>725</c:v>
                </c:pt>
                <c:pt idx="846">
                  <c:v>726</c:v>
                </c:pt>
                <c:pt idx="847">
                  <c:v>727</c:v>
                </c:pt>
                <c:pt idx="848">
                  <c:v>728</c:v>
                </c:pt>
                <c:pt idx="849">
                  <c:v>729</c:v>
                </c:pt>
                <c:pt idx="850">
                  <c:v>730</c:v>
                </c:pt>
                <c:pt idx="851">
                  <c:v>731</c:v>
                </c:pt>
                <c:pt idx="852">
                  <c:v>732</c:v>
                </c:pt>
                <c:pt idx="853">
                  <c:v>733</c:v>
                </c:pt>
                <c:pt idx="854">
                  <c:v>734</c:v>
                </c:pt>
                <c:pt idx="855">
                  <c:v>735</c:v>
                </c:pt>
                <c:pt idx="856">
                  <c:v>736</c:v>
                </c:pt>
                <c:pt idx="857">
                  <c:v>737</c:v>
                </c:pt>
                <c:pt idx="858">
                  <c:v>738</c:v>
                </c:pt>
                <c:pt idx="859">
                  <c:v>739</c:v>
                </c:pt>
                <c:pt idx="860">
                  <c:v>740</c:v>
                </c:pt>
                <c:pt idx="861">
                  <c:v>741</c:v>
                </c:pt>
                <c:pt idx="862">
                  <c:v>742</c:v>
                </c:pt>
                <c:pt idx="863">
                  <c:v>743</c:v>
                </c:pt>
                <c:pt idx="864">
                  <c:v>744</c:v>
                </c:pt>
                <c:pt idx="865">
                  <c:v>745</c:v>
                </c:pt>
                <c:pt idx="866">
                  <c:v>746</c:v>
                </c:pt>
                <c:pt idx="867">
                  <c:v>747</c:v>
                </c:pt>
                <c:pt idx="868">
                  <c:v>748</c:v>
                </c:pt>
                <c:pt idx="869">
                  <c:v>749</c:v>
                </c:pt>
                <c:pt idx="870">
                  <c:v>750</c:v>
                </c:pt>
                <c:pt idx="871">
                  <c:v>751</c:v>
                </c:pt>
                <c:pt idx="872">
                  <c:v>752</c:v>
                </c:pt>
                <c:pt idx="873">
                  <c:v>753</c:v>
                </c:pt>
                <c:pt idx="874">
                  <c:v>754</c:v>
                </c:pt>
                <c:pt idx="875">
                  <c:v>755</c:v>
                </c:pt>
                <c:pt idx="876">
                  <c:v>756</c:v>
                </c:pt>
                <c:pt idx="877">
                  <c:v>757</c:v>
                </c:pt>
                <c:pt idx="878">
                  <c:v>758</c:v>
                </c:pt>
                <c:pt idx="879">
                  <c:v>759</c:v>
                </c:pt>
                <c:pt idx="880">
                  <c:v>760</c:v>
                </c:pt>
                <c:pt idx="881">
                  <c:v>761</c:v>
                </c:pt>
                <c:pt idx="882">
                  <c:v>762</c:v>
                </c:pt>
                <c:pt idx="883">
                  <c:v>763</c:v>
                </c:pt>
                <c:pt idx="884">
                  <c:v>764</c:v>
                </c:pt>
                <c:pt idx="885">
                  <c:v>765</c:v>
                </c:pt>
                <c:pt idx="886">
                  <c:v>766</c:v>
                </c:pt>
                <c:pt idx="887">
                  <c:v>767</c:v>
                </c:pt>
                <c:pt idx="888">
                  <c:v>768</c:v>
                </c:pt>
                <c:pt idx="889">
                  <c:v>769</c:v>
                </c:pt>
                <c:pt idx="890">
                  <c:v>770</c:v>
                </c:pt>
                <c:pt idx="891">
                  <c:v>771</c:v>
                </c:pt>
                <c:pt idx="892">
                  <c:v>772</c:v>
                </c:pt>
                <c:pt idx="893">
                  <c:v>773</c:v>
                </c:pt>
                <c:pt idx="894">
                  <c:v>774</c:v>
                </c:pt>
                <c:pt idx="895">
                  <c:v>775</c:v>
                </c:pt>
                <c:pt idx="896">
                  <c:v>776</c:v>
                </c:pt>
                <c:pt idx="897">
                  <c:v>777</c:v>
                </c:pt>
                <c:pt idx="898">
                  <c:v>778</c:v>
                </c:pt>
                <c:pt idx="899">
                  <c:v>779</c:v>
                </c:pt>
                <c:pt idx="900">
                  <c:v>780</c:v>
                </c:pt>
                <c:pt idx="901">
                  <c:v>781</c:v>
                </c:pt>
                <c:pt idx="902">
                  <c:v>782</c:v>
                </c:pt>
                <c:pt idx="903">
                  <c:v>783</c:v>
                </c:pt>
              </c:numCache>
            </c:numRef>
          </c:xVal>
          <c:yVal>
            <c:numRef>
              <c:f>'Batteries&amp;burner1'!$B$3:$B$906</c:f>
              <c:numCache>
                <c:formatCode>General</c:formatCode>
                <c:ptCount val="904"/>
                <c:pt idx="0">
                  <c:v>2.7910661514196877</c:v>
                </c:pt>
                <c:pt idx="1">
                  <c:v>3.5529506398231292</c:v>
                </c:pt>
                <c:pt idx="2">
                  <c:v>3.9491362519058573</c:v>
                </c:pt>
                <c:pt idx="3">
                  <c:v>4.3094686715064796</c:v>
                </c:pt>
                <c:pt idx="4">
                  <c:v>3.430058496504373</c:v>
                </c:pt>
                <c:pt idx="5">
                  <c:v>2.4979588195889044</c:v>
                </c:pt>
                <c:pt idx="6">
                  <c:v>1.5665551105768634</c:v>
                </c:pt>
                <c:pt idx="7">
                  <c:v>0.55813423138024598</c:v>
                </c:pt>
                <c:pt idx="8">
                  <c:v>5.9935000545933903</c:v>
                </c:pt>
                <c:pt idx="9">
                  <c:v>6.1797712882010725</c:v>
                </c:pt>
                <c:pt idx="10">
                  <c:v>6.5265457355123004</c:v>
                </c:pt>
                <c:pt idx="11">
                  <c:v>6.6928966521008082</c:v>
                </c:pt>
                <c:pt idx="12">
                  <c:v>5.9842246938828243</c:v>
                </c:pt>
                <c:pt idx="13">
                  <c:v>6.5996667529590534</c:v>
                </c:pt>
                <c:pt idx="14">
                  <c:v>4.2577155067393884</c:v>
                </c:pt>
                <c:pt idx="15">
                  <c:v>2.8349987104155399</c:v>
                </c:pt>
                <c:pt idx="16">
                  <c:v>2.0401117720541873</c:v>
                </c:pt>
                <c:pt idx="17">
                  <c:v>4.3199781706827203</c:v>
                </c:pt>
                <c:pt idx="18">
                  <c:v>5.8068728054503902</c:v>
                </c:pt>
                <c:pt idx="19">
                  <c:v>6.5111875580608372</c:v>
                </c:pt>
                <c:pt idx="20">
                  <c:v>4.6678979636227682</c:v>
                </c:pt>
                <c:pt idx="21">
                  <c:v>3.5656610940158187</c:v>
                </c:pt>
                <c:pt idx="22">
                  <c:v>4.3012718617698003</c:v>
                </c:pt>
                <c:pt idx="23">
                  <c:v>3.9498199390790996</c:v>
                </c:pt>
                <c:pt idx="24">
                  <c:v>3.6260933261409498</c:v>
                </c:pt>
                <c:pt idx="25">
                  <c:v>0.23791830937694569</c:v>
                </c:pt>
                <c:pt idx="26">
                  <c:v>4.3623746541338981</c:v>
                </c:pt>
                <c:pt idx="27">
                  <c:v>3.6005605057709658</c:v>
                </c:pt>
                <c:pt idx="28">
                  <c:v>2.073868473204334</c:v>
                </c:pt>
                <c:pt idx="29">
                  <c:v>0.59391072713704551</c:v>
                </c:pt>
                <c:pt idx="30">
                  <c:v>1.6944137411454701</c:v>
                </c:pt>
                <c:pt idx="31">
                  <c:v>2.6220313982928962</c:v>
                </c:pt>
                <c:pt idx="32">
                  <c:v>3.5459036671249362</c:v>
                </c:pt>
                <c:pt idx="33">
                  <c:v>5.80484226582782</c:v>
                </c:pt>
                <c:pt idx="34">
                  <c:v>0.23680611688398301</c:v>
                </c:pt>
                <c:pt idx="35">
                  <c:v>0.60621979066997456</c:v>
                </c:pt>
                <c:pt idx="36">
                  <c:v>-1.6316613254113399</c:v>
                </c:pt>
                <c:pt idx="37">
                  <c:v>-2.0214197710036901</c:v>
                </c:pt>
                <c:pt idx="38">
                  <c:v>-3.5300916258662198</c:v>
                </c:pt>
                <c:pt idx="39">
                  <c:v>-4.2351791636965714</c:v>
                </c:pt>
                <c:pt idx="40">
                  <c:v>-1.6537139114073101</c:v>
                </c:pt>
                <c:pt idx="41">
                  <c:v>-3.1969072998732777</c:v>
                </c:pt>
                <c:pt idx="42">
                  <c:v>-2.020245620065813</c:v>
                </c:pt>
                <c:pt idx="43">
                  <c:v>-3.5537361675289763</c:v>
                </c:pt>
                <c:pt idx="44">
                  <c:v>-3.0194342419347557</c:v>
                </c:pt>
                <c:pt idx="45">
                  <c:v>-2.5067302886744596</c:v>
                </c:pt>
                <c:pt idx="46">
                  <c:v>-2.0263349789767657</c:v>
                </c:pt>
                <c:pt idx="47">
                  <c:v>-4.1773840145485055</c:v>
                </c:pt>
                <c:pt idx="48">
                  <c:v>-3.3775137277910212</c:v>
                </c:pt>
                <c:pt idx="49">
                  <c:v>0.93607269629267364</c:v>
                </c:pt>
                <c:pt idx="50">
                  <c:v>0.23422846649167539</c:v>
                </c:pt>
                <c:pt idx="51">
                  <c:v>4.1258599104062341</c:v>
                </c:pt>
                <c:pt idx="52">
                  <c:v>3.3701058458409099</c:v>
                </c:pt>
                <c:pt idx="53">
                  <c:v>2.6114961309009197</c:v>
                </c:pt>
                <c:pt idx="54">
                  <c:v>1.8503498219006929</c:v>
                </c:pt>
                <c:pt idx="55">
                  <c:v>3.2179576888840602</c:v>
                </c:pt>
                <c:pt idx="56">
                  <c:v>1.9333484887276675</c:v>
                </c:pt>
                <c:pt idx="57">
                  <c:v>4.0428800055659675</c:v>
                </c:pt>
                <c:pt idx="58">
                  <c:v>3.5371670833225899</c:v>
                </c:pt>
                <c:pt idx="59">
                  <c:v>2.9979749874552502</c:v>
                </c:pt>
                <c:pt idx="60">
                  <c:v>2.5186172909073563</c:v>
                </c:pt>
                <c:pt idx="61">
                  <c:v>1.983514384829437</c:v>
                </c:pt>
                <c:pt idx="62">
                  <c:v>1.6214542710396398</c:v>
                </c:pt>
                <c:pt idx="63">
                  <c:v>-0.85683365019704905</c:v>
                </c:pt>
                <c:pt idx="64">
                  <c:v>-0.52127020361752363</c:v>
                </c:pt>
                <c:pt idx="65">
                  <c:v>-1.9501697684869301</c:v>
                </c:pt>
                <c:pt idx="66">
                  <c:v>-2.15606421333649</c:v>
                </c:pt>
                <c:pt idx="67">
                  <c:v>-2.1979483020063801</c:v>
                </c:pt>
                <c:pt idx="68">
                  <c:v>-2.3225378988546002</c:v>
                </c:pt>
                <c:pt idx="69">
                  <c:v>-1.8958388822877699</c:v>
                </c:pt>
                <c:pt idx="70">
                  <c:v>-2.4055759009189988</c:v>
                </c:pt>
                <c:pt idx="71">
                  <c:v>-2.9501782915019898</c:v>
                </c:pt>
                <c:pt idx="72">
                  <c:v>-3.43914574800894</c:v>
                </c:pt>
                <c:pt idx="73">
                  <c:v>-3.9451912488143015</c:v>
                </c:pt>
                <c:pt idx="74">
                  <c:v>-3.3880134430825599</c:v>
                </c:pt>
                <c:pt idx="75">
                  <c:v>-2.8172525978818577</c:v>
                </c:pt>
                <c:pt idx="76">
                  <c:v>-2.1964375855226099</c:v>
                </c:pt>
                <c:pt idx="77">
                  <c:v>-3.2913605981629073</c:v>
                </c:pt>
                <c:pt idx="78">
                  <c:v>-4.0233486746811904</c:v>
                </c:pt>
                <c:pt idx="79">
                  <c:v>0.22431255898982894</c:v>
                </c:pt>
                <c:pt idx="80">
                  <c:v>1.9673376362037405</c:v>
                </c:pt>
                <c:pt idx="81">
                  <c:v>1.65173726330971</c:v>
                </c:pt>
                <c:pt idx="82">
                  <c:v>2.0237152998314412</c:v>
                </c:pt>
                <c:pt idx="83">
                  <c:v>1.8823009293054531</c:v>
                </c:pt>
                <c:pt idx="84">
                  <c:v>1.7530666726461694</c:v>
                </c:pt>
                <c:pt idx="85">
                  <c:v>1.6667486258178101</c:v>
                </c:pt>
                <c:pt idx="86">
                  <c:v>2.0237098591298399</c:v>
                </c:pt>
                <c:pt idx="87">
                  <c:v>2.4176555098362367</c:v>
                </c:pt>
                <c:pt idx="88">
                  <c:v>2.8813980706201701</c:v>
                </c:pt>
                <c:pt idx="89">
                  <c:v>2.05491733034708</c:v>
                </c:pt>
                <c:pt idx="90">
                  <c:v>0.16336153226493894</c:v>
                </c:pt>
                <c:pt idx="91">
                  <c:v>0.53979402689652756</c:v>
                </c:pt>
                <c:pt idx="92">
                  <c:v>2.0059268434552902</c:v>
                </c:pt>
                <c:pt idx="93">
                  <c:v>4.2012247026902525</c:v>
                </c:pt>
                <c:pt idx="94">
                  <c:v>-0.59082180471361534</c:v>
                </c:pt>
                <c:pt idx="95">
                  <c:v>-4.1997026477882695</c:v>
                </c:pt>
                <c:pt idx="96">
                  <c:v>-2.3579180518247997</c:v>
                </c:pt>
                <c:pt idx="97">
                  <c:v>-1.9769545104530104</c:v>
                </c:pt>
                <c:pt idx="98">
                  <c:v>-4.2507734159666883</c:v>
                </c:pt>
                <c:pt idx="99">
                  <c:v>-2.4435418214654612</c:v>
                </c:pt>
                <c:pt idx="100">
                  <c:v>-1.7781674734246327</c:v>
                </c:pt>
                <c:pt idx="101">
                  <c:v>-1.2023091658906</c:v>
                </c:pt>
                <c:pt idx="102">
                  <c:v>-0.60851308663209602</c:v>
                </c:pt>
                <c:pt idx="103">
                  <c:v>-0.98750089341089464</c:v>
                </c:pt>
                <c:pt idx="104">
                  <c:v>-2.143193162662385</c:v>
                </c:pt>
                <c:pt idx="105">
                  <c:v>-0.64118809180547365</c:v>
                </c:pt>
                <c:pt idx="106">
                  <c:v>0.71850125076710603</c:v>
                </c:pt>
                <c:pt idx="107">
                  <c:v>2.1129453510421867</c:v>
                </c:pt>
                <c:pt idx="108">
                  <c:v>4.3317040992829599</c:v>
                </c:pt>
                <c:pt idx="109">
                  <c:v>2.0467097625326862</c:v>
                </c:pt>
                <c:pt idx="110">
                  <c:v>1.8963811183483701</c:v>
                </c:pt>
                <c:pt idx="111">
                  <c:v>1.7000614938642398</c:v>
                </c:pt>
                <c:pt idx="112">
                  <c:v>1.5701551065018857</c:v>
                </c:pt>
                <c:pt idx="113">
                  <c:v>0.82795165946261162</c:v>
                </c:pt>
                <c:pt idx="114">
                  <c:v>4.0860913373821734</c:v>
                </c:pt>
                <c:pt idx="115">
                  <c:v>3.3055668914621998</c:v>
                </c:pt>
                <c:pt idx="116">
                  <c:v>1.8410568991759899</c:v>
                </c:pt>
                <c:pt idx="117">
                  <c:v>0.465153984401459</c:v>
                </c:pt>
                <c:pt idx="118">
                  <c:v>1.5042231898487901</c:v>
                </c:pt>
                <c:pt idx="119">
                  <c:v>2.4107371388935999</c:v>
                </c:pt>
                <c:pt idx="120">
                  <c:v>3.3171781648735434</c:v>
                </c:pt>
                <c:pt idx="121">
                  <c:v>1.8546662815269599</c:v>
                </c:pt>
                <c:pt idx="122">
                  <c:v>1.5211584435385401</c:v>
                </c:pt>
                <c:pt idx="123">
                  <c:v>5.113034284317977</c:v>
                </c:pt>
                <c:pt idx="124">
                  <c:v>4.0492313780681801</c:v>
                </c:pt>
                <c:pt idx="125">
                  <c:v>5.5091195312761299</c:v>
                </c:pt>
                <c:pt idx="126">
                  <c:v>4.3950165118510345</c:v>
                </c:pt>
                <c:pt idx="127">
                  <c:v>3.2893828125797802</c:v>
                </c:pt>
                <c:pt idx="128">
                  <c:v>4.1261268744334245</c:v>
                </c:pt>
                <c:pt idx="129">
                  <c:v>0.146133993306611</c:v>
                </c:pt>
                <c:pt idx="130">
                  <c:v>-0.57494529697595864</c:v>
                </c:pt>
                <c:pt idx="131">
                  <c:v>0.529569492228262</c:v>
                </c:pt>
                <c:pt idx="132">
                  <c:v>0.89252769562625978</c:v>
                </c:pt>
                <c:pt idx="133">
                  <c:v>0.73710773030738763</c:v>
                </c:pt>
                <c:pt idx="134">
                  <c:v>0.56451067208433903</c:v>
                </c:pt>
                <c:pt idx="135">
                  <c:v>7.3837216140911126</c:v>
                </c:pt>
                <c:pt idx="136">
                  <c:v>2.0598701041312935</c:v>
                </c:pt>
                <c:pt idx="137">
                  <c:v>3.5166592670660677</c:v>
                </c:pt>
                <c:pt idx="138">
                  <c:v>2.0243750047011799</c:v>
                </c:pt>
                <c:pt idx="139">
                  <c:v>4.254880585495397</c:v>
                </c:pt>
                <c:pt idx="140">
                  <c:v>1.6568510780885801</c:v>
                </c:pt>
                <c:pt idx="141">
                  <c:v>2.0023771577257801</c:v>
                </c:pt>
                <c:pt idx="142">
                  <c:v>2.7353381344506267</c:v>
                </c:pt>
                <c:pt idx="143">
                  <c:v>1.6740139588899401</c:v>
                </c:pt>
                <c:pt idx="144">
                  <c:v>2.0558848271740797</c:v>
                </c:pt>
                <c:pt idx="145">
                  <c:v>6.8877361262208971</c:v>
                </c:pt>
                <c:pt idx="146">
                  <c:v>10.1033925937191</c:v>
                </c:pt>
                <c:pt idx="147">
                  <c:v>12.080204011085231</c:v>
                </c:pt>
                <c:pt idx="148">
                  <c:v>17.021756252863849</c:v>
                </c:pt>
                <c:pt idx="149">
                  <c:v>18.701932045479289</c:v>
                </c:pt>
                <c:pt idx="150">
                  <c:v>20.606572464547501</c:v>
                </c:pt>
                <c:pt idx="151">
                  <c:v>20.5241124478861</c:v>
                </c:pt>
                <c:pt idx="152">
                  <c:v>22.027850864841831</c:v>
                </c:pt>
                <c:pt idx="153">
                  <c:v>22.829839175693699</c:v>
                </c:pt>
                <c:pt idx="154">
                  <c:v>23.772742047888325</c:v>
                </c:pt>
                <c:pt idx="155">
                  <c:v>24.907772339163603</c:v>
                </c:pt>
                <c:pt idx="156">
                  <c:v>26.118682367967089</c:v>
                </c:pt>
                <c:pt idx="157">
                  <c:v>27.116521643705902</c:v>
                </c:pt>
                <c:pt idx="158">
                  <c:v>28.965975613345886</c:v>
                </c:pt>
                <c:pt idx="159">
                  <c:v>30.076443984875553</c:v>
                </c:pt>
                <c:pt idx="160">
                  <c:v>31.411771691707287</c:v>
                </c:pt>
                <c:pt idx="161">
                  <c:v>32.898863468206969</c:v>
                </c:pt>
                <c:pt idx="162">
                  <c:v>31.429926416989389</c:v>
                </c:pt>
                <c:pt idx="163">
                  <c:v>30.502088683347889</c:v>
                </c:pt>
                <c:pt idx="164">
                  <c:v>31.115593709432101</c:v>
                </c:pt>
                <c:pt idx="165">
                  <c:v>31.972493754844088</c:v>
                </c:pt>
                <c:pt idx="166">
                  <c:v>31.277513208864949</c:v>
                </c:pt>
                <c:pt idx="167">
                  <c:v>31.119654347297931</c:v>
                </c:pt>
                <c:pt idx="168">
                  <c:v>30.937299566341849</c:v>
                </c:pt>
                <c:pt idx="169">
                  <c:v>31.561867600166288</c:v>
                </c:pt>
                <c:pt idx="170">
                  <c:v>33.428988939240398</c:v>
                </c:pt>
                <c:pt idx="171">
                  <c:v>30.4703983274009</c:v>
                </c:pt>
                <c:pt idx="172">
                  <c:v>32.360854320986903</c:v>
                </c:pt>
                <c:pt idx="173">
                  <c:v>33.497863085135592</c:v>
                </c:pt>
                <c:pt idx="174">
                  <c:v>33.371326823793844</c:v>
                </c:pt>
                <c:pt idx="175">
                  <c:v>32.633119983793499</c:v>
                </c:pt>
                <c:pt idx="176">
                  <c:v>34.559423695327894</c:v>
                </c:pt>
                <c:pt idx="177">
                  <c:v>34.937019980472201</c:v>
                </c:pt>
                <c:pt idx="178">
                  <c:v>35.245805924086611</c:v>
                </c:pt>
                <c:pt idx="179">
                  <c:v>34.517159826302802</c:v>
                </c:pt>
                <c:pt idx="180">
                  <c:v>33.960164497744515</c:v>
                </c:pt>
                <c:pt idx="181">
                  <c:v>34.479829997895095</c:v>
                </c:pt>
                <c:pt idx="182">
                  <c:v>33.286432717367397</c:v>
                </c:pt>
                <c:pt idx="183">
                  <c:v>34.800474285560291</c:v>
                </c:pt>
                <c:pt idx="184">
                  <c:v>35.075694888931103</c:v>
                </c:pt>
                <c:pt idx="185">
                  <c:v>34.546106530909924</c:v>
                </c:pt>
                <c:pt idx="186">
                  <c:v>34.505397847210098</c:v>
                </c:pt>
                <c:pt idx="187">
                  <c:v>34.026404854194801</c:v>
                </c:pt>
                <c:pt idx="188">
                  <c:v>36.550664701010177</c:v>
                </c:pt>
                <c:pt idx="189">
                  <c:v>39.399738999017103</c:v>
                </c:pt>
                <c:pt idx="190">
                  <c:v>36.088421226096344</c:v>
                </c:pt>
                <c:pt idx="191">
                  <c:v>34.905987182796338</c:v>
                </c:pt>
                <c:pt idx="192">
                  <c:v>36.216828847032396</c:v>
                </c:pt>
                <c:pt idx="193">
                  <c:v>38.329885018360294</c:v>
                </c:pt>
                <c:pt idx="194">
                  <c:v>41.652386449861801</c:v>
                </c:pt>
                <c:pt idx="195">
                  <c:v>41.545323206059493</c:v>
                </c:pt>
                <c:pt idx="196">
                  <c:v>40.351209829063869</c:v>
                </c:pt>
                <c:pt idx="197">
                  <c:v>41.908820049315295</c:v>
                </c:pt>
                <c:pt idx="198">
                  <c:v>37.934346821125303</c:v>
                </c:pt>
                <c:pt idx="199">
                  <c:v>36.876232487533507</c:v>
                </c:pt>
                <c:pt idx="200">
                  <c:v>36.110443945132097</c:v>
                </c:pt>
                <c:pt idx="201">
                  <c:v>40.703336190381293</c:v>
                </c:pt>
                <c:pt idx="202">
                  <c:v>39.407007254861192</c:v>
                </c:pt>
                <c:pt idx="203">
                  <c:v>40.870497929860292</c:v>
                </c:pt>
                <c:pt idx="204">
                  <c:v>42.185055374615601</c:v>
                </c:pt>
                <c:pt idx="205">
                  <c:v>43.685509008555108</c:v>
                </c:pt>
                <c:pt idx="206">
                  <c:v>39.954192609884494</c:v>
                </c:pt>
                <c:pt idx="207">
                  <c:v>42.254918852832397</c:v>
                </c:pt>
                <c:pt idx="208">
                  <c:v>42.565233464488912</c:v>
                </c:pt>
                <c:pt idx="209">
                  <c:v>41.149298761421399</c:v>
                </c:pt>
                <c:pt idx="210">
                  <c:v>40.456674963491942</c:v>
                </c:pt>
                <c:pt idx="211">
                  <c:v>42.105006377116901</c:v>
                </c:pt>
                <c:pt idx="212">
                  <c:v>41.418960954619394</c:v>
                </c:pt>
                <c:pt idx="213">
                  <c:v>40.446429441966437</c:v>
                </c:pt>
                <c:pt idx="214">
                  <c:v>39.601724779659094</c:v>
                </c:pt>
                <c:pt idx="215">
                  <c:v>41.977102876242107</c:v>
                </c:pt>
                <c:pt idx="216">
                  <c:v>40.424067002562339</c:v>
                </c:pt>
                <c:pt idx="217">
                  <c:v>41.662012716390116</c:v>
                </c:pt>
                <c:pt idx="218">
                  <c:v>39.101243157687314</c:v>
                </c:pt>
                <c:pt idx="219">
                  <c:v>37.3022852624281</c:v>
                </c:pt>
                <c:pt idx="220">
                  <c:v>38.731114105838202</c:v>
                </c:pt>
                <c:pt idx="221">
                  <c:v>40.893966800575612</c:v>
                </c:pt>
                <c:pt idx="222">
                  <c:v>41.465522476142397</c:v>
                </c:pt>
                <c:pt idx="223">
                  <c:v>38.565804918153113</c:v>
                </c:pt>
                <c:pt idx="224">
                  <c:v>40.395913198203793</c:v>
                </c:pt>
                <c:pt idx="225">
                  <c:v>41.976132594718699</c:v>
                </c:pt>
                <c:pt idx="226">
                  <c:v>42.676599191074402</c:v>
                </c:pt>
                <c:pt idx="227">
                  <c:v>42.423976840223311</c:v>
                </c:pt>
                <c:pt idx="228">
                  <c:v>39.660309610287911</c:v>
                </c:pt>
                <c:pt idx="229">
                  <c:v>38.799442454639902</c:v>
                </c:pt>
                <c:pt idx="230">
                  <c:v>38.5465468037698</c:v>
                </c:pt>
                <c:pt idx="231">
                  <c:v>31.337851830456362</c:v>
                </c:pt>
                <c:pt idx="232">
                  <c:v>37.552916654172911</c:v>
                </c:pt>
                <c:pt idx="233">
                  <c:v>37.332027130787999</c:v>
                </c:pt>
                <c:pt idx="234">
                  <c:v>38.072421322109193</c:v>
                </c:pt>
                <c:pt idx="235">
                  <c:v>37.844213433187392</c:v>
                </c:pt>
                <c:pt idx="236">
                  <c:v>38.336468172389296</c:v>
                </c:pt>
                <c:pt idx="237">
                  <c:v>38.458336302080916</c:v>
                </c:pt>
                <c:pt idx="238">
                  <c:v>39.5867999050378</c:v>
                </c:pt>
                <c:pt idx="239">
                  <c:v>40.304903930948598</c:v>
                </c:pt>
                <c:pt idx="240">
                  <c:v>38.711932485095595</c:v>
                </c:pt>
                <c:pt idx="241">
                  <c:v>38.163693792297998</c:v>
                </c:pt>
                <c:pt idx="242">
                  <c:v>37.670591819754911</c:v>
                </c:pt>
                <c:pt idx="243">
                  <c:v>37.257295517069899</c:v>
                </c:pt>
                <c:pt idx="244">
                  <c:v>38.027683995268454</c:v>
                </c:pt>
                <c:pt idx="245">
                  <c:v>37.945161003136796</c:v>
                </c:pt>
                <c:pt idx="246">
                  <c:v>36.911853464844114</c:v>
                </c:pt>
                <c:pt idx="247">
                  <c:v>37.105288473066707</c:v>
                </c:pt>
                <c:pt idx="248">
                  <c:v>39.477664054788114</c:v>
                </c:pt>
                <c:pt idx="249">
                  <c:v>39.082743255734798</c:v>
                </c:pt>
                <c:pt idx="250">
                  <c:v>37.774320126509885</c:v>
                </c:pt>
                <c:pt idx="251">
                  <c:v>37.2813161626271</c:v>
                </c:pt>
                <c:pt idx="252">
                  <c:v>39.110729344498203</c:v>
                </c:pt>
                <c:pt idx="253">
                  <c:v>37.596050243981985</c:v>
                </c:pt>
                <c:pt idx="254">
                  <c:v>39.217336654508202</c:v>
                </c:pt>
                <c:pt idx="255">
                  <c:v>40.262412386132524</c:v>
                </c:pt>
                <c:pt idx="256">
                  <c:v>40.513246727359096</c:v>
                </c:pt>
                <c:pt idx="257">
                  <c:v>40.259713052644294</c:v>
                </c:pt>
                <c:pt idx="258">
                  <c:v>37.648534928119425</c:v>
                </c:pt>
                <c:pt idx="259">
                  <c:v>37.088437092988201</c:v>
                </c:pt>
                <c:pt idx="260">
                  <c:v>37.697274259442437</c:v>
                </c:pt>
                <c:pt idx="261">
                  <c:v>37.373801517595894</c:v>
                </c:pt>
                <c:pt idx="262">
                  <c:v>37.211067008991492</c:v>
                </c:pt>
                <c:pt idx="263">
                  <c:v>39.401248634942384</c:v>
                </c:pt>
                <c:pt idx="264">
                  <c:v>36.610886096371999</c:v>
                </c:pt>
                <c:pt idx="265">
                  <c:v>38.468423691277494</c:v>
                </c:pt>
                <c:pt idx="266">
                  <c:v>37.385359059130394</c:v>
                </c:pt>
                <c:pt idx="267">
                  <c:v>35.991922773535912</c:v>
                </c:pt>
                <c:pt idx="268">
                  <c:v>36.344536909846184</c:v>
                </c:pt>
                <c:pt idx="269">
                  <c:v>36.598868988810011</c:v>
                </c:pt>
                <c:pt idx="270">
                  <c:v>37.348981670214407</c:v>
                </c:pt>
                <c:pt idx="271">
                  <c:v>37.436608300199403</c:v>
                </c:pt>
                <c:pt idx="272">
                  <c:v>36.243658603442384</c:v>
                </c:pt>
                <c:pt idx="273">
                  <c:v>37.063326568823697</c:v>
                </c:pt>
                <c:pt idx="274">
                  <c:v>37.077526265188098</c:v>
                </c:pt>
                <c:pt idx="275">
                  <c:v>37.482988760336553</c:v>
                </c:pt>
                <c:pt idx="276">
                  <c:v>38.578087356053899</c:v>
                </c:pt>
                <c:pt idx="277">
                  <c:v>35.959207741330339</c:v>
                </c:pt>
                <c:pt idx="278">
                  <c:v>37.383742894900699</c:v>
                </c:pt>
                <c:pt idx="279">
                  <c:v>38.191219589964199</c:v>
                </c:pt>
                <c:pt idx="280">
                  <c:v>37.1780647039052</c:v>
                </c:pt>
                <c:pt idx="281">
                  <c:v>35.600407830088812</c:v>
                </c:pt>
                <c:pt idx="282">
                  <c:v>36.019294525747938</c:v>
                </c:pt>
                <c:pt idx="283">
                  <c:v>36.043439768355597</c:v>
                </c:pt>
                <c:pt idx="284">
                  <c:v>36.675895278715792</c:v>
                </c:pt>
                <c:pt idx="285">
                  <c:v>37.087297870029595</c:v>
                </c:pt>
                <c:pt idx="286">
                  <c:v>38.614354305208195</c:v>
                </c:pt>
                <c:pt idx="287">
                  <c:v>39.8856582179992</c:v>
                </c:pt>
                <c:pt idx="288">
                  <c:v>39.256716623454203</c:v>
                </c:pt>
                <c:pt idx="289">
                  <c:v>37.992152373243002</c:v>
                </c:pt>
                <c:pt idx="290">
                  <c:v>39.126650354459024</c:v>
                </c:pt>
                <c:pt idx="291">
                  <c:v>39.729479461626269</c:v>
                </c:pt>
                <c:pt idx="292">
                  <c:v>37.221616813836498</c:v>
                </c:pt>
                <c:pt idx="293">
                  <c:v>37.430987604516254</c:v>
                </c:pt>
                <c:pt idx="294">
                  <c:v>36.352729995216315</c:v>
                </c:pt>
                <c:pt idx="295">
                  <c:v>36.383195117197999</c:v>
                </c:pt>
                <c:pt idx="296">
                  <c:v>38.377499188471504</c:v>
                </c:pt>
                <c:pt idx="297">
                  <c:v>36.851706060491544</c:v>
                </c:pt>
                <c:pt idx="298">
                  <c:v>36.359402400531899</c:v>
                </c:pt>
                <c:pt idx="299">
                  <c:v>36.635761263596194</c:v>
                </c:pt>
                <c:pt idx="300">
                  <c:v>37.664234607577299</c:v>
                </c:pt>
                <c:pt idx="301">
                  <c:v>38.114379778871211</c:v>
                </c:pt>
                <c:pt idx="302">
                  <c:v>38.110784358457799</c:v>
                </c:pt>
                <c:pt idx="303">
                  <c:v>37.200845071648899</c:v>
                </c:pt>
                <c:pt idx="304">
                  <c:v>37.801655560404797</c:v>
                </c:pt>
                <c:pt idx="305">
                  <c:v>38.022925553206576</c:v>
                </c:pt>
                <c:pt idx="306">
                  <c:v>38.650607742804596</c:v>
                </c:pt>
                <c:pt idx="307">
                  <c:v>40.783709604223802</c:v>
                </c:pt>
                <c:pt idx="308">
                  <c:v>40.749379185871213</c:v>
                </c:pt>
                <c:pt idx="309">
                  <c:v>41.193956729833992</c:v>
                </c:pt>
                <c:pt idx="310">
                  <c:v>41.740341380284299</c:v>
                </c:pt>
                <c:pt idx="311">
                  <c:v>42.7498128903215</c:v>
                </c:pt>
                <c:pt idx="312">
                  <c:v>41.406852891362469</c:v>
                </c:pt>
                <c:pt idx="313">
                  <c:v>43.062425087569601</c:v>
                </c:pt>
                <c:pt idx="314">
                  <c:v>39.867992280769101</c:v>
                </c:pt>
                <c:pt idx="315">
                  <c:v>39.833161133940408</c:v>
                </c:pt>
                <c:pt idx="316">
                  <c:v>41.055501172522497</c:v>
                </c:pt>
                <c:pt idx="317">
                  <c:v>42.379565297737095</c:v>
                </c:pt>
                <c:pt idx="318">
                  <c:v>42.035339559741196</c:v>
                </c:pt>
                <c:pt idx="319">
                  <c:v>39.493520746196012</c:v>
                </c:pt>
                <c:pt idx="320">
                  <c:v>40.273946995307902</c:v>
                </c:pt>
                <c:pt idx="321">
                  <c:v>40.383153994257803</c:v>
                </c:pt>
                <c:pt idx="322">
                  <c:v>40.299866803111101</c:v>
                </c:pt>
                <c:pt idx="323">
                  <c:v>38.740635467129003</c:v>
                </c:pt>
                <c:pt idx="324">
                  <c:v>38.710519363451908</c:v>
                </c:pt>
                <c:pt idx="325">
                  <c:v>36.620551342833039</c:v>
                </c:pt>
                <c:pt idx="326">
                  <c:v>38.590281516894898</c:v>
                </c:pt>
                <c:pt idx="327">
                  <c:v>38.965331168829692</c:v>
                </c:pt>
                <c:pt idx="328">
                  <c:v>37.792880718482202</c:v>
                </c:pt>
                <c:pt idx="329">
                  <c:v>37.345948885795799</c:v>
                </c:pt>
                <c:pt idx="330">
                  <c:v>38.203963893305101</c:v>
                </c:pt>
                <c:pt idx="331">
                  <c:v>39.103091527253994</c:v>
                </c:pt>
                <c:pt idx="332">
                  <c:v>39.983234360966144</c:v>
                </c:pt>
                <c:pt idx="333">
                  <c:v>40.404664818009444</c:v>
                </c:pt>
                <c:pt idx="334">
                  <c:v>40.315998139843998</c:v>
                </c:pt>
                <c:pt idx="335">
                  <c:v>38.416954888880902</c:v>
                </c:pt>
                <c:pt idx="336">
                  <c:v>37.308247162308895</c:v>
                </c:pt>
                <c:pt idx="337">
                  <c:v>36.988136110059123</c:v>
                </c:pt>
                <c:pt idx="338">
                  <c:v>37.571097904226292</c:v>
                </c:pt>
                <c:pt idx="339">
                  <c:v>36.830915766575508</c:v>
                </c:pt>
                <c:pt idx="340">
                  <c:v>37.360845811573597</c:v>
                </c:pt>
                <c:pt idx="341">
                  <c:v>38.334028343058911</c:v>
                </c:pt>
                <c:pt idx="342">
                  <c:v>38.325822675439596</c:v>
                </c:pt>
                <c:pt idx="343">
                  <c:v>39.370899795309199</c:v>
                </c:pt>
                <c:pt idx="344">
                  <c:v>39.5033218052941</c:v>
                </c:pt>
                <c:pt idx="345">
                  <c:v>38.983644869746534</c:v>
                </c:pt>
                <c:pt idx="346">
                  <c:v>40.138592215574462</c:v>
                </c:pt>
                <c:pt idx="347">
                  <c:v>40.312581398821912</c:v>
                </c:pt>
                <c:pt idx="348">
                  <c:v>40.584994172358591</c:v>
                </c:pt>
                <c:pt idx="349">
                  <c:v>38.574533514782004</c:v>
                </c:pt>
                <c:pt idx="350">
                  <c:v>39.9905442006268</c:v>
                </c:pt>
                <c:pt idx="351">
                  <c:v>41.303234297705799</c:v>
                </c:pt>
                <c:pt idx="352">
                  <c:v>38.646714844774309</c:v>
                </c:pt>
                <c:pt idx="353">
                  <c:v>40.1599945365381</c:v>
                </c:pt>
                <c:pt idx="354">
                  <c:v>41.135412316211593</c:v>
                </c:pt>
                <c:pt idx="355">
                  <c:v>39.181885295943339</c:v>
                </c:pt>
                <c:pt idx="356">
                  <c:v>38.425150603299102</c:v>
                </c:pt>
                <c:pt idx="357">
                  <c:v>38.775512428823262</c:v>
                </c:pt>
                <c:pt idx="358">
                  <c:v>38.943886900764191</c:v>
                </c:pt>
                <c:pt idx="359">
                  <c:v>38.653771054282799</c:v>
                </c:pt>
                <c:pt idx="360">
                  <c:v>37.967481620898184</c:v>
                </c:pt>
                <c:pt idx="361">
                  <c:v>39.053320447076196</c:v>
                </c:pt>
                <c:pt idx="362">
                  <c:v>38.997780818149792</c:v>
                </c:pt>
                <c:pt idx="363">
                  <c:v>38.098911330637392</c:v>
                </c:pt>
                <c:pt idx="364">
                  <c:v>38.193047214232607</c:v>
                </c:pt>
                <c:pt idx="365">
                  <c:v>39.767797856152498</c:v>
                </c:pt>
                <c:pt idx="366">
                  <c:v>40.738450504981863</c:v>
                </c:pt>
                <c:pt idx="367">
                  <c:v>40.026730410516002</c:v>
                </c:pt>
                <c:pt idx="368">
                  <c:v>41.721830004449103</c:v>
                </c:pt>
                <c:pt idx="369">
                  <c:v>41.890263455769222</c:v>
                </c:pt>
                <c:pt idx="370">
                  <c:v>40.219567092010294</c:v>
                </c:pt>
                <c:pt idx="371">
                  <c:v>40.012294872182004</c:v>
                </c:pt>
                <c:pt idx="372">
                  <c:v>41.749990901104816</c:v>
                </c:pt>
                <c:pt idx="373">
                  <c:v>43.105214736578624</c:v>
                </c:pt>
                <c:pt idx="374">
                  <c:v>43.913708162281097</c:v>
                </c:pt>
                <c:pt idx="375">
                  <c:v>41.698795219360363</c:v>
                </c:pt>
                <c:pt idx="376">
                  <c:v>38.954194036536094</c:v>
                </c:pt>
                <c:pt idx="377">
                  <c:v>39.020103107176411</c:v>
                </c:pt>
                <c:pt idx="378">
                  <c:v>39.367873999745576</c:v>
                </c:pt>
                <c:pt idx="379">
                  <c:v>39.939554922901216</c:v>
                </c:pt>
                <c:pt idx="380">
                  <c:v>39.832217440151112</c:v>
                </c:pt>
                <c:pt idx="381">
                  <c:v>38.006732740115055</c:v>
                </c:pt>
                <c:pt idx="382">
                  <c:v>37.122471906278413</c:v>
                </c:pt>
                <c:pt idx="383">
                  <c:v>37.8433160453773</c:v>
                </c:pt>
                <c:pt idx="384">
                  <c:v>38.2805773518782</c:v>
                </c:pt>
                <c:pt idx="385">
                  <c:v>37.581036452190169</c:v>
                </c:pt>
                <c:pt idx="386">
                  <c:v>36.511527972982798</c:v>
                </c:pt>
                <c:pt idx="387">
                  <c:v>34.776838347690401</c:v>
                </c:pt>
                <c:pt idx="388">
                  <c:v>35.611983272083194</c:v>
                </c:pt>
                <c:pt idx="389">
                  <c:v>36.540914544561808</c:v>
                </c:pt>
                <c:pt idx="390">
                  <c:v>38.003998567430799</c:v>
                </c:pt>
                <c:pt idx="391">
                  <c:v>36.568931091070908</c:v>
                </c:pt>
                <c:pt idx="392">
                  <c:v>33.881493696772907</c:v>
                </c:pt>
                <c:pt idx="393">
                  <c:v>37.424626167847684</c:v>
                </c:pt>
                <c:pt idx="394">
                  <c:v>34.494558650656494</c:v>
                </c:pt>
                <c:pt idx="395">
                  <c:v>33.463953475828497</c:v>
                </c:pt>
                <c:pt idx="396">
                  <c:v>32.888401244369</c:v>
                </c:pt>
                <c:pt idx="397">
                  <c:v>33.394726756244069</c:v>
                </c:pt>
                <c:pt idx="398">
                  <c:v>34.06598884042117</c:v>
                </c:pt>
                <c:pt idx="399">
                  <c:v>33.819593169141044</c:v>
                </c:pt>
                <c:pt idx="400">
                  <c:v>34.432524930709612</c:v>
                </c:pt>
                <c:pt idx="401">
                  <c:v>33.408960029825913</c:v>
                </c:pt>
                <c:pt idx="402">
                  <c:v>36.680961389084899</c:v>
                </c:pt>
                <c:pt idx="403">
                  <c:v>36.020769266530699</c:v>
                </c:pt>
                <c:pt idx="404">
                  <c:v>36.466583827521212</c:v>
                </c:pt>
                <c:pt idx="405">
                  <c:v>37.774199871512195</c:v>
                </c:pt>
                <c:pt idx="406">
                  <c:v>37.382403093683884</c:v>
                </c:pt>
                <c:pt idx="407">
                  <c:v>35.505170572059193</c:v>
                </c:pt>
                <c:pt idx="408">
                  <c:v>34.690860657282776</c:v>
                </c:pt>
                <c:pt idx="409">
                  <c:v>32.889844138313038</c:v>
                </c:pt>
                <c:pt idx="410">
                  <c:v>30.865190263983237</c:v>
                </c:pt>
                <c:pt idx="411">
                  <c:v>35.921009534348094</c:v>
                </c:pt>
                <c:pt idx="412">
                  <c:v>37.715287510957594</c:v>
                </c:pt>
                <c:pt idx="413">
                  <c:v>38.85104917786304</c:v>
                </c:pt>
                <c:pt idx="414">
                  <c:v>40.463385973168101</c:v>
                </c:pt>
                <c:pt idx="415">
                  <c:v>39.190599717424313</c:v>
                </c:pt>
                <c:pt idx="416">
                  <c:v>40.1183535716753</c:v>
                </c:pt>
                <c:pt idx="417">
                  <c:v>39.415247315858494</c:v>
                </c:pt>
                <c:pt idx="418">
                  <c:v>39.604736856521512</c:v>
                </c:pt>
                <c:pt idx="419">
                  <c:v>33.536240661167568</c:v>
                </c:pt>
                <c:pt idx="420">
                  <c:v>33.698191936609746</c:v>
                </c:pt>
                <c:pt idx="421">
                  <c:v>36.475988802180311</c:v>
                </c:pt>
                <c:pt idx="422">
                  <c:v>36.714332340561185</c:v>
                </c:pt>
                <c:pt idx="423">
                  <c:v>35.162295145190512</c:v>
                </c:pt>
                <c:pt idx="424">
                  <c:v>35.912858750919803</c:v>
                </c:pt>
                <c:pt idx="425">
                  <c:v>36.492027594358298</c:v>
                </c:pt>
                <c:pt idx="426">
                  <c:v>36.169647649632545</c:v>
                </c:pt>
                <c:pt idx="427">
                  <c:v>35.802425848544303</c:v>
                </c:pt>
                <c:pt idx="428">
                  <c:v>36.6849308279835</c:v>
                </c:pt>
                <c:pt idx="429">
                  <c:v>36.367366080617707</c:v>
                </c:pt>
                <c:pt idx="430">
                  <c:v>36.248647649540104</c:v>
                </c:pt>
                <c:pt idx="431">
                  <c:v>34.137431939456803</c:v>
                </c:pt>
                <c:pt idx="432">
                  <c:v>38.800093609247277</c:v>
                </c:pt>
                <c:pt idx="433">
                  <c:v>38.734983734678913</c:v>
                </c:pt>
                <c:pt idx="434">
                  <c:v>38.460217187000701</c:v>
                </c:pt>
                <c:pt idx="435">
                  <c:v>38.475020590070301</c:v>
                </c:pt>
                <c:pt idx="436">
                  <c:v>39.530567094618384</c:v>
                </c:pt>
                <c:pt idx="437">
                  <c:v>38.986057239828</c:v>
                </c:pt>
                <c:pt idx="438">
                  <c:v>41.097648897936494</c:v>
                </c:pt>
                <c:pt idx="439">
                  <c:v>41.137469556479701</c:v>
                </c:pt>
                <c:pt idx="440">
                  <c:v>40.878875443128699</c:v>
                </c:pt>
                <c:pt idx="441">
                  <c:v>39.104273499845895</c:v>
                </c:pt>
                <c:pt idx="442">
                  <c:v>40.122568058635203</c:v>
                </c:pt>
                <c:pt idx="443">
                  <c:v>42.193252690510192</c:v>
                </c:pt>
                <c:pt idx="444">
                  <c:v>44.589362612503102</c:v>
                </c:pt>
                <c:pt idx="445">
                  <c:v>42.658037339501213</c:v>
                </c:pt>
                <c:pt idx="446">
                  <c:v>41.462906530586793</c:v>
                </c:pt>
                <c:pt idx="447">
                  <c:v>40.278698083261396</c:v>
                </c:pt>
                <c:pt idx="448">
                  <c:v>38.981891850613579</c:v>
                </c:pt>
                <c:pt idx="449">
                  <c:v>40.447963093404994</c:v>
                </c:pt>
                <c:pt idx="450">
                  <c:v>36.829912184854663</c:v>
                </c:pt>
                <c:pt idx="451">
                  <c:v>38.360068663681439</c:v>
                </c:pt>
                <c:pt idx="452">
                  <c:v>37.870511839291396</c:v>
                </c:pt>
                <c:pt idx="453">
                  <c:v>36.751528579225798</c:v>
                </c:pt>
                <c:pt idx="454">
                  <c:v>36.375468128727903</c:v>
                </c:pt>
                <c:pt idx="455">
                  <c:v>36.8240932684553</c:v>
                </c:pt>
                <c:pt idx="456">
                  <c:v>37.205488561924398</c:v>
                </c:pt>
                <c:pt idx="457">
                  <c:v>36.918113672329611</c:v>
                </c:pt>
                <c:pt idx="458">
                  <c:v>35.432699744618596</c:v>
                </c:pt>
                <c:pt idx="459">
                  <c:v>35.492017403283995</c:v>
                </c:pt>
                <c:pt idx="460">
                  <c:v>35.3032108311982</c:v>
                </c:pt>
                <c:pt idx="461">
                  <c:v>33.421598584866594</c:v>
                </c:pt>
                <c:pt idx="462">
                  <c:v>34.012541235464596</c:v>
                </c:pt>
                <c:pt idx="463">
                  <c:v>34.105664568039394</c:v>
                </c:pt>
                <c:pt idx="464">
                  <c:v>34.155334064082197</c:v>
                </c:pt>
                <c:pt idx="465">
                  <c:v>35.632136616713993</c:v>
                </c:pt>
                <c:pt idx="466">
                  <c:v>35.590252735486303</c:v>
                </c:pt>
                <c:pt idx="467">
                  <c:v>35.352497703782838</c:v>
                </c:pt>
                <c:pt idx="468">
                  <c:v>34.452762149991301</c:v>
                </c:pt>
                <c:pt idx="469">
                  <c:v>34.347949672117238</c:v>
                </c:pt>
                <c:pt idx="470">
                  <c:v>34.580418754015497</c:v>
                </c:pt>
                <c:pt idx="471">
                  <c:v>35.103770771280999</c:v>
                </c:pt>
                <c:pt idx="472">
                  <c:v>35.248419880396597</c:v>
                </c:pt>
                <c:pt idx="473">
                  <c:v>37.454005102807599</c:v>
                </c:pt>
                <c:pt idx="474">
                  <c:v>36.716011748496008</c:v>
                </c:pt>
                <c:pt idx="475">
                  <c:v>37.682710499818498</c:v>
                </c:pt>
                <c:pt idx="476">
                  <c:v>37.551040025799708</c:v>
                </c:pt>
                <c:pt idx="477">
                  <c:v>38.497387250841797</c:v>
                </c:pt>
                <c:pt idx="478">
                  <c:v>34.196643026194501</c:v>
                </c:pt>
                <c:pt idx="479">
                  <c:v>36.186364437413438</c:v>
                </c:pt>
                <c:pt idx="480">
                  <c:v>37.599335579266899</c:v>
                </c:pt>
                <c:pt idx="481">
                  <c:v>37.930602541206994</c:v>
                </c:pt>
                <c:pt idx="482">
                  <c:v>38.027478531389001</c:v>
                </c:pt>
                <c:pt idx="483">
                  <c:v>37.599682546304813</c:v>
                </c:pt>
                <c:pt idx="484">
                  <c:v>37.237655306341992</c:v>
                </c:pt>
                <c:pt idx="485">
                  <c:v>36.001693501173108</c:v>
                </c:pt>
                <c:pt idx="486">
                  <c:v>37.574737513572394</c:v>
                </c:pt>
                <c:pt idx="487">
                  <c:v>40.129890058516395</c:v>
                </c:pt>
                <c:pt idx="488">
                  <c:v>42.0453441324266</c:v>
                </c:pt>
                <c:pt idx="489">
                  <c:v>40.188393176164311</c:v>
                </c:pt>
                <c:pt idx="490">
                  <c:v>39.700251321406398</c:v>
                </c:pt>
                <c:pt idx="491">
                  <c:v>39.974468253487437</c:v>
                </c:pt>
                <c:pt idx="492">
                  <c:v>40.422084299567295</c:v>
                </c:pt>
                <c:pt idx="493">
                  <c:v>40.366275809350498</c:v>
                </c:pt>
                <c:pt idx="494">
                  <c:v>35.584314987439399</c:v>
                </c:pt>
                <c:pt idx="495">
                  <c:v>35.452682697498894</c:v>
                </c:pt>
                <c:pt idx="496">
                  <c:v>38.679648444165601</c:v>
                </c:pt>
                <c:pt idx="497">
                  <c:v>41.321911682746169</c:v>
                </c:pt>
                <c:pt idx="498">
                  <c:v>45.769334911280012</c:v>
                </c:pt>
                <c:pt idx="499">
                  <c:v>44.152542003922001</c:v>
                </c:pt>
                <c:pt idx="500">
                  <c:v>39.953378327306197</c:v>
                </c:pt>
                <c:pt idx="501">
                  <c:v>42.978391231098811</c:v>
                </c:pt>
                <c:pt idx="502">
                  <c:v>46.053982690754097</c:v>
                </c:pt>
                <c:pt idx="503">
                  <c:v>47.038368833390599</c:v>
                </c:pt>
                <c:pt idx="504">
                  <c:v>47.212530759324011</c:v>
                </c:pt>
                <c:pt idx="505">
                  <c:v>45.233329604646094</c:v>
                </c:pt>
                <c:pt idx="506">
                  <c:v>44.387694410166262</c:v>
                </c:pt>
                <c:pt idx="507">
                  <c:v>44.551504051150438</c:v>
                </c:pt>
                <c:pt idx="508">
                  <c:v>42.258839619770697</c:v>
                </c:pt>
                <c:pt idx="509">
                  <c:v>41.763459135114601</c:v>
                </c:pt>
                <c:pt idx="510">
                  <c:v>43.019856327003197</c:v>
                </c:pt>
                <c:pt idx="511">
                  <c:v>43.768875539549512</c:v>
                </c:pt>
                <c:pt idx="512">
                  <c:v>45.126174292655854</c:v>
                </c:pt>
                <c:pt idx="513">
                  <c:v>43.838847450863938</c:v>
                </c:pt>
                <c:pt idx="514">
                  <c:v>44.228037807742396</c:v>
                </c:pt>
                <c:pt idx="515">
                  <c:v>43.543384868556394</c:v>
                </c:pt>
                <c:pt idx="516">
                  <c:v>43.343388879491897</c:v>
                </c:pt>
                <c:pt idx="517">
                  <c:v>46.033554941155963</c:v>
                </c:pt>
                <c:pt idx="518">
                  <c:v>46.669119814596108</c:v>
                </c:pt>
                <c:pt idx="519">
                  <c:v>43.789346638134603</c:v>
                </c:pt>
                <c:pt idx="520">
                  <c:v>46.144382553956277</c:v>
                </c:pt>
                <c:pt idx="521">
                  <c:v>47.618078586302197</c:v>
                </c:pt>
                <c:pt idx="522">
                  <c:v>50.174533262388202</c:v>
                </c:pt>
                <c:pt idx="523">
                  <c:v>52.279340239229825</c:v>
                </c:pt>
                <c:pt idx="524">
                  <c:v>51.565269956255811</c:v>
                </c:pt>
                <c:pt idx="525">
                  <c:v>52.932655213255501</c:v>
                </c:pt>
                <c:pt idx="526">
                  <c:v>56.267451767555201</c:v>
                </c:pt>
                <c:pt idx="527">
                  <c:v>61.134844652001192</c:v>
                </c:pt>
                <c:pt idx="528">
                  <c:v>60.9388206968014</c:v>
                </c:pt>
                <c:pt idx="529">
                  <c:v>60.396626316535013</c:v>
                </c:pt>
                <c:pt idx="530">
                  <c:v>60.231173925999954</c:v>
                </c:pt>
                <c:pt idx="531">
                  <c:v>59.934217374185202</c:v>
                </c:pt>
                <c:pt idx="532">
                  <c:v>55.845664002635438</c:v>
                </c:pt>
                <c:pt idx="533">
                  <c:v>53.936555805095793</c:v>
                </c:pt>
                <c:pt idx="534">
                  <c:v>52.733699018949203</c:v>
                </c:pt>
                <c:pt idx="535">
                  <c:v>57.457512511286168</c:v>
                </c:pt>
                <c:pt idx="536">
                  <c:v>56.466818276944501</c:v>
                </c:pt>
                <c:pt idx="537">
                  <c:v>56.829856576308899</c:v>
                </c:pt>
                <c:pt idx="538">
                  <c:v>56.2165969648726</c:v>
                </c:pt>
                <c:pt idx="539">
                  <c:v>56.678154353694495</c:v>
                </c:pt>
                <c:pt idx="540">
                  <c:v>57.162151796366892</c:v>
                </c:pt>
                <c:pt idx="541">
                  <c:v>57.671269515510069</c:v>
                </c:pt>
                <c:pt idx="542">
                  <c:v>60.024965455142315</c:v>
                </c:pt>
                <c:pt idx="543">
                  <c:v>57.828515790967593</c:v>
                </c:pt>
                <c:pt idx="544">
                  <c:v>59.259210174457003</c:v>
                </c:pt>
                <c:pt idx="545">
                  <c:v>59.134055444025854</c:v>
                </c:pt>
                <c:pt idx="546">
                  <c:v>59.721971577835802</c:v>
                </c:pt>
                <c:pt idx="547">
                  <c:v>58.824951980889203</c:v>
                </c:pt>
                <c:pt idx="548">
                  <c:v>55.920935431747999</c:v>
                </c:pt>
                <c:pt idx="549">
                  <c:v>57.362695751820397</c:v>
                </c:pt>
                <c:pt idx="550">
                  <c:v>58.408009230620912</c:v>
                </c:pt>
                <c:pt idx="551">
                  <c:v>57.940538982380893</c:v>
                </c:pt>
                <c:pt idx="552">
                  <c:v>61.450095478928198</c:v>
                </c:pt>
                <c:pt idx="553">
                  <c:v>62.066920901783</c:v>
                </c:pt>
                <c:pt idx="554">
                  <c:v>64.773901269535301</c:v>
                </c:pt>
                <c:pt idx="555">
                  <c:v>65.897876782358182</c:v>
                </c:pt>
                <c:pt idx="556">
                  <c:v>61.374349639306139</c:v>
                </c:pt>
                <c:pt idx="557">
                  <c:v>61.220367304940808</c:v>
                </c:pt>
                <c:pt idx="558">
                  <c:v>54.584566887225208</c:v>
                </c:pt>
                <c:pt idx="559">
                  <c:v>48.184611045554597</c:v>
                </c:pt>
                <c:pt idx="560">
                  <c:v>56.069649185611894</c:v>
                </c:pt>
                <c:pt idx="561">
                  <c:v>54.170714279081402</c:v>
                </c:pt>
                <c:pt idx="562">
                  <c:v>49.460017165230369</c:v>
                </c:pt>
                <c:pt idx="563">
                  <c:v>47.764488788399596</c:v>
                </c:pt>
                <c:pt idx="564">
                  <c:v>49.446045338189023</c:v>
                </c:pt>
                <c:pt idx="565">
                  <c:v>50.756218793429063</c:v>
                </c:pt>
                <c:pt idx="566">
                  <c:v>58.235113358375493</c:v>
                </c:pt>
                <c:pt idx="567">
                  <c:v>58.338224971469295</c:v>
                </c:pt>
                <c:pt idx="568">
                  <c:v>59.289041519753091</c:v>
                </c:pt>
                <c:pt idx="569">
                  <c:v>59.673952435669698</c:v>
                </c:pt>
                <c:pt idx="570">
                  <c:v>53.941517240107103</c:v>
                </c:pt>
                <c:pt idx="571">
                  <c:v>53.294019876154024</c:v>
                </c:pt>
                <c:pt idx="572">
                  <c:v>55.2585305657812</c:v>
                </c:pt>
                <c:pt idx="573">
                  <c:v>66.711404558408404</c:v>
                </c:pt>
                <c:pt idx="574">
                  <c:v>77.347972603972295</c:v>
                </c:pt>
                <c:pt idx="575">
                  <c:v>77.534597269643896</c:v>
                </c:pt>
                <c:pt idx="576">
                  <c:v>77.560444819017107</c:v>
                </c:pt>
                <c:pt idx="577">
                  <c:v>78.857841552532577</c:v>
                </c:pt>
                <c:pt idx="578">
                  <c:v>77.576485434330849</c:v>
                </c:pt>
                <c:pt idx="579">
                  <c:v>76.67417003417917</c:v>
                </c:pt>
                <c:pt idx="580">
                  <c:v>75.781053642700797</c:v>
                </c:pt>
                <c:pt idx="581">
                  <c:v>66.856731301178485</c:v>
                </c:pt>
                <c:pt idx="582">
                  <c:v>62.998090837296004</c:v>
                </c:pt>
                <c:pt idx="583">
                  <c:v>58.576206459878307</c:v>
                </c:pt>
                <c:pt idx="584">
                  <c:v>59.143625196984992</c:v>
                </c:pt>
                <c:pt idx="585">
                  <c:v>59.264676260910008</c:v>
                </c:pt>
                <c:pt idx="586">
                  <c:v>60.494193946837363</c:v>
                </c:pt>
                <c:pt idx="587">
                  <c:v>65.260140563197595</c:v>
                </c:pt>
                <c:pt idx="588">
                  <c:v>70.680283096978698</c:v>
                </c:pt>
                <c:pt idx="589">
                  <c:v>75.854742246801578</c:v>
                </c:pt>
                <c:pt idx="590">
                  <c:v>77.391342389528688</c:v>
                </c:pt>
                <c:pt idx="591">
                  <c:v>67.65845623916708</c:v>
                </c:pt>
                <c:pt idx="592">
                  <c:v>66.21842955075978</c:v>
                </c:pt>
                <c:pt idx="593">
                  <c:v>61.892684858125499</c:v>
                </c:pt>
                <c:pt idx="594">
                  <c:v>56.788603890720893</c:v>
                </c:pt>
                <c:pt idx="595">
                  <c:v>57.162143092363301</c:v>
                </c:pt>
                <c:pt idx="596">
                  <c:v>51.9943111532899</c:v>
                </c:pt>
                <c:pt idx="597">
                  <c:v>55.370344382725598</c:v>
                </c:pt>
                <c:pt idx="598">
                  <c:v>55.873696967302038</c:v>
                </c:pt>
                <c:pt idx="599">
                  <c:v>58.780154258460001</c:v>
                </c:pt>
                <c:pt idx="600">
                  <c:v>60.643398019987202</c:v>
                </c:pt>
                <c:pt idx="601">
                  <c:v>61.061285055452338</c:v>
                </c:pt>
                <c:pt idx="602">
                  <c:v>62.504287087978796</c:v>
                </c:pt>
                <c:pt idx="603">
                  <c:v>60.276095230132924</c:v>
                </c:pt>
                <c:pt idx="604">
                  <c:v>57.075345884539146</c:v>
                </c:pt>
                <c:pt idx="605">
                  <c:v>57.185207347726099</c:v>
                </c:pt>
                <c:pt idx="606">
                  <c:v>55.329508395544501</c:v>
                </c:pt>
                <c:pt idx="607">
                  <c:v>50.3483180807495</c:v>
                </c:pt>
                <c:pt idx="608">
                  <c:v>54.121849882043399</c:v>
                </c:pt>
                <c:pt idx="609">
                  <c:v>57.838382983149813</c:v>
                </c:pt>
                <c:pt idx="610">
                  <c:v>61.811534762099896</c:v>
                </c:pt>
                <c:pt idx="611">
                  <c:v>64.746270895182107</c:v>
                </c:pt>
                <c:pt idx="612">
                  <c:v>68.434082326180658</c:v>
                </c:pt>
                <c:pt idx="613">
                  <c:v>69.922454939994381</c:v>
                </c:pt>
                <c:pt idx="614">
                  <c:v>73.441258600629297</c:v>
                </c:pt>
                <c:pt idx="615">
                  <c:v>72.761043553467999</c:v>
                </c:pt>
                <c:pt idx="616">
                  <c:v>66.380329552581173</c:v>
                </c:pt>
                <c:pt idx="617">
                  <c:v>62.295977251671211</c:v>
                </c:pt>
                <c:pt idx="618">
                  <c:v>63.929775296713203</c:v>
                </c:pt>
                <c:pt idx="619">
                  <c:v>66.471602106124294</c:v>
                </c:pt>
                <c:pt idx="620">
                  <c:v>84.009615878527782</c:v>
                </c:pt>
                <c:pt idx="621">
                  <c:v>89.681988843388226</c:v>
                </c:pt>
                <c:pt idx="622">
                  <c:v>89.586774320140648</c:v>
                </c:pt>
                <c:pt idx="623">
                  <c:v>90.365908120328058</c:v>
                </c:pt>
                <c:pt idx="624">
                  <c:v>90.017688203242685</c:v>
                </c:pt>
                <c:pt idx="625">
                  <c:v>91.650560741695799</c:v>
                </c:pt>
                <c:pt idx="626">
                  <c:v>79.522811199618815</c:v>
                </c:pt>
                <c:pt idx="627">
                  <c:v>80.588759120765189</c:v>
                </c:pt>
                <c:pt idx="628">
                  <c:v>73.633132840904167</c:v>
                </c:pt>
                <c:pt idx="629">
                  <c:v>72.595372781554374</c:v>
                </c:pt>
                <c:pt idx="630">
                  <c:v>78.059204269679284</c:v>
                </c:pt>
                <c:pt idx="631">
                  <c:v>78.899505864791848</c:v>
                </c:pt>
                <c:pt idx="632">
                  <c:v>82.723307474869699</c:v>
                </c:pt>
                <c:pt idx="633">
                  <c:v>88.967875930292806</c:v>
                </c:pt>
                <c:pt idx="634">
                  <c:v>89.549038033407555</c:v>
                </c:pt>
                <c:pt idx="635">
                  <c:v>90.160114863543782</c:v>
                </c:pt>
                <c:pt idx="636">
                  <c:v>93.61423080693848</c:v>
                </c:pt>
                <c:pt idx="637">
                  <c:v>91.709095896039358</c:v>
                </c:pt>
                <c:pt idx="638">
                  <c:v>93.233378758357219</c:v>
                </c:pt>
                <c:pt idx="639">
                  <c:v>93.087799390764559</c:v>
                </c:pt>
                <c:pt idx="640">
                  <c:v>95.502819182945004</c:v>
                </c:pt>
                <c:pt idx="641">
                  <c:v>97.483116545186306</c:v>
                </c:pt>
                <c:pt idx="642">
                  <c:v>96.932604710952802</c:v>
                </c:pt>
                <c:pt idx="643">
                  <c:v>96.307549372655558</c:v>
                </c:pt>
                <c:pt idx="644">
                  <c:v>87.912270058199681</c:v>
                </c:pt>
                <c:pt idx="645">
                  <c:v>83.958090473198183</c:v>
                </c:pt>
                <c:pt idx="646">
                  <c:v>83.673691756455156</c:v>
                </c:pt>
                <c:pt idx="647">
                  <c:v>75.965780555349099</c:v>
                </c:pt>
                <c:pt idx="648">
                  <c:v>77.872431650718255</c:v>
                </c:pt>
                <c:pt idx="649">
                  <c:v>91.67881049799044</c:v>
                </c:pt>
                <c:pt idx="650">
                  <c:v>94.955913636391301</c:v>
                </c:pt>
                <c:pt idx="651">
                  <c:v>99.327442568909689</c:v>
                </c:pt>
                <c:pt idx="652">
                  <c:v>105.70074209328875</c:v>
                </c:pt>
                <c:pt idx="653">
                  <c:v>108.483453597251</c:v>
                </c:pt>
                <c:pt idx="654">
                  <c:v>108.56570628298081</c:v>
                </c:pt>
                <c:pt idx="655">
                  <c:v>107.67367711253748</c:v>
                </c:pt>
                <c:pt idx="656">
                  <c:v>108.45146071879202</c:v>
                </c:pt>
                <c:pt idx="657">
                  <c:v>114.59695501201998</c:v>
                </c:pt>
                <c:pt idx="658">
                  <c:v>119.1543631017</c:v>
                </c:pt>
                <c:pt idx="659">
                  <c:v>118.35717861270781</c:v>
                </c:pt>
                <c:pt idx="660">
                  <c:v>113.48169899348298</c:v>
                </c:pt>
                <c:pt idx="661">
                  <c:v>103.49287375218201</c:v>
                </c:pt>
                <c:pt idx="662">
                  <c:v>101.51220092549202</c:v>
                </c:pt>
                <c:pt idx="663">
                  <c:v>96.788588314542778</c:v>
                </c:pt>
                <c:pt idx="664">
                  <c:v>96.0332528058901</c:v>
                </c:pt>
                <c:pt idx="665">
                  <c:v>95.111901515661089</c:v>
                </c:pt>
                <c:pt idx="666">
                  <c:v>92.301982919140499</c:v>
                </c:pt>
                <c:pt idx="667">
                  <c:v>97.557830648840493</c:v>
                </c:pt>
                <c:pt idx="668">
                  <c:v>97.299527469390441</c:v>
                </c:pt>
                <c:pt idx="669">
                  <c:v>101.85906440464719</c:v>
                </c:pt>
                <c:pt idx="670">
                  <c:v>105.485720166707</c:v>
                </c:pt>
                <c:pt idx="671">
                  <c:v>106.921148008919</c:v>
                </c:pt>
                <c:pt idx="672">
                  <c:v>111.1840090896722</c:v>
                </c:pt>
                <c:pt idx="673">
                  <c:v>116.130210165059</c:v>
                </c:pt>
                <c:pt idx="674">
                  <c:v>117.03557727398572</c:v>
                </c:pt>
                <c:pt idx="675">
                  <c:v>116.81887797470169</c:v>
                </c:pt>
                <c:pt idx="676">
                  <c:v>114.94674860160302</c:v>
                </c:pt>
                <c:pt idx="677">
                  <c:v>111.64104370536199</c:v>
                </c:pt>
                <c:pt idx="678">
                  <c:v>105.4993792527</c:v>
                </c:pt>
                <c:pt idx="679">
                  <c:v>104.9345591543872</c:v>
                </c:pt>
                <c:pt idx="680">
                  <c:v>96.311752476191188</c:v>
                </c:pt>
                <c:pt idx="681">
                  <c:v>103.10648778468875</c:v>
                </c:pt>
                <c:pt idx="682">
                  <c:v>102.45017771315464</c:v>
                </c:pt>
                <c:pt idx="683">
                  <c:v>101.77234687636955</c:v>
                </c:pt>
                <c:pt idx="684">
                  <c:v>105.20072775457598</c:v>
                </c:pt>
                <c:pt idx="685">
                  <c:v>107.323611775614</c:v>
                </c:pt>
                <c:pt idx="686">
                  <c:v>104.87540018283455</c:v>
                </c:pt>
                <c:pt idx="687">
                  <c:v>98.199803314656279</c:v>
                </c:pt>
                <c:pt idx="688">
                  <c:v>96.976804520958581</c:v>
                </c:pt>
                <c:pt idx="689">
                  <c:v>93.286694563788799</c:v>
                </c:pt>
                <c:pt idx="690">
                  <c:v>93.814323861786804</c:v>
                </c:pt>
                <c:pt idx="691">
                  <c:v>98.216972857443977</c:v>
                </c:pt>
                <c:pt idx="692">
                  <c:v>103.998204958429</c:v>
                </c:pt>
                <c:pt idx="693">
                  <c:v>106.04390699519318</c:v>
                </c:pt>
                <c:pt idx="694">
                  <c:v>104.66277625986572</c:v>
                </c:pt>
                <c:pt idx="695">
                  <c:v>102.98877743838072</c:v>
                </c:pt>
                <c:pt idx="696">
                  <c:v>103.406737467814</c:v>
                </c:pt>
                <c:pt idx="697">
                  <c:v>107.87082957760474</c:v>
                </c:pt>
                <c:pt idx="698">
                  <c:v>113.52854247166285</c:v>
                </c:pt>
                <c:pt idx="699">
                  <c:v>115.35850151848952</c:v>
                </c:pt>
                <c:pt idx="700">
                  <c:v>111.593373439462</c:v>
                </c:pt>
                <c:pt idx="701">
                  <c:v>107.10530258702161</c:v>
                </c:pt>
                <c:pt idx="702">
                  <c:v>102.204074899123</c:v>
                </c:pt>
                <c:pt idx="703">
                  <c:v>94.7615314646022</c:v>
                </c:pt>
                <c:pt idx="704">
                  <c:v>83.878698826308266</c:v>
                </c:pt>
                <c:pt idx="705">
                  <c:v>82.823142381901278</c:v>
                </c:pt>
                <c:pt idx="706">
                  <c:v>81.177235309425967</c:v>
                </c:pt>
                <c:pt idx="707">
                  <c:v>78.101926957352006</c:v>
                </c:pt>
                <c:pt idx="708">
                  <c:v>77.105549990449489</c:v>
                </c:pt>
                <c:pt idx="709">
                  <c:v>81.131102265602095</c:v>
                </c:pt>
                <c:pt idx="710">
                  <c:v>87.855961594898119</c:v>
                </c:pt>
                <c:pt idx="711">
                  <c:v>89.834149627263585</c:v>
                </c:pt>
                <c:pt idx="712">
                  <c:v>88.260084777568949</c:v>
                </c:pt>
                <c:pt idx="713">
                  <c:v>86.205677241344304</c:v>
                </c:pt>
                <c:pt idx="714">
                  <c:v>83.092494438120781</c:v>
                </c:pt>
                <c:pt idx="715">
                  <c:v>79.795510785812141</c:v>
                </c:pt>
                <c:pt idx="716">
                  <c:v>73.942405111338999</c:v>
                </c:pt>
                <c:pt idx="717">
                  <c:v>67.953913897477406</c:v>
                </c:pt>
                <c:pt idx="718">
                  <c:v>62.804328964282583</c:v>
                </c:pt>
                <c:pt idx="719">
                  <c:v>61.500823400698984</c:v>
                </c:pt>
                <c:pt idx="720">
                  <c:v>61.367096878098998</c:v>
                </c:pt>
                <c:pt idx="721">
                  <c:v>54.380465173411537</c:v>
                </c:pt>
                <c:pt idx="722">
                  <c:v>52.250546224557411</c:v>
                </c:pt>
                <c:pt idx="723">
                  <c:v>52.537059410305496</c:v>
                </c:pt>
                <c:pt idx="724">
                  <c:v>53.249276412991101</c:v>
                </c:pt>
                <c:pt idx="725">
                  <c:v>53.559609626977696</c:v>
                </c:pt>
                <c:pt idx="726">
                  <c:v>63.221650028025692</c:v>
                </c:pt>
                <c:pt idx="727">
                  <c:v>69.87590448239888</c:v>
                </c:pt>
                <c:pt idx="728">
                  <c:v>88.52203315837167</c:v>
                </c:pt>
                <c:pt idx="729">
                  <c:v>91.430676937086119</c:v>
                </c:pt>
                <c:pt idx="730">
                  <c:v>86.749523763564397</c:v>
                </c:pt>
                <c:pt idx="731">
                  <c:v>76.476468799828879</c:v>
                </c:pt>
                <c:pt idx="732">
                  <c:v>71.019297968181405</c:v>
                </c:pt>
                <c:pt idx="733">
                  <c:v>73.517158776372696</c:v>
                </c:pt>
                <c:pt idx="734">
                  <c:v>72.66784676969688</c:v>
                </c:pt>
                <c:pt idx="735">
                  <c:v>70.189283866219682</c:v>
                </c:pt>
                <c:pt idx="736">
                  <c:v>64.969348052173189</c:v>
                </c:pt>
                <c:pt idx="737">
                  <c:v>57.165878675539403</c:v>
                </c:pt>
                <c:pt idx="738">
                  <c:v>54.916740559196477</c:v>
                </c:pt>
                <c:pt idx="739">
                  <c:v>49.405871029860798</c:v>
                </c:pt>
                <c:pt idx="740">
                  <c:v>46.261843691474397</c:v>
                </c:pt>
                <c:pt idx="741">
                  <c:v>44.025861512880702</c:v>
                </c:pt>
                <c:pt idx="742">
                  <c:v>41.634321110071411</c:v>
                </c:pt>
                <c:pt idx="743">
                  <c:v>40.433472303215098</c:v>
                </c:pt>
                <c:pt idx="744">
                  <c:v>38.857527966036685</c:v>
                </c:pt>
                <c:pt idx="745">
                  <c:v>42.814626598338215</c:v>
                </c:pt>
                <c:pt idx="746">
                  <c:v>34.331107938207097</c:v>
                </c:pt>
                <c:pt idx="747">
                  <c:v>32.275961225392294</c:v>
                </c:pt>
                <c:pt idx="748">
                  <c:v>30.549163850254001</c:v>
                </c:pt>
                <c:pt idx="749">
                  <c:v>33.266848860358103</c:v>
                </c:pt>
                <c:pt idx="750">
                  <c:v>40.271680012205444</c:v>
                </c:pt>
                <c:pt idx="751">
                  <c:v>42.653354707399998</c:v>
                </c:pt>
                <c:pt idx="752">
                  <c:v>46.647168113336207</c:v>
                </c:pt>
                <c:pt idx="753">
                  <c:v>46.893628852116592</c:v>
                </c:pt>
                <c:pt idx="754">
                  <c:v>44.486427400366992</c:v>
                </c:pt>
                <c:pt idx="755">
                  <c:v>41.161055857871993</c:v>
                </c:pt>
                <c:pt idx="756">
                  <c:v>37.261713912808624</c:v>
                </c:pt>
                <c:pt idx="757">
                  <c:v>39.856186414889592</c:v>
                </c:pt>
                <c:pt idx="758">
                  <c:v>38.018729245094811</c:v>
                </c:pt>
                <c:pt idx="759">
                  <c:v>37.706313505042395</c:v>
                </c:pt>
                <c:pt idx="760">
                  <c:v>37.625416461993801</c:v>
                </c:pt>
                <c:pt idx="761">
                  <c:v>35.881296622977594</c:v>
                </c:pt>
                <c:pt idx="762">
                  <c:v>33.319455546090595</c:v>
                </c:pt>
                <c:pt idx="763">
                  <c:v>35.156791878193395</c:v>
                </c:pt>
                <c:pt idx="764">
                  <c:v>46.027992642581893</c:v>
                </c:pt>
                <c:pt idx="765">
                  <c:v>51.186380734699902</c:v>
                </c:pt>
                <c:pt idx="766">
                  <c:v>48.361975073469594</c:v>
                </c:pt>
                <c:pt idx="767">
                  <c:v>46.432343482337899</c:v>
                </c:pt>
                <c:pt idx="768">
                  <c:v>43.268435446846908</c:v>
                </c:pt>
                <c:pt idx="769">
                  <c:v>42.705452088773839</c:v>
                </c:pt>
                <c:pt idx="770">
                  <c:v>39.460081583120392</c:v>
                </c:pt>
                <c:pt idx="771">
                  <c:v>37.559323730457002</c:v>
                </c:pt>
                <c:pt idx="772">
                  <c:v>36.682110017266005</c:v>
                </c:pt>
                <c:pt idx="773">
                  <c:v>38.076858235085993</c:v>
                </c:pt>
                <c:pt idx="774">
                  <c:v>37.058215892428393</c:v>
                </c:pt>
                <c:pt idx="775">
                  <c:v>34.748341584997199</c:v>
                </c:pt>
                <c:pt idx="776">
                  <c:v>31.6981289138274</c:v>
                </c:pt>
                <c:pt idx="777">
                  <c:v>28.170451278618735</c:v>
                </c:pt>
                <c:pt idx="778">
                  <c:v>31.525820519538289</c:v>
                </c:pt>
                <c:pt idx="779">
                  <c:v>32.700297231751101</c:v>
                </c:pt>
                <c:pt idx="780">
                  <c:v>32.680050024179963</c:v>
                </c:pt>
                <c:pt idx="781">
                  <c:v>31.747617675466589</c:v>
                </c:pt>
                <c:pt idx="782">
                  <c:v>27.638500612281302</c:v>
                </c:pt>
                <c:pt idx="783">
                  <c:v>29.310243600580989</c:v>
                </c:pt>
                <c:pt idx="784">
                  <c:v>31.552457407827799</c:v>
                </c:pt>
                <c:pt idx="785">
                  <c:v>33.027712868360602</c:v>
                </c:pt>
                <c:pt idx="786">
                  <c:v>29.2989573658636</c:v>
                </c:pt>
                <c:pt idx="787">
                  <c:v>40.112303284636702</c:v>
                </c:pt>
                <c:pt idx="788">
                  <c:v>40.523946998510112</c:v>
                </c:pt>
                <c:pt idx="789">
                  <c:v>33.949929012853396</c:v>
                </c:pt>
                <c:pt idx="790">
                  <c:v>29.572136823069222</c:v>
                </c:pt>
                <c:pt idx="791">
                  <c:v>27.277704641960089</c:v>
                </c:pt>
                <c:pt idx="792">
                  <c:v>28.85860263932403</c:v>
                </c:pt>
                <c:pt idx="793">
                  <c:v>29.8419721702282</c:v>
                </c:pt>
                <c:pt idx="794">
                  <c:v>30.173692591210401</c:v>
                </c:pt>
                <c:pt idx="795">
                  <c:v>32.265378978020117</c:v>
                </c:pt>
                <c:pt idx="796">
                  <c:v>30.916990371235787</c:v>
                </c:pt>
                <c:pt idx="797">
                  <c:v>30.793623887898253</c:v>
                </c:pt>
                <c:pt idx="798">
                  <c:v>33.824636057312738</c:v>
                </c:pt>
                <c:pt idx="799">
                  <c:v>31.530245491685299</c:v>
                </c:pt>
                <c:pt idx="800">
                  <c:v>33.826352597425092</c:v>
                </c:pt>
                <c:pt idx="801">
                  <c:v>33.490089964542094</c:v>
                </c:pt>
                <c:pt idx="802">
                  <c:v>31.727727913180889</c:v>
                </c:pt>
                <c:pt idx="803">
                  <c:v>31.031703721329887</c:v>
                </c:pt>
                <c:pt idx="804">
                  <c:v>30.090964675753199</c:v>
                </c:pt>
                <c:pt idx="805">
                  <c:v>33.465480737823398</c:v>
                </c:pt>
                <c:pt idx="806">
                  <c:v>32.430625673697214</c:v>
                </c:pt>
                <c:pt idx="807">
                  <c:v>30.823633687447689</c:v>
                </c:pt>
                <c:pt idx="808">
                  <c:v>29.887613233117449</c:v>
                </c:pt>
                <c:pt idx="809">
                  <c:v>29.780060014343949</c:v>
                </c:pt>
                <c:pt idx="810">
                  <c:v>31.178756210562149</c:v>
                </c:pt>
                <c:pt idx="811">
                  <c:v>29.871021621398558</c:v>
                </c:pt>
                <c:pt idx="812">
                  <c:v>29.091349883602149</c:v>
                </c:pt>
                <c:pt idx="813">
                  <c:v>28.197105482398335</c:v>
                </c:pt>
                <c:pt idx="814">
                  <c:v>32.975733148942112</c:v>
                </c:pt>
                <c:pt idx="815">
                  <c:v>33.732056685664801</c:v>
                </c:pt>
                <c:pt idx="816">
                  <c:v>33.591218242812893</c:v>
                </c:pt>
                <c:pt idx="817">
                  <c:v>33.757683236284095</c:v>
                </c:pt>
                <c:pt idx="818">
                  <c:v>33.943956256646239</c:v>
                </c:pt>
                <c:pt idx="819">
                  <c:v>33.876394800223594</c:v>
                </c:pt>
                <c:pt idx="820">
                  <c:v>36.337803184064995</c:v>
                </c:pt>
                <c:pt idx="821">
                  <c:v>35.854644228871898</c:v>
                </c:pt>
                <c:pt idx="822">
                  <c:v>34.684254437552092</c:v>
                </c:pt>
                <c:pt idx="823">
                  <c:v>34.431505141930792</c:v>
                </c:pt>
                <c:pt idx="824">
                  <c:v>34.772322984326308</c:v>
                </c:pt>
                <c:pt idx="825">
                  <c:v>34.503103978691698</c:v>
                </c:pt>
                <c:pt idx="826">
                  <c:v>33.970929953897553</c:v>
                </c:pt>
                <c:pt idx="827">
                  <c:v>34.553852729347568</c:v>
                </c:pt>
                <c:pt idx="828">
                  <c:v>34.414339982603394</c:v>
                </c:pt>
                <c:pt idx="829">
                  <c:v>34.205413177767596</c:v>
                </c:pt>
                <c:pt idx="830">
                  <c:v>33.313278572261069</c:v>
                </c:pt>
                <c:pt idx="831">
                  <c:v>33.014365165216738</c:v>
                </c:pt>
                <c:pt idx="832">
                  <c:v>32.425119923502209</c:v>
                </c:pt>
                <c:pt idx="833">
                  <c:v>33.668297382348811</c:v>
                </c:pt>
                <c:pt idx="834">
                  <c:v>35.184358340661213</c:v>
                </c:pt>
                <c:pt idx="835">
                  <c:v>36.859733757585396</c:v>
                </c:pt>
                <c:pt idx="836">
                  <c:v>36.980973214890298</c:v>
                </c:pt>
                <c:pt idx="837">
                  <c:v>37.019107780116407</c:v>
                </c:pt>
                <c:pt idx="838">
                  <c:v>36.311548682072107</c:v>
                </c:pt>
                <c:pt idx="839">
                  <c:v>36.160766460946384</c:v>
                </c:pt>
                <c:pt idx="840">
                  <c:v>37.371065783269891</c:v>
                </c:pt>
                <c:pt idx="841">
                  <c:v>35.642574538838012</c:v>
                </c:pt>
                <c:pt idx="842">
                  <c:v>35.359574291162545</c:v>
                </c:pt>
                <c:pt idx="843">
                  <c:v>33.080086009468545</c:v>
                </c:pt>
                <c:pt idx="844">
                  <c:v>33.474288670791339</c:v>
                </c:pt>
                <c:pt idx="845">
                  <c:v>31.995214284279903</c:v>
                </c:pt>
                <c:pt idx="846">
                  <c:v>32.076347388551063</c:v>
                </c:pt>
                <c:pt idx="847">
                  <c:v>33.010930666616339</c:v>
                </c:pt>
                <c:pt idx="848">
                  <c:v>32.913637480258238</c:v>
                </c:pt>
                <c:pt idx="849">
                  <c:v>32.682814076739994</c:v>
                </c:pt>
                <c:pt idx="850">
                  <c:v>32.8110670963761</c:v>
                </c:pt>
                <c:pt idx="851">
                  <c:v>33.255047855551993</c:v>
                </c:pt>
                <c:pt idx="852">
                  <c:v>33.038136305089424</c:v>
                </c:pt>
                <c:pt idx="853">
                  <c:v>33.289340690054892</c:v>
                </c:pt>
                <c:pt idx="854">
                  <c:v>34.341858915031395</c:v>
                </c:pt>
                <c:pt idx="855">
                  <c:v>36.964609061272014</c:v>
                </c:pt>
                <c:pt idx="856">
                  <c:v>36.864030872829808</c:v>
                </c:pt>
                <c:pt idx="857">
                  <c:v>35.995543065786244</c:v>
                </c:pt>
                <c:pt idx="858">
                  <c:v>35.292061654572002</c:v>
                </c:pt>
                <c:pt idx="859">
                  <c:v>34.292684947064011</c:v>
                </c:pt>
                <c:pt idx="860">
                  <c:v>33.267008144706963</c:v>
                </c:pt>
                <c:pt idx="861">
                  <c:v>33.918797733676307</c:v>
                </c:pt>
                <c:pt idx="862">
                  <c:v>30.5636905914184</c:v>
                </c:pt>
                <c:pt idx="863">
                  <c:v>32.778489958269297</c:v>
                </c:pt>
                <c:pt idx="864">
                  <c:v>29.535567903740599</c:v>
                </c:pt>
                <c:pt idx="865">
                  <c:v>29.929218830349118</c:v>
                </c:pt>
                <c:pt idx="866">
                  <c:v>30.905452179462749</c:v>
                </c:pt>
                <c:pt idx="867">
                  <c:v>32.352268558752037</c:v>
                </c:pt>
                <c:pt idx="868">
                  <c:v>29.409684215157487</c:v>
                </c:pt>
                <c:pt idx="869">
                  <c:v>32.341437513472769</c:v>
                </c:pt>
                <c:pt idx="870">
                  <c:v>31.615716869724686</c:v>
                </c:pt>
                <c:pt idx="871">
                  <c:v>30.878400002811688</c:v>
                </c:pt>
                <c:pt idx="872">
                  <c:v>29.775661807588289</c:v>
                </c:pt>
              </c:numCache>
            </c:numRef>
          </c:yVal>
          <c:smooth val="1"/>
        </c:ser>
        <c:axId val="45080960"/>
        <c:axId val="45084032"/>
      </c:scatterChart>
      <c:scatterChart>
        <c:scatterStyle val="smoothMarker"/>
        <c:ser>
          <c:idx val="1"/>
          <c:order val="1"/>
          <c:tx>
            <c:v>Total Energy</c:v>
          </c:tx>
          <c:spPr>
            <a:ln>
              <a:solidFill>
                <a:srgbClr val="EC9514"/>
              </a:solidFill>
            </a:ln>
          </c:spPr>
          <c:marker>
            <c:symbol val="none"/>
          </c:marker>
          <c:xVal>
            <c:numRef>
              <c:f>'Batteries&amp;burner1'!$A$3:$A$906</c:f>
              <c:numCache>
                <c:formatCode>General</c:formatCode>
                <c:ptCount val="904"/>
                <c:pt idx="0">
                  <c:v>-120</c:v>
                </c:pt>
                <c:pt idx="1">
                  <c:v>-119</c:v>
                </c:pt>
                <c:pt idx="2">
                  <c:v>-118</c:v>
                </c:pt>
                <c:pt idx="3">
                  <c:v>-117</c:v>
                </c:pt>
                <c:pt idx="4">
                  <c:v>-116</c:v>
                </c:pt>
                <c:pt idx="5">
                  <c:v>-115</c:v>
                </c:pt>
                <c:pt idx="6">
                  <c:v>-114</c:v>
                </c:pt>
                <c:pt idx="7">
                  <c:v>-113</c:v>
                </c:pt>
                <c:pt idx="8">
                  <c:v>-112</c:v>
                </c:pt>
                <c:pt idx="9">
                  <c:v>-111</c:v>
                </c:pt>
                <c:pt idx="10">
                  <c:v>-110</c:v>
                </c:pt>
                <c:pt idx="11">
                  <c:v>-109</c:v>
                </c:pt>
                <c:pt idx="12">
                  <c:v>-108</c:v>
                </c:pt>
                <c:pt idx="13">
                  <c:v>-107</c:v>
                </c:pt>
                <c:pt idx="14">
                  <c:v>-106</c:v>
                </c:pt>
                <c:pt idx="15">
                  <c:v>-105</c:v>
                </c:pt>
                <c:pt idx="16">
                  <c:v>-104</c:v>
                </c:pt>
                <c:pt idx="17">
                  <c:v>-103</c:v>
                </c:pt>
                <c:pt idx="18">
                  <c:v>-102</c:v>
                </c:pt>
                <c:pt idx="19">
                  <c:v>-101</c:v>
                </c:pt>
                <c:pt idx="20">
                  <c:v>-100</c:v>
                </c:pt>
                <c:pt idx="21">
                  <c:v>-99</c:v>
                </c:pt>
                <c:pt idx="22">
                  <c:v>-98</c:v>
                </c:pt>
                <c:pt idx="23">
                  <c:v>-97</c:v>
                </c:pt>
                <c:pt idx="24">
                  <c:v>-96</c:v>
                </c:pt>
                <c:pt idx="25">
                  <c:v>-95</c:v>
                </c:pt>
                <c:pt idx="26">
                  <c:v>-94</c:v>
                </c:pt>
                <c:pt idx="27">
                  <c:v>-93</c:v>
                </c:pt>
                <c:pt idx="28">
                  <c:v>-92</c:v>
                </c:pt>
                <c:pt idx="29">
                  <c:v>-91</c:v>
                </c:pt>
                <c:pt idx="30">
                  <c:v>-90</c:v>
                </c:pt>
                <c:pt idx="31">
                  <c:v>-89</c:v>
                </c:pt>
                <c:pt idx="32">
                  <c:v>-88</c:v>
                </c:pt>
                <c:pt idx="33">
                  <c:v>-87</c:v>
                </c:pt>
                <c:pt idx="34">
                  <c:v>-86</c:v>
                </c:pt>
                <c:pt idx="35">
                  <c:v>-85</c:v>
                </c:pt>
                <c:pt idx="36">
                  <c:v>-84</c:v>
                </c:pt>
                <c:pt idx="37">
                  <c:v>-83</c:v>
                </c:pt>
                <c:pt idx="38">
                  <c:v>-82</c:v>
                </c:pt>
                <c:pt idx="39">
                  <c:v>-81</c:v>
                </c:pt>
                <c:pt idx="40">
                  <c:v>-80</c:v>
                </c:pt>
                <c:pt idx="41">
                  <c:v>-79</c:v>
                </c:pt>
                <c:pt idx="42">
                  <c:v>-78</c:v>
                </c:pt>
                <c:pt idx="43">
                  <c:v>-77</c:v>
                </c:pt>
                <c:pt idx="44">
                  <c:v>-76</c:v>
                </c:pt>
                <c:pt idx="45">
                  <c:v>-75</c:v>
                </c:pt>
                <c:pt idx="46">
                  <c:v>-74</c:v>
                </c:pt>
                <c:pt idx="47">
                  <c:v>-73</c:v>
                </c:pt>
                <c:pt idx="48">
                  <c:v>-72</c:v>
                </c:pt>
                <c:pt idx="49">
                  <c:v>-71</c:v>
                </c:pt>
                <c:pt idx="50">
                  <c:v>-70</c:v>
                </c:pt>
                <c:pt idx="51">
                  <c:v>-69</c:v>
                </c:pt>
                <c:pt idx="52">
                  <c:v>-68</c:v>
                </c:pt>
                <c:pt idx="53">
                  <c:v>-67</c:v>
                </c:pt>
                <c:pt idx="54">
                  <c:v>-66</c:v>
                </c:pt>
                <c:pt idx="55">
                  <c:v>-65</c:v>
                </c:pt>
                <c:pt idx="56">
                  <c:v>-64</c:v>
                </c:pt>
                <c:pt idx="57">
                  <c:v>-63</c:v>
                </c:pt>
                <c:pt idx="58">
                  <c:v>-62</c:v>
                </c:pt>
                <c:pt idx="59">
                  <c:v>-61</c:v>
                </c:pt>
                <c:pt idx="60">
                  <c:v>-60</c:v>
                </c:pt>
                <c:pt idx="61">
                  <c:v>-59</c:v>
                </c:pt>
                <c:pt idx="62">
                  <c:v>-58</c:v>
                </c:pt>
                <c:pt idx="63">
                  <c:v>-57</c:v>
                </c:pt>
                <c:pt idx="64">
                  <c:v>-56</c:v>
                </c:pt>
                <c:pt idx="65">
                  <c:v>-55</c:v>
                </c:pt>
                <c:pt idx="66">
                  <c:v>-54</c:v>
                </c:pt>
                <c:pt idx="67">
                  <c:v>-53</c:v>
                </c:pt>
                <c:pt idx="68">
                  <c:v>-52</c:v>
                </c:pt>
                <c:pt idx="69">
                  <c:v>-51</c:v>
                </c:pt>
                <c:pt idx="70">
                  <c:v>-50</c:v>
                </c:pt>
                <c:pt idx="71">
                  <c:v>-49</c:v>
                </c:pt>
                <c:pt idx="72">
                  <c:v>-48</c:v>
                </c:pt>
                <c:pt idx="73">
                  <c:v>-47</c:v>
                </c:pt>
                <c:pt idx="74">
                  <c:v>-46</c:v>
                </c:pt>
                <c:pt idx="75">
                  <c:v>-45</c:v>
                </c:pt>
                <c:pt idx="76">
                  <c:v>-44</c:v>
                </c:pt>
                <c:pt idx="77">
                  <c:v>-43</c:v>
                </c:pt>
                <c:pt idx="78">
                  <c:v>-42</c:v>
                </c:pt>
                <c:pt idx="79">
                  <c:v>-41</c:v>
                </c:pt>
                <c:pt idx="80">
                  <c:v>-40</c:v>
                </c:pt>
                <c:pt idx="81">
                  <c:v>-39</c:v>
                </c:pt>
                <c:pt idx="82">
                  <c:v>-38</c:v>
                </c:pt>
                <c:pt idx="83">
                  <c:v>-37</c:v>
                </c:pt>
                <c:pt idx="84">
                  <c:v>-36</c:v>
                </c:pt>
                <c:pt idx="85">
                  <c:v>-35</c:v>
                </c:pt>
                <c:pt idx="86">
                  <c:v>-34</c:v>
                </c:pt>
                <c:pt idx="87">
                  <c:v>-33</c:v>
                </c:pt>
                <c:pt idx="88">
                  <c:v>-32</c:v>
                </c:pt>
                <c:pt idx="89">
                  <c:v>-31</c:v>
                </c:pt>
                <c:pt idx="90">
                  <c:v>-30</c:v>
                </c:pt>
                <c:pt idx="91">
                  <c:v>-29</c:v>
                </c:pt>
                <c:pt idx="92">
                  <c:v>-28</c:v>
                </c:pt>
                <c:pt idx="93">
                  <c:v>-27</c:v>
                </c:pt>
                <c:pt idx="94">
                  <c:v>-26</c:v>
                </c:pt>
                <c:pt idx="95">
                  <c:v>-25</c:v>
                </c:pt>
                <c:pt idx="96">
                  <c:v>-24</c:v>
                </c:pt>
                <c:pt idx="97">
                  <c:v>-23</c:v>
                </c:pt>
                <c:pt idx="98">
                  <c:v>-22</c:v>
                </c:pt>
                <c:pt idx="99">
                  <c:v>-21</c:v>
                </c:pt>
                <c:pt idx="100">
                  <c:v>-20</c:v>
                </c:pt>
                <c:pt idx="101">
                  <c:v>-19</c:v>
                </c:pt>
                <c:pt idx="102">
                  <c:v>-18</c:v>
                </c:pt>
                <c:pt idx="103">
                  <c:v>-17</c:v>
                </c:pt>
                <c:pt idx="104">
                  <c:v>-16</c:v>
                </c:pt>
                <c:pt idx="105">
                  <c:v>-15</c:v>
                </c:pt>
                <c:pt idx="106">
                  <c:v>-14</c:v>
                </c:pt>
                <c:pt idx="107">
                  <c:v>-13</c:v>
                </c:pt>
                <c:pt idx="108">
                  <c:v>-12</c:v>
                </c:pt>
                <c:pt idx="109">
                  <c:v>-11</c:v>
                </c:pt>
                <c:pt idx="110">
                  <c:v>-10</c:v>
                </c:pt>
                <c:pt idx="111">
                  <c:v>-9</c:v>
                </c:pt>
                <c:pt idx="112">
                  <c:v>-8</c:v>
                </c:pt>
                <c:pt idx="113">
                  <c:v>-7</c:v>
                </c:pt>
                <c:pt idx="114">
                  <c:v>-6</c:v>
                </c:pt>
                <c:pt idx="115">
                  <c:v>-5</c:v>
                </c:pt>
                <c:pt idx="116">
                  <c:v>-4</c:v>
                </c:pt>
                <c:pt idx="117">
                  <c:v>-3</c:v>
                </c:pt>
                <c:pt idx="118">
                  <c:v>-2</c:v>
                </c:pt>
                <c:pt idx="119">
                  <c:v>-1</c:v>
                </c:pt>
                <c:pt idx="120">
                  <c:v>0</c:v>
                </c:pt>
                <c:pt idx="121">
                  <c:v>1</c:v>
                </c:pt>
                <c:pt idx="122">
                  <c:v>2</c:v>
                </c:pt>
                <c:pt idx="123">
                  <c:v>3</c:v>
                </c:pt>
                <c:pt idx="124">
                  <c:v>4</c:v>
                </c:pt>
                <c:pt idx="125">
                  <c:v>5</c:v>
                </c:pt>
                <c:pt idx="126">
                  <c:v>6</c:v>
                </c:pt>
                <c:pt idx="127">
                  <c:v>7</c:v>
                </c:pt>
                <c:pt idx="128">
                  <c:v>8</c:v>
                </c:pt>
                <c:pt idx="129">
                  <c:v>9</c:v>
                </c:pt>
                <c:pt idx="130">
                  <c:v>10</c:v>
                </c:pt>
                <c:pt idx="131">
                  <c:v>11</c:v>
                </c:pt>
                <c:pt idx="132">
                  <c:v>12</c:v>
                </c:pt>
                <c:pt idx="133">
                  <c:v>13</c:v>
                </c:pt>
                <c:pt idx="134">
                  <c:v>14</c:v>
                </c:pt>
                <c:pt idx="135">
                  <c:v>15</c:v>
                </c:pt>
                <c:pt idx="136">
                  <c:v>16</c:v>
                </c:pt>
                <c:pt idx="137">
                  <c:v>17</c:v>
                </c:pt>
                <c:pt idx="138">
                  <c:v>18</c:v>
                </c:pt>
                <c:pt idx="139">
                  <c:v>19</c:v>
                </c:pt>
                <c:pt idx="140">
                  <c:v>20</c:v>
                </c:pt>
                <c:pt idx="141">
                  <c:v>21</c:v>
                </c:pt>
                <c:pt idx="142">
                  <c:v>22</c:v>
                </c:pt>
                <c:pt idx="143">
                  <c:v>23</c:v>
                </c:pt>
                <c:pt idx="144">
                  <c:v>24</c:v>
                </c:pt>
                <c:pt idx="145">
                  <c:v>25</c:v>
                </c:pt>
                <c:pt idx="146">
                  <c:v>26</c:v>
                </c:pt>
                <c:pt idx="147">
                  <c:v>27</c:v>
                </c:pt>
                <c:pt idx="148">
                  <c:v>28</c:v>
                </c:pt>
                <c:pt idx="149">
                  <c:v>29</c:v>
                </c:pt>
                <c:pt idx="150">
                  <c:v>30</c:v>
                </c:pt>
                <c:pt idx="151">
                  <c:v>31</c:v>
                </c:pt>
                <c:pt idx="152">
                  <c:v>32</c:v>
                </c:pt>
                <c:pt idx="153">
                  <c:v>33</c:v>
                </c:pt>
                <c:pt idx="154">
                  <c:v>34</c:v>
                </c:pt>
                <c:pt idx="155">
                  <c:v>35</c:v>
                </c:pt>
                <c:pt idx="156">
                  <c:v>36</c:v>
                </c:pt>
                <c:pt idx="157">
                  <c:v>37</c:v>
                </c:pt>
                <c:pt idx="158">
                  <c:v>38</c:v>
                </c:pt>
                <c:pt idx="159">
                  <c:v>39</c:v>
                </c:pt>
                <c:pt idx="160">
                  <c:v>40</c:v>
                </c:pt>
                <c:pt idx="161">
                  <c:v>41</c:v>
                </c:pt>
                <c:pt idx="162">
                  <c:v>42</c:v>
                </c:pt>
                <c:pt idx="163">
                  <c:v>43</c:v>
                </c:pt>
                <c:pt idx="164">
                  <c:v>44</c:v>
                </c:pt>
                <c:pt idx="165">
                  <c:v>45</c:v>
                </c:pt>
                <c:pt idx="166">
                  <c:v>46</c:v>
                </c:pt>
                <c:pt idx="167">
                  <c:v>47</c:v>
                </c:pt>
                <c:pt idx="168">
                  <c:v>48</c:v>
                </c:pt>
                <c:pt idx="169">
                  <c:v>49</c:v>
                </c:pt>
                <c:pt idx="170">
                  <c:v>50</c:v>
                </c:pt>
                <c:pt idx="171">
                  <c:v>51</c:v>
                </c:pt>
                <c:pt idx="172">
                  <c:v>52</c:v>
                </c:pt>
                <c:pt idx="173">
                  <c:v>53</c:v>
                </c:pt>
                <c:pt idx="174">
                  <c:v>54</c:v>
                </c:pt>
                <c:pt idx="175">
                  <c:v>55</c:v>
                </c:pt>
                <c:pt idx="176">
                  <c:v>56</c:v>
                </c:pt>
                <c:pt idx="177">
                  <c:v>57</c:v>
                </c:pt>
                <c:pt idx="178">
                  <c:v>58</c:v>
                </c:pt>
                <c:pt idx="179">
                  <c:v>59</c:v>
                </c:pt>
                <c:pt idx="180">
                  <c:v>60</c:v>
                </c:pt>
                <c:pt idx="181">
                  <c:v>61</c:v>
                </c:pt>
                <c:pt idx="182">
                  <c:v>62</c:v>
                </c:pt>
                <c:pt idx="183">
                  <c:v>63</c:v>
                </c:pt>
                <c:pt idx="184">
                  <c:v>64</c:v>
                </c:pt>
                <c:pt idx="185">
                  <c:v>65</c:v>
                </c:pt>
                <c:pt idx="186">
                  <c:v>66</c:v>
                </c:pt>
                <c:pt idx="187">
                  <c:v>67</c:v>
                </c:pt>
                <c:pt idx="188">
                  <c:v>68</c:v>
                </c:pt>
                <c:pt idx="189">
                  <c:v>69</c:v>
                </c:pt>
                <c:pt idx="190">
                  <c:v>70</c:v>
                </c:pt>
                <c:pt idx="191">
                  <c:v>71</c:v>
                </c:pt>
                <c:pt idx="192">
                  <c:v>72</c:v>
                </c:pt>
                <c:pt idx="193">
                  <c:v>73</c:v>
                </c:pt>
                <c:pt idx="194">
                  <c:v>74</c:v>
                </c:pt>
                <c:pt idx="195">
                  <c:v>75</c:v>
                </c:pt>
                <c:pt idx="196">
                  <c:v>76</c:v>
                </c:pt>
                <c:pt idx="197">
                  <c:v>77</c:v>
                </c:pt>
                <c:pt idx="198">
                  <c:v>78</c:v>
                </c:pt>
                <c:pt idx="199">
                  <c:v>79</c:v>
                </c:pt>
                <c:pt idx="200">
                  <c:v>80</c:v>
                </c:pt>
                <c:pt idx="201">
                  <c:v>81</c:v>
                </c:pt>
                <c:pt idx="202">
                  <c:v>82</c:v>
                </c:pt>
                <c:pt idx="203">
                  <c:v>83</c:v>
                </c:pt>
                <c:pt idx="204">
                  <c:v>84</c:v>
                </c:pt>
                <c:pt idx="205">
                  <c:v>85</c:v>
                </c:pt>
                <c:pt idx="206">
                  <c:v>86</c:v>
                </c:pt>
                <c:pt idx="207">
                  <c:v>87</c:v>
                </c:pt>
                <c:pt idx="208">
                  <c:v>88</c:v>
                </c:pt>
                <c:pt idx="209">
                  <c:v>89</c:v>
                </c:pt>
                <c:pt idx="210">
                  <c:v>90</c:v>
                </c:pt>
                <c:pt idx="211">
                  <c:v>91</c:v>
                </c:pt>
                <c:pt idx="212">
                  <c:v>92</c:v>
                </c:pt>
                <c:pt idx="213">
                  <c:v>93</c:v>
                </c:pt>
                <c:pt idx="214">
                  <c:v>94</c:v>
                </c:pt>
                <c:pt idx="215">
                  <c:v>95</c:v>
                </c:pt>
                <c:pt idx="216">
                  <c:v>96</c:v>
                </c:pt>
                <c:pt idx="217">
                  <c:v>97</c:v>
                </c:pt>
                <c:pt idx="218">
                  <c:v>98</c:v>
                </c:pt>
                <c:pt idx="219">
                  <c:v>99</c:v>
                </c:pt>
                <c:pt idx="220">
                  <c:v>100</c:v>
                </c:pt>
                <c:pt idx="221">
                  <c:v>101</c:v>
                </c:pt>
                <c:pt idx="222">
                  <c:v>102</c:v>
                </c:pt>
                <c:pt idx="223">
                  <c:v>103</c:v>
                </c:pt>
                <c:pt idx="224">
                  <c:v>104</c:v>
                </c:pt>
                <c:pt idx="225">
                  <c:v>105</c:v>
                </c:pt>
                <c:pt idx="226">
                  <c:v>106</c:v>
                </c:pt>
                <c:pt idx="227">
                  <c:v>107</c:v>
                </c:pt>
                <c:pt idx="228">
                  <c:v>108</c:v>
                </c:pt>
                <c:pt idx="229">
                  <c:v>109</c:v>
                </c:pt>
                <c:pt idx="230">
                  <c:v>110</c:v>
                </c:pt>
                <c:pt idx="231">
                  <c:v>111</c:v>
                </c:pt>
                <c:pt idx="232">
                  <c:v>112</c:v>
                </c:pt>
                <c:pt idx="233">
                  <c:v>113</c:v>
                </c:pt>
                <c:pt idx="234">
                  <c:v>114</c:v>
                </c:pt>
                <c:pt idx="235">
                  <c:v>115</c:v>
                </c:pt>
                <c:pt idx="236">
                  <c:v>116</c:v>
                </c:pt>
                <c:pt idx="237">
                  <c:v>117</c:v>
                </c:pt>
                <c:pt idx="238">
                  <c:v>118</c:v>
                </c:pt>
                <c:pt idx="239">
                  <c:v>119</c:v>
                </c:pt>
                <c:pt idx="240">
                  <c:v>120</c:v>
                </c:pt>
                <c:pt idx="241">
                  <c:v>121</c:v>
                </c:pt>
                <c:pt idx="242">
                  <c:v>122</c:v>
                </c:pt>
                <c:pt idx="243">
                  <c:v>123</c:v>
                </c:pt>
                <c:pt idx="244">
                  <c:v>124</c:v>
                </c:pt>
                <c:pt idx="245">
                  <c:v>125</c:v>
                </c:pt>
                <c:pt idx="246">
                  <c:v>126</c:v>
                </c:pt>
                <c:pt idx="247">
                  <c:v>127</c:v>
                </c:pt>
                <c:pt idx="248">
                  <c:v>128</c:v>
                </c:pt>
                <c:pt idx="249">
                  <c:v>129</c:v>
                </c:pt>
                <c:pt idx="250">
                  <c:v>130</c:v>
                </c:pt>
                <c:pt idx="251">
                  <c:v>131</c:v>
                </c:pt>
                <c:pt idx="252">
                  <c:v>132</c:v>
                </c:pt>
                <c:pt idx="253">
                  <c:v>133</c:v>
                </c:pt>
                <c:pt idx="254">
                  <c:v>134</c:v>
                </c:pt>
                <c:pt idx="255">
                  <c:v>135</c:v>
                </c:pt>
                <c:pt idx="256">
                  <c:v>136</c:v>
                </c:pt>
                <c:pt idx="257">
                  <c:v>137</c:v>
                </c:pt>
                <c:pt idx="258">
                  <c:v>138</c:v>
                </c:pt>
                <c:pt idx="259">
                  <c:v>139</c:v>
                </c:pt>
                <c:pt idx="260">
                  <c:v>140</c:v>
                </c:pt>
                <c:pt idx="261">
                  <c:v>141</c:v>
                </c:pt>
                <c:pt idx="262">
                  <c:v>142</c:v>
                </c:pt>
                <c:pt idx="263">
                  <c:v>143</c:v>
                </c:pt>
                <c:pt idx="264">
                  <c:v>144</c:v>
                </c:pt>
                <c:pt idx="265">
                  <c:v>145</c:v>
                </c:pt>
                <c:pt idx="266">
                  <c:v>146</c:v>
                </c:pt>
                <c:pt idx="267">
                  <c:v>147</c:v>
                </c:pt>
                <c:pt idx="268">
                  <c:v>148</c:v>
                </c:pt>
                <c:pt idx="269">
                  <c:v>149</c:v>
                </c:pt>
                <c:pt idx="270">
                  <c:v>150</c:v>
                </c:pt>
                <c:pt idx="271">
                  <c:v>151</c:v>
                </c:pt>
                <c:pt idx="272">
                  <c:v>152</c:v>
                </c:pt>
                <c:pt idx="273">
                  <c:v>153</c:v>
                </c:pt>
                <c:pt idx="274">
                  <c:v>154</c:v>
                </c:pt>
                <c:pt idx="275">
                  <c:v>155</c:v>
                </c:pt>
                <c:pt idx="276">
                  <c:v>156</c:v>
                </c:pt>
                <c:pt idx="277">
                  <c:v>157</c:v>
                </c:pt>
                <c:pt idx="278">
                  <c:v>158</c:v>
                </c:pt>
                <c:pt idx="279">
                  <c:v>159</c:v>
                </c:pt>
                <c:pt idx="280">
                  <c:v>160</c:v>
                </c:pt>
                <c:pt idx="281">
                  <c:v>161</c:v>
                </c:pt>
                <c:pt idx="282">
                  <c:v>162</c:v>
                </c:pt>
                <c:pt idx="283">
                  <c:v>163</c:v>
                </c:pt>
                <c:pt idx="284">
                  <c:v>164</c:v>
                </c:pt>
                <c:pt idx="285">
                  <c:v>165</c:v>
                </c:pt>
                <c:pt idx="286">
                  <c:v>166</c:v>
                </c:pt>
                <c:pt idx="287">
                  <c:v>167</c:v>
                </c:pt>
                <c:pt idx="288">
                  <c:v>168</c:v>
                </c:pt>
                <c:pt idx="289">
                  <c:v>169</c:v>
                </c:pt>
                <c:pt idx="290">
                  <c:v>170</c:v>
                </c:pt>
                <c:pt idx="291">
                  <c:v>171</c:v>
                </c:pt>
                <c:pt idx="292">
                  <c:v>172</c:v>
                </c:pt>
                <c:pt idx="293">
                  <c:v>173</c:v>
                </c:pt>
                <c:pt idx="294">
                  <c:v>174</c:v>
                </c:pt>
                <c:pt idx="295">
                  <c:v>175</c:v>
                </c:pt>
                <c:pt idx="296">
                  <c:v>176</c:v>
                </c:pt>
                <c:pt idx="297">
                  <c:v>177</c:v>
                </c:pt>
                <c:pt idx="298">
                  <c:v>178</c:v>
                </c:pt>
                <c:pt idx="299">
                  <c:v>179</c:v>
                </c:pt>
                <c:pt idx="300">
                  <c:v>180</c:v>
                </c:pt>
                <c:pt idx="301">
                  <c:v>181</c:v>
                </c:pt>
                <c:pt idx="302">
                  <c:v>182</c:v>
                </c:pt>
                <c:pt idx="303">
                  <c:v>183</c:v>
                </c:pt>
                <c:pt idx="304">
                  <c:v>184</c:v>
                </c:pt>
                <c:pt idx="305">
                  <c:v>185</c:v>
                </c:pt>
                <c:pt idx="306">
                  <c:v>186</c:v>
                </c:pt>
                <c:pt idx="307">
                  <c:v>187</c:v>
                </c:pt>
                <c:pt idx="308">
                  <c:v>188</c:v>
                </c:pt>
                <c:pt idx="309">
                  <c:v>189</c:v>
                </c:pt>
                <c:pt idx="310">
                  <c:v>190</c:v>
                </c:pt>
                <c:pt idx="311">
                  <c:v>191</c:v>
                </c:pt>
                <c:pt idx="312">
                  <c:v>192</c:v>
                </c:pt>
                <c:pt idx="313">
                  <c:v>193</c:v>
                </c:pt>
                <c:pt idx="314">
                  <c:v>194</c:v>
                </c:pt>
                <c:pt idx="315">
                  <c:v>195</c:v>
                </c:pt>
                <c:pt idx="316">
                  <c:v>196</c:v>
                </c:pt>
                <c:pt idx="317">
                  <c:v>197</c:v>
                </c:pt>
                <c:pt idx="318">
                  <c:v>198</c:v>
                </c:pt>
                <c:pt idx="319">
                  <c:v>199</c:v>
                </c:pt>
                <c:pt idx="320">
                  <c:v>200</c:v>
                </c:pt>
                <c:pt idx="321">
                  <c:v>201</c:v>
                </c:pt>
                <c:pt idx="322">
                  <c:v>202</c:v>
                </c:pt>
                <c:pt idx="323">
                  <c:v>203</c:v>
                </c:pt>
                <c:pt idx="324">
                  <c:v>204</c:v>
                </c:pt>
                <c:pt idx="325">
                  <c:v>205</c:v>
                </c:pt>
                <c:pt idx="326">
                  <c:v>206</c:v>
                </c:pt>
                <c:pt idx="327">
                  <c:v>207</c:v>
                </c:pt>
                <c:pt idx="328">
                  <c:v>208</c:v>
                </c:pt>
                <c:pt idx="329">
                  <c:v>209</c:v>
                </c:pt>
                <c:pt idx="330">
                  <c:v>210</c:v>
                </c:pt>
                <c:pt idx="331">
                  <c:v>211</c:v>
                </c:pt>
                <c:pt idx="332">
                  <c:v>212</c:v>
                </c:pt>
                <c:pt idx="333">
                  <c:v>213</c:v>
                </c:pt>
                <c:pt idx="334">
                  <c:v>214</c:v>
                </c:pt>
                <c:pt idx="335">
                  <c:v>215</c:v>
                </c:pt>
                <c:pt idx="336">
                  <c:v>216</c:v>
                </c:pt>
                <c:pt idx="337">
                  <c:v>217</c:v>
                </c:pt>
                <c:pt idx="338">
                  <c:v>218</c:v>
                </c:pt>
                <c:pt idx="339">
                  <c:v>219</c:v>
                </c:pt>
                <c:pt idx="340">
                  <c:v>220</c:v>
                </c:pt>
                <c:pt idx="341">
                  <c:v>221</c:v>
                </c:pt>
                <c:pt idx="342">
                  <c:v>222</c:v>
                </c:pt>
                <c:pt idx="343">
                  <c:v>223</c:v>
                </c:pt>
                <c:pt idx="344">
                  <c:v>224</c:v>
                </c:pt>
                <c:pt idx="345">
                  <c:v>225</c:v>
                </c:pt>
                <c:pt idx="346">
                  <c:v>226</c:v>
                </c:pt>
                <c:pt idx="347">
                  <c:v>227</c:v>
                </c:pt>
                <c:pt idx="348">
                  <c:v>228</c:v>
                </c:pt>
                <c:pt idx="349">
                  <c:v>229</c:v>
                </c:pt>
                <c:pt idx="350">
                  <c:v>230</c:v>
                </c:pt>
                <c:pt idx="351">
                  <c:v>231</c:v>
                </c:pt>
                <c:pt idx="352">
                  <c:v>232</c:v>
                </c:pt>
                <c:pt idx="353">
                  <c:v>233</c:v>
                </c:pt>
                <c:pt idx="354">
                  <c:v>234</c:v>
                </c:pt>
                <c:pt idx="355">
                  <c:v>235</c:v>
                </c:pt>
                <c:pt idx="356">
                  <c:v>236</c:v>
                </c:pt>
                <c:pt idx="357">
                  <c:v>237</c:v>
                </c:pt>
                <c:pt idx="358">
                  <c:v>238</c:v>
                </c:pt>
                <c:pt idx="359">
                  <c:v>239</c:v>
                </c:pt>
                <c:pt idx="360">
                  <c:v>240</c:v>
                </c:pt>
                <c:pt idx="361">
                  <c:v>241</c:v>
                </c:pt>
                <c:pt idx="362">
                  <c:v>242</c:v>
                </c:pt>
                <c:pt idx="363">
                  <c:v>243</c:v>
                </c:pt>
                <c:pt idx="364">
                  <c:v>244</c:v>
                </c:pt>
                <c:pt idx="365">
                  <c:v>245</c:v>
                </c:pt>
                <c:pt idx="366">
                  <c:v>246</c:v>
                </c:pt>
                <c:pt idx="367">
                  <c:v>247</c:v>
                </c:pt>
                <c:pt idx="368">
                  <c:v>248</c:v>
                </c:pt>
                <c:pt idx="369">
                  <c:v>249</c:v>
                </c:pt>
                <c:pt idx="370">
                  <c:v>250</c:v>
                </c:pt>
                <c:pt idx="371">
                  <c:v>251</c:v>
                </c:pt>
                <c:pt idx="372">
                  <c:v>252</c:v>
                </c:pt>
                <c:pt idx="373">
                  <c:v>253</c:v>
                </c:pt>
                <c:pt idx="374">
                  <c:v>254</c:v>
                </c:pt>
                <c:pt idx="375">
                  <c:v>255</c:v>
                </c:pt>
                <c:pt idx="376">
                  <c:v>256</c:v>
                </c:pt>
                <c:pt idx="377">
                  <c:v>257</c:v>
                </c:pt>
                <c:pt idx="378">
                  <c:v>258</c:v>
                </c:pt>
                <c:pt idx="379">
                  <c:v>259</c:v>
                </c:pt>
                <c:pt idx="380">
                  <c:v>260</c:v>
                </c:pt>
                <c:pt idx="381">
                  <c:v>261</c:v>
                </c:pt>
                <c:pt idx="382">
                  <c:v>262</c:v>
                </c:pt>
                <c:pt idx="383">
                  <c:v>263</c:v>
                </c:pt>
                <c:pt idx="384">
                  <c:v>264</c:v>
                </c:pt>
                <c:pt idx="385">
                  <c:v>265</c:v>
                </c:pt>
                <c:pt idx="386">
                  <c:v>266</c:v>
                </c:pt>
                <c:pt idx="387">
                  <c:v>267</c:v>
                </c:pt>
                <c:pt idx="388">
                  <c:v>268</c:v>
                </c:pt>
                <c:pt idx="389">
                  <c:v>269</c:v>
                </c:pt>
                <c:pt idx="390">
                  <c:v>270</c:v>
                </c:pt>
                <c:pt idx="391">
                  <c:v>271</c:v>
                </c:pt>
                <c:pt idx="392">
                  <c:v>272</c:v>
                </c:pt>
                <c:pt idx="393">
                  <c:v>273</c:v>
                </c:pt>
                <c:pt idx="394">
                  <c:v>274</c:v>
                </c:pt>
                <c:pt idx="395">
                  <c:v>275</c:v>
                </c:pt>
                <c:pt idx="396">
                  <c:v>276</c:v>
                </c:pt>
                <c:pt idx="397">
                  <c:v>277</c:v>
                </c:pt>
                <c:pt idx="398">
                  <c:v>278</c:v>
                </c:pt>
                <c:pt idx="399">
                  <c:v>279</c:v>
                </c:pt>
                <c:pt idx="400">
                  <c:v>280</c:v>
                </c:pt>
                <c:pt idx="401">
                  <c:v>281</c:v>
                </c:pt>
                <c:pt idx="402">
                  <c:v>282</c:v>
                </c:pt>
                <c:pt idx="403">
                  <c:v>283</c:v>
                </c:pt>
                <c:pt idx="404">
                  <c:v>284</c:v>
                </c:pt>
                <c:pt idx="405">
                  <c:v>285</c:v>
                </c:pt>
                <c:pt idx="406">
                  <c:v>286</c:v>
                </c:pt>
                <c:pt idx="407">
                  <c:v>287</c:v>
                </c:pt>
                <c:pt idx="408">
                  <c:v>288</c:v>
                </c:pt>
                <c:pt idx="409">
                  <c:v>289</c:v>
                </c:pt>
                <c:pt idx="410">
                  <c:v>290</c:v>
                </c:pt>
                <c:pt idx="411">
                  <c:v>291</c:v>
                </c:pt>
                <c:pt idx="412">
                  <c:v>292</c:v>
                </c:pt>
                <c:pt idx="413">
                  <c:v>293</c:v>
                </c:pt>
                <c:pt idx="414">
                  <c:v>294</c:v>
                </c:pt>
                <c:pt idx="415">
                  <c:v>295</c:v>
                </c:pt>
                <c:pt idx="416">
                  <c:v>296</c:v>
                </c:pt>
                <c:pt idx="417">
                  <c:v>297</c:v>
                </c:pt>
                <c:pt idx="418">
                  <c:v>298</c:v>
                </c:pt>
                <c:pt idx="419">
                  <c:v>299</c:v>
                </c:pt>
                <c:pt idx="420">
                  <c:v>300</c:v>
                </c:pt>
                <c:pt idx="421">
                  <c:v>301</c:v>
                </c:pt>
                <c:pt idx="422">
                  <c:v>302</c:v>
                </c:pt>
                <c:pt idx="423">
                  <c:v>303</c:v>
                </c:pt>
                <c:pt idx="424">
                  <c:v>304</c:v>
                </c:pt>
                <c:pt idx="425">
                  <c:v>305</c:v>
                </c:pt>
                <c:pt idx="426">
                  <c:v>306</c:v>
                </c:pt>
                <c:pt idx="427">
                  <c:v>307</c:v>
                </c:pt>
                <c:pt idx="428">
                  <c:v>308</c:v>
                </c:pt>
                <c:pt idx="429">
                  <c:v>309</c:v>
                </c:pt>
                <c:pt idx="430">
                  <c:v>310</c:v>
                </c:pt>
                <c:pt idx="431">
                  <c:v>311</c:v>
                </c:pt>
                <c:pt idx="432">
                  <c:v>312</c:v>
                </c:pt>
                <c:pt idx="433">
                  <c:v>313</c:v>
                </c:pt>
                <c:pt idx="434">
                  <c:v>314</c:v>
                </c:pt>
                <c:pt idx="435">
                  <c:v>315</c:v>
                </c:pt>
                <c:pt idx="436">
                  <c:v>316</c:v>
                </c:pt>
                <c:pt idx="437">
                  <c:v>317</c:v>
                </c:pt>
                <c:pt idx="438">
                  <c:v>318</c:v>
                </c:pt>
                <c:pt idx="439">
                  <c:v>319</c:v>
                </c:pt>
                <c:pt idx="440">
                  <c:v>320</c:v>
                </c:pt>
                <c:pt idx="441">
                  <c:v>321</c:v>
                </c:pt>
                <c:pt idx="442">
                  <c:v>322</c:v>
                </c:pt>
                <c:pt idx="443">
                  <c:v>323</c:v>
                </c:pt>
                <c:pt idx="444">
                  <c:v>324</c:v>
                </c:pt>
                <c:pt idx="445">
                  <c:v>325</c:v>
                </c:pt>
                <c:pt idx="446">
                  <c:v>326</c:v>
                </c:pt>
                <c:pt idx="447">
                  <c:v>327</c:v>
                </c:pt>
                <c:pt idx="448">
                  <c:v>328</c:v>
                </c:pt>
                <c:pt idx="449">
                  <c:v>329</c:v>
                </c:pt>
                <c:pt idx="450">
                  <c:v>330</c:v>
                </c:pt>
                <c:pt idx="451">
                  <c:v>331</c:v>
                </c:pt>
                <c:pt idx="452">
                  <c:v>332</c:v>
                </c:pt>
                <c:pt idx="453">
                  <c:v>333</c:v>
                </c:pt>
                <c:pt idx="454">
                  <c:v>334</c:v>
                </c:pt>
                <c:pt idx="455">
                  <c:v>335</c:v>
                </c:pt>
                <c:pt idx="456">
                  <c:v>336</c:v>
                </c:pt>
                <c:pt idx="457">
                  <c:v>337</c:v>
                </c:pt>
                <c:pt idx="458">
                  <c:v>338</c:v>
                </c:pt>
                <c:pt idx="459">
                  <c:v>339</c:v>
                </c:pt>
                <c:pt idx="460">
                  <c:v>340</c:v>
                </c:pt>
                <c:pt idx="461">
                  <c:v>341</c:v>
                </c:pt>
                <c:pt idx="462">
                  <c:v>342</c:v>
                </c:pt>
                <c:pt idx="463">
                  <c:v>343</c:v>
                </c:pt>
                <c:pt idx="464">
                  <c:v>344</c:v>
                </c:pt>
                <c:pt idx="465">
                  <c:v>345</c:v>
                </c:pt>
                <c:pt idx="466">
                  <c:v>346</c:v>
                </c:pt>
                <c:pt idx="467">
                  <c:v>347</c:v>
                </c:pt>
                <c:pt idx="468">
                  <c:v>348</c:v>
                </c:pt>
                <c:pt idx="469">
                  <c:v>349</c:v>
                </c:pt>
                <c:pt idx="470">
                  <c:v>350</c:v>
                </c:pt>
                <c:pt idx="471">
                  <c:v>351</c:v>
                </c:pt>
                <c:pt idx="472">
                  <c:v>352</c:v>
                </c:pt>
                <c:pt idx="473">
                  <c:v>353</c:v>
                </c:pt>
                <c:pt idx="474">
                  <c:v>354</c:v>
                </c:pt>
                <c:pt idx="475">
                  <c:v>355</c:v>
                </c:pt>
                <c:pt idx="476">
                  <c:v>356</c:v>
                </c:pt>
                <c:pt idx="477">
                  <c:v>357</c:v>
                </c:pt>
                <c:pt idx="478">
                  <c:v>358</c:v>
                </c:pt>
                <c:pt idx="479">
                  <c:v>359</c:v>
                </c:pt>
                <c:pt idx="480">
                  <c:v>360</c:v>
                </c:pt>
                <c:pt idx="481">
                  <c:v>361</c:v>
                </c:pt>
                <c:pt idx="482">
                  <c:v>362</c:v>
                </c:pt>
                <c:pt idx="483">
                  <c:v>363</c:v>
                </c:pt>
                <c:pt idx="484">
                  <c:v>364</c:v>
                </c:pt>
                <c:pt idx="485">
                  <c:v>365</c:v>
                </c:pt>
                <c:pt idx="486">
                  <c:v>366</c:v>
                </c:pt>
                <c:pt idx="487">
                  <c:v>367</c:v>
                </c:pt>
                <c:pt idx="488">
                  <c:v>368</c:v>
                </c:pt>
                <c:pt idx="489">
                  <c:v>369</c:v>
                </c:pt>
                <c:pt idx="490">
                  <c:v>370</c:v>
                </c:pt>
                <c:pt idx="491">
                  <c:v>371</c:v>
                </c:pt>
                <c:pt idx="492">
                  <c:v>372</c:v>
                </c:pt>
                <c:pt idx="493">
                  <c:v>373</c:v>
                </c:pt>
                <c:pt idx="494">
                  <c:v>374</c:v>
                </c:pt>
                <c:pt idx="495">
                  <c:v>375</c:v>
                </c:pt>
                <c:pt idx="496">
                  <c:v>376</c:v>
                </c:pt>
                <c:pt idx="497">
                  <c:v>377</c:v>
                </c:pt>
                <c:pt idx="498">
                  <c:v>378</c:v>
                </c:pt>
                <c:pt idx="499">
                  <c:v>379</c:v>
                </c:pt>
                <c:pt idx="500">
                  <c:v>380</c:v>
                </c:pt>
                <c:pt idx="501">
                  <c:v>381</c:v>
                </c:pt>
                <c:pt idx="502">
                  <c:v>382</c:v>
                </c:pt>
                <c:pt idx="503">
                  <c:v>383</c:v>
                </c:pt>
                <c:pt idx="504">
                  <c:v>384</c:v>
                </c:pt>
                <c:pt idx="505">
                  <c:v>385</c:v>
                </c:pt>
                <c:pt idx="506">
                  <c:v>386</c:v>
                </c:pt>
                <c:pt idx="507">
                  <c:v>387</c:v>
                </c:pt>
                <c:pt idx="508">
                  <c:v>388</c:v>
                </c:pt>
                <c:pt idx="509">
                  <c:v>389</c:v>
                </c:pt>
                <c:pt idx="510">
                  <c:v>390</c:v>
                </c:pt>
                <c:pt idx="511">
                  <c:v>391</c:v>
                </c:pt>
                <c:pt idx="512">
                  <c:v>392</c:v>
                </c:pt>
                <c:pt idx="513">
                  <c:v>393</c:v>
                </c:pt>
                <c:pt idx="514">
                  <c:v>394</c:v>
                </c:pt>
                <c:pt idx="515">
                  <c:v>395</c:v>
                </c:pt>
                <c:pt idx="516">
                  <c:v>396</c:v>
                </c:pt>
                <c:pt idx="517">
                  <c:v>397</c:v>
                </c:pt>
                <c:pt idx="518">
                  <c:v>398</c:v>
                </c:pt>
                <c:pt idx="519">
                  <c:v>399</c:v>
                </c:pt>
                <c:pt idx="520">
                  <c:v>400</c:v>
                </c:pt>
                <c:pt idx="521">
                  <c:v>401</c:v>
                </c:pt>
                <c:pt idx="522">
                  <c:v>402</c:v>
                </c:pt>
                <c:pt idx="523">
                  <c:v>403</c:v>
                </c:pt>
                <c:pt idx="524">
                  <c:v>404</c:v>
                </c:pt>
                <c:pt idx="525">
                  <c:v>405</c:v>
                </c:pt>
                <c:pt idx="526">
                  <c:v>406</c:v>
                </c:pt>
                <c:pt idx="527">
                  <c:v>407</c:v>
                </c:pt>
                <c:pt idx="528">
                  <c:v>408</c:v>
                </c:pt>
                <c:pt idx="529">
                  <c:v>409</c:v>
                </c:pt>
                <c:pt idx="530">
                  <c:v>410</c:v>
                </c:pt>
                <c:pt idx="531">
                  <c:v>411</c:v>
                </c:pt>
                <c:pt idx="532">
                  <c:v>412</c:v>
                </c:pt>
                <c:pt idx="533">
                  <c:v>413</c:v>
                </c:pt>
                <c:pt idx="534">
                  <c:v>414</c:v>
                </c:pt>
                <c:pt idx="535">
                  <c:v>415</c:v>
                </c:pt>
                <c:pt idx="536">
                  <c:v>416</c:v>
                </c:pt>
                <c:pt idx="537">
                  <c:v>417</c:v>
                </c:pt>
                <c:pt idx="538">
                  <c:v>418</c:v>
                </c:pt>
                <c:pt idx="539">
                  <c:v>419</c:v>
                </c:pt>
                <c:pt idx="540">
                  <c:v>420</c:v>
                </c:pt>
                <c:pt idx="541">
                  <c:v>421</c:v>
                </c:pt>
                <c:pt idx="542">
                  <c:v>422</c:v>
                </c:pt>
                <c:pt idx="543">
                  <c:v>423</c:v>
                </c:pt>
                <c:pt idx="544">
                  <c:v>424</c:v>
                </c:pt>
                <c:pt idx="545">
                  <c:v>425</c:v>
                </c:pt>
                <c:pt idx="546">
                  <c:v>426</c:v>
                </c:pt>
                <c:pt idx="547">
                  <c:v>427</c:v>
                </c:pt>
                <c:pt idx="548">
                  <c:v>428</c:v>
                </c:pt>
                <c:pt idx="549">
                  <c:v>429</c:v>
                </c:pt>
                <c:pt idx="550">
                  <c:v>430</c:v>
                </c:pt>
                <c:pt idx="551">
                  <c:v>431</c:v>
                </c:pt>
                <c:pt idx="552">
                  <c:v>432</c:v>
                </c:pt>
                <c:pt idx="553">
                  <c:v>433</c:v>
                </c:pt>
                <c:pt idx="554">
                  <c:v>434</c:v>
                </c:pt>
                <c:pt idx="555">
                  <c:v>435</c:v>
                </c:pt>
                <c:pt idx="556">
                  <c:v>436</c:v>
                </c:pt>
                <c:pt idx="557">
                  <c:v>437</c:v>
                </c:pt>
                <c:pt idx="558">
                  <c:v>438</c:v>
                </c:pt>
                <c:pt idx="559">
                  <c:v>439</c:v>
                </c:pt>
                <c:pt idx="560">
                  <c:v>440</c:v>
                </c:pt>
                <c:pt idx="561">
                  <c:v>441</c:v>
                </c:pt>
                <c:pt idx="562">
                  <c:v>442</c:v>
                </c:pt>
                <c:pt idx="563">
                  <c:v>443</c:v>
                </c:pt>
                <c:pt idx="564">
                  <c:v>444</c:v>
                </c:pt>
                <c:pt idx="565">
                  <c:v>445</c:v>
                </c:pt>
                <c:pt idx="566">
                  <c:v>446</c:v>
                </c:pt>
                <c:pt idx="567">
                  <c:v>447</c:v>
                </c:pt>
                <c:pt idx="568">
                  <c:v>448</c:v>
                </c:pt>
                <c:pt idx="569">
                  <c:v>449</c:v>
                </c:pt>
                <c:pt idx="570">
                  <c:v>450</c:v>
                </c:pt>
                <c:pt idx="571">
                  <c:v>451</c:v>
                </c:pt>
                <c:pt idx="572">
                  <c:v>452</c:v>
                </c:pt>
                <c:pt idx="573">
                  <c:v>453</c:v>
                </c:pt>
                <c:pt idx="574">
                  <c:v>454</c:v>
                </c:pt>
                <c:pt idx="575">
                  <c:v>455</c:v>
                </c:pt>
                <c:pt idx="576">
                  <c:v>456</c:v>
                </c:pt>
                <c:pt idx="577">
                  <c:v>457</c:v>
                </c:pt>
                <c:pt idx="578">
                  <c:v>458</c:v>
                </c:pt>
                <c:pt idx="579">
                  <c:v>459</c:v>
                </c:pt>
                <c:pt idx="580">
                  <c:v>460</c:v>
                </c:pt>
                <c:pt idx="581">
                  <c:v>461</c:v>
                </c:pt>
                <c:pt idx="582">
                  <c:v>462</c:v>
                </c:pt>
                <c:pt idx="583">
                  <c:v>463</c:v>
                </c:pt>
                <c:pt idx="584">
                  <c:v>464</c:v>
                </c:pt>
                <c:pt idx="585">
                  <c:v>465</c:v>
                </c:pt>
                <c:pt idx="586">
                  <c:v>466</c:v>
                </c:pt>
                <c:pt idx="587">
                  <c:v>467</c:v>
                </c:pt>
                <c:pt idx="588">
                  <c:v>468</c:v>
                </c:pt>
                <c:pt idx="589">
                  <c:v>469</c:v>
                </c:pt>
                <c:pt idx="590">
                  <c:v>470</c:v>
                </c:pt>
                <c:pt idx="591">
                  <c:v>471</c:v>
                </c:pt>
                <c:pt idx="592">
                  <c:v>472</c:v>
                </c:pt>
                <c:pt idx="593">
                  <c:v>473</c:v>
                </c:pt>
                <c:pt idx="594">
                  <c:v>474</c:v>
                </c:pt>
                <c:pt idx="595">
                  <c:v>475</c:v>
                </c:pt>
                <c:pt idx="596">
                  <c:v>476</c:v>
                </c:pt>
                <c:pt idx="597">
                  <c:v>477</c:v>
                </c:pt>
                <c:pt idx="598">
                  <c:v>478</c:v>
                </c:pt>
                <c:pt idx="599">
                  <c:v>479</c:v>
                </c:pt>
                <c:pt idx="600">
                  <c:v>480</c:v>
                </c:pt>
                <c:pt idx="601">
                  <c:v>481</c:v>
                </c:pt>
                <c:pt idx="602">
                  <c:v>482</c:v>
                </c:pt>
                <c:pt idx="603">
                  <c:v>483</c:v>
                </c:pt>
                <c:pt idx="604">
                  <c:v>484</c:v>
                </c:pt>
                <c:pt idx="605">
                  <c:v>485</c:v>
                </c:pt>
                <c:pt idx="606">
                  <c:v>486</c:v>
                </c:pt>
                <c:pt idx="607">
                  <c:v>487</c:v>
                </c:pt>
                <c:pt idx="608">
                  <c:v>488</c:v>
                </c:pt>
                <c:pt idx="609">
                  <c:v>489</c:v>
                </c:pt>
                <c:pt idx="610">
                  <c:v>490</c:v>
                </c:pt>
                <c:pt idx="611">
                  <c:v>491</c:v>
                </c:pt>
                <c:pt idx="612">
                  <c:v>492</c:v>
                </c:pt>
                <c:pt idx="613">
                  <c:v>493</c:v>
                </c:pt>
                <c:pt idx="614">
                  <c:v>494</c:v>
                </c:pt>
                <c:pt idx="615">
                  <c:v>495</c:v>
                </c:pt>
                <c:pt idx="616">
                  <c:v>496</c:v>
                </c:pt>
                <c:pt idx="617">
                  <c:v>497</c:v>
                </c:pt>
                <c:pt idx="618">
                  <c:v>498</c:v>
                </c:pt>
                <c:pt idx="619">
                  <c:v>499</c:v>
                </c:pt>
                <c:pt idx="620">
                  <c:v>500</c:v>
                </c:pt>
                <c:pt idx="621">
                  <c:v>501</c:v>
                </c:pt>
                <c:pt idx="622">
                  <c:v>502</c:v>
                </c:pt>
                <c:pt idx="623">
                  <c:v>503</c:v>
                </c:pt>
                <c:pt idx="624">
                  <c:v>504</c:v>
                </c:pt>
                <c:pt idx="625">
                  <c:v>505</c:v>
                </c:pt>
                <c:pt idx="626">
                  <c:v>506</c:v>
                </c:pt>
                <c:pt idx="627">
                  <c:v>507</c:v>
                </c:pt>
                <c:pt idx="628">
                  <c:v>508</c:v>
                </c:pt>
                <c:pt idx="629">
                  <c:v>509</c:v>
                </c:pt>
                <c:pt idx="630">
                  <c:v>510</c:v>
                </c:pt>
                <c:pt idx="631">
                  <c:v>511</c:v>
                </c:pt>
                <c:pt idx="632">
                  <c:v>512</c:v>
                </c:pt>
                <c:pt idx="633">
                  <c:v>513</c:v>
                </c:pt>
                <c:pt idx="634">
                  <c:v>514</c:v>
                </c:pt>
                <c:pt idx="635">
                  <c:v>515</c:v>
                </c:pt>
                <c:pt idx="636">
                  <c:v>516</c:v>
                </c:pt>
                <c:pt idx="637">
                  <c:v>517</c:v>
                </c:pt>
                <c:pt idx="638">
                  <c:v>518</c:v>
                </c:pt>
                <c:pt idx="639">
                  <c:v>519</c:v>
                </c:pt>
                <c:pt idx="640">
                  <c:v>520</c:v>
                </c:pt>
                <c:pt idx="641">
                  <c:v>521</c:v>
                </c:pt>
                <c:pt idx="642">
                  <c:v>522</c:v>
                </c:pt>
                <c:pt idx="643">
                  <c:v>523</c:v>
                </c:pt>
                <c:pt idx="644">
                  <c:v>524</c:v>
                </c:pt>
                <c:pt idx="645">
                  <c:v>525</c:v>
                </c:pt>
                <c:pt idx="646">
                  <c:v>526</c:v>
                </c:pt>
                <c:pt idx="647">
                  <c:v>527</c:v>
                </c:pt>
                <c:pt idx="648">
                  <c:v>528</c:v>
                </c:pt>
                <c:pt idx="649">
                  <c:v>529</c:v>
                </c:pt>
                <c:pt idx="650">
                  <c:v>530</c:v>
                </c:pt>
                <c:pt idx="651">
                  <c:v>531</c:v>
                </c:pt>
                <c:pt idx="652">
                  <c:v>532</c:v>
                </c:pt>
                <c:pt idx="653">
                  <c:v>533</c:v>
                </c:pt>
                <c:pt idx="654">
                  <c:v>534</c:v>
                </c:pt>
                <c:pt idx="655">
                  <c:v>535</c:v>
                </c:pt>
                <c:pt idx="656">
                  <c:v>536</c:v>
                </c:pt>
                <c:pt idx="657">
                  <c:v>537</c:v>
                </c:pt>
                <c:pt idx="658">
                  <c:v>538</c:v>
                </c:pt>
                <c:pt idx="659">
                  <c:v>539</c:v>
                </c:pt>
                <c:pt idx="660">
                  <c:v>540</c:v>
                </c:pt>
                <c:pt idx="661">
                  <c:v>541</c:v>
                </c:pt>
                <c:pt idx="662">
                  <c:v>542</c:v>
                </c:pt>
                <c:pt idx="663">
                  <c:v>543</c:v>
                </c:pt>
                <c:pt idx="664">
                  <c:v>544</c:v>
                </c:pt>
                <c:pt idx="665">
                  <c:v>545</c:v>
                </c:pt>
                <c:pt idx="666">
                  <c:v>546</c:v>
                </c:pt>
                <c:pt idx="667">
                  <c:v>547</c:v>
                </c:pt>
                <c:pt idx="668">
                  <c:v>548</c:v>
                </c:pt>
                <c:pt idx="669">
                  <c:v>549</c:v>
                </c:pt>
                <c:pt idx="670">
                  <c:v>550</c:v>
                </c:pt>
                <c:pt idx="671">
                  <c:v>551</c:v>
                </c:pt>
                <c:pt idx="672">
                  <c:v>552</c:v>
                </c:pt>
                <c:pt idx="673">
                  <c:v>553</c:v>
                </c:pt>
                <c:pt idx="674">
                  <c:v>554</c:v>
                </c:pt>
                <c:pt idx="675">
                  <c:v>555</c:v>
                </c:pt>
                <c:pt idx="676">
                  <c:v>556</c:v>
                </c:pt>
                <c:pt idx="677">
                  <c:v>557</c:v>
                </c:pt>
                <c:pt idx="678">
                  <c:v>558</c:v>
                </c:pt>
                <c:pt idx="679">
                  <c:v>559</c:v>
                </c:pt>
                <c:pt idx="680">
                  <c:v>560</c:v>
                </c:pt>
                <c:pt idx="681">
                  <c:v>561</c:v>
                </c:pt>
                <c:pt idx="682">
                  <c:v>562</c:v>
                </c:pt>
                <c:pt idx="683">
                  <c:v>563</c:v>
                </c:pt>
                <c:pt idx="684">
                  <c:v>564</c:v>
                </c:pt>
                <c:pt idx="685">
                  <c:v>565</c:v>
                </c:pt>
                <c:pt idx="686">
                  <c:v>566</c:v>
                </c:pt>
                <c:pt idx="687">
                  <c:v>567</c:v>
                </c:pt>
                <c:pt idx="688">
                  <c:v>568</c:v>
                </c:pt>
                <c:pt idx="689">
                  <c:v>569</c:v>
                </c:pt>
                <c:pt idx="690">
                  <c:v>570</c:v>
                </c:pt>
                <c:pt idx="691">
                  <c:v>571</c:v>
                </c:pt>
                <c:pt idx="692">
                  <c:v>572</c:v>
                </c:pt>
                <c:pt idx="693">
                  <c:v>573</c:v>
                </c:pt>
                <c:pt idx="694">
                  <c:v>574</c:v>
                </c:pt>
                <c:pt idx="695">
                  <c:v>575</c:v>
                </c:pt>
                <c:pt idx="696">
                  <c:v>576</c:v>
                </c:pt>
                <c:pt idx="697">
                  <c:v>577</c:v>
                </c:pt>
                <c:pt idx="698">
                  <c:v>578</c:v>
                </c:pt>
                <c:pt idx="699">
                  <c:v>579</c:v>
                </c:pt>
                <c:pt idx="700">
                  <c:v>580</c:v>
                </c:pt>
                <c:pt idx="701">
                  <c:v>581</c:v>
                </c:pt>
                <c:pt idx="702">
                  <c:v>582</c:v>
                </c:pt>
                <c:pt idx="703">
                  <c:v>583</c:v>
                </c:pt>
                <c:pt idx="704">
                  <c:v>584</c:v>
                </c:pt>
                <c:pt idx="705">
                  <c:v>585</c:v>
                </c:pt>
                <c:pt idx="706">
                  <c:v>586</c:v>
                </c:pt>
                <c:pt idx="707">
                  <c:v>587</c:v>
                </c:pt>
                <c:pt idx="708">
                  <c:v>588</c:v>
                </c:pt>
                <c:pt idx="709">
                  <c:v>589</c:v>
                </c:pt>
                <c:pt idx="710">
                  <c:v>590</c:v>
                </c:pt>
                <c:pt idx="711">
                  <c:v>591</c:v>
                </c:pt>
                <c:pt idx="712">
                  <c:v>592</c:v>
                </c:pt>
                <c:pt idx="713">
                  <c:v>593</c:v>
                </c:pt>
                <c:pt idx="714">
                  <c:v>594</c:v>
                </c:pt>
                <c:pt idx="715">
                  <c:v>595</c:v>
                </c:pt>
                <c:pt idx="716">
                  <c:v>596</c:v>
                </c:pt>
                <c:pt idx="717">
                  <c:v>597</c:v>
                </c:pt>
                <c:pt idx="718">
                  <c:v>598</c:v>
                </c:pt>
                <c:pt idx="719">
                  <c:v>599</c:v>
                </c:pt>
                <c:pt idx="720">
                  <c:v>600</c:v>
                </c:pt>
                <c:pt idx="721">
                  <c:v>601</c:v>
                </c:pt>
                <c:pt idx="722">
                  <c:v>602</c:v>
                </c:pt>
                <c:pt idx="723">
                  <c:v>603</c:v>
                </c:pt>
                <c:pt idx="724">
                  <c:v>604</c:v>
                </c:pt>
                <c:pt idx="725">
                  <c:v>605</c:v>
                </c:pt>
                <c:pt idx="726">
                  <c:v>606</c:v>
                </c:pt>
                <c:pt idx="727">
                  <c:v>607</c:v>
                </c:pt>
                <c:pt idx="728">
                  <c:v>608</c:v>
                </c:pt>
                <c:pt idx="729">
                  <c:v>609</c:v>
                </c:pt>
                <c:pt idx="730">
                  <c:v>610</c:v>
                </c:pt>
                <c:pt idx="731">
                  <c:v>611</c:v>
                </c:pt>
                <c:pt idx="732">
                  <c:v>612</c:v>
                </c:pt>
                <c:pt idx="733">
                  <c:v>613</c:v>
                </c:pt>
                <c:pt idx="734">
                  <c:v>614</c:v>
                </c:pt>
                <c:pt idx="735">
                  <c:v>615</c:v>
                </c:pt>
                <c:pt idx="736">
                  <c:v>616</c:v>
                </c:pt>
                <c:pt idx="737">
                  <c:v>617</c:v>
                </c:pt>
                <c:pt idx="738">
                  <c:v>618</c:v>
                </c:pt>
                <c:pt idx="739">
                  <c:v>619</c:v>
                </c:pt>
                <c:pt idx="740">
                  <c:v>620</c:v>
                </c:pt>
                <c:pt idx="741">
                  <c:v>621</c:v>
                </c:pt>
                <c:pt idx="742">
                  <c:v>622</c:v>
                </c:pt>
                <c:pt idx="743">
                  <c:v>623</c:v>
                </c:pt>
                <c:pt idx="744">
                  <c:v>624</c:v>
                </c:pt>
                <c:pt idx="745">
                  <c:v>625</c:v>
                </c:pt>
                <c:pt idx="746">
                  <c:v>626</c:v>
                </c:pt>
                <c:pt idx="747">
                  <c:v>627</c:v>
                </c:pt>
                <c:pt idx="748">
                  <c:v>628</c:v>
                </c:pt>
                <c:pt idx="749">
                  <c:v>629</c:v>
                </c:pt>
                <c:pt idx="750">
                  <c:v>630</c:v>
                </c:pt>
                <c:pt idx="751">
                  <c:v>631</c:v>
                </c:pt>
                <c:pt idx="752">
                  <c:v>632</c:v>
                </c:pt>
                <c:pt idx="753">
                  <c:v>633</c:v>
                </c:pt>
                <c:pt idx="754">
                  <c:v>634</c:v>
                </c:pt>
                <c:pt idx="755">
                  <c:v>635</c:v>
                </c:pt>
                <c:pt idx="756">
                  <c:v>636</c:v>
                </c:pt>
                <c:pt idx="757">
                  <c:v>637</c:v>
                </c:pt>
                <c:pt idx="758">
                  <c:v>638</c:v>
                </c:pt>
                <c:pt idx="759">
                  <c:v>639</c:v>
                </c:pt>
                <c:pt idx="760">
                  <c:v>640</c:v>
                </c:pt>
                <c:pt idx="761">
                  <c:v>641</c:v>
                </c:pt>
                <c:pt idx="762">
                  <c:v>642</c:v>
                </c:pt>
                <c:pt idx="763">
                  <c:v>643</c:v>
                </c:pt>
                <c:pt idx="764">
                  <c:v>644</c:v>
                </c:pt>
                <c:pt idx="765">
                  <c:v>645</c:v>
                </c:pt>
                <c:pt idx="766">
                  <c:v>646</c:v>
                </c:pt>
                <c:pt idx="767">
                  <c:v>647</c:v>
                </c:pt>
                <c:pt idx="768">
                  <c:v>648</c:v>
                </c:pt>
                <c:pt idx="769">
                  <c:v>649</c:v>
                </c:pt>
                <c:pt idx="770">
                  <c:v>650</c:v>
                </c:pt>
                <c:pt idx="771">
                  <c:v>651</c:v>
                </c:pt>
                <c:pt idx="772">
                  <c:v>652</c:v>
                </c:pt>
                <c:pt idx="773">
                  <c:v>653</c:v>
                </c:pt>
                <c:pt idx="774">
                  <c:v>654</c:v>
                </c:pt>
                <c:pt idx="775">
                  <c:v>655</c:v>
                </c:pt>
                <c:pt idx="776">
                  <c:v>656</c:v>
                </c:pt>
                <c:pt idx="777">
                  <c:v>657</c:v>
                </c:pt>
                <c:pt idx="778">
                  <c:v>658</c:v>
                </c:pt>
                <c:pt idx="779">
                  <c:v>659</c:v>
                </c:pt>
                <c:pt idx="780">
                  <c:v>660</c:v>
                </c:pt>
                <c:pt idx="781">
                  <c:v>661</c:v>
                </c:pt>
                <c:pt idx="782">
                  <c:v>662</c:v>
                </c:pt>
                <c:pt idx="783">
                  <c:v>663</c:v>
                </c:pt>
                <c:pt idx="784">
                  <c:v>664</c:v>
                </c:pt>
                <c:pt idx="785">
                  <c:v>665</c:v>
                </c:pt>
                <c:pt idx="786">
                  <c:v>666</c:v>
                </c:pt>
                <c:pt idx="787">
                  <c:v>667</c:v>
                </c:pt>
                <c:pt idx="788">
                  <c:v>668</c:v>
                </c:pt>
                <c:pt idx="789">
                  <c:v>669</c:v>
                </c:pt>
                <c:pt idx="790">
                  <c:v>670</c:v>
                </c:pt>
                <c:pt idx="791">
                  <c:v>671</c:v>
                </c:pt>
                <c:pt idx="792">
                  <c:v>672</c:v>
                </c:pt>
                <c:pt idx="793">
                  <c:v>673</c:v>
                </c:pt>
                <c:pt idx="794">
                  <c:v>674</c:v>
                </c:pt>
                <c:pt idx="795">
                  <c:v>675</c:v>
                </c:pt>
                <c:pt idx="796">
                  <c:v>676</c:v>
                </c:pt>
                <c:pt idx="797">
                  <c:v>677</c:v>
                </c:pt>
                <c:pt idx="798">
                  <c:v>678</c:v>
                </c:pt>
                <c:pt idx="799">
                  <c:v>679</c:v>
                </c:pt>
                <c:pt idx="800">
                  <c:v>680</c:v>
                </c:pt>
                <c:pt idx="801">
                  <c:v>681</c:v>
                </c:pt>
                <c:pt idx="802">
                  <c:v>682</c:v>
                </c:pt>
                <c:pt idx="803">
                  <c:v>683</c:v>
                </c:pt>
                <c:pt idx="804">
                  <c:v>684</c:v>
                </c:pt>
                <c:pt idx="805">
                  <c:v>685</c:v>
                </c:pt>
                <c:pt idx="806">
                  <c:v>686</c:v>
                </c:pt>
                <c:pt idx="807">
                  <c:v>687</c:v>
                </c:pt>
                <c:pt idx="808">
                  <c:v>688</c:v>
                </c:pt>
                <c:pt idx="809">
                  <c:v>689</c:v>
                </c:pt>
                <c:pt idx="810">
                  <c:v>690</c:v>
                </c:pt>
                <c:pt idx="811">
                  <c:v>691</c:v>
                </c:pt>
                <c:pt idx="812">
                  <c:v>692</c:v>
                </c:pt>
                <c:pt idx="813">
                  <c:v>693</c:v>
                </c:pt>
                <c:pt idx="814">
                  <c:v>694</c:v>
                </c:pt>
                <c:pt idx="815">
                  <c:v>695</c:v>
                </c:pt>
                <c:pt idx="816">
                  <c:v>696</c:v>
                </c:pt>
                <c:pt idx="817">
                  <c:v>697</c:v>
                </c:pt>
                <c:pt idx="818">
                  <c:v>698</c:v>
                </c:pt>
                <c:pt idx="819">
                  <c:v>699</c:v>
                </c:pt>
                <c:pt idx="820">
                  <c:v>700</c:v>
                </c:pt>
                <c:pt idx="821">
                  <c:v>701</c:v>
                </c:pt>
                <c:pt idx="822">
                  <c:v>702</c:v>
                </c:pt>
                <c:pt idx="823">
                  <c:v>703</c:v>
                </c:pt>
                <c:pt idx="824">
                  <c:v>704</c:v>
                </c:pt>
                <c:pt idx="825">
                  <c:v>705</c:v>
                </c:pt>
                <c:pt idx="826">
                  <c:v>706</c:v>
                </c:pt>
                <c:pt idx="827">
                  <c:v>707</c:v>
                </c:pt>
                <c:pt idx="828">
                  <c:v>708</c:v>
                </c:pt>
                <c:pt idx="829">
                  <c:v>709</c:v>
                </c:pt>
                <c:pt idx="830">
                  <c:v>710</c:v>
                </c:pt>
                <c:pt idx="831">
                  <c:v>711</c:v>
                </c:pt>
                <c:pt idx="832">
                  <c:v>712</c:v>
                </c:pt>
                <c:pt idx="833">
                  <c:v>713</c:v>
                </c:pt>
                <c:pt idx="834">
                  <c:v>714</c:v>
                </c:pt>
                <c:pt idx="835">
                  <c:v>715</c:v>
                </c:pt>
                <c:pt idx="836">
                  <c:v>716</c:v>
                </c:pt>
                <c:pt idx="837">
                  <c:v>717</c:v>
                </c:pt>
                <c:pt idx="838">
                  <c:v>718</c:v>
                </c:pt>
                <c:pt idx="839">
                  <c:v>719</c:v>
                </c:pt>
                <c:pt idx="840">
                  <c:v>720</c:v>
                </c:pt>
                <c:pt idx="841">
                  <c:v>721</c:v>
                </c:pt>
                <c:pt idx="842">
                  <c:v>722</c:v>
                </c:pt>
                <c:pt idx="843">
                  <c:v>723</c:v>
                </c:pt>
                <c:pt idx="844">
                  <c:v>724</c:v>
                </c:pt>
                <c:pt idx="845">
                  <c:v>725</c:v>
                </c:pt>
                <c:pt idx="846">
                  <c:v>726</c:v>
                </c:pt>
                <c:pt idx="847">
                  <c:v>727</c:v>
                </c:pt>
                <c:pt idx="848">
                  <c:v>728</c:v>
                </c:pt>
                <c:pt idx="849">
                  <c:v>729</c:v>
                </c:pt>
                <c:pt idx="850">
                  <c:v>730</c:v>
                </c:pt>
                <c:pt idx="851">
                  <c:v>731</c:v>
                </c:pt>
                <c:pt idx="852">
                  <c:v>732</c:v>
                </c:pt>
                <c:pt idx="853">
                  <c:v>733</c:v>
                </c:pt>
                <c:pt idx="854">
                  <c:v>734</c:v>
                </c:pt>
                <c:pt idx="855">
                  <c:v>735</c:v>
                </c:pt>
                <c:pt idx="856">
                  <c:v>736</c:v>
                </c:pt>
                <c:pt idx="857">
                  <c:v>737</c:v>
                </c:pt>
                <c:pt idx="858">
                  <c:v>738</c:v>
                </c:pt>
                <c:pt idx="859">
                  <c:v>739</c:v>
                </c:pt>
                <c:pt idx="860">
                  <c:v>740</c:v>
                </c:pt>
                <c:pt idx="861">
                  <c:v>741</c:v>
                </c:pt>
                <c:pt idx="862">
                  <c:v>742</c:v>
                </c:pt>
                <c:pt idx="863">
                  <c:v>743</c:v>
                </c:pt>
                <c:pt idx="864">
                  <c:v>744</c:v>
                </c:pt>
                <c:pt idx="865">
                  <c:v>745</c:v>
                </c:pt>
                <c:pt idx="866">
                  <c:v>746</c:v>
                </c:pt>
                <c:pt idx="867">
                  <c:v>747</c:v>
                </c:pt>
                <c:pt idx="868">
                  <c:v>748</c:v>
                </c:pt>
                <c:pt idx="869">
                  <c:v>749</c:v>
                </c:pt>
                <c:pt idx="870">
                  <c:v>750</c:v>
                </c:pt>
                <c:pt idx="871">
                  <c:v>751</c:v>
                </c:pt>
                <c:pt idx="872">
                  <c:v>752</c:v>
                </c:pt>
                <c:pt idx="873">
                  <c:v>753</c:v>
                </c:pt>
                <c:pt idx="874">
                  <c:v>754</c:v>
                </c:pt>
                <c:pt idx="875">
                  <c:v>755</c:v>
                </c:pt>
                <c:pt idx="876">
                  <c:v>756</c:v>
                </c:pt>
                <c:pt idx="877">
                  <c:v>757</c:v>
                </c:pt>
                <c:pt idx="878">
                  <c:v>758</c:v>
                </c:pt>
                <c:pt idx="879">
                  <c:v>759</c:v>
                </c:pt>
                <c:pt idx="880">
                  <c:v>760</c:v>
                </c:pt>
                <c:pt idx="881">
                  <c:v>761</c:v>
                </c:pt>
                <c:pt idx="882">
                  <c:v>762</c:v>
                </c:pt>
                <c:pt idx="883">
                  <c:v>763</c:v>
                </c:pt>
                <c:pt idx="884">
                  <c:v>764</c:v>
                </c:pt>
                <c:pt idx="885">
                  <c:v>765</c:v>
                </c:pt>
                <c:pt idx="886">
                  <c:v>766</c:v>
                </c:pt>
                <c:pt idx="887">
                  <c:v>767</c:v>
                </c:pt>
                <c:pt idx="888">
                  <c:v>768</c:v>
                </c:pt>
                <c:pt idx="889">
                  <c:v>769</c:v>
                </c:pt>
                <c:pt idx="890">
                  <c:v>770</c:v>
                </c:pt>
                <c:pt idx="891">
                  <c:v>771</c:v>
                </c:pt>
                <c:pt idx="892">
                  <c:v>772</c:v>
                </c:pt>
                <c:pt idx="893">
                  <c:v>773</c:v>
                </c:pt>
                <c:pt idx="894">
                  <c:v>774</c:v>
                </c:pt>
                <c:pt idx="895">
                  <c:v>775</c:v>
                </c:pt>
                <c:pt idx="896">
                  <c:v>776</c:v>
                </c:pt>
                <c:pt idx="897">
                  <c:v>777</c:v>
                </c:pt>
                <c:pt idx="898">
                  <c:v>778</c:v>
                </c:pt>
                <c:pt idx="899">
                  <c:v>779</c:v>
                </c:pt>
                <c:pt idx="900">
                  <c:v>780</c:v>
                </c:pt>
                <c:pt idx="901">
                  <c:v>781</c:v>
                </c:pt>
                <c:pt idx="902">
                  <c:v>782</c:v>
                </c:pt>
                <c:pt idx="903">
                  <c:v>783</c:v>
                </c:pt>
              </c:numCache>
            </c:numRef>
          </c:xVal>
          <c:yVal>
            <c:numRef>
              <c:f>'Batteries&amp;burner1'!$C$3:$C$906</c:f>
              <c:numCache>
                <c:formatCode>General</c:formatCode>
                <c:ptCount val="90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2.5859222232002597</c:v>
                </c:pt>
                <c:pt idx="122">
                  <c:v>4.2738345857330104</c:v>
                </c:pt>
                <c:pt idx="123">
                  <c:v>7.5909309496612645</c:v>
                </c:pt>
                <c:pt idx="124">
                  <c:v>12.172063780854398</c:v>
                </c:pt>
                <c:pt idx="125">
                  <c:v>16.95123923552643</c:v>
                </c:pt>
                <c:pt idx="126">
                  <c:v>21.903307257090088</c:v>
                </c:pt>
                <c:pt idx="127">
                  <c:v>25.745506919305448</c:v>
                </c:pt>
                <c:pt idx="128">
                  <c:v>29.453261762812158</c:v>
                </c:pt>
                <c:pt idx="129">
                  <c:v>31.589392196682088</c:v>
                </c:pt>
                <c:pt idx="130">
                  <c:v>31.374986544847399</c:v>
                </c:pt>
                <c:pt idx="131">
                  <c:v>31.352298642473599</c:v>
                </c:pt>
                <c:pt idx="132">
                  <c:v>32.063347236401</c:v>
                </c:pt>
                <c:pt idx="133">
                  <c:v>32.878164949367701</c:v>
                </c:pt>
                <c:pt idx="134">
                  <c:v>33.528974150563599</c:v>
                </c:pt>
                <c:pt idx="135">
                  <c:v>37.503090293651297</c:v>
                </c:pt>
                <c:pt idx="136">
                  <c:v>42.224886152762338</c:v>
                </c:pt>
                <c:pt idx="137">
                  <c:v>45.013150838361213</c:v>
                </c:pt>
                <c:pt idx="138">
                  <c:v>47.783667974244707</c:v>
                </c:pt>
                <c:pt idx="139">
                  <c:v>50.923295769343</c:v>
                </c:pt>
                <c:pt idx="140">
                  <c:v>53.879161601135095</c:v>
                </c:pt>
                <c:pt idx="141">
                  <c:v>55.708775719042301</c:v>
                </c:pt>
                <c:pt idx="142">
                  <c:v>58.077633365130495</c:v>
                </c:pt>
                <c:pt idx="143">
                  <c:v>60.282309411800703</c:v>
                </c:pt>
                <c:pt idx="144">
                  <c:v>62.147258804832703</c:v>
                </c:pt>
                <c:pt idx="145">
                  <c:v>66.619069281530415</c:v>
                </c:pt>
                <c:pt idx="146">
                  <c:v>75.114633641500419</c:v>
                </c:pt>
                <c:pt idx="147">
                  <c:v>86.206431943902402</c:v>
                </c:pt>
                <c:pt idx="148">
                  <c:v>100.75741207587718</c:v>
                </c:pt>
                <c:pt idx="149">
                  <c:v>118.61925622504918</c:v>
                </c:pt>
                <c:pt idx="150">
                  <c:v>138.27350848006162</c:v>
                </c:pt>
                <c:pt idx="151">
                  <c:v>158.83885093627899</c:v>
                </c:pt>
                <c:pt idx="152">
                  <c:v>180.11483259264253</c:v>
                </c:pt>
                <c:pt idx="153">
                  <c:v>202.54367761290999</c:v>
                </c:pt>
                <c:pt idx="154">
                  <c:v>225.84496822470049</c:v>
                </c:pt>
                <c:pt idx="155">
                  <c:v>250.18522541822801</c:v>
                </c:pt>
                <c:pt idx="156">
                  <c:v>275.69845277179269</c:v>
                </c:pt>
                <c:pt idx="157">
                  <c:v>302.3160547776281</c:v>
                </c:pt>
                <c:pt idx="158">
                  <c:v>330.35730340615493</c:v>
                </c:pt>
                <c:pt idx="159">
                  <c:v>359.87851320526528</c:v>
                </c:pt>
                <c:pt idx="160">
                  <c:v>390.62262104355892</c:v>
                </c:pt>
                <c:pt idx="161">
                  <c:v>422.77793862351501</c:v>
                </c:pt>
                <c:pt idx="162">
                  <c:v>454.94233356611215</c:v>
                </c:pt>
                <c:pt idx="163">
                  <c:v>485.90834111628169</c:v>
                </c:pt>
                <c:pt idx="164">
                  <c:v>516.71718231267255</c:v>
                </c:pt>
                <c:pt idx="165">
                  <c:v>548.26122604480781</c:v>
                </c:pt>
                <c:pt idx="166">
                  <c:v>579.88622952666401</c:v>
                </c:pt>
                <c:pt idx="167">
                  <c:v>611.08481330474604</c:v>
                </c:pt>
                <c:pt idx="168">
                  <c:v>642.11329026156784</c:v>
                </c:pt>
                <c:pt idx="169">
                  <c:v>673.36287384481818</c:v>
                </c:pt>
                <c:pt idx="170">
                  <c:v>705.85830211452298</c:v>
                </c:pt>
                <c:pt idx="171">
                  <c:v>737.80799574784396</c:v>
                </c:pt>
                <c:pt idx="172">
                  <c:v>769.2236220720381</c:v>
                </c:pt>
                <c:pt idx="173">
                  <c:v>802.15298077509897</c:v>
                </c:pt>
                <c:pt idx="174">
                  <c:v>835.58757572956404</c:v>
                </c:pt>
                <c:pt idx="175">
                  <c:v>868.58979913335804</c:v>
                </c:pt>
                <c:pt idx="176">
                  <c:v>902.18607097291851</c:v>
                </c:pt>
                <c:pt idx="177">
                  <c:v>936.93429281081796</c:v>
                </c:pt>
                <c:pt idx="178">
                  <c:v>972.02570576309802</c:v>
                </c:pt>
                <c:pt idx="179">
                  <c:v>1006.90718863829</c:v>
                </c:pt>
                <c:pt idx="180">
                  <c:v>1041.14585080032</c:v>
                </c:pt>
                <c:pt idx="181">
                  <c:v>1075.3658480481399</c:v>
                </c:pt>
                <c:pt idx="182">
                  <c:v>1109.2489794057738</c:v>
                </c:pt>
                <c:pt idx="183">
                  <c:v>1143.2924329072298</c:v>
                </c:pt>
                <c:pt idx="184">
                  <c:v>1178.2305174944811</c:v>
                </c:pt>
                <c:pt idx="185">
                  <c:v>1213.0414182043958</c:v>
                </c:pt>
                <c:pt idx="186">
                  <c:v>1247.5671703934599</c:v>
                </c:pt>
                <c:pt idx="187">
                  <c:v>1281.8330717441611</c:v>
                </c:pt>
                <c:pt idx="188">
                  <c:v>1317.12160652176</c:v>
                </c:pt>
                <c:pt idx="189">
                  <c:v>1355.0968083717801</c:v>
                </c:pt>
                <c:pt idx="190">
                  <c:v>1392.84088848433</c:v>
                </c:pt>
                <c:pt idx="191">
                  <c:v>1428.3380926887801</c:v>
                </c:pt>
                <c:pt idx="192">
                  <c:v>1463.8995007036901</c:v>
                </c:pt>
                <c:pt idx="193">
                  <c:v>1501.1728576363898</c:v>
                </c:pt>
                <c:pt idx="194">
                  <c:v>1541.1639933704998</c:v>
                </c:pt>
                <c:pt idx="195">
                  <c:v>1582.7628481984598</c:v>
                </c:pt>
                <c:pt idx="196">
                  <c:v>1623.7111147160199</c:v>
                </c:pt>
                <c:pt idx="197">
                  <c:v>1664.8411296552099</c:v>
                </c:pt>
                <c:pt idx="198">
                  <c:v>1704.76271309043</c:v>
                </c:pt>
                <c:pt idx="199">
                  <c:v>1742.1680027447601</c:v>
                </c:pt>
                <c:pt idx="200">
                  <c:v>1778.6613409610998</c:v>
                </c:pt>
                <c:pt idx="201">
                  <c:v>1817.0682310288498</c:v>
                </c:pt>
                <c:pt idx="202">
                  <c:v>1857.1234027514668</c:v>
                </c:pt>
                <c:pt idx="203">
                  <c:v>1897.26215534383</c:v>
                </c:pt>
                <c:pt idx="204">
                  <c:v>1938.78993199607</c:v>
                </c:pt>
                <c:pt idx="205">
                  <c:v>1981.7252141876611</c:v>
                </c:pt>
                <c:pt idx="206">
                  <c:v>2023.54506499688</c:v>
                </c:pt>
                <c:pt idx="207">
                  <c:v>2064.649620728233</c:v>
                </c:pt>
                <c:pt idx="208">
                  <c:v>2107.0596968869022</c:v>
                </c:pt>
                <c:pt idx="209">
                  <c:v>2148.9169629998501</c:v>
                </c:pt>
                <c:pt idx="210">
                  <c:v>2189.7199498623099</c:v>
                </c:pt>
                <c:pt idx="211">
                  <c:v>2231.0007905326102</c:v>
                </c:pt>
                <c:pt idx="212">
                  <c:v>2272.7627741984797</c:v>
                </c:pt>
                <c:pt idx="213">
                  <c:v>2313.6954693967687</c:v>
                </c:pt>
                <c:pt idx="214">
                  <c:v>2353.719546507597</c:v>
                </c:pt>
                <c:pt idx="215">
                  <c:v>2394.50896033554</c:v>
                </c:pt>
                <c:pt idx="216">
                  <c:v>2435.70954527494</c:v>
                </c:pt>
                <c:pt idx="217">
                  <c:v>2476.7525851344199</c:v>
                </c:pt>
                <c:pt idx="218">
                  <c:v>2517.134213071457</c:v>
                </c:pt>
                <c:pt idx="219">
                  <c:v>2555.3359772815229</c:v>
                </c:pt>
                <c:pt idx="220">
                  <c:v>2593.3526769656501</c:v>
                </c:pt>
                <c:pt idx="221">
                  <c:v>2633.1652174188498</c:v>
                </c:pt>
                <c:pt idx="222">
                  <c:v>2674.3449620572101</c:v>
                </c:pt>
                <c:pt idx="223">
                  <c:v>2714.3606257543597</c:v>
                </c:pt>
                <c:pt idx="224">
                  <c:v>2753.8414848125412</c:v>
                </c:pt>
                <c:pt idx="225">
                  <c:v>2795.027507709</c:v>
                </c:pt>
                <c:pt idx="226">
                  <c:v>2837.3538736019059</c:v>
                </c:pt>
                <c:pt idx="227">
                  <c:v>2879.90416161754</c:v>
                </c:pt>
                <c:pt idx="228">
                  <c:v>2920.9463048428001</c:v>
                </c:pt>
                <c:pt idx="229">
                  <c:v>2960.1761808752622</c:v>
                </c:pt>
                <c:pt idx="230">
                  <c:v>2998.849175504477</c:v>
                </c:pt>
                <c:pt idx="231">
                  <c:v>3033.7913748215869</c:v>
                </c:pt>
                <c:pt idx="232">
                  <c:v>3068.2367590638987</c:v>
                </c:pt>
                <c:pt idx="233">
                  <c:v>3105.6792309563812</c:v>
                </c:pt>
                <c:pt idx="234">
                  <c:v>3143.38145518282</c:v>
                </c:pt>
                <c:pt idx="235">
                  <c:v>3181.3397725604818</c:v>
                </c:pt>
                <c:pt idx="236">
                  <c:v>3219.4301133632689</c:v>
                </c:pt>
                <c:pt idx="237">
                  <c:v>3257.827515600507</c:v>
                </c:pt>
                <c:pt idx="238">
                  <c:v>3296.8500837040601</c:v>
                </c:pt>
                <c:pt idx="239">
                  <c:v>3336.7959356220499</c:v>
                </c:pt>
                <c:pt idx="240">
                  <c:v>3376.3043538300808</c:v>
                </c:pt>
                <c:pt idx="241">
                  <c:v>3414.7421669687697</c:v>
                </c:pt>
                <c:pt idx="242">
                  <c:v>3452.65930977479</c:v>
                </c:pt>
                <c:pt idx="243">
                  <c:v>3490.1232534432102</c:v>
                </c:pt>
                <c:pt idx="244">
                  <c:v>3527.7657431993798</c:v>
                </c:pt>
                <c:pt idx="245">
                  <c:v>3565.75216569858</c:v>
                </c:pt>
                <c:pt idx="246">
                  <c:v>3603.1806729325722</c:v>
                </c:pt>
                <c:pt idx="247">
                  <c:v>3640.1892439015301</c:v>
                </c:pt>
                <c:pt idx="248">
                  <c:v>3678.4807201654498</c:v>
                </c:pt>
                <c:pt idx="249">
                  <c:v>3717.7609238207087</c:v>
                </c:pt>
                <c:pt idx="250">
                  <c:v>3756.1894555118397</c:v>
                </c:pt>
                <c:pt idx="251">
                  <c:v>3793.7172736564012</c:v>
                </c:pt>
                <c:pt idx="252">
                  <c:v>3831.9132964099722</c:v>
                </c:pt>
                <c:pt idx="253">
                  <c:v>3870.2666862042097</c:v>
                </c:pt>
                <c:pt idx="254">
                  <c:v>3908.6733796534522</c:v>
                </c:pt>
                <c:pt idx="255">
                  <c:v>3948.4132541737722</c:v>
                </c:pt>
                <c:pt idx="256">
                  <c:v>3988.8010837305264</c:v>
                </c:pt>
                <c:pt idx="257">
                  <c:v>4029.18756362052</c:v>
                </c:pt>
                <c:pt idx="258">
                  <c:v>4068.1416876108997</c:v>
                </c:pt>
                <c:pt idx="259">
                  <c:v>4105.5101736214729</c:v>
                </c:pt>
                <c:pt idx="260">
                  <c:v>4142.9030292976704</c:v>
                </c:pt>
                <c:pt idx="261">
                  <c:v>4180.4385671861783</c:v>
                </c:pt>
                <c:pt idx="262">
                  <c:v>4217.7310014494924</c:v>
                </c:pt>
                <c:pt idx="263">
                  <c:v>4256.03715927145</c:v>
                </c:pt>
                <c:pt idx="264">
                  <c:v>4294.0432266371154</c:v>
                </c:pt>
                <c:pt idx="265">
                  <c:v>4331.5828815309314</c:v>
                </c:pt>
                <c:pt idx="266">
                  <c:v>4369.5097729061272</c:v>
                </c:pt>
                <c:pt idx="267">
                  <c:v>4406.1984138224698</c:v>
                </c:pt>
                <c:pt idx="268">
                  <c:v>4442.3666436641779</c:v>
                </c:pt>
                <c:pt idx="269">
                  <c:v>4478.8383466134901</c:v>
                </c:pt>
                <c:pt idx="270">
                  <c:v>4515.8122719430139</c:v>
                </c:pt>
                <c:pt idx="271">
                  <c:v>4553.2050669282098</c:v>
                </c:pt>
                <c:pt idx="272">
                  <c:v>4590.0452003800301</c:v>
                </c:pt>
                <c:pt idx="273">
                  <c:v>4626.6986929661616</c:v>
                </c:pt>
                <c:pt idx="274">
                  <c:v>4663.7691193831724</c:v>
                </c:pt>
                <c:pt idx="275">
                  <c:v>4701.0493768959304</c:v>
                </c:pt>
                <c:pt idx="276">
                  <c:v>4739.0799149541299</c:v>
                </c:pt>
                <c:pt idx="277">
                  <c:v>4776.3485625028234</c:v>
                </c:pt>
                <c:pt idx="278">
                  <c:v>4813.0200378209302</c:v>
                </c:pt>
                <c:pt idx="279">
                  <c:v>4850.8075190633754</c:v>
                </c:pt>
                <c:pt idx="280">
                  <c:v>4888.4921612103044</c:v>
                </c:pt>
                <c:pt idx="281">
                  <c:v>4924.881397477302</c:v>
                </c:pt>
                <c:pt idx="282">
                  <c:v>4960.6912486552437</c:v>
                </c:pt>
                <c:pt idx="283">
                  <c:v>4996.7226158022704</c:v>
                </c:pt>
                <c:pt idx="284">
                  <c:v>5033.0822833258044</c:v>
                </c:pt>
                <c:pt idx="285">
                  <c:v>5069.9638799001796</c:v>
                </c:pt>
                <c:pt idx="286">
                  <c:v>5107.8147059878002</c:v>
                </c:pt>
                <c:pt idx="287">
                  <c:v>5147.0647122493965</c:v>
                </c:pt>
                <c:pt idx="288">
                  <c:v>5186.6358996701301</c:v>
                </c:pt>
                <c:pt idx="289">
                  <c:v>5225.2603341684744</c:v>
                </c:pt>
                <c:pt idx="290">
                  <c:v>5263.81973553233</c:v>
                </c:pt>
                <c:pt idx="291">
                  <c:v>5303.2478004403665</c:v>
                </c:pt>
                <c:pt idx="292">
                  <c:v>5341.7233485780998</c:v>
                </c:pt>
                <c:pt idx="293">
                  <c:v>5379.0496507872804</c:v>
                </c:pt>
                <c:pt idx="294">
                  <c:v>5415.9415095871454</c:v>
                </c:pt>
                <c:pt idx="295">
                  <c:v>5452.3094721433499</c:v>
                </c:pt>
                <c:pt idx="296">
                  <c:v>5489.6898192961798</c:v>
                </c:pt>
                <c:pt idx="297">
                  <c:v>5527.3044219206704</c:v>
                </c:pt>
                <c:pt idx="298">
                  <c:v>5563.9099761511834</c:v>
                </c:pt>
                <c:pt idx="299">
                  <c:v>5600.4075579832261</c:v>
                </c:pt>
                <c:pt idx="300">
                  <c:v>5637.5575559188183</c:v>
                </c:pt>
                <c:pt idx="301">
                  <c:v>5675.4468631120499</c:v>
                </c:pt>
                <c:pt idx="302">
                  <c:v>5713.5594451807201</c:v>
                </c:pt>
                <c:pt idx="303">
                  <c:v>5751.2152598957819</c:v>
                </c:pt>
                <c:pt idx="304">
                  <c:v>5788.7165102118024</c:v>
                </c:pt>
                <c:pt idx="305">
                  <c:v>5826.6288007686044</c:v>
                </c:pt>
                <c:pt idx="306">
                  <c:v>5864.9655674166124</c:v>
                </c:pt>
                <c:pt idx="307">
                  <c:v>5904.6827260901318</c:v>
                </c:pt>
                <c:pt idx="308">
                  <c:v>5945.4492704851818</c:v>
                </c:pt>
                <c:pt idx="309">
                  <c:v>5986.4209384430214</c:v>
                </c:pt>
                <c:pt idx="310">
                  <c:v>6027.8880874980796</c:v>
                </c:pt>
                <c:pt idx="311">
                  <c:v>6070.1331646334029</c:v>
                </c:pt>
                <c:pt idx="312">
                  <c:v>6112.2114975242275</c:v>
                </c:pt>
                <c:pt idx="313">
                  <c:v>6154.446136513704</c:v>
                </c:pt>
                <c:pt idx="314">
                  <c:v>6195.9113451978601</c:v>
                </c:pt>
                <c:pt idx="315">
                  <c:v>6235.761921905234</c:v>
                </c:pt>
                <c:pt idx="316">
                  <c:v>6276.2062530584544</c:v>
                </c:pt>
                <c:pt idx="317">
                  <c:v>6317.9237862935797</c:v>
                </c:pt>
                <c:pt idx="318">
                  <c:v>6360.1312387223234</c:v>
                </c:pt>
                <c:pt idx="319">
                  <c:v>6400.895668875306</c:v>
                </c:pt>
                <c:pt idx="320">
                  <c:v>6440.7794027460222</c:v>
                </c:pt>
                <c:pt idx="321">
                  <c:v>6481.1079532408185</c:v>
                </c:pt>
                <c:pt idx="322">
                  <c:v>6521.4494636395102</c:v>
                </c:pt>
                <c:pt idx="323">
                  <c:v>6560.9697147746301</c:v>
                </c:pt>
                <c:pt idx="324">
                  <c:v>6599.6952921899347</c:v>
                </c:pt>
                <c:pt idx="325">
                  <c:v>6637.3608275430624</c:v>
                </c:pt>
                <c:pt idx="326">
                  <c:v>6674.9662439729254</c:v>
                </c:pt>
                <c:pt idx="327">
                  <c:v>6713.7440503157895</c:v>
                </c:pt>
                <c:pt idx="328">
                  <c:v>6752.1231562594539</c:v>
                </c:pt>
                <c:pt idx="329">
                  <c:v>6789.6925710616115</c:v>
                </c:pt>
                <c:pt idx="330">
                  <c:v>6827.4675274511419</c:v>
                </c:pt>
                <c:pt idx="331">
                  <c:v>6866.121055161424</c:v>
                </c:pt>
                <c:pt idx="332">
                  <c:v>6905.664218105534</c:v>
                </c:pt>
                <c:pt idx="333">
                  <c:v>6945.8581676950134</c:v>
                </c:pt>
                <c:pt idx="334">
                  <c:v>6986.2184991739414</c:v>
                </c:pt>
                <c:pt idx="335">
                  <c:v>7025.5849756882999</c:v>
                </c:pt>
                <c:pt idx="336">
                  <c:v>7063.4475767138902</c:v>
                </c:pt>
                <c:pt idx="337">
                  <c:v>7100.5957683500801</c:v>
                </c:pt>
                <c:pt idx="338">
                  <c:v>7137.8753853572198</c:v>
                </c:pt>
                <c:pt idx="339">
                  <c:v>7175.07639219261</c:v>
                </c:pt>
                <c:pt idx="340">
                  <c:v>7212.1722729817029</c:v>
                </c:pt>
                <c:pt idx="341">
                  <c:v>7250.0197100590103</c:v>
                </c:pt>
                <c:pt idx="342">
                  <c:v>7288.3496355682719</c:v>
                </c:pt>
                <c:pt idx="343">
                  <c:v>7327.1979968036321</c:v>
                </c:pt>
                <c:pt idx="344">
                  <c:v>7366.6351076039518</c:v>
                </c:pt>
                <c:pt idx="345">
                  <c:v>7405.8785909414501</c:v>
                </c:pt>
                <c:pt idx="346">
                  <c:v>7445.4397094841197</c:v>
                </c:pt>
                <c:pt idx="347">
                  <c:v>7485.665296291324</c:v>
                </c:pt>
                <c:pt idx="348">
                  <c:v>7526.114084076914</c:v>
                </c:pt>
                <c:pt idx="349">
                  <c:v>7565.6938479204682</c:v>
                </c:pt>
                <c:pt idx="350">
                  <c:v>7604.9763867781785</c:v>
                </c:pt>
                <c:pt idx="351">
                  <c:v>7645.6232760273679</c:v>
                </c:pt>
                <c:pt idx="352">
                  <c:v>7685.5982505985903</c:v>
                </c:pt>
                <c:pt idx="353">
                  <c:v>7725.0016052892424</c:v>
                </c:pt>
                <c:pt idx="354">
                  <c:v>7765.6493087156214</c:v>
                </c:pt>
                <c:pt idx="355">
                  <c:v>7805.8079575216898</c:v>
                </c:pt>
                <c:pt idx="356">
                  <c:v>7844.6114754713417</c:v>
                </c:pt>
                <c:pt idx="357">
                  <c:v>7883.2118069873804</c:v>
                </c:pt>
                <c:pt idx="358">
                  <c:v>7922.0715066521734</c:v>
                </c:pt>
                <c:pt idx="359">
                  <c:v>7960.8703356296901</c:v>
                </c:pt>
                <c:pt idx="360">
                  <c:v>7999.180961967294</c:v>
                </c:pt>
                <c:pt idx="361">
                  <c:v>8037.691363001285</c:v>
                </c:pt>
                <c:pt idx="362">
                  <c:v>8076.7169136338944</c:v>
                </c:pt>
                <c:pt idx="363">
                  <c:v>8115.2652597082824</c:v>
                </c:pt>
                <c:pt idx="364">
                  <c:v>8153.4112389807124</c:v>
                </c:pt>
                <c:pt idx="365">
                  <c:v>8192.3916615159105</c:v>
                </c:pt>
                <c:pt idx="366">
                  <c:v>8232.6447856964769</c:v>
                </c:pt>
                <c:pt idx="367">
                  <c:v>8273.0273761542194</c:v>
                </c:pt>
                <c:pt idx="368">
                  <c:v>8313.9016563617006</c:v>
                </c:pt>
                <c:pt idx="369">
                  <c:v>8355.7077030918099</c:v>
                </c:pt>
                <c:pt idx="370">
                  <c:v>8396.7626183656994</c:v>
                </c:pt>
                <c:pt idx="371">
                  <c:v>8436.8785493477772</c:v>
                </c:pt>
                <c:pt idx="372">
                  <c:v>8477.7596922344401</c:v>
                </c:pt>
                <c:pt idx="373">
                  <c:v>8520.187295053267</c:v>
                </c:pt>
                <c:pt idx="374">
                  <c:v>8563.6967565027189</c:v>
                </c:pt>
                <c:pt idx="375">
                  <c:v>8606.5030081935329</c:v>
                </c:pt>
                <c:pt idx="376">
                  <c:v>8646.8295028214798</c:v>
                </c:pt>
                <c:pt idx="377">
                  <c:v>8685.8166513933211</c:v>
                </c:pt>
                <c:pt idx="378">
                  <c:v>8725.0106399467732</c:v>
                </c:pt>
                <c:pt idx="379">
                  <c:v>8764.6643544081071</c:v>
                </c:pt>
                <c:pt idx="380">
                  <c:v>8804.5502405896495</c:v>
                </c:pt>
                <c:pt idx="381">
                  <c:v>8843.4697156797611</c:v>
                </c:pt>
                <c:pt idx="382">
                  <c:v>8881.034318003005</c:v>
                </c:pt>
                <c:pt idx="383">
                  <c:v>8918.5172119788094</c:v>
                </c:pt>
                <c:pt idx="384">
                  <c:v>8956.579158677423</c:v>
                </c:pt>
                <c:pt idx="385">
                  <c:v>8994.5099655794693</c:v>
                </c:pt>
                <c:pt idx="386">
                  <c:v>9031.5562477920594</c:v>
                </c:pt>
                <c:pt idx="387">
                  <c:v>9067.2004309523909</c:v>
                </c:pt>
                <c:pt idx="388">
                  <c:v>9102.3948417622796</c:v>
                </c:pt>
                <c:pt idx="389">
                  <c:v>9138.4712906705772</c:v>
                </c:pt>
                <c:pt idx="390">
                  <c:v>9175.7437472266502</c:v>
                </c:pt>
                <c:pt idx="391">
                  <c:v>9213.0302120558736</c:v>
                </c:pt>
                <c:pt idx="392">
                  <c:v>9248.2554244497442</c:v>
                </c:pt>
                <c:pt idx="393">
                  <c:v>9283.9084843820801</c:v>
                </c:pt>
                <c:pt idx="394">
                  <c:v>9319.8680767913211</c:v>
                </c:pt>
                <c:pt idx="395">
                  <c:v>9353.8473328545806</c:v>
                </c:pt>
                <c:pt idx="396">
                  <c:v>9387.0235102146798</c:v>
                </c:pt>
                <c:pt idx="397">
                  <c:v>9420.165074214965</c:v>
                </c:pt>
                <c:pt idx="398">
                  <c:v>9453.8954320133071</c:v>
                </c:pt>
                <c:pt idx="399">
                  <c:v>9487.838223018085</c:v>
                </c:pt>
                <c:pt idx="400">
                  <c:v>9521.9642820680201</c:v>
                </c:pt>
                <c:pt idx="401">
                  <c:v>9555.8850245482427</c:v>
                </c:pt>
                <c:pt idx="402">
                  <c:v>9590.9299852577242</c:v>
                </c:pt>
                <c:pt idx="403">
                  <c:v>9627.2808505855592</c:v>
                </c:pt>
                <c:pt idx="404">
                  <c:v>9663.5245271326185</c:v>
                </c:pt>
                <c:pt idx="405">
                  <c:v>9700.6449189820996</c:v>
                </c:pt>
                <c:pt idx="406">
                  <c:v>9738.2232204647007</c:v>
                </c:pt>
                <c:pt idx="407">
                  <c:v>9774.667007297563</c:v>
                </c:pt>
                <c:pt idx="408">
                  <c:v>9809.7650229122391</c:v>
                </c:pt>
                <c:pt idx="409">
                  <c:v>9843.555375310023</c:v>
                </c:pt>
                <c:pt idx="410">
                  <c:v>9875.4328925111968</c:v>
                </c:pt>
                <c:pt idx="411">
                  <c:v>9908.8259924103222</c:v>
                </c:pt>
                <c:pt idx="412">
                  <c:v>9945.6441409330109</c:v>
                </c:pt>
                <c:pt idx="413">
                  <c:v>9983.9273092773819</c:v>
                </c:pt>
                <c:pt idx="414">
                  <c:v>10023.58452685293</c:v>
                </c:pt>
                <c:pt idx="415">
                  <c:v>10063.411519698173</c:v>
                </c:pt>
                <c:pt idx="416">
                  <c:v>10103.065996342801</c:v>
                </c:pt>
                <c:pt idx="417">
                  <c:v>10142.832796786504</c:v>
                </c:pt>
                <c:pt idx="418">
                  <c:v>10182.342788872744</c:v>
                </c:pt>
                <c:pt idx="419">
                  <c:v>10218.913277631616</c:v>
                </c:pt>
                <c:pt idx="420">
                  <c:v>10252.530493930502</c:v>
                </c:pt>
                <c:pt idx="421">
                  <c:v>10287.6175842999</c:v>
                </c:pt>
                <c:pt idx="422">
                  <c:v>10324.212744871238</c:v>
                </c:pt>
                <c:pt idx="423">
                  <c:v>10360.151058614099</c:v>
                </c:pt>
                <c:pt idx="424">
                  <c:v>10395.688635562185</c:v>
                </c:pt>
                <c:pt idx="425">
                  <c:v>10431.89107873481</c:v>
                </c:pt>
                <c:pt idx="426">
                  <c:v>10468.221916356828</c:v>
                </c:pt>
                <c:pt idx="427">
                  <c:v>10504.207953105904</c:v>
                </c:pt>
                <c:pt idx="428">
                  <c:v>10540.451631444059</c:v>
                </c:pt>
                <c:pt idx="429">
                  <c:v>10576.9777798985</c:v>
                </c:pt>
                <c:pt idx="430">
                  <c:v>10613.285786763487</c:v>
                </c:pt>
                <c:pt idx="431">
                  <c:v>10648.478826557985</c:v>
                </c:pt>
                <c:pt idx="432">
                  <c:v>10684.947589332412</c:v>
                </c:pt>
                <c:pt idx="433">
                  <c:v>10723.7151280043</c:v>
                </c:pt>
                <c:pt idx="434">
                  <c:v>10762.3127284652</c:v>
                </c:pt>
                <c:pt idx="435">
                  <c:v>10800.780347353728</c:v>
                </c:pt>
                <c:pt idx="436">
                  <c:v>10839.783141196138</c:v>
                </c:pt>
                <c:pt idx="437">
                  <c:v>10879.041453363299</c:v>
                </c:pt>
                <c:pt idx="438">
                  <c:v>10919.083306432212</c:v>
                </c:pt>
                <c:pt idx="439">
                  <c:v>10960.200865659404</c:v>
                </c:pt>
                <c:pt idx="440">
                  <c:v>11001.209038159228</c:v>
                </c:pt>
                <c:pt idx="441">
                  <c:v>11041.200612630702</c:v>
                </c:pt>
                <c:pt idx="442">
                  <c:v>11080.814033409901</c:v>
                </c:pt>
                <c:pt idx="443">
                  <c:v>11121.971943784469</c:v>
                </c:pt>
                <c:pt idx="444">
                  <c:v>11165.363251436012</c:v>
                </c:pt>
                <c:pt idx="445">
                  <c:v>11208.986951412</c:v>
                </c:pt>
                <c:pt idx="446">
                  <c:v>11251.047423346999</c:v>
                </c:pt>
                <c:pt idx="447">
                  <c:v>11291.918225654001</c:v>
                </c:pt>
                <c:pt idx="448">
                  <c:v>11331.5485206209</c:v>
                </c:pt>
                <c:pt idx="449">
                  <c:v>11371.263448092952</c:v>
                </c:pt>
                <c:pt idx="450">
                  <c:v>11409.902385732004</c:v>
                </c:pt>
                <c:pt idx="451">
                  <c:v>11447.497376156312</c:v>
                </c:pt>
                <c:pt idx="452">
                  <c:v>11485.6126664078</c:v>
                </c:pt>
                <c:pt idx="453">
                  <c:v>11522.923686616999</c:v>
                </c:pt>
                <c:pt idx="454">
                  <c:v>11559.487184970969</c:v>
                </c:pt>
                <c:pt idx="455">
                  <c:v>11596.086965669565</c:v>
                </c:pt>
                <c:pt idx="456">
                  <c:v>11633.101756584812</c:v>
                </c:pt>
                <c:pt idx="457">
                  <c:v>11670.163557701928</c:v>
                </c:pt>
                <c:pt idx="458">
                  <c:v>11706.338964410401</c:v>
                </c:pt>
                <c:pt idx="459">
                  <c:v>11741.801322984373</c:v>
                </c:pt>
                <c:pt idx="460">
                  <c:v>11777.198937101602</c:v>
                </c:pt>
                <c:pt idx="461">
                  <c:v>11811.561341809616</c:v>
                </c:pt>
                <c:pt idx="462">
                  <c:v>11845.278411719828</c:v>
                </c:pt>
                <c:pt idx="463">
                  <c:v>11879.337514621473</c:v>
                </c:pt>
                <c:pt idx="464">
                  <c:v>11913.468013937569</c:v>
                </c:pt>
                <c:pt idx="465">
                  <c:v>11948.361749277989</c:v>
                </c:pt>
                <c:pt idx="466">
                  <c:v>11983.972943954101</c:v>
                </c:pt>
                <c:pt idx="467">
                  <c:v>12019.444319173699</c:v>
                </c:pt>
                <c:pt idx="468">
                  <c:v>12054.3469491006</c:v>
                </c:pt>
                <c:pt idx="469">
                  <c:v>12088.747305011728</c:v>
                </c:pt>
                <c:pt idx="470">
                  <c:v>12123.211489224799</c:v>
                </c:pt>
                <c:pt idx="471">
                  <c:v>12158.053583987361</c:v>
                </c:pt>
                <c:pt idx="472">
                  <c:v>12193.229679313206</c:v>
                </c:pt>
                <c:pt idx="473">
                  <c:v>12229.580891804802</c:v>
                </c:pt>
                <c:pt idx="474">
                  <c:v>12266.665900230477</c:v>
                </c:pt>
                <c:pt idx="475">
                  <c:v>12303.8652613547</c:v>
                </c:pt>
                <c:pt idx="476">
                  <c:v>12341.482136617473</c:v>
                </c:pt>
                <c:pt idx="477">
                  <c:v>12379.5063502558</c:v>
                </c:pt>
                <c:pt idx="478">
                  <c:v>12415.8533653943</c:v>
                </c:pt>
                <c:pt idx="479">
                  <c:v>12451.044869126128</c:v>
                </c:pt>
                <c:pt idx="480">
                  <c:v>12487.937719134399</c:v>
                </c:pt>
                <c:pt idx="481">
                  <c:v>12525.702688194724</c:v>
                </c:pt>
                <c:pt idx="482">
                  <c:v>12563.681728731024</c:v>
                </c:pt>
                <c:pt idx="483">
                  <c:v>12601.495309269769</c:v>
                </c:pt>
                <c:pt idx="484">
                  <c:v>12638.913978196118</c:v>
                </c:pt>
                <c:pt idx="485">
                  <c:v>12675.53365259993</c:v>
                </c:pt>
                <c:pt idx="486">
                  <c:v>12712.321868107299</c:v>
                </c:pt>
                <c:pt idx="487">
                  <c:v>12751.174181893302</c:v>
                </c:pt>
                <c:pt idx="488">
                  <c:v>12792.2617989888</c:v>
                </c:pt>
                <c:pt idx="489">
                  <c:v>12833.378667643061</c:v>
                </c:pt>
                <c:pt idx="490">
                  <c:v>12873.3229898919</c:v>
                </c:pt>
                <c:pt idx="491">
                  <c:v>12913.1603496793</c:v>
                </c:pt>
                <c:pt idx="492">
                  <c:v>12953.358625955769</c:v>
                </c:pt>
                <c:pt idx="493">
                  <c:v>12993.75280601031</c:v>
                </c:pt>
                <c:pt idx="494">
                  <c:v>13031.7281014087</c:v>
                </c:pt>
                <c:pt idx="495">
                  <c:v>13067.246600251199</c:v>
                </c:pt>
                <c:pt idx="496">
                  <c:v>13104.312765822016</c:v>
                </c:pt>
                <c:pt idx="497">
                  <c:v>13144.313545885499</c:v>
                </c:pt>
                <c:pt idx="498">
                  <c:v>13187.859169182477</c:v>
                </c:pt>
                <c:pt idx="499">
                  <c:v>13232.820107640073</c:v>
                </c:pt>
                <c:pt idx="500">
                  <c:v>13274.873067805716</c:v>
                </c:pt>
                <c:pt idx="501">
                  <c:v>13316.3389525849</c:v>
                </c:pt>
                <c:pt idx="502">
                  <c:v>13360.855139545747</c:v>
                </c:pt>
                <c:pt idx="503">
                  <c:v>13407.401315307889</c:v>
                </c:pt>
                <c:pt idx="504">
                  <c:v>13454.52676510421</c:v>
                </c:pt>
                <c:pt idx="505">
                  <c:v>13500.7496952862</c:v>
                </c:pt>
                <c:pt idx="506">
                  <c:v>13545.5602072936</c:v>
                </c:pt>
                <c:pt idx="507">
                  <c:v>13590.029806524302</c:v>
                </c:pt>
                <c:pt idx="508">
                  <c:v>13633.434978359832</c:v>
                </c:pt>
                <c:pt idx="509">
                  <c:v>13675.446127737187</c:v>
                </c:pt>
                <c:pt idx="510">
                  <c:v>13717.837785468277</c:v>
                </c:pt>
                <c:pt idx="511">
                  <c:v>13761.232151401518</c:v>
                </c:pt>
                <c:pt idx="512">
                  <c:v>13805.679676317604</c:v>
                </c:pt>
                <c:pt idx="513">
                  <c:v>13850.1621871894</c:v>
                </c:pt>
                <c:pt idx="514">
                  <c:v>13894.1956298187</c:v>
                </c:pt>
                <c:pt idx="515">
                  <c:v>13938.081341156838</c:v>
                </c:pt>
                <c:pt idx="516">
                  <c:v>13981.524728030934</c:v>
                </c:pt>
                <c:pt idx="517">
                  <c:v>14026.213199941189</c:v>
                </c:pt>
                <c:pt idx="518">
                  <c:v>14072.564537319116</c:v>
                </c:pt>
                <c:pt idx="519">
                  <c:v>14117.793770545428</c:v>
                </c:pt>
                <c:pt idx="520">
                  <c:v>14162.7606351415</c:v>
                </c:pt>
                <c:pt idx="521">
                  <c:v>14209.64186571163</c:v>
                </c:pt>
                <c:pt idx="522">
                  <c:v>14258.538171636004</c:v>
                </c:pt>
                <c:pt idx="523">
                  <c:v>14309.7651083868</c:v>
                </c:pt>
                <c:pt idx="524">
                  <c:v>14361.687413484473</c:v>
                </c:pt>
                <c:pt idx="525">
                  <c:v>14413.9363760693</c:v>
                </c:pt>
                <c:pt idx="526">
                  <c:v>14468.536429559699</c:v>
                </c:pt>
                <c:pt idx="527">
                  <c:v>14527.237577769412</c:v>
                </c:pt>
                <c:pt idx="528">
                  <c:v>14588.274410443802</c:v>
                </c:pt>
                <c:pt idx="529">
                  <c:v>14648.942133950501</c:v>
                </c:pt>
                <c:pt idx="530">
                  <c:v>14709.256034071785</c:v>
                </c:pt>
                <c:pt idx="531">
                  <c:v>14769.3387297219</c:v>
                </c:pt>
                <c:pt idx="532">
                  <c:v>14827.228670410304</c:v>
                </c:pt>
                <c:pt idx="533">
                  <c:v>14882.119780314224</c:v>
                </c:pt>
                <c:pt idx="534">
                  <c:v>14935.4549077262</c:v>
                </c:pt>
                <c:pt idx="535">
                  <c:v>14990.550513491273</c:v>
                </c:pt>
                <c:pt idx="536">
                  <c:v>15047.51267888541</c:v>
                </c:pt>
                <c:pt idx="537">
                  <c:v>15104.161016312024</c:v>
                </c:pt>
                <c:pt idx="538">
                  <c:v>15160.684243082616</c:v>
                </c:pt>
                <c:pt idx="539">
                  <c:v>15217.131618741912</c:v>
                </c:pt>
                <c:pt idx="540">
                  <c:v>15274.051771816934</c:v>
                </c:pt>
                <c:pt idx="541">
                  <c:v>15331.468482472899</c:v>
                </c:pt>
                <c:pt idx="542">
                  <c:v>15390.316599958169</c:v>
                </c:pt>
                <c:pt idx="543">
                  <c:v>15449.243340581328</c:v>
                </c:pt>
                <c:pt idx="544">
                  <c:v>15507.787203563987</c:v>
                </c:pt>
                <c:pt idx="545">
                  <c:v>15566.9838363732</c:v>
                </c:pt>
                <c:pt idx="546">
                  <c:v>15626.4118498841</c:v>
                </c:pt>
                <c:pt idx="547">
                  <c:v>15685.685311663461</c:v>
                </c:pt>
                <c:pt idx="548">
                  <c:v>15743.0582553698</c:v>
                </c:pt>
                <c:pt idx="549">
                  <c:v>15799.7000709616</c:v>
                </c:pt>
                <c:pt idx="550">
                  <c:v>15857.5854234528</c:v>
                </c:pt>
                <c:pt idx="551">
                  <c:v>15915.759697559302</c:v>
                </c:pt>
                <c:pt idx="552">
                  <c:v>15975.455014789959</c:v>
                </c:pt>
                <c:pt idx="553">
                  <c:v>16037.213522980304</c:v>
                </c:pt>
                <c:pt idx="554">
                  <c:v>16100.633934066</c:v>
                </c:pt>
                <c:pt idx="555">
                  <c:v>16165.969823091973</c:v>
                </c:pt>
                <c:pt idx="556">
                  <c:v>16229.6059363028</c:v>
                </c:pt>
                <c:pt idx="557">
                  <c:v>16290.9032947749</c:v>
                </c:pt>
                <c:pt idx="558">
                  <c:v>16348.805761871006</c:v>
                </c:pt>
                <c:pt idx="559">
                  <c:v>16400.190350837303</c:v>
                </c:pt>
                <c:pt idx="560">
                  <c:v>16452.317480952999</c:v>
                </c:pt>
                <c:pt idx="561">
                  <c:v>16507.437662685297</c:v>
                </c:pt>
                <c:pt idx="562">
                  <c:v>16559.253028407496</c:v>
                </c:pt>
                <c:pt idx="563">
                  <c:v>16607.8652813843</c:v>
                </c:pt>
                <c:pt idx="564">
                  <c:v>16656.470548447531</c:v>
                </c:pt>
                <c:pt idx="565">
                  <c:v>16706.571680513425</c:v>
                </c:pt>
                <c:pt idx="566">
                  <c:v>16761.067346589298</c:v>
                </c:pt>
                <c:pt idx="567">
                  <c:v>16819.354015754252</c:v>
                </c:pt>
                <c:pt idx="568">
                  <c:v>16878.167648999792</c:v>
                </c:pt>
                <c:pt idx="569">
                  <c:v>16937.649145977492</c:v>
                </c:pt>
                <c:pt idx="570">
                  <c:v>16994.456880815425</c:v>
                </c:pt>
                <c:pt idx="571">
                  <c:v>17048.074649373451</c:v>
                </c:pt>
                <c:pt idx="572">
                  <c:v>17102.350924594499</c:v>
                </c:pt>
                <c:pt idx="573">
                  <c:v>17163.335892156621</c:v>
                </c:pt>
                <c:pt idx="574">
                  <c:v>17235.365580737805</c:v>
                </c:pt>
                <c:pt idx="575">
                  <c:v>17312.806865674625</c:v>
                </c:pt>
                <c:pt idx="576">
                  <c:v>17390.3543867189</c:v>
                </c:pt>
                <c:pt idx="577">
                  <c:v>17468.563529904699</c:v>
                </c:pt>
                <c:pt idx="578">
                  <c:v>17546.780693398101</c:v>
                </c:pt>
                <c:pt idx="579">
                  <c:v>17623.906021132399</c:v>
                </c:pt>
                <c:pt idx="580">
                  <c:v>17700.133632970712</c:v>
                </c:pt>
                <c:pt idx="581">
                  <c:v>17771.452525442801</c:v>
                </c:pt>
                <c:pt idx="582">
                  <c:v>17836.379936511912</c:v>
                </c:pt>
                <c:pt idx="583">
                  <c:v>17897.167085160672</c:v>
                </c:pt>
                <c:pt idx="584">
                  <c:v>17956.027000989001</c:v>
                </c:pt>
                <c:pt idx="585">
                  <c:v>18015.231151717999</c:v>
                </c:pt>
                <c:pt idx="586">
                  <c:v>18075.110586821847</c:v>
                </c:pt>
                <c:pt idx="587">
                  <c:v>18137.987754076901</c:v>
                </c:pt>
                <c:pt idx="588">
                  <c:v>18205.957965907</c:v>
                </c:pt>
                <c:pt idx="589">
                  <c:v>18279.225478578792</c:v>
                </c:pt>
                <c:pt idx="590">
                  <c:v>18355.848520896947</c:v>
                </c:pt>
                <c:pt idx="591">
                  <c:v>18428.373420211399</c:v>
                </c:pt>
                <c:pt idx="592">
                  <c:v>18495.311863106297</c:v>
                </c:pt>
                <c:pt idx="593">
                  <c:v>18559.367420310798</c:v>
                </c:pt>
                <c:pt idx="594">
                  <c:v>18618.708064685201</c:v>
                </c:pt>
                <c:pt idx="595">
                  <c:v>18675.683438176697</c:v>
                </c:pt>
                <c:pt idx="596">
                  <c:v>18730.261665299629</c:v>
                </c:pt>
                <c:pt idx="597">
                  <c:v>18783.943993067664</c:v>
                </c:pt>
                <c:pt idx="598">
                  <c:v>18839.56601374266</c:v>
                </c:pt>
                <c:pt idx="599">
                  <c:v>18896.892939355439</c:v>
                </c:pt>
                <c:pt idx="600">
                  <c:v>18956.604715494701</c:v>
                </c:pt>
                <c:pt idx="601">
                  <c:v>19017.457057032396</c:v>
                </c:pt>
                <c:pt idx="602">
                  <c:v>19079.2398431041</c:v>
                </c:pt>
                <c:pt idx="603">
                  <c:v>19140.630034263198</c:v>
                </c:pt>
                <c:pt idx="604">
                  <c:v>19199.3057548205</c:v>
                </c:pt>
                <c:pt idx="605">
                  <c:v>19256.436031436548</c:v>
                </c:pt>
                <c:pt idx="606">
                  <c:v>19312.693389308297</c:v>
                </c:pt>
                <c:pt idx="607">
                  <c:v>19365.532302546348</c:v>
                </c:pt>
                <c:pt idx="608">
                  <c:v>19417.767386527852</c:v>
                </c:pt>
                <c:pt idx="609">
                  <c:v>19473.747502960399</c:v>
                </c:pt>
                <c:pt idx="610">
                  <c:v>19533.572461832951</c:v>
                </c:pt>
                <c:pt idx="611">
                  <c:v>19596.851364661699</c:v>
                </c:pt>
                <c:pt idx="612">
                  <c:v>19663.441541272401</c:v>
                </c:pt>
                <c:pt idx="613">
                  <c:v>19732.619809905424</c:v>
                </c:pt>
                <c:pt idx="614">
                  <c:v>19804.301666675696</c:v>
                </c:pt>
                <c:pt idx="615">
                  <c:v>19877.402817752863</c:v>
                </c:pt>
                <c:pt idx="616">
                  <c:v>19946.973504305792</c:v>
                </c:pt>
                <c:pt idx="617">
                  <c:v>20011.311657707931</c:v>
                </c:pt>
                <c:pt idx="618">
                  <c:v>20074.424533982201</c:v>
                </c:pt>
                <c:pt idx="619">
                  <c:v>20139.6252226836</c:v>
                </c:pt>
                <c:pt idx="620">
                  <c:v>20214.865831675899</c:v>
                </c:pt>
                <c:pt idx="621">
                  <c:v>20301.711634036896</c:v>
                </c:pt>
                <c:pt idx="622">
                  <c:v>20391.346015618652</c:v>
                </c:pt>
                <c:pt idx="623">
                  <c:v>20481.322356838824</c:v>
                </c:pt>
                <c:pt idx="624">
                  <c:v>20571.514155000601</c:v>
                </c:pt>
                <c:pt idx="625">
                  <c:v>20662.348279473092</c:v>
                </c:pt>
                <c:pt idx="626">
                  <c:v>20747.934965443801</c:v>
                </c:pt>
                <c:pt idx="627">
                  <c:v>20827.990750604025</c:v>
                </c:pt>
                <c:pt idx="628">
                  <c:v>20905.101696584796</c:v>
                </c:pt>
                <c:pt idx="629">
                  <c:v>20978.215949395912</c:v>
                </c:pt>
                <c:pt idx="630">
                  <c:v>21053.5432379216</c:v>
                </c:pt>
                <c:pt idx="631">
                  <c:v>21132.022592988898</c:v>
                </c:pt>
                <c:pt idx="632">
                  <c:v>21212.833999658698</c:v>
                </c:pt>
                <c:pt idx="633">
                  <c:v>21298.679591361251</c:v>
                </c:pt>
                <c:pt idx="634">
                  <c:v>21387.938048343098</c:v>
                </c:pt>
                <c:pt idx="635">
                  <c:v>21477.792624791629</c:v>
                </c:pt>
                <c:pt idx="636">
                  <c:v>21569.679797626897</c:v>
                </c:pt>
                <c:pt idx="637">
                  <c:v>21662.341460978343</c:v>
                </c:pt>
                <c:pt idx="638">
                  <c:v>21754.812698305512</c:v>
                </c:pt>
                <c:pt idx="639">
                  <c:v>21847.973287380097</c:v>
                </c:pt>
                <c:pt idx="640">
                  <c:v>21942.268596667021</c:v>
                </c:pt>
                <c:pt idx="641">
                  <c:v>22038.761564531</c:v>
                </c:pt>
                <c:pt idx="642">
                  <c:v>22135.969425159121</c:v>
                </c:pt>
                <c:pt idx="643">
                  <c:v>22232.589502200899</c:v>
                </c:pt>
                <c:pt idx="644">
                  <c:v>22324.699411916296</c:v>
                </c:pt>
                <c:pt idx="645">
                  <c:v>22410.634592181996</c:v>
                </c:pt>
                <c:pt idx="646">
                  <c:v>22494.450483296921</c:v>
                </c:pt>
                <c:pt idx="647">
                  <c:v>22574.270219452796</c:v>
                </c:pt>
                <c:pt idx="648">
                  <c:v>22651.189325555792</c:v>
                </c:pt>
                <c:pt idx="649">
                  <c:v>22735.9649466302</c:v>
                </c:pt>
                <c:pt idx="650">
                  <c:v>22829.2823086973</c:v>
                </c:pt>
                <c:pt idx="651">
                  <c:v>22926.4239868</c:v>
                </c:pt>
                <c:pt idx="652">
                  <c:v>23028.938079131098</c:v>
                </c:pt>
                <c:pt idx="653">
                  <c:v>23136.030176976292</c:v>
                </c:pt>
                <c:pt idx="654">
                  <c:v>23244.554756916496</c:v>
                </c:pt>
                <c:pt idx="655">
                  <c:v>23352.674448614205</c:v>
                </c:pt>
                <c:pt idx="656">
                  <c:v>23460.7370175299</c:v>
                </c:pt>
                <c:pt idx="657">
                  <c:v>23572.261225395298</c:v>
                </c:pt>
                <c:pt idx="658">
                  <c:v>23689.136884452229</c:v>
                </c:pt>
                <c:pt idx="659">
                  <c:v>23807.892655309392</c:v>
                </c:pt>
                <c:pt idx="660">
                  <c:v>23923.812094112505</c:v>
                </c:pt>
                <c:pt idx="661">
                  <c:v>24032.299380485296</c:v>
                </c:pt>
                <c:pt idx="662">
                  <c:v>24134.801917824097</c:v>
                </c:pt>
                <c:pt idx="663">
                  <c:v>24233.952312444198</c:v>
                </c:pt>
                <c:pt idx="664">
                  <c:v>24330.363233004398</c:v>
                </c:pt>
                <c:pt idx="665">
                  <c:v>24425.935810165101</c:v>
                </c:pt>
                <c:pt idx="666">
                  <c:v>24519.642752382497</c:v>
                </c:pt>
                <c:pt idx="667">
                  <c:v>24614.572659166497</c:v>
                </c:pt>
                <c:pt idx="668">
                  <c:v>24712.0013382256</c:v>
                </c:pt>
                <c:pt idx="669">
                  <c:v>24811.580634162721</c:v>
                </c:pt>
                <c:pt idx="670">
                  <c:v>24915.253026448296</c:v>
                </c:pt>
                <c:pt idx="671">
                  <c:v>25021.456460536196</c:v>
                </c:pt>
                <c:pt idx="672">
                  <c:v>25130.509039085297</c:v>
                </c:pt>
                <c:pt idx="673">
                  <c:v>25244.166148712829</c:v>
                </c:pt>
                <c:pt idx="674">
                  <c:v>25360.749042432297</c:v>
                </c:pt>
                <c:pt idx="675">
                  <c:v>25477.676270056643</c:v>
                </c:pt>
                <c:pt idx="676">
                  <c:v>25593.5590833448</c:v>
                </c:pt>
                <c:pt idx="677">
                  <c:v>25706.852979498239</c:v>
                </c:pt>
                <c:pt idx="678">
                  <c:v>25815.423190977301</c:v>
                </c:pt>
                <c:pt idx="679">
                  <c:v>25920.640160180898</c:v>
                </c:pt>
                <c:pt idx="680">
                  <c:v>26021.263315996199</c:v>
                </c:pt>
                <c:pt idx="681">
                  <c:v>26120.972436126605</c:v>
                </c:pt>
                <c:pt idx="682">
                  <c:v>26223.750768875412</c:v>
                </c:pt>
                <c:pt idx="683">
                  <c:v>26325.862031170302</c:v>
                </c:pt>
                <c:pt idx="684">
                  <c:v>26429.348568485704</c:v>
                </c:pt>
                <c:pt idx="685">
                  <c:v>26535.610738250896</c:v>
                </c:pt>
                <c:pt idx="686">
                  <c:v>26641.710244230097</c:v>
                </c:pt>
                <c:pt idx="687">
                  <c:v>26743.247845978825</c:v>
                </c:pt>
                <c:pt idx="688">
                  <c:v>26840.836149896651</c:v>
                </c:pt>
                <c:pt idx="689">
                  <c:v>26935.96789943906</c:v>
                </c:pt>
                <c:pt idx="690">
                  <c:v>27029.518408651798</c:v>
                </c:pt>
                <c:pt idx="691">
                  <c:v>27125.534057011348</c:v>
                </c:pt>
                <c:pt idx="692">
                  <c:v>27226.641645919401</c:v>
                </c:pt>
                <c:pt idx="693">
                  <c:v>27331.662701896192</c:v>
                </c:pt>
                <c:pt idx="694">
                  <c:v>27437.016043523701</c:v>
                </c:pt>
                <c:pt idx="695">
                  <c:v>27540.8418203728</c:v>
                </c:pt>
                <c:pt idx="696">
                  <c:v>27644.039577825784</c:v>
                </c:pt>
                <c:pt idx="697">
                  <c:v>27749.678361348542</c:v>
                </c:pt>
                <c:pt idx="698">
                  <c:v>27860.378047373251</c:v>
                </c:pt>
                <c:pt idx="699">
                  <c:v>27974.821569368243</c:v>
                </c:pt>
                <c:pt idx="700">
                  <c:v>28088.297506847292</c:v>
                </c:pt>
                <c:pt idx="701">
                  <c:v>28197.646844860599</c:v>
                </c:pt>
                <c:pt idx="702">
                  <c:v>28302.301533603601</c:v>
                </c:pt>
                <c:pt idx="703">
                  <c:v>28400.784336785498</c:v>
                </c:pt>
                <c:pt idx="704">
                  <c:v>28490.104451931002</c:v>
                </c:pt>
                <c:pt idx="705">
                  <c:v>28573.455372535096</c:v>
                </c:pt>
                <c:pt idx="706">
                  <c:v>28655.455561380692</c:v>
                </c:pt>
                <c:pt idx="707">
                  <c:v>28735.095142514121</c:v>
                </c:pt>
                <c:pt idx="708">
                  <c:v>28812.698880987999</c:v>
                </c:pt>
                <c:pt idx="709">
                  <c:v>28891.817207115942</c:v>
                </c:pt>
                <c:pt idx="710">
                  <c:v>28976.310739046239</c:v>
                </c:pt>
                <c:pt idx="711">
                  <c:v>29065.155794657399</c:v>
                </c:pt>
                <c:pt idx="712">
                  <c:v>29154.2029118598</c:v>
                </c:pt>
                <c:pt idx="713">
                  <c:v>29241.435792869252</c:v>
                </c:pt>
                <c:pt idx="714">
                  <c:v>29326.084878709025</c:v>
                </c:pt>
                <c:pt idx="715">
                  <c:v>29407.528881320952</c:v>
                </c:pt>
                <c:pt idx="716">
                  <c:v>29484.397839269521</c:v>
                </c:pt>
                <c:pt idx="717">
                  <c:v>29555.345998773901</c:v>
                </c:pt>
                <c:pt idx="718">
                  <c:v>29620.725120204872</c:v>
                </c:pt>
                <c:pt idx="719">
                  <c:v>29682.877696387292</c:v>
                </c:pt>
                <c:pt idx="720">
                  <c:v>29744.311656526639</c:v>
                </c:pt>
                <c:pt idx="721">
                  <c:v>29802.185437552405</c:v>
                </c:pt>
                <c:pt idx="722">
                  <c:v>29855.500943251405</c:v>
                </c:pt>
                <c:pt idx="723">
                  <c:v>29907.894746068898</c:v>
                </c:pt>
                <c:pt idx="724">
                  <c:v>29960.787913980501</c:v>
                </c:pt>
                <c:pt idx="725">
                  <c:v>30014.192357000447</c:v>
                </c:pt>
                <c:pt idx="726">
                  <c:v>30072.582986828005</c:v>
                </c:pt>
                <c:pt idx="727">
                  <c:v>30139.131764083148</c:v>
                </c:pt>
                <c:pt idx="728">
                  <c:v>30218.3307329036</c:v>
                </c:pt>
                <c:pt idx="729">
                  <c:v>30308.3070879513</c:v>
                </c:pt>
                <c:pt idx="730">
                  <c:v>30397.397188301598</c:v>
                </c:pt>
                <c:pt idx="731">
                  <c:v>30479.010184583301</c:v>
                </c:pt>
                <c:pt idx="732">
                  <c:v>30552.758067967396</c:v>
                </c:pt>
                <c:pt idx="733">
                  <c:v>30625.026296339602</c:v>
                </c:pt>
                <c:pt idx="734">
                  <c:v>30698.118799112701</c:v>
                </c:pt>
                <c:pt idx="735">
                  <c:v>30769.5473644306</c:v>
                </c:pt>
                <c:pt idx="736">
                  <c:v>30837.1266803898</c:v>
                </c:pt>
                <c:pt idx="737">
                  <c:v>30898.194293753721</c:v>
                </c:pt>
                <c:pt idx="738">
                  <c:v>30954.235603370948</c:v>
                </c:pt>
                <c:pt idx="739">
                  <c:v>31006.3969091656</c:v>
                </c:pt>
                <c:pt idx="740">
                  <c:v>31054.230766526147</c:v>
                </c:pt>
                <c:pt idx="741">
                  <c:v>31099.374619128401</c:v>
                </c:pt>
                <c:pt idx="742">
                  <c:v>31142.204710439899</c:v>
                </c:pt>
                <c:pt idx="743">
                  <c:v>31183.238607146497</c:v>
                </c:pt>
                <c:pt idx="744">
                  <c:v>31222.884107281199</c:v>
                </c:pt>
                <c:pt idx="745">
                  <c:v>31263.720184563372</c:v>
                </c:pt>
                <c:pt idx="746">
                  <c:v>31302.293051831592</c:v>
                </c:pt>
                <c:pt idx="747">
                  <c:v>31335.596586413401</c:v>
                </c:pt>
                <c:pt idx="748">
                  <c:v>31367.009148951147</c:v>
                </c:pt>
                <c:pt idx="749">
                  <c:v>31398.917155306499</c:v>
                </c:pt>
                <c:pt idx="750">
                  <c:v>31435.686419742829</c:v>
                </c:pt>
                <c:pt idx="751">
                  <c:v>31477.1489371026</c:v>
                </c:pt>
                <c:pt idx="752">
                  <c:v>31521.799198512999</c:v>
                </c:pt>
                <c:pt idx="753">
                  <c:v>31568.569596995643</c:v>
                </c:pt>
                <c:pt idx="754">
                  <c:v>31614.259625121998</c:v>
                </c:pt>
                <c:pt idx="755">
                  <c:v>31657.0833667511</c:v>
                </c:pt>
                <c:pt idx="756">
                  <c:v>31696.2947516364</c:v>
                </c:pt>
                <c:pt idx="757">
                  <c:v>31734.853701800297</c:v>
                </c:pt>
                <c:pt idx="758">
                  <c:v>31773.791159630298</c:v>
                </c:pt>
                <c:pt idx="759">
                  <c:v>31811.653681005297</c:v>
                </c:pt>
                <c:pt idx="760">
                  <c:v>31849.319545988812</c:v>
                </c:pt>
                <c:pt idx="761">
                  <c:v>31886.072902531298</c:v>
                </c:pt>
                <c:pt idx="762">
                  <c:v>31920.673278615839</c:v>
                </c:pt>
                <c:pt idx="763">
                  <c:v>31954.911402328005</c:v>
                </c:pt>
                <c:pt idx="764">
                  <c:v>31995.503794588421</c:v>
                </c:pt>
                <c:pt idx="765">
                  <c:v>32044.110981276943</c:v>
                </c:pt>
                <c:pt idx="766">
                  <c:v>32093.8851591811</c:v>
                </c:pt>
                <c:pt idx="767">
                  <c:v>32141.282318459005</c:v>
                </c:pt>
                <c:pt idx="768">
                  <c:v>32186.1327079236</c:v>
                </c:pt>
                <c:pt idx="769">
                  <c:v>32229.119651691304</c:v>
                </c:pt>
                <c:pt idx="770">
                  <c:v>32270.202418527399</c:v>
                </c:pt>
                <c:pt idx="771">
                  <c:v>32308.712121184199</c:v>
                </c:pt>
                <c:pt idx="772">
                  <c:v>32345.832838057951</c:v>
                </c:pt>
                <c:pt idx="773">
                  <c:v>32383.212322184201</c:v>
                </c:pt>
                <c:pt idx="774">
                  <c:v>32420.779859247996</c:v>
                </c:pt>
                <c:pt idx="775">
                  <c:v>32456.683137986696</c:v>
                </c:pt>
                <c:pt idx="776">
                  <c:v>32489.906373236099</c:v>
                </c:pt>
                <c:pt idx="777">
                  <c:v>32519.840663332296</c:v>
                </c:pt>
                <c:pt idx="778">
                  <c:v>32549.688799231448</c:v>
                </c:pt>
                <c:pt idx="779">
                  <c:v>32581.801858106992</c:v>
                </c:pt>
                <c:pt idx="780">
                  <c:v>32614.492031735001</c:v>
                </c:pt>
                <c:pt idx="781">
                  <c:v>32646.705865584852</c:v>
                </c:pt>
                <c:pt idx="782">
                  <c:v>32676.398924728721</c:v>
                </c:pt>
                <c:pt idx="783">
                  <c:v>32704.873296835012</c:v>
                </c:pt>
                <c:pt idx="784">
                  <c:v>32735.304647339239</c:v>
                </c:pt>
                <c:pt idx="785">
                  <c:v>32767.594732477392</c:v>
                </c:pt>
                <c:pt idx="786">
                  <c:v>32798.758067594499</c:v>
                </c:pt>
                <c:pt idx="787">
                  <c:v>32833.463697919775</c:v>
                </c:pt>
                <c:pt idx="788">
                  <c:v>32873.781823061254</c:v>
                </c:pt>
                <c:pt idx="789">
                  <c:v>32911.018761066996</c:v>
                </c:pt>
                <c:pt idx="790">
                  <c:v>32942.779793984984</c:v>
                </c:pt>
                <c:pt idx="791">
                  <c:v>32971.204714717504</c:v>
                </c:pt>
                <c:pt idx="792">
                  <c:v>32999.272868358203</c:v>
                </c:pt>
                <c:pt idx="793">
                  <c:v>33028.623155762754</c:v>
                </c:pt>
                <c:pt idx="794">
                  <c:v>33058.630988143675</c:v>
                </c:pt>
                <c:pt idx="795">
                  <c:v>33089.85052392845</c:v>
                </c:pt>
                <c:pt idx="796">
                  <c:v>33121.441708602884</c:v>
                </c:pt>
                <c:pt idx="797">
                  <c:v>33152.297015732474</c:v>
                </c:pt>
                <c:pt idx="798">
                  <c:v>33184.606145705075</c:v>
                </c:pt>
                <c:pt idx="799">
                  <c:v>33217.2835864796</c:v>
                </c:pt>
                <c:pt idx="800">
                  <c:v>33249.961885524084</c:v>
                </c:pt>
                <c:pt idx="801">
                  <c:v>33283.620106805</c:v>
                </c:pt>
                <c:pt idx="802">
                  <c:v>33316.229015744</c:v>
                </c:pt>
                <c:pt idx="803">
                  <c:v>33347.6087315611</c:v>
                </c:pt>
                <c:pt idx="804">
                  <c:v>33378.170065759776</c:v>
                </c:pt>
                <c:pt idx="805">
                  <c:v>33409.948288466643</c:v>
                </c:pt>
                <c:pt idx="806">
                  <c:v>33442.896341672284</c:v>
                </c:pt>
                <c:pt idx="807">
                  <c:v>33474.523471352884</c:v>
                </c:pt>
                <c:pt idx="808">
                  <c:v>33504.879094813194</c:v>
                </c:pt>
                <c:pt idx="809">
                  <c:v>33534.712931437003</c:v>
                </c:pt>
                <c:pt idx="810">
                  <c:v>33565.192339549401</c:v>
                </c:pt>
                <c:pt idx="811">
                  <c:v>33595.717228465284</c:v>
                </c:pt>
                <c:pt idx="812">
                  <c:v>33625.198414217775</c:v>
                </c:pt>
                <c:pt idx="813">
                  <c:v>33653.842641900803</c:v>
                </c:pt>
                <c:pt idx="814">
                  <c:v>33684.429061216484</c:v>
                </c:pt>
                <c:pt idx="815">
                  <c:v>33717.7829561338</c:v>
                </c:pt>
                <c:pt idx="816">
                  <c:v>33751.444593598135</c:v>
                </c:pt>
                <c:pt idx="817">
                  <c:v>33785.119044337604</c:v>
                </c:pt>
                <c:pt idx="818">
                  <c:v>33818.969864084</c:v>
                </c:pt>
                <c:pt idx="819">
                  <c:v>33852.880039612595</c:v>
                </c:pt>
                <c:pt idx="820">
                  <c:v>33887.9871386046</c:v>
                </c:pt>
                <c:pt idx="821">
                  <c:v>33924.083362311074</c:v>
                </c:pt>
                <c:pt idx="822">
                  <c:v>33959.35281164445</c:v>
                </c:pt>
                <c:pt idx="823">
                  <c:v>33993.910691434103</c:v>
                </c:pt>
                <c:pt idx="824">
                  <c:v>34028.512605497213</c:v>
                </c:pt>
                <c:pt idx="825">
                  <c:v>34063.150318978849</c:v>
                </c:pt>
                <c:pt idx="826">
                  <c:v>34097.387335945103</c:v>
                </c:pt>
                <c:pt idx="827">
                  <c:v>34131.649727286604</c:v>
                </c:pt>
                <c:pt idx="828">
                  <c:v>34166.133823642595</c:v>
                </c:pt>
                <c:pt idx="829">
                  <c:v>34200.443700222801</c:v>
                </c:pt>
                <c:pt idx="830">
                  <c:v>34234.203046097784</c:v>
                </c:pt>
                <c:pt idx="831">
                  <c:v>34267.366867966499</c:v>
                </c:pt>
                <c:pt idx="832">
                  <c:v>34300.086610510902</c:v>
                </c:pt>
                <c:pt idx="833">
                  <c:v>34333.133319163775</c:v>
                </c:pt>
                <c:pt idx="834">
                  <c:v>34367.5596470253</c:v>
                </c:pt>
                <c:pt idx="835">
                  <c:v>34403.581693074397</c:v>
                </c:pt>
                <c:pt idx="836">
                  <c:v>34440.502046560599</c:v>
                </c:pt>
                <c:pt idx="837">
                  <c:v>34477.502087058201</c:v>
                </c:pt>
                <c:pt idx="838">
                  <c:v>34514.167415289274</c:v>
                </c:pt>
                <c:pt idx="839">
                  <c:v>34550.4035728608</c:v>
                </c:pt>
                <c:pt idx="840">
                  <c:v>34587.1694889828</c:v>
                </c:pt>
                <c:pt idx="841">
                  <c:v>34623.676309143899</c:v>
                </c:pt>
                <c:pt idx="842">
                  <c:v>34659.177383558876</c:v>
                </c:pt>
                <c:pt idx="843">
                  <c:v>34693.397213709199</c:v>
                </c:pt>
                <c:pt idx="844">
                  <c:v>34726.6744010494</c:v>
                </c:pt>
                <c:pt idx="845">
                  <c:v>34759.409152526903</c:v>
                </c:pt>
                <c:pt idx="846">
                  <c:v>34791.444933363302</c:v>
                </c:pt>
                <c:pt idx="847">
                  <c:v>34823.98857239107</c:v>
                </c:pt>
                <c:pt idx="848">
                  <c:v>34856.950856464435</c:v>
                </c:pt>
                <c:pt idx="849">
                  <c:v>34889.749082242801</c:v>
                </c:pt>
                <c:pt idx="850">
                  <c:v>34922.4960228294</c:v>
                </c:pt>
                <c:pt idx="851">
                  <c:v>34955.529080305299</c:v>
                </c:pt>
                <c:pt idx="852">
                  <c:v>34988.675672385674</c:v>
                </c:pt>
                <c:pt idx="853">
                  <c:v>35021.839410883207</c:v>
                </c:pt>
                <c:pt idx="854">
                  <c:v>35055.655010685776</c:v>
                </c:pt>
                <c:pt idx="855">
                  <c:v>35091.308244674103</c:v>
                </c:pt>
                <c:pt idx="856">
                  <c:v>35128.222564640986</c:v>
                </c:pt>
                <c:pt idx="857">
                  <c:v>35164.652351610275</c:v>
                </c:pt>
                <c:pt idx="858">
                  <c:v>35200.296153970485</c:v>
                </c:pt>
                <c:pt idx="859">
                  <c:v>35235.088527271299</c:v>
                </c:pt>
                <c:pt idx="860">
                  <c:v>35268.868373817197</c:v>
                </c:pt>
                <c:pt idx="861">
                  <c:v>35302.461276756403</c:v>
                </c:pt>
                <c:pt idx="862">
                  <c:v>35334.702520918901</c:v>
                </c:pt>
                <c:pt idx="863">
                  <c:v>35366.373611193798</c:v>
                </c:pt>
                <c:pt idx="864">
                  <c:v>35397.530640124802</c:v>
                </c:pt>
                <c:pt idx="865">
                  <c:v>35427.263033491785</c:v>
                </c:pt>
                <c:pt idx="866">
                  <c:v>35457.680368996698</c:v>
                </c:pt>
                <c:pt idx="867">
                  <c:v>35489.309229365797</c:v>
                </c:pt>
                <c:pt idx="868">
                  <c:v>35520.190205752784</c:v>
                </c:pt>
                <c:pt idx="869">
                  <c:v>35551.065766616957</c:v>
                </c:pt>
                <c:pt idx="870">
                  <c:v>35583.044343808702</c:v>
                </c:pt>
                <c:pt idx="871">
                  <c:v>35614.291402244984</c:v>
                </c:pt>
                <c:pt idx="872">
                  <c:v>35644.618433150201</c:v>
                </c:pt>
              </c:numCache>
            </c:numRef>
          </c:yVal>
          <c:smooth val="1"/>
        </c:ser>
        <c:axId val="67407872"/>
        <c:axId val="49792896"/>
      </c:scatterChart>
      <c:valAx>
        <c:axId val="45080960"/>
        <c:scaling>
          <c:orientation val="minMax"/>
          <c:min val="0"/>
        </c:scaling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Time (sec)</a:t>
                </a:r>
              </a:p>
            </c:rich>
          </c:tx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5084032"/>
        <c:crosses val="autoZero"/>
        <c:crossBetween val="midCat"/>
        <c:majorUnit val="120"/>
        <c:minorUnit val="20"/>
      </c:valAx>
      <c:valAx>
        <c:axId val="45084032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HRR (kW)</a:t>
                </a:r>
              </a:p>
            </c:rich>
          </c:tx>
          <c:layout>
            <c:manualLayout>
              <c:xMode val="edge"/>
              <c:yMode val="edge"/>
              <c:x val="2.9301324904395802E-3"/>
              <c:y val="0.48931787262511534"/>
            </c:manualLayout>
          </c:layout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5080960"/>
        <c:crosses val="autoZero"/>
        <c:crossBetween val="midCat"/>
        <c:minorUnit val="5"/>
      </c:valAx>
      <c:valAx>
        <c:axId val="49792896"/>
        <c:scaling>
          <c:orientation val="minMax"/>
          <c:min val="0"/>
        </c:scaling>
        <c:axPos val="r"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 Energy (kJ)</a:t>
                </a:r>
              </a:p>
            </c:rich>
          </c:tx>
          <c:layout>
            <c:manualLayout>
              <c:xMode val="edge"/>
              <c:yMode val="edge"/>
              <c:x val="0.94820990823148177"/>
              <c:y val="0.44692601834628015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67407872"/>
        <c:crosses val="max"/>
        <c:crossBetween val="midCat"/>
      </c:valAx>
      <c:valAx>
        <c:axId val="67407872"/>
        <c:scaling>
          <c:orientation val="minMax"/>
        </c:scaling>
        <c:delete val="1"/>
        <c:axPos val="b"/>
        <c:numFmt formatCode="General" sourceLinked="1"/>
        <c:tickLblPos val="none"/>
        <c:crossAx val="4979289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0720328082551329"/>
          <c:y val="0.12751176889146068"/>
          <c:w val="0.23937717380646184"/>
          <c:h val="7.3006498017978483E-2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 dirty="0">
                <a:solidFill>
                  <a:schemeClr val="bg1"/>
                </a:solidFill>
              </a:rPr>
              <a:t>Energy Release Rate </a:t>
            </a:r>
            <a:r>
              <a:rPr lang="en-US" dirty="0" smtClean="0">
                <a:solidFill>
                  <a:schemeClr val="bg1"/>
                </a:solidFill>
              </a:rPr>
              <a:t>Comparison</a:t>
            </a:r>
            <a:endParaRPr lang="en-US" dirty="0">
              <a:solidFill>
                <a:schemeClr val="bg1"/>
              </a:solidFill>
            </a:endParaRPr>
          </a:p>
        </c:rich>
      </c:tx>
    </c:title>
    <c:plotArea>
      <c:layout>
        <c:manualLayout>
          <c:layoutTarget val="inner"/>
          <c:xMode val="edge"/>
          <c:yMode val="edge"/>
          <c:x val="7.9315657421101693E-2"/>
          <c:y val="8.7340479356114414E-2"/>
          <c:w val="0.85626205958253121"/>
          <c:h val="0.73915793790709761"/>
        </c:manualLayout>
      </c:layout>
      <c:scatterChart>
        <c:scatterStyle val="smoothMarker"/>
        <c:ser>
          <c:idx val="0"/>
          <c:order val="0"/>
          <c:tx>
            <c:v>Cardboard Box HRR</c:v>
          </c:tx>
          <c:marker>
            <c:symbol val="none"/>
          </c:marker>
          <c:xVal>
            <c:strRef>
              <c:f>'Cardboard box1'!$A:$A</c:f>
              <c:strCache>
                <c:ptCount val="752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</c:strCache>
            </c:strRef>
          </c:xVal>
          <c:yVal>
            <c:numRef>
              <c:f>'Cardboard box1'!$B:$B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3.27338681343414</c:v>
                </c:pt>
                <c:pt idx="3">
                  <c:v>1.871132560816763</c:v>
                </c:pt>
                <c:pt idx="4">
                  <c:v>1.1872289907267015</c:v>
                </c:pt>
                <c:pt idx="5">
                  <c:v>1.5675030147447699</c:v>
                </c:pt>
                <c:pt idx="6">
                  <c:v>1.8935981282036001</c:v>
                </c:pt>
                <c:pt idx="7">
                  <c:v>-0.24862970744764201</c:v>
                </c:pt>
                <c:pt idx="8">
                  <c:v>-0.73463536823390463</c:v>
                </c:pt>
                <c:pt idx="9">
                  <c:v>-1.2361064575276084</c:v>
                </c:pt>
                <c:pt idx="10">
                  <c:v>-1.60470093897215</c:v>
                </c:pt>
                <c:pt idx="11">
                  <c:v>1.8847359363660821</c:v>
                </c:pt>
                <c:pt idx="12">
                  <c:v>2.3598412524877999</c:v>
                </c:pt>
                <c:pt idx="13">
                  <c:v>2.9591625210511667</c:v>
                </c:pt>
                <c:pt idx="14">
                  <c:v>3.4893442432303137</c:v>
                </c:pt>
                <c:pt idx="15">
                  <c:v>2.7611078653435031</c:v>
                </c:pt>
                <c:pt idx="16">
                  <c:v>1.9907191779827915</c:v>
                </c:pt>
                <c:pt idx="17">
                  <c:v>1.1193574917353701</c:v>
                </c:pt>
                <c:pt idx="18">
                  <c:v>0.21864674046030041</c:v>
                </c:pt>
                <c:pt idx="19">
                  <c:v>-0.1106752399357351</c:v>
                </c:pt>
                <c:pt idx="20">
                  <c:v>-1.2684851973246598</c:v>
                </c:pt>
                <c:pt idx="21">
                  <c:v>-0.687002422914054</c:v>
                </c:pt>
                <c:pt idx="22">
                  <c:v>-0.1096783515210011</c:v>
                </c:pt>
                <c:pt idx="23">
                  <c:v>0.40656168589660152</c:v>
                </c:pt>
                <c:pt idx="24">
                  <c:v>0.88825964318027595</c:v>
                </c:pt>
                <c:pt idx="25">
                  <c:v>1.3916999486678998</c:v>
                </c:pt>
                <c:pt idx="26">
                  <c:v>1.7698461518466699</c:v>
                </c:pt>
                <c:pt idx="27">
                  <c:v>2.1223374475786811</c:v>
                </c:pt>
                <c:pt idx="28">
                  <c:v>12.887684246541818</c:v>
                </c:pt>
                <c:pt idx="29">
                  <c:v>24.105279778494605</c:v>
                </c:pt>
                <c:pt idx="30">
                  <c:v>4.2053494558478715</c:v>
                </c:pt>
                <c:pt idx="31">
                  <c:v>3.9610332117000531</c:v>
                </c:pt>
                <c:pt idx="32">
                  <c:v>3.7668113976022131</c:v>
                </c:pt>
                <c:pt idx="33">
                  <c:v>2.1895777082635952</c:v>
                </c:pt>
                <c:pt idx="34">
                  <c:v>1.25095199553773</c:v>
                </c:pt>
                <c:pt idx="35">
                  <c:v>0.28667683320682552</c:v>
                </c:pt>
                <c:pt idx="36">
                  <c:v>1.0222243849273198</c:v>
                </c:pt>
                <c:pt idx="37">
                  <c:v>2.8897317213611546</c:v>
                </c:pt>
                <c:pt idx="38">
                  <c:v>3.6454268452279837</c:v>
                </c:pt>
                <c:pt idx="39">
                  <c:v>1.3995690155131884</c:v>
                </c:pt>
                <c:pt idx="40">
                  <c:v>1.7432351630760701</c:v>
                </c:pt>
                <c:pt idx="41">
                  <c:v>2.0828625574408877</c:v>
                </c:pt>
                <c:pt idx="42">
                  <c:v>-0.11856898583202198</c:v>
                </c:pt>
                <c:pt idx="43">
                  <c:v>-0.49622721983537532</c:v>
                </c:pt>
                <c:pt idx="44">
                  <c:v>-0.8531037974592709</c:v>
                </c:pt>
                <c:pt idx="45">
                  <c:v>-1.1965315265353915</c:v>
                </c:pt>
                <c:pt idx="46">
                  <c:v>-1.5701829333773123</c:v>
                </c:pt>
                <c:pt idx="47">
                  <c:v>-2.5606528523197301</c:v>
                </c:pt>
                <c:pt idx="48">
                  <c:v>-3.4908206968400597</c:v>
                </c:pt>
                <c:pt idx="49">
                  <c:v>-2.3584445434033667</c:v>
                </c:pt>
                <c:pt idx="50">
                  <c:v>-3.5327020029116398</c:v>
                </c:pt>
                <c:pt idx="51">
                  <c:v>-1.5831991620386798</c:v>
                </c:pt>
                <c:pt idx="52">
                  <c:v>-1.2114047062470978</c:v>
                </c:pt>
                <c:pt idx="53">
                  <c:v>-0.85409961493706477</c:v>
                </c:pt>
                <c:pt idx="54">
                  <c:v>-0.46905410701938532</c:v>
                </c:pt>
                <c:pt idx="55">
                  <c:v>0.26828395733201132</c:v>
                </c:pt>
                <c:pt idx="56">
                  <c:v>-1.5884824856666016</c:v>
                </c:pt>
                <c:pt idx="57">
                  <c:v>-1.4273897792742998</c:v>
                </c:pt>
                <c:pt idx="58">
                  <c:v>-1.2419393426429268</c:v>
                </c:pt>
                <c:pt idx="59">
                  <c:v>-0.13803703663098299</c:v>
                </c:pt>
                <c:pt idx="60">
                  <c:v>-1.5887860228987223</c:v>
                </c:pt>
                <c:pt idx="61">
                  <c:v>-2.5787939412960212</c:v>
                </c:pt>
                <c:pt idx="62">
                  <c:v>-3.4460008284371999</c:v>
                </c:pt>
                <c:pt idx="63">
                  <c:v>-0.45703531522982432</c:v>
                </c:pt>
                <c:pt idx="64">
                  <c:v>2.036617931159646</c:v>
                </c:pt>
                <c:pt idx="65">
                  <c:v>3.4252831598023299</c:v>
                </c:pt>
                <c:pt idx="66">
                  <c:v>-9.8489291823599889E-2</c:v>
                </c:pt>
                <c:pt idx="67">
                  <c:v>0.93117940835075164</c:v>
                </c:pt>
                <c:pt idx="68">
                  <c:v>1.9210618430454398</c:v>
                </c:pt>
                <c:pt idx="69">
                  <c:v>-1.1387743193324298</c:v>
                </c:pt>
                <c:pt idx="70">
                  <c:v>-9.6261292645391905E-2</c:v>
                </c:pt>
                <c:pt idx="71">
                  <c:v>-0.43563826256418797</c:v>
                </c:pt>
                <c:pt idx="72">
                  <c:v>-9.7922710438359789E-2</c:v>
                </c:pt>
                <c:pt idx="73">
                  <c:v>-1.4600959576203898</c:v>
                </c:pt>
                <c:pt idx="74">
                  <c:v>-0.82049603491185097</c:v>
                </c:pt>
                <c:pt idx="75">
                  <c:v>-0.10474861531228102</c:v>
                </c:pt>
                <c:pt idx="76">
                  <c:v>-1.2839911622627098</c:v>
                </c:pt>
                <c:pt idx="77">
                  <c:v>-0.1078330933414821</c:v>
                </c:pt>
                <c:pt idx="78">
                  <c:v>0.43219342245402176</c:v>
                </c:pt>
                <c:pt idx="79">
                  <c:v>1.0385179676095515</c:v>
                </c:pt>
                <c:pt idx="80">
                  <c:v>1.5594850380155101</c:v>
                </c:pt>
                <c:pt idx="81">
                  <c:v>2.1025135317472801</c:v>
                </c:pt>
                <c:pt idx="82">
                  <c:v>0.25761835778216902</c:v>
                </c:pt>
                <c:pt idx="83">
                  <c:v>-0.10448377427458515</c:v>
                </c:pt>
                <c:pt idx="84">
                  <c:v>1.1131101331286215</c:v>
                </c:pt>
                <c:pt idx="85">
                  <c:v>2.398356619048843</c:v>
                </c:pt>
                <c:pt idx="86">
                  <c:v>3.5745075084557536</c:v>
                </c:pt>
                <c:pt idx="87">
                  <c:v>0.23816165965876687</c:v>
                </c:pt>
                <c:pt idx="88">
                  <c:v>8.7409774129033183E-2</c:v>
                </c:pt>
                <c:pt idx="89">
                  <c:v>-0.1013602514651292</c:v>
                </c:pt>
                <c:pt idx="90">
                  <c:v>-1.1573800161075201</c:v>
                </c:pt>
                <c:pt idx="91">
                  <c:v>-8.7191161319663243E-2</c:v>
                </c:pt>
                <c:pt idx="92">
                  <c:v>-0.62713552434672803</c:v>
                </c:pt>
                <c:pt idx="93">
                  <c:v>-1.1835732331748499</c:v>
                </c:pt>
                <c:pt idx="94">
                  <c:v>-1.4822254476249983</c:v>
                </c:pt>
                <c:pt idx="95">
                  <c:v>-7.6501656512971597E-2</c:v>
                </c:pt>
                <c:pt idx="96">
                  <c:v>0.27163911232222399</c:v>
                </c:pt>
                <c:pt idx="97">
                  <c:v>-1.4521390289124099</c:v>
                </c:pt>
                <c:pt idx="98">
                  <c:v>1.3189648723887699</c:v>
                </c:pt>
                <c:pt idx="99">
                  <c:v>-1.4519785583943579</c:v>
                </c:pt>
                <c:pt idx="100">
                  <c:v>0.91615356991309649</c:v>
                </c:pt>
                <c:pt idx="101">
                  <c:v>0.60587102950334104</c:v>
                </c:pt>
                <c:pt idx="102">
                  <c:v>0.24414954486720539</c:v>
                </c:pt>
                <c:pt idx="103">
                  <c:v>-1.18429158372544</c:v>
                </c:pt>
                <c:pt idx="104">
                  <c:v>-0.1182628622921291</c:v>
                </c:pt>
                <c:pt idx="105">
                  <c:v>-0.38242166943934991</c:v>
                </c:pt>
                <c:pt idx="106">
                  <c:v>-0.65997820116605665</c:v>
                </c:pt>
                <c:pt idx="107">
                  <c:v>-0.93784020814399605</c:v>
                </c:pt>
                <c:pt idx="108">
                  <c:v>-1.2464249103535099</c:v>
                </c:pt>
                <c:pt idx="109">
                  <c:v>0.46633341980037402</c:v>
                </c:pt>
                <c:pt idx="110">
                  <c:v>2.2004959809885998</c:v>
                </c:pt>
                <c:pt idx="111">
                  <c:v>3.7006979844470402</c:v>
                </c:pt>
                <c:pt idx="112">
                  <c:v>-0.10541848489976277</c:v>
                </c:pt>
                <c:pt idx="113">
                  <c:v>1.8387068950853298</c:v>
                </c:pt>
                <c:pt idx="114">
                  <c:v>3.7969618661821136</c:v>
                </c:pt>
                <c:pt idx="115">
                  <c:v>1.8508064632528001</c:v>
                </c:pt>
                <c:pt idx="116">
                  <c:v>-0.14090112798725199</c:v>
                </c:pt>
                <c:pt idx="117">
                  <c:v>2.5671179795644212</c:v>
                </c:pt>
                <c:pt idx="118">
                  <c:v>0.27566427374575958</c:v>
                </c:pt>
                <c:pt idx="119">
                  <c:v>-0.10669961943109015</c:v>
                </c:pt>
                <c:pt idx="120">
                  <c:v>1.1385803006236115</c:v>
                </c:pt>
                <c:pt idx="121">
                  <c:v>2.3713261515504902</c:v>
                </c:pt>
                <c:pt idx="122">
                  <c:v>3.5749892330903599</c:v>
                </c:pt>
                <c:pt idx="123">
                  <c:v>1.03421471566376</c:v>
                </c:pt>
                <c:pt idx="124">
                  <c:v>-1.6004170342927033</c:v>
                </c:pt>
                <c:pt idx="125">
                  <c:v>-1.2385500688015918</c:v>
                </c:pt>
                <c:pt idx="126">
                  <c:v>-0.82993405297183365</c:v>
                </c:pt>
                <c:pt idx="127">
                  <c:v>-0.46951940120952645</c:v>
                </c:pt>
                <c:pt idx="128">
                  <c:v>-0.11976661582138019</c:v>
                </c:pt>
                <c:pt idx="129">
                  <c:v>1.8392792208542199</c:v>
                </c:pt>
                <c:pt idx="130">
                  <c:v>3.7679890662481812</c:v>
                </c:pt>
                <c:pt idx="131">
                  <c:v>3.2678531118582788</c:v>
                </c:pt>
                <c:pt idx="132">
                  <c:v>2.6622636031151568</c:v>
                </c:pt>
                <c:pt idx="133">
                  <c:v>2.23926864209017</c:v>
                </c:pt>
                <c:pt idx="134">
                  <c:v>1.7495536668763301</c:v>
                </c:pt>
                <c:pt idx="135">
                  <c:v>1.3011459779008701</c:v>
                </c:pt>
                <c:pt idx="136">
                  <c:v>0.81595163175358842</c:v>
                </c:pt>
                <c:pt idx="137">
                  <c:v>0.3164657997726239</c:v>
                </c:pt>
                <c:pt idx="138">
                  <c:v>-3.4266142739564145E-2</c:v>
                </c:pt>
                <c:pt idx="139">
                  <c:v>2.2417953638430799</c:v>
                </c:pt>
                <c:pt idx="140">
                  <c:v>1.8581189501372901</c:v>
                </c:pt>
                <c:pt idx="141">
                  <c:v>1.5340510088897301</c:v>
                </c:pt>
                <c:pt idx="142">
                  <c:v>0.35586587274010939</c:v>
                </c:pt>
                <c:pt idx="143">
                  <c:v>3.7858880004178102</c:v>
                </c:pt>
                <c:pt idx="144">
                  <c:v>2.319656235135763</c:v>
                </c:pt>
                <c:pt idx="145">
                  <c:v>2.0597302325143612</c:v>
                </c:pt>
                <c:pt idx="146">
                  <c:v>1.8163123564365415</c:v>
                </c:pt>
                <c:pt idx="147">
                  <c:v>1.5518807613382115</c:v>
                </c:pt>
                <c:pt idx="148">
                  <c:v>1.9442280281462523</c:v>
                </c:pt>
                <c:pt idx="149">
                  <c:v>2.2828282797910302</c:v>
                </c:pt>
                <c:pt idx="150">
                  <c:v>1.5245390028747599</c:v>
                </c:pt>
                <c:pt idx="151">
                  <c:v>1.9117850446383815</c:v>
                </c:pt>
                <c:pt idx="152">
                  <c:v>2.2944473953845597</c:v>
                </c:pt>
                <c:pt idx="153">
                  <c:v>1.4416196622791779E-2</c:v>
                </c:pt>
                <c:pt idx="154">
                  <c:v>1.1192541633085715</c:v>
                </c:pt>
                <c:pt idx="155">
                  <c:v>2.2110239252461668</c:v>
                </c:pt>
                <c:pt idx="156">
                  <c:v>1.85444167354223</c:v>
                </c:pt>
                <c:pt idx="157">
                  <c:v>1.53845181940484</c:v>
                </c:pt>
                <c:pt idx="158">
                  <c:v>-8.3567705081884422E-3</c:v>
                </c:pt>
                <c:pt idx="159">
                  <c:v>2.3175290455792998</c:v>
                </c:pt>
                <c:pt idx="160">
                  <c:v>2.82169380766473</c:v>
                </c:pt>
                <c:pt idx="161">
                  <c:v>3.2807745562943587</c:v>
                </c:pt>
                <c:pt idx="162">
                  <c:v>3.7332598328332267</c:v>
                </c:pt>
                <c:pt idx="163">
                  <c:v>4.2448272723434295</c:v>
                </c:pt>
                <c:pt idx="164">
                  <c:v>3.8434917250756802</c:v>
                </c:pt>
                <c:pt idx="165">
                  <c:v>2.6987536107686667</c:v>
                </c:pt>
                <c:pt idx="166">
                  <c:v>3.1982486457868871</c:v>
                </c:pt>
                <c:pt idx="167">
                  <c:v>3.9901694025899799</c:v>
                </c:pt>
                <c:pt idx="168">
                  <c:v>3.1254998393526399</c:v>
                </c:pt>
                <c:pt idx="169">
                  <c:v>3.90804973207252</c:v>
                </c:pt>
                <c:pt idx="170">
                  <c:v>3.1200474055905998</c:v>
                </c:pt>
                <c:pt idx="171">
                  <c:v>2.2950186744302568</c:v>
                </c:pt>
                <c:pt idx="172">
                  <c:v>1.5372797721566898</c:v>
                </c:pt>
                <c:pt idx="173">
                  <c:v>3.8969783157170377</c:v>
                </c:pt>
                <c:pt idx="174">
                  <c:v>0.37521075226955752</c:v>
                </c:pt>
                <c:pt idx="175">
                  <c:v>1.8928394051916902E-2</c:v>
                </c:pt>
                <c:pt idx="176">
                  <c:v>2.3438582210426597</c:v>
                </c:pt>
                <c:pt idx="177">
                  <c:v>5.0236184439216283</c:v>
                </c:pt>
                <c:pt idx="178">
                  <c:v>2.33074383682137</c:v>
                </c:pt>
                <c:pt idx="179">
                  <c:v>2.6986846939921798</c:v>
                </c:pt>
                <c:pt idx="180">
                  <c:v>2.3010827645524001</c:v>
                </c:pt>
                <c:pt idx="181">
                  <c:v>4.3012573285943771</c:v>
                </c:pt>
                <c:pt idx="182">
                  <c:v>5.4290437101054598</c:v>
                </c:pt>
                <c:pt idx="183">
                  <c:v>5.92119053378274</c:v>
                </c:pt>
                <c:pt idx="184">
                  <c:v>3.970095535273646</c:v>
                </c:pt>
                <c:pt idx="185">
                  <c:v>5.8824791835204424</c:v>
                </c:pt>
                <c:pt idx="186">
                  <c:v>3.8604470888088587</c:v>
                </c:pt>
                <c:pt idx="187">
                  <c:v>3.0313494694477368</c:v>
                </c:pt>
                <c:pt idx="188">
                  <c:v>3.7848150178651001</c:v>
                </c:pt>
                <c:pt idx="189">
                  <c:v>3.5000991573635001</c:v>
                </c:pt>
                <c:pt idx="190">
                  <c:v>3.0969493020746177</c:v>
                </c:pt>
                <c:pt idx="191">
                  <c:v>3.4814389879266501</c:v>
                </c:pt>
                <c:pt idx="192">
                  <c:v>3.8595942291829499</c:v>
                </c:pt>
                <c:pt idx="193">
                  <c:v>5.8933695053088124</c:v>
                </c:pt>
                <c:pt idx="194">
                  <c:v>7.76726937291797</c:v>
                </c:pt>
                <c:pt idx="195">
                  <c:v>7.0754188626801895</c:v>
                </c:pt>
                <c:pt idx="196">
                  <c:v>11.150951237189412</c:v>
                </c:pt>
                <c:pt idx="197">
                  <c:v>7.8630558819675365</c:v>
                </c:pt>
                <c:pt idx="198">
                  <c:v>7.1170933996405701</c:v>
                </c:pt>
                <c:pt idx="199">
                  <c:v>6.7776847615869942</c:v>
                </c:pt>
                <c:pt idx="200">
                  <c:v>5.8934628777554634</c:v>
                </c:pt>
                <c:pt idx="201">
                  <c:v>3.8958111326513301</c:v>
                </c:pt>
                <c:pt idx="202">
                  <c:v>6.7041001127807895</c:v>
                </c:pt>
                <c:pt idx="203">
                  <c:v>9.2633463185055227</c:v>
                </c:pt>
                <c:pt idx="204">
                  <c:v>-9.8474419189800297</c:v>
                </c:pt>
                <c:pt idx="205">
                  <c:v>4.7627566515827535</c:v>
                </c:pt>
                <c:pt idx="206">
                  <c:v>8.0671854389141497</c:v>
                </c:pt>
                <c:pt idx="207">
                  <c:v>4.9743363804394898</c:v>
                </c:pt>
                <c:pt idx="208">
                  <c:v>6.3760931711717523</c:v>
                </c:pt>
                <c:pt idx="209">
                  <c:v>8.4463249193904399</c:v>
                </c:pt>
                <c:pt idx="210">
                  <c:v>8.9119152066548359</c:v>
                </c:pt>
                <c:pt idx="211">
                  <c:v>9.5692366038638728</c:v>
                </c:pt>
                <c:pt idx="212">
                  <c:v>8.5764213322940606</c:v>
                </c:pt>
                <c:pt idx="213">
                  <c:v>6.2369535620429701</c:v>
                </c:pt>
                <c:pt idx="214">
                  <c:v>8.3876888428543701</c:v>
                </c:pt>
                <c:pt idx="215">
                  <c:v>8.4378080949233194</c:v>
                </c:pt>
                <c:pt idx="216">
                  <c:v>8.4218783428356421</c:v>
                </c:pt>
                <c:pt idx="217">
                  <c:v>8.8082525402580991</c:v>
                </c:pt>
                <c:pt idx="218">
                  <c:v>9.5583623913813689</c:v>
                </c:pt>
                <c:pt idx="219">
                  <c:v>7.9157797629750197</c:v>
                </c:pt>
                <c:pt idx="220">
                  <c:v>8.564970208351518</c:v>
                </c:pt>
                <c:pt idx="221">
                  <c:v>9.4334147837646096</c:v>
                </c:pt>
                <c:pt idx="222">
                  <c:v>10.217329847455298</c:v>
                </c:pt>
                <c:pt idx="223">
                  <c:v>8.7506313537436924</c:v>
                </c:pt>
                <c:pt idx="224">
                  <c:v>8.3666318372925268</c:v>
                </c:pt>
                <c:pt idx="225">
                  <c:v>9.8323393442665292</c:v>
                </c:pt>
                <c:pt idx="226">
                  <c:v>8.521885446694677</c:v>
                </c:pt>
                <c:pt idx="227">
                  <c:v>8.0541632721934899</c:v>
                </c:pt>
                <c:pt idx="228">
                  <c:v>7.5925201022900604</c:v>
                </c:pt>
                <c:pt idx="229">
                  <c:v>7.0525850707918645</c:v>
                </c:pt>
                <c:pt idx="230">
                  <c:v>7.6385946078401945</c:v>
                </c:pt>
                <c:pt idx="231">
                  <c:v>6.9431906532819001</c:v>
                </c:pt>
                <c:pt idx="232">
                  <c:v>9.0994665539040156</c:v>
                </c:pt>
                <c:pt idx="233">
                  <c:v>9.3601436414044397</c:v>
                </c:pt>
                <c:pt idx="234">
                  <c:v>8.0168006767792708</c:v>
                </c:pt>
                <c:pt idx="235">
                  <c:v>7.4183862738495785</c:v>
                </c:pt>
                <c:pt idx="236">
                  <c:v>11.098416935372212</c:v>
                </c:pt>
                <c:pt idx="237">
                  <c:v>10.616605961495798</c:v>
                </c:pt>
                <c:pt idx="238">
                  <c:v>10.2206577985342</c:v>
                </c:pt>
                <c:pt idx="239">
                  <c:v>10.059462724305314</c:v>
                </c:pt>
                <c:pt idx="240">
                  <c:v>10.856073781667099</c:v>
                </c:pt>
                <c:pt idx="241">
                  <c:v>11.190816095589012</c:v>
                </c:pt>
                <c:pt idx="242">
                  <c:v>11.839752445195202</c:v>
                </c:pt>
                <c:pt idx="243">
                  <c:v>11.106256093566312</c:v>
                </c:pt>
                <c:pt idx="244">
                  <c:v>10.113416251901114</c:v>
                </c:pt>
                <c:pt idx="245">
                  <c:v>7.5274496429898496</c:v>
                </c:pt>
                <c:pt idx="246">
                  <c:v>9.8131793640734486</c:v>
                </c:pt>
                <c:pt idx="247">
                  <c:v>11.423904374208806</c:v>
                </c:pt>
                <c:pt idx="248">
                  <c:v>11.032894342227312</c:v>
                </c:pt>
                <c:pt idx="249">
                  <c:v>10.612326155834801</c:v>
                </c:pt>
                <c:pt idx="250">
                  <c:v>10.4512686492047</c:v>
                </c:pt>
                <c:pt idx="251">
                  <c:v>9.9729413848884203</c:v>
                </c:pt>
                <c:pt idx="252">
                  <c:v>9.8294247407125859</c:v>
                </c:pt>
                <c:pt idx="253">
                  <c:v>9.5675139038557901</c:v>
                </c:pt>
                <c:pt idx="254">
                  <c:v>9.5471667657738291</c:v>
                </c:pt>
                <c:pt idx="255">
                  <c:v>9.4293069660425104</c:v>
                </c:pt>
                <c:pt idx="256">
                  <c:v>9.3967185625731879</c:v>
                </c:pt>
                <c:pt idx="257">
                  <c:v>10.529739231498715</c:v>
                </c:pt>
                <c:pt idx="258">
                  <c:v>9.557805241314119</c:v>
                </c:pt>
                <c:pt idx="259">
                  <c:v>9.1562826529165608</c:v>
                </c:pt>
                <c:pt idx="260">
                  <c:v>9.3365168277593487</c:v>
                </c:pt>
                <c:pt idx="261">
                  <c:v>9.8134493558107163</c:v>
                </c:pt>
                <c:pt idx="262">
                  <c:v>10.013898774258999</c:v>
                </c:pt>
                <c:pt idx="263">
                  <c:v>8.7255832222387397</c:v>
                </c:pt>
                <c:pt idx="264">
                  <c:v>8.3284382678576208</c:v>
                </c:pt>
                <c:pt idx="265">
                  <c:v>8.9596307391102528</c:v>
                </c:pt>
                <c:pt idx="266">
                  <c:v>9.5691885313336726</c:v>
                </c:pt>
                <c:pt idx="267">
                  <c:v>11.103524590245412</c:v>
                </c:pt>
                <c:pt idx="268">
                  <c:v>11.342364253735612</c:v>
                </c:pt>
                <c:pt idx="269">
                  <c:v>11.3915579280948</c:v>
                </c:pt>
                <c:pt idx="270">
                  <c:v>11.800189192938102</c:v>
                </c:pt>
                <c:pt idx="271">
                  <c:v>11.8172066221011</c:v>
                </c:pt>
                <c:pt idx="272">
                  <c:v>8.5010662144947506</c:v>
                </c:pt>
                <c:pt idx="273">
                  <c:v>11.033657511159012</c:v>
                </c:pt>
                <c:pt idx="274">
                  <c:v>13.139870915694098</c:v>
                </c:pt>
                <c:pt idx="275">
                  <c:v>11.177650996322306</c:v>
                </c:pt>
                <c:pt idx="276">
                  <c:v>8.6945716438156726</c:v>
                </c:pt>
                <c:pt idx="277">
                  <c:v>8.3638250109220227</c:v>
                </c:pt>
                <c:pt idx="278">
                  <c:v>8.0293619038636983</c:v>
                </c:pt>
                <c:pt idx="279">
                  <c:v>9.6483099002200117</c:v>
                </c:pt>
                <c:pt idx="280">
                  <c:v>11.752207147203302</c:v>
                </c:pt>
                <c:pt idx="281">
                  <c:v>10.1599612924035</c:v>
                </c:pt>
                <c:pt idx="282">
                  <c:v>7.9882712761961798</c:v>
                </c:pt>
                <c:pt idx="283">
                  <c:v>10.496583664383914</c:v>
                </c:pt>
                <c:pt idx="284">
                  <c:v>13.277222651444699</c:v>
                </c:pt>
                <c:pt idx="285">
                  <c:v>11.149846288057599</c:v>
                </c:pt>
                <c:pt idx="286">
                  <c:v>12.999668105170699</c:v>
                </c:pt>
                <c:pt idx="287">
                  <c:v>11.6981958343809</c:v>
                </c:pt>
                <c:pt idx="288">
                  <c:v>11.199967769635498</c:v>
                </c:pt>
                <c:pt idx="289">
                  <c:v>10.991503610181002</c:v>
                </c:pt>
                <c:pt idx="290">
                  <c:v>14.879553163129218</c:v>
                </c:pt>
                <c:pt idx="291">
                  <c:v>9.3987005118538498</c:v>
                </c:pt>
                <c:pt idx="292">
                  <c:v>11.179829920543</c:v>
                </c:pt>
                <c:pt idx="293">
                  <c:v>12.854358849814099</c:v>
                </c:pt>
                <c:pt idx="294">
                  <c:v>13.205426477603112</c:v>
                </c:pt>
                <c:pt idx="295">
                  <c:v>9.9871741901792497</c:v>
                </c:pt>
                <c:pt idx="296">
                  <c:v>9.5384129498124519</c:v>
                </c:pt>
                <c:pt idx="297">
                  <c:v>8.9589529756127408</c:v>
                </c:pt>
                <c:pt idx="298">
                  <c:v>8.3149464842043894</c:v>
                </c:pt>
                <c:pt idx="299">
                  <c:v>7.6493315860422095</c:v>
                </c:pt>
                <c:pt idx="300">
                  <c:v>6.8395379867491704</c:v>
                </c:pt>
                <c:pt idx="301">
                  <c:v>7.4820980648723783</c:v>
                </c:pt>
                <c:pt idx="302">
                  <c:v>9.2770797327926839</c:v>
                </c:pt>
                <c:pt idx="303">
                  <c:v>8.4817864715655897</c:v>
                </c:pt>
                <c:pt idx="304">
                  <c:v>8.7609796327226803</c:v>
                </c:pt>
                <c:pt idx="305">
                  <c:v>9.2254047085208892</c:v>
                </c:pt>
                <c:pt idx="306">
                  <c:v>8.4937681507362193</c:v>
                </c:pt>
                <c:pt idx="307">
                  <c:v>11.6863916097832</c:v>
                </c:pt>
                <c:pt idx="308">
                  <c:v>9.1191960659408604</c:v>
                </c:pt>
                <c:pt idx="309">
                  <c:v>8.3830419099575906</c:v>
                </c:pt>
                <c:pt idx="310">
                  <c:v>10.065811325551699</c:v>
                </c:pt>
                <c:pt idx="311">
                  <c:v>11.561606276705024</c:v>
                </c:pt>
                <c:pt idx="312">
                  <c:v>10.3231538427709</c:v>
                </c:pt>
                <c:pt idx="313">
                  <c:v>10.050345531833004</c:v>
                </c:pt>
                <c:pt idx="314">
                  <c:v>9.663231169797168</c:v>
                </c:pt>
                <c:pt idx="315">
                  <c:v>10.327130099447322</c:v>
                </c:pt>
                <c:pt idx="316">
                  <c:v>9.7694257809309182</c:v>
                </c:pt>
                <c:pt idx="317">
                  <c:v>10.224807348282798</c:v>
                </c:pt>
                <c:pt idx="318">
                  <c:v>11.265537107734215</c:v>
                </c:pt>
                <c:pt idx="319">
                  <c:v>9.6124450296988506</c:v>
                </c:pt>
                <c:pt idx="320">
                  <c:v>9.7812490106846894</c:v>
                </c:pt>
                <c:pt idx="321">
                  <c:v>10.347329942215188</c:v>
                </c:pt>
                <c:pt idx="322">
                  <c:v>11.5463463519954</c:v>
                </c:pt>
                <c:pt idx="323">
                  <c:v>11.798640382512298</c:v>
                </c:pt>
                <c:pt idx="324">
                  <c:v>11.9960670465624</c:v>
                </c:pt>
                <c:pt idx="325">
                  <c:v>11.956406647455625</c:v>
                </c:pt>
                <c:pt idx="326">
                  <c:v>12.0702827686136</c:v>
                </c:pt>
                <c:pt idx="327">
                  <c:v>12.260045994052</c:v>
                </c:pt>
                <c:pt idx="328">
                  <c:v>12.226029164652786</c:v>
                </c:pt>
                <c:pt idx="329">
                  <c:v>11.770688835347919</c:v>
                </c:pt>
                <c:pt idx="330">
                  <c:v>12.277844411376099</c:v>
                </c:pt>
                <c:pt idx="331">
                  <c:v>15.007102955922702</c:v>
                </c:pt>
                <c:pt idx="332">
                  <c:v>15.076972776138801</c:v>
                </c:pt>
                <c:pt idx="333">
                  <c:v>15.478272392813398</c:v>
                </c:pt>
                <c:pt idx="334">
                  <c:v>22.066808665227899</c:v>
                </c:pt>
                <c:pt idx="335">
                  <c:v>36.101469132256049</c:v>
                </c:pt>
                <c:pt idx="336">
                  <c:v>34.627877244603901</c:v>
                </c:pt>
                <c:pt idx="337">
                  <c:v>46.384938278590596</c:v>
                </c:pt>
                <c:pt idx="338">
                  <c:v>45.565202857105412</c:v>
                </c:pt>
                <c:pt idx="339">
                  <c:v>61.010734033166997</c:v>
                </c:pt>
                <c:pt idx="340">
                  <c:v>71.986454054308297</c:v>
                </c:pt>
                <c:pt idx="341">
                  <c:v>88.194545872368948</c:v>
                </c:pt>
                <c:pt idx="342">
                  <c:v>100.99968332917918</c:v>
                </c:pt>
                <c:pt idx="343">
                  <c:v>117.46488661461802</c:v>
                </c:pt>
                <c:pt idx="344">
                  <c:v>121.39452713475487</c:v>
                </c:pt>
                <c:pt idx="345">
                  <c:v>134.53063102817876</c:v>
                </c:pt>
                <c:pt idx="346">
                  <c:v>138.98810640719739</c:v>
                </c:pt>
                <c:pt idx="347">
                  <c:v>167.0362942680018</c:v>
                </c:pt>
                <c:pt idx="348">
                  <c:v>163.71033931764026</c:v>
                </c:pt>
                <c:pt idx="349">
                  <c:v>179.18329774895699</c:v>
                </c:pt>
                <c:pt idx="350">
                  <c:v>180.65706163235598</c:v>
                </c:pt>
                <c:pt idx="351">
                  <c:v>200.81438955225923</c:v>
                </c:pt>
                <c:pt idx="352">
                  <c:v>206.81809951650601</c:v>
                </c:pt>
                <c:pt idx="353">
                  <c:v>219.27506202846763</c:v>
                </c:pt>
                <c:pt idx="354">
                  <c:v>224.84099721502704</c:v>
                </c:pt>
                <c:pt idx="355">
                  <c:v>238.66572976749401</c:v>
                </c:pt>
                <c:pt idx="356">
                  <c:v>245.1501484862402</c:v>
                </c:pt>
                <c:pt idx="357">
                  <c:v>257.36471967041405</c:v>
                </c:pt>
                <c:pt idx="358">
                  <c:v>266.47437623913999</c:v>
                </c:pt>
                <c:pt idx="359">
                  <c:v>271.98418659906901</c:v>
                </c:pt>
                <c:pt idx="360">
                  <c:v>273.14918051928339</c:v>
                </c:pt>
                <c:pt idx="361">
                  <c:v>266.23456764362101</c:v>
                </c:pt>
                <c:pt idx="362">
                  <c:v>258.85174174359503</c:v>
                </c:pt>
                <c:pt idx="363">
                  <c:v>249.94344968231201</c:v>
                </c:pt>
                <c:pt idx="364">
                  <c:v>231.30186218852299</c:v>
                </c:pt>
                <c:pt idx="365">
                  <c:v>220.6155503503708</c:v>
                </c:pt>
                <c:pt idx="366">
                  <c:v>221.41613449791899</c:v>
                </c:pt>
                <c:pt idx="367">
                  <c:v>213.89208890540226</c:v>
                </c:pt>
                <c:pt idx="368">
                  <c:v>189.45809155190926</c:v>
                </c:pt>
                <c:pt idx="369">
                  <c:v>177.68216488694699</c:v>
                </c:pt>
                <c:pt idx="370">
                  <c:v>158.422764905658</c:v>
                </c:pt>
                <c:pt idx="371">
                  <c:v>148.14455194484739</c:v>
                </c:pt>
                <c:pt idx="372">
                  <c:v>132.26490523978759</c:v>
                </c:pt>
                <c:pt idx="373">
                  <c:v>120.060205327611</c:v>
                </c:pt>
                <c:pt idx="374">
                  <c:v>108.0162632105711</c:v>
                </c:pt>
                <c:pt idx="375">
                  <c:v>103.31597733875783</c:v>
                </c:pt>
                <c:pt idx="376">
                  <c:v>84.681645312990554</c:v>
                </c:pt>
                <c:pt idx="377">
                  <c:v>81.481965679828136</c:v>
                </c:pt>
                <c:pt idx="378">
                  <c:v>74.387410573169419</c:v>
                </c:pt>
                <c:pt idx="379">
                  <c:v>77.788915504367395</c:v>
                </c:pt>
                <c:pt idx="380">
                  <c:v>98.962091370218999</c:v>
                </c:pt>
                <c:pt idx="381">
                  <c:v>116.155425046972</c:v>
                </c:pt>
                <c:pt idx="382">
                  <c:v>78.004801442349802</c:v>
                </c:pt>
                <c:pt idx="383">
                  <c:v>78.331452414013398</c:v>
                </c:pt>
                <c:pt idx="384">
                  <c:v>76.558290369212926</c:v>
                </c:pt>
                <c:pt idx="385">
                  <c:v>76.468505556702283</c:v>
                </c:pt>
                <c:pt idx="386">
                  <c:v>76.741343149388115</c:v>
                </c:pt>
                <c:pt idx="387">
                  <c:v>76.191697222049683</c:v>
                </c:pt>
                <c:pt idx="388">
                  <c:v>74.834705729749999</c:v>
                </c:pt>
                <c:pt idx="389">
                  <c:v>74.509569825128295</c:v>
                </c:pt>
                <c:pt idx="390">
                  <c:v>74.397276838159584</c:v>
                </c:pt>
                <c:pt idx="391">
                  <c:v>67.982088116948034</c:v>
                </c:pt>
                <c:pt idx="392">
                  <c:v>70.739490560225093</c:v>
                </c:pt>
                <c:pt idx="393">
                  <c:v>70.473522065335715</c:v>
                </c:pt>
                <c:pt idx="394">
                  <c:v>68.710355362525888</c:v>
                </c:pt>
                <c:pt idx="395">
                  <c:v>67.2025311727663</c:v>
                </c:pt>
                <c:pt idx="396">
                  <c:v>65.758785475687148</c:v>
                </c:pt>
                <c:pt idx="397">
                  <c:v>64.619505372114219</c:v>
                </c:pt>
                <c:pt idx="398">
                  <c:v>63.566600129726901</c:v>
                </c:pt>
                <c:pt idx="399">
                  <c:v>63.371668498023951</c:v>
                </c:pt>
                <c:pt idx="400">
                  <c:v>60.937008499707794</c:v>
                </c:pt>
                <c:pt idx="401">
                  <c:v>59.859816877592841</c:v>
                </c:pt>
                <c:pt idx="402">
                  <c:v>60.356153156086449</c:v>
                </c:pt>
                <c:pt idx="403">
                  <c:v>57.79680252315525</c:v>
                </c:pt>
                <c:pt idx="404">
                  <c:v>55.785190535461858</c:v>
                </c:pt>
                <c:pt idx="405">
                  <c:v>53.861189115234318</c:v>
                </c:pt>
                <c:pt idx="406">
                  <c:v>54.726315141132567</c:v>
                </c:pt>
                <c:pt idx="407">
                  <c:v>54.663027510489201</c:v>
                </c:pt>
                <c:pt idx="408">
                  <c:v>54.852102676626551</c:v>
                </c:pt>
                <c:pt idx="409">
                  <c:v>53.605449108919601</c:v>
                </c:pt>
                <c:pt idx="410">
                  <c:v>52.223357068520549</c:v>
                </c:pt>
                <c:pt idx="411">
                  <c:v>50.016006404373194</c:v>
                </c:pt>
                <c:pt idx="412">
                  <c:v>48.166850383714099</c:v>
                </c:pt>
                <c:pt idx="413">
                  <c:v>52.656973784043494</c:v>
                </c:pt>
                <c:pt idx="414">
                  <c:v>49.90599550612145</c:v>
                </c:pt>
                <c:pt idx="415">
                  <c:v>48.572759063602433</c:v>
                </c:pt>
                <c:pt idx="416">
                  <c:v>50.68805110783665</c:v>
                </c:pt>
                <c:pt idx="417">
                  <c:v>48.217942673831296</c:v>
                </c:pt>
                <c:pt idx="418">
                  <c:v>47.28457466017575</c:v>
                </c:pt>
                <c:pt idx="419">
                  <c:v>45.387259288136534</c:v>
                </c:pt>
                <c:pt idx="420">
                  <c:v>45.358167656233817</c:v>
                </c:pt>
                <c:pt idx="421">
                  <c:v>45.671402538660494</c:v>
                </c:pt>
                <c:pt idx="422">
                  <c:v>44.676733315338211</c:v>
                </c:pt>
                <c:pt idx="423">
                  <c:v>44.102948427232342</c:v>
                </c:pt>
                <c:pt idx="424">
                  <c:v>46.360760523648942</c:v>
                </c:pt>
                <c:pt idx="425">
                  <c:v>47.145424431318894</c:v>
                </c:pt>
                <c:pt idx="426">
                  <c:v>46.573489318062997</c:v>
                </c:pt>
                <c:pt idx="427">
                  <c:v>45.788845036295598</c:v>
                </c:pt>
                <c:pt idx="428">
                  <c:v>43.293239082700111</c:v>
                </c:pt>
                <c:pt idx="429">
                  <c:v>44.17582830712535</c:v>
                </c:pt>
                <c:pt idx="430">
                  <c:v>41.234392240308658</c:v>
                </c:pt>
                <c:pt idx="431">
                  <c:v>40.682695209272595</c:v>
                </c:pt>
                <c:pt idx="432">
                  <c:v>41.117143017040434</c:v>
                </c:pt>
                <c:pt idx="433">
                  <c:v>41.2817523852367</c:v>
                </c:pt>
                <c:pt idx="434">
                  <c:v>40.412408409651896</c:v>
                </c:pt>
                <c:pt idx="435">
                  <c:v>38.743144759935703</c:v>
                </c:pt>
                <c:pt idx="436">
                  <c:v>37.734187861041249</c:v>
                </c:pt>
                <c:pt idx="437">
                  <c:v>37.166875414215497</c:v>
                </c:pt>
                <c:pt idx="438">
                  <c:v>40.503464827395945</c:v>
                </c:pt>
                <c:pt idx="439">
                  <c:v>39.455608647125601</c:v>
                </c:pt>
                <c:pt idx="440">
                  <c:v>39.326304371295642</c:v>
                </c:pt>
                <c:pt idx="441">
                  <c:v>40.709977517029301</c:v>
                </c:pt>
                <c:pt idx="442">
                  <c:v>39.83885770089735</c:v>
                </c:pt>
                <c:pt idx="443">
                  <c:v>38.98504007969975</c:v>
                </c:pt>
                <c:pt idx="444">
                  <c:v>37.593923304434966</c:v>
                </c:pt>
                <c:pt idx="445">
                  <c:v>36.754667796525801</c:v>
                </c:pt>
                <c:pt idx="446">
                  <c:v>36.762275488750113</c:v>
                </c:pt>
                <c:pt idx="447">
                  <c:v>35.916425792366333</c:v>
                </c:pt>
                <c:pt idx="448">
                  <c:v>34.828996450469099</c:v>
                </c:pt>
                <c:pt idx="449">
                  <c:v>34.664373793349498</c:v>
                </c:pt>
                <c:pt idx="450">
                  <c:v>30.582677237565033</c:v>
                </c:pt>
                <c:pt idx="451">
                  <c:v>29.412709731392066</c:v>
                </c:pt>
                <c:pt idx="452">
                  <c:v>29.0444581117533</c:v>
                </c:pt>
                <c:pt idx="453">
                  <c:v>27.991182020521268</c:v>
                </c:pt>
                <c:pt idx="454">
                  <c:v>28.987392246593149</c:v>
                </c:pt>
                <c:pt idx="455">
                  <c:v>27.423845409098025</c:v>
                </c:pt>
                <c:pt idx="456">
                  <c:v>28.326215522359401</c:v>
                </c:pt>
                <c:pt idx="457">
                  <c:v>29.070617276406502</c:v>
                </c:pt>
                <c:pt idx="458">
                  <c:v>27.3324919326501</c:v>
                </c:pt>
                <c:pt idx="459">
                  <c:v>27.782035548409574</c:v>
                </c:pt>
                <c:pt idx="460">
                  <c:v>25.633955551730438</c:v>
                </c:pt>
                <c:pt idx="461">
                  <c:v>27.1281724086781</c:v>
                </c:pt>
                <c:pt idx="462">
                  <c:v>27.573251325430725</c:v>
                </c:pt>
                <c:pt idx="463">
                  <c:v>26.912988563744101</c:v>
                </c:pt>
                <c:pt idx="464">
                  <c:v>25.438848458685701</c:v>
                </c:pt>
                <c:pt idx="465">
                  <c:v>22.589986330103489</c:v>
                </c:pt>
                <c:pt idx="466">
                  <c:v>23.391690766795801</c:v>
                </c:pt>
                <c:pt idx="467">
                  <c:v>23.613007200104999</c:v>
                </c:pt>
                <c:pt idx="468">
                  <c:v>21.8857584033926</c:v>
                </c:pt>
                <c:pt idx="469">
                  <c:v>21.90977959913775</c:v>
                </c:pt>
                <c:pt idx="470">
                  <c:v>21.874475759536825</c:v>
                </c:pt>
                <c:pt idx="471">
                  <c:v>21.4341056432092</c:v>
                </c:pt>
                <c:pt idx="472">
                  <c:v>20.778225175223689</c:v>
                </c:pt>
                <c:pt idx="473">
                  <c:v>20.190158701662824</c:v>
                </c:pt>
                <c:pt idx="474">
                  <c:v>24.636273004011624</c:v>
                </c:pt>
                <c:pt idx="475">
                  <c:v>22.136872055435525</c:v>
                </c:pt>
                <c:pt idx="476">
                  <c:v>23.234193702268101</c:v>
                </c:pt>
                <c:pt idx="477">
                  <c:v>24.686298679107686</c:v>
                </c:pt>
                <c:pt idx="478">
                  <c:v>23.251324408050724</c:v>
                </c:pt>
                <c:pt idx="479">
                  <c:v>22.338786766254824</c:v>
                </c:pt>
                <c:pt idx="480">
                  <c:v>21.465110223586269</c:v>
                </c:pt>
                <c:pt idx="481">
                  <c:v>20.845118061760989</c:v>
                </c:pt>
                <c:pt idx="482">
                  <c:v>20.309402934531345</c:v>
                </c:pt>
                <c:pt idx="483">
                  <c:v>20.052004868828988</c:v>
                </c:pt>
                <c:pt idx="484">
                  <c:v>19.909721138025969</c:v>
                </c:pt>
                <c:pt idx="485">
                  <c:v>23.024458309372601</c:v>
                </c:pt>
                <c:pt idx="486">
                  <c:v>21.476928522222799</c:v>
                </c:pt>
                <c:pt idx="487">
                  <c:v>22.823581698127189</c:v>
                </c:pt>
                <c:pt idx="488">
                  <c:v>19.116903805689624</c:v>
                </c:pt>
                <c:pt idx="489">
                  <c:v>20.353615273759289</c:v>
                </c:pt>
                <c:pt idx="490">
                  <c:v>20.939578677321169</c:v>
                </c:pt>
                <c:pt idx="491">
                  <c:v>20.385974203880288</c:v>
                </c:pt>
                <c:pt idx="492">
                  <c:v>19.8532852700143</c:v>
                </c:pt>
                <c:pt idx="493">
                  <c:v>19.390232268217186</c:v>
                </c:pt>
                <c:pt idx="494">
                  <c:v>18.909945802057099</c:v>
                </c:pt>
                <c:pt idx="495">
                  <c:v>18.028697236596066</c:v>
                </c:pt>
                <c:pt idx="496">
                  <c:v>17.188685330665489</c:v>
                </c:pt>
                <c:pt idx="497">
                  <c:v>16.040622919202889</c:v>
                </c:pt>
                <c:pt idx="498">
                  <c:v>15.5457410097156</c:v>
                </c:pt>
                <c:pt idx="499">
                  <c:v>15.737555164810479</c:v>
                </c:pt>
                <c:pt idx="500">
                  <c:v>15.503005514277914</c:v>
                </c:pt>
                <c:pt idx="501">
                  <c:v>15.169786118884725</c:v>
                </c:pt>
                <c:pt idx="502">
                  <c:v>14.286828176171486</c:v>
                </c:pt>
                <c:pt idx="503">
                  <c:v>13.9106220900549</c:v>
                </c:pt>
                <c:pt idx="504">
                  <c:v>14.322770005618199</c:v>
                </c:pt>
                <c:pt idx="505">
                  <c:v>15.0451554951749</c:v>
                </c:pt>
                <c:pt idx="506">
                  <c:v>15.826074466396101</c:v>
                </c:pt>
                <c:pt idx="507">
                  <c:v>14.248291746318975</c:v>
                </c:pt>
                <c:pt idx="508">
                  <c:v>14.075772316096804</c:v>
                </c:pt>
                <c:pt idx="509">
                  <c:v>12.857389204751218</c:v>
                </c:pt>
                <c:pt idx="510">
                  <c:v>14.556286172307322</c:v>
                </c:pt>
                <c:pt idx="511">
                  <c:v>13.242409783539699</c:v>
                </c:pt>
                <c:pt idx="512">
                  <c:v>14.076612418608718</c:v>
                </c:pt>
                <c:pt idx="513">
                  <c:v>13.4872234184449</c:v>
                </c:pt>
                <c:pt idx="514">
                  <c:v>12.2935082886193</c:v>
                </c:pt>
                <c:pt idx="515">
                  <c:v>13.321070429731488</c:v>
                </c:pt>
                <c:pt idx="516">
                  <c:v>14.265865999822912</c:v>
                </c:pt>
                <c:pt idx="517">
                  <c:v>14.761632086611501</c:v>
                </c:pt>
                <c:pt idx="518">
                  <c:v>15.042807525132902</c:v>
                </c:pt>
                <c:pt idx="519">
                  <c:v>15.719909723413798</c:v>
                </c:pt>
                <c:pt idx="520">
                  <c:v>17.907898834436505</c:v>
                </c:pt>
                <c:pt idx="521">
                  <c:v>18.786480503170061</c:v>
                </c:pt>
                <c:pt idx="522">
                  <c:v>17.420367168271888</c:v>
                </c:pt>
                <c:pt idx="523">
                  <c:v>18.525814517712501</c:v>
                </c:pt>
                <c:pt idx="524">
                  <c:v>16.232422350503249</c:v>
                </c:pt>
                <c:pt idx="525">
                  <c:v>18.496955737815437</c:v>
                </c:pt>
                <c:pt idx="526">
                  <c:v>16.7092303080085</c:v>
                </c:pt>
                <c:pt idx="527">
                  <c:v>14.915965356809112</c:v>
                </c:pt>
                <c:pt idx="528">
                  <c:v>18.144566066701799</c:v>
                </c:pt>
                <c:pt idx="529">
                  <c:v>16.554866919984637</c:v>
                </c:pt>
                <c:pt idx="530">
                  <c:v>15.818375621233182</c:v>
                </c:pt>
                <c:pt idx="531">
                  <c:v>15.238132738870901</c:v>
                </c:pt>
                <c:pt idx="532">
                  <c:v>13.129495930996702</c:v>
                </c:pt>
                <c:pt idx="533">
                  <c:v>13.146469061614399</c:v>
                </c:pt>
                <c:pt idx="534">
                  <c:v>13.299575831397902</c:v>
                </c:pt>
                <c:pt idx="535">
                  <c:v>13.683415801103214</c:v>
                </c:pt>
                <c:pt idx="536">
                  <c:v>13.8829731146885</c:v>
                </c:pt>
                <c:pt idx="537">
                  <c:v>13.275461653869012</c:v>
                </c:pt>
                <c:pt idx="538">
                  <c:v>14.8916504028057</c:v>
                </c:pt>
                <c:pt idx="539">
                  <c:v>15.071316142063299</c:v>
                </c:pt>
                <c:pt idx="540">
                  <c:v>13.874751904516399</c:v>
                </c:pt>
                <c:pt idx="541">
                  <c:v>14.853080246154923</c:v>
                </c:pt>
                <c:pt idx="542">
                  <c:v>15.929052057977614</c:v>
                </c:pt>
                <c:pt idx="543">
                  <c:v>14.629638787584399</c:v>
                </c:pt>
                <c:pt idx="544">
                  <c:v>12.0638158459391</c:v>
                </c:pt>
                <c:pt idx="545">
                  <c:v>13.036145364835299</c:v>
                </c:pt>
                <c:pt idx="546">
                  <c:v>15.350145523737712</c:v>
                </c:pt>
                <c:pt idx="547">
                  <c:v>16.557547208437366</c:v>
                </c:pt>
                <c:pt idx="548">
                  <c:v>15.550748584712602</c:v>
                </c:pt>
                <c:pt idx="549">
                  <c:v>11.9885486988794</c:v>
                </c:pt>
                <c:pt idx="550">
                  <c:v>13.130229087838901</c:v>
                </c:pt>
                <c:pt idx="551">
                  <c:v>14.1993091754163</c:v>
                </c:pt>
                <c:pt idx="552">
                  <c:v>14.592886110884722</c:v>
                </c:pt>
                <c:pt idx="553">
                  <c:v>22.011020293522499</c:v>
                </c:pt>
                <c:pt idx="554">
                  <c:v>16.282067542502169</c:v>
                </c:pt>
                <c:pt idx="555">
                  <c:v>10.1053717795852</c:v>
                </c:pt>
                <c:pt idx="556">
                  <c:v>13.408969197850698</c:v>
                </c:pt>
                <c:pt idx="557">
                  <c:v>14.863644564685424</c:v>
                </c:pt>
                <c:pt idx="558">
                  <c:v>14.1036940404797</c:v>
                </c:pt>
                <c:pt idx="559">
                  <c:v>14.7892019323826</c:v>
                </c:pt>
                <c:pt idx="560">
                  <c:v>14.950268582046904</c:v>
                </c:pt>
                <c:pt idx="561">
                  <c:v>11.4378649132966</c:v>
                </c:pt>
                <c:pt idx="562">
                  <c:v>12.073259973460702</c:v>
                </c:pt>
                <c:pt idx="563">
                  <c:v>11.5477057560066</c:v>
                </c:pt>
                <c:pt idx="564">
                  <c:v>11.248369051833874</c:v>
                </c:pt>
                <c:pt idx="565">
                  <c:v>11.3747474238919</c:v>
                </c:pt>
                <c:pt idx="566">
                  <c:v>11.5358244473789</c:v>
                </c:pt>
                <c:pt idx="567">
                  <c:v>12.993511975363402</c:v>
                </c:pt>
                <c:pt idx="568">
                  <c:v>12.296146845376304</c:v>
                </c:pt>
                <c:pt idx="569">
                  <c:v>11.290512311732</c:v>
                </c:pt>
                <c:pt idx="570">
                  <c:v>11.532533785484</c:v>
                </c:pt>
                <c:pt idx="571">
                  <c:v>11.844479050576</c:v>
                </c:pt>
                <c:pt idx="572">
                  <c:v>12.0332903905799</c:v>
                </c:pt>
                <c:pt idx="573">
                  <c:v>13.5178061710265</c:v>
                </c:pt>
                <c:pt idx="574">
                  <c:v>11.535958377045</c:v>
                </c:pt>
                <c:pt idx="575">
                  <c:v>11.9430215938447</c:v>
                </c:pt>
                <c:pt idx="576">
                  <c:v>12.229442593425018</c:v>
                </c:pt>
                <c:pt idx="577">
                  <c:v>11.254532287418412</c:v>
                </c:pt>
                <c:pt idx="578">
                  <c:v>10.4742492524511</c:v>
                </c:pt>
                <c:pt idx="579">
                  <c:v>10.015719649763804</c:v>
                </c:pt>
                <c:pt idx="580">
                  <c:v>11.335344698556106</c:v>
                </c:pt>
                <c:pt idx="581">
                  <c:v>12.975865009780915</c:v>
                </c:pt>
                <c:pt idx="582">
                  <c:v>10.140621086536987</c:v>
                </c:pt>
                <c:pt idx="583">
                  <c:v>9.4062965840997528</c:v>
                </c:pt>
                <c:pt idx="584">
                  <c:v>11.7126874670584</c:v>
                </c:pt>
                <c:pt idx="585">
                  <c:v>11.228045175743887</c:v>
                </c:pt>
                <c:pt idx="586">
                  <c:v>10.469751678520712</c:v>
                </c:pt>
                <c:pt idx="587">
                  <c:v>9.6200022499501401</c:v>
                </c:pt>
                <c:pt idx="588">
                  <c:v>11.921710763284498</c:v>
                </c:pt>
                <c:pt idx="589">
                  <c:v>10.990859302966404</c:v>
                </c:pt>
                <c:pt idx="590">
                  <c:v>10.551713730656999</c:v>
                </c:pt>
                <c:pt idx="591">
                  <c:v>9.8005497382755546</c:v>
                </c:pt>
                <c:pt idx="592">
                  <c:v>10.187750929313799</c:v>
                </c:pt>
                <c:pt idx="593">
                  <c:v>10.144328032641987</c:v>
                </c:pt>
                <c:pt idx="594">
                  <c:v>10.0301992460401</c:v>
                </c:pt>
                <c:pt idx="595">
                  <c:v>9.9282080677100595</c:v>
                </c:pt>
                <c:pt idx="596">
                  <c:v>9.7562120971505486</c:v>
                </c:pt>
                <c:pt idx="597">
                  <c:v>9.7647780240304893</c:v>
                </c:pt>
                <c:pt idx="598">
                  <c:v>9.9615590401486251</c:v>
                </c:pt>
                <c:pt idx="599">
                  <c:v>10.355776992694018</c:v>
                </c:pt>
                <c:pt idx="600">
                  <c:v>10.696422608171202</c:v>
                </c:pt>
                <c:pt idx="601">
                  <c:v>11.791428965573882</c:v>
                </c:pt>
                <c:pt idx="602">
                  <c:v>10.419272443930888</c:v>
                </c:pt>
                <c:pt idx="603">
                  <c:v>9.6726586549664226</c:v>
                </c:pt>
                <c:pt idx="604">
                  <c:v>8.0209892913777097</c:v>
                </c:pt>
                <c:pt idx="605">
                  <c:v>6.9208018661141297</c:v>
                </c:pt>
                <c:pt idx="606">
                  <c:v>7.4111442465069883</c:v>
                </c:pt>
                <c:pt idx="607">
                  <c:v>7.664950636423546</c:v>
                </c:pt>
                <c:pt idx="608">
                  <c:v>8.2804147814495686</c:v>
                </c:pt>
                <c:pt idx="609">
                  <c:v>6.9628456013458795</c:v>
                </c:pt>
                <c:pt idx="610">
                  <c:v>6.7197271763026682</c:v>
                </c:pt>
                <c:pt idx="611">
                  <c:v>6.6143487951144273</c:v>
                </c:pt>
                <c:pt idx="612">
                  <c:v>7.6146812107061432</c:v>
                </c:pt>
                <c:pt idx="613">
                  <c:v>8.6927590933733807</c:v>
                </c:pt>
                <c:pt idx="614">
                  <c:v>9.3083339293974259</c:v>
                </c:pt>
                <c:pt idx="615">
                  <c:v>10.1014613939412</c:v>
                </c:pt>
                <c:pt idx="616">
                  <c:v>7.5974350716055383</c:v>
                </c:pt>
                <c:pt idx="617">
                  <c:v>10.194363018246699</c:v>
                </c:pt>
                <c:pt idx="618">
                  <c:v>7.4256143377509103</c:v>
                </c:pt>
                <c:pt idx="619">
                  <c:v>7.5082211054771335</c:v>
                </c:pt>
                <c:pt idx="620">
                  <c:v>7.7590476085651003</c:v>
                </c:pt>
                <c:pt idx="621">
                  <c:v>7.5485490574981604</c:v>
                </c:pt>
                <c:pt idx="622">
                  <c:v>7.48405188489944</c:v>
                </c:pt>
                <c:pt idx="623">
                  <c:v>7.9839612268422204</c:v>
                </c:pt>
                <c:pt idx="624">
                  <c:v>7.6305006143506997</c:v>
                </c:pt>
                <c:pt idx="625">
                  <c:v>6.7256481808902784</c:v>
                </c:pt>
                <c:pt idx="626">
                  <c:v>6.0069965002251298</c:v>
                </c:pt>
                <c:pt idx="627">
                  <c:v>6.1736290684509001</c:v>
                </c:pt>
                <c:pt idx="628">
                  <c:v>6.24613662478931</c:v>
                </c:pt>
                <c:pt idx="629">
                  <c:v>7.1807303843329704</c:v>
                </c:pt>
                <c:pt idx="630">
                  <c:v>6.1277714822934</c:v>
                </c:pt>
                <c:pt idx="631">
                  <c:v>5.2062837174239114</c:v>
                </c:pt>
                <c:pt idx="632">
                  <c:v>7.6535413981592395</c:v>
                </c:pt>
                <c:pt idx="633">
                  <c:v>8.4392995077219464</c:v>
                </c:pt>
                <c:pt idx="634">
                  <c:v>7.2695194016399496</c:v>
                </c:pt>
                <c:pt idx="635">
                  <c:v>7.4270431648954602</c:v>
                </c:pt>
                <c:pt idx="636">
                  <c:v>7.9348183303148003</c:v>
                </c:pt>
                <c:pt idx="637">
                  <c:v>8.2788328000728271</c:v>
                </c:pt>
                <c:pt idx="638">
                  <c:v>8.7575808495765806</c:v>
                </c:pt>
                <c:pt idx="639">
                  <c:v>7.4214174540963098</c:v>
                </c:pt>
                <c:pt idx="640">
                  <c:v>8.4937378525233775</c:v>
                </c:pt>
                <c:pt idx="641">
                  <c:v>9.885706429867664</c:v>
                </c:pt>
                <c:pt idx="642">
                  <c:v>9.2853012922724485</c:v>
                </c:pt>
                <c:pt idx="643">
                  <c:v>9.2620052668990827</c:v>
                </c:pt>
                <c:pt idx="644">
                  <c:v>9.3663078571135596</c:v>
                </c:pt>
                <c:pt idx="645">
                  <c:v>9.4388938466436603</c:v>
                </c:pt>
                <c:pt idx="646">
                  <c:v>9.3825559211145517</c:v>
                </c:pt>
                <c:pt idx="647">
                  <c:v>9.3921579306842489</c:v>
                </c:pt>
                <c:pt idx="648">
                  <c:v>7.7507620253632972</c:v>
                </c:pt>
                <c:pt idx="649">
                  <c:v>7.2875243666720033</c:v>
                </c:pt>
                <c:pt idx="650">
                  <c:v>8.9755888800414425</c:v>
                </c:pt>
                <c:pt idx="651">
                  <c:v>8.0270724960398159</c:v>
                </c:pt>
                <c:pt idx="652">
                  <c:v>5.5678094656384065</c:v>
                </c:pt>
                <c:pt idx="653">
                  <c:v>6.4525540190054302</c:v>
                </c:pt>
                <c:pt idx="654">
                  <c:v>7.1515487799844895</c:v>
                </c:pt>
                <c:pt idx="655">
                  <c:v>5.4304976595235424</c:v>
                </c:pt>
                <c:pt idx="656">
                  <c:v>3.8131379653343735</c:v>
                </c:pt>
                <c:pt idx="657">
                  <c:v>4.6018973296458396</c:v>
                </c:pt>
                <c:pt idx="658">
                  <c:v>3.8694740254831768</c:v>
                </c:pt>
                <c:pt idx="659">
                  <c:v>5.9944321945882599</c:v>
                </c:pt>
                <c:pt idx="660">
                  <c:v>4.0144851093024645</c:v>
                </c:pt>
                <c:pt idx="661">
                  <c:v>5.2479199640973935</c:v>
                </c:pt>
                <c:pt idx="662">
                  <c:v>6.4004679115776373</c:v>
                </c:pt>
                <c:pt idx="663">
                  <c:v>4.8664938743506703</c:v>
                </c:pt>
                <c:pt idx="664">
                  <c:v>4.0245591607826086</c:v>
                </c:pt>
                <c:pt idx="665">
                  <c:v>5.0149347225054584</c:v>
                </c:pt>
                <c:pt idx="666">
                  <c:v>6.1836508481036985</c:v>
                </c:pt>
                <c:pt idx="667">
                  <c:v>5.9310488231603413</c:v>
                </c:pt>
                <c:pt idx="668">
                  <c:v>5.6250527386599334</c:v>
                </c:pt>
                <c:pt idx="669">
                  <c:v>6.7515794124798383</c:v>
                </c:pt>
                <c:pt idx="670">
                  <c:v>8.0709335707893022</c:v>
                </c:pt>
                <c:pt idx="671">
                  <c:v>6.6891081690952534</c:v>
                </c:pt>
                <c:pt idx="672">
                  <c:v>6.2265826908149604</c:v>
                </c:pt>
                <c:pt idx="673">
                  <c:v>6.0378678309267535</c:v>
                </c:pt>
                <c:pt idx="674">
                  <c:v>7.8532402646981199</c:v>
                </c:pt>
                <c:pt idx="675">
                  <c:v>9.6058644047860096</c:v>
                </c:pt>
                <c:pt idx="676">
                  <c:v>8.8562821048676987</c:v>
                </c:pt>
                <c:pt idx="677">
                  <c:v>8.2644752300057096</c:v>
                </c:pt>
                <c:pt idx="678">
                  <c:v>7.3099991961414199</c:v>
                </c:pt>
                <c:pt idx="679">
                  <c:v>6.3078853966440445</c:v>
                </c:pt>
                <c:pt idx="680">
                  <c:v>5.1828758020058432</c:v>
                </c:pt>
                <c:pt idx="681">
                  <c:v>4.0356058848905914</c:v>
                </c:pt>
                <c:pt idx="682">
                  <c:v>1.4972693391972798</c:v>
                </c:pt>
                <c:pt idx="683">
                  <c:v>5.8081008057914945</c:v>
                </c:pt>
                <c:pt idx="684">
                  <c:v>7.9381729406098724</c:v>
                </c:pt>
                <c:pt idx="685">
                  <c:v>6.1424001118681604</c:v>
                </c:pt>
                <c:pt idx="686">
                  <c:v>4.4440559285461445</c:v>
                </c:pt>
                <c:pt idx="687">
                  <c:v>8.0176633511222892</c:v>
                </c:pt>
                <c:pt idx="688">
                  <c:v>6.8544201316345497</c:v>
                </c:pt>
                <c:pt idx="689">
                  <c:v>5.7166180762540098</c:v>
                </c:pt>
                <c:pt idx="690">
                  <c:v>6.7320402460238098</c:v>
                </c:pt>
                <c:pt idx="691">
                  <c:v>6.2016523885615413</c:v>
                </c:pt>
                <c:pt idx="692">
                  <c:v>5.8509797020574865</c:v>
                </c:pt>
                <c:pt idx="693">
                  <c:v>7.9208290322718273</c:v>
                </c:pt>
                <c:pt idx="694">
                  <c:v>8.2522139608826404</c:v>
                </c:pt>
                <c:pt idx="695">
                  <c:v>8.7967831764558309</c:v>
                </c:pt>
                <c:pt idx="696">
                  <c:v>9.1549098368492619</c:v>
                </c:pt>
                <c:pt idx="697">
                  <c:v>9.4542079913442727</c:v>
                </c:pt>
                <c:pt idx="698">
                  <c:v>9.8104052582049359</c:v>
                </c:pt>
                <c:pt idx="699">
                  <c:v>6.9082282923376814</c:v>
                </c:pt>
                <c:pt idx="700">
                  <c:v>6.1648686143917395</c:v>
                </c:pt>
                <c:pt idx="701">
                  <c:v>9.9873129870549739</c:v>
                </c:pt>
                <c:pt idx="702">
                  <c:v>8.4728029346769276</c:v>
                </c:pt>
                <c:pt idx="703">
                  <c:v>6.2452353754701324</c:v>
                </c:pt>
                <c:pt idx="704">
                  <c:v>7.1417591949632984</c:v>
                </c:pt>
                <c:pt idx="705">
                  <c:v>8.4244528974902924</c:v>
                </c:pt>
                <c:pt idx="706">
                  <c:v>8.0158857830949106</c:v>
                </c:pt>
                <c:pt idx="707">
                  <c:v>7.4671328643278265</c:v>
                </c:pt>
                <c:pt idx="708">
                  <c:v>7.0795659351993514</c:v>
                </c:pt>
                <c:pt idx="709">
                  <c:v>6.3008381204908899</c:v>
                </c:pt>
                <c:pt idx="710">
                  <c:v>7.6533750297430698</c:v>
                </c:pt>
                <c:pt idx="711">
                  <c:v>8.9814263533619645</c:v>
                </c:pt>
                <c:pt idx="712">
                  <c:v>6.66849375512672</c:v>
                </c:pt>
                <c:pt idx="713">
                  <c:v>10.099318958409302</c:v>
                </c:pt>
                <c:pt idx="714">
                  <c:v>9.447056097168625</c:v>
                </c:pt>
                <c:pt idx="715">
                  <c:v>9.0684306765240663</c:v>
                </c:pt>
                <c:pt idx="716">
                  <c:v>10.2167022027814</c:v>
                </c:pt>
                <c:pt idx="717">
                  <c:v>10.609217090711399</c:v>
                </c:pt>
                <c:pt idx="718">
                  <c:v>12.188050973947202</c:v>
                </c:pt>
                <c:pt idx="719">
                  <c:v>10.614652180875298</c:v>
                </c:pt>
                <c:pt idx="720">
                  <c:v>9.0248469313837703</c:v>
                </c:pt>
              </c:numCache>
            </c:numRef>
          </c:yVal>
          <c:smooth val="1"/>
        </c:ser>
        <c:ser>
          <c:idx val="1"/>
          <c:order val="1"/>
          <c:tx>
            <c:v>Li-ion Batteries HRR (100)</c:v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xVal>
            <c:strRef>
              <c:f>'Batteries&amp;burner1'!$A:$A</c:f>
              <c:strCache>
                <c:ptCount val="906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  <c:pt idx="752">
                  <c:v>630</c:v>
                </c:pt>
                <c:pt idx="753">
                  <c:v>631</c:v>
                </c:pt>
                <c:pt idx="754">
                  <c:v>632</c:v>
                </c:pt>
                <c:pt idx="755">
                  <c:v>633</c:v>
                </c:pt>
                <c:pt idx="756">
                  <c:v>634</c:v>
                </c:pt>
                <c:pt idx="757">
                  <c:v>635</c:v>
                </c:pt>
                <c:pt idx="758">
                  <c:v>636</c:v>
                </c:pt>
                <c:pt idx="759">
                  <c:v>637</c:v>
                </c:pt>
                <c:pt idx="760">
                  <c:v>638</c:v>
                </c:pt>
                <c:pt idx="761">
                  <c:v>639</c:v>
                </c:pt>
                <c:pt idx="762">
                  <c:v>640</c:v>
                </c:pt>
                <c:pt idx="763">
                  <c:v>641</c:v>
                </c:pt>
                <c:pt idx="764">
                  <c:v>642</c:v>
                </c:pt>
                <c:pt idx="765">
                  <c:v>643</c:v>
                </c:pt>
                <c:pt idx="766">
                  <c:v>644</c:v>
                </c:pt>
                <c:pt idx="767">
                  <c:v>645</c:v>
                </c:pt>
                <c:pt idx="768">
                  <c:v>646</c:v>
                </c:pt>
                <c:pt idx="769">
                  <c:v>647</c:v>
                </c:pt>
                <c:pt idx="770">
                  <c:v>648</c:v>
                </c:pt>
                <c:pt idx="771">
                  <c:v>649</c:v>
                </c:pt>
                <c:pt idx="772">
                  <c:v>650</c:v>
                </c:pt>
                <c:pt idx="773">
                  <c:v>651</c:v>
                </c:pt>
                <c:pt idx="774">
                  <c:v>652</c:v>
                </c:pt>
                <c:pt idx="775">
                  <c:v>653</c:v>
                </c:pt>
                <c:pt idx="776">
                  <c:v>654</c:v>
                </c:pt>
                <c:pt idx="777">
                  <c:v>655</c:v>
                </c:pt>
                <c:pt idx="778">
                  <c:v>656</c:v>
                </c:pt>
                <c:pt idx="779">
                  <c:v>657</c:v>
                </c:pt>
                <c:pt idx="780">
                  <c:v>658</c:v>
                </c:pt>
                <c:pt idx="781">
                  <c:v>659</c:v>
                </c:pt>
                <c:pt idx="782">
                  <c:v>660</c:v>
                </c:pt>
                <c:pt idx="783">
                  <c:v>661</c:v>
                </c:pt>
                <c:pt idx="784">
                  <c:v>662</c:v>
                </c:pt>
                <c:pt idx="785">
                  <c:v>663</c:v>
                </c:pt>
                <c:pt idx="786">
                  <c:v>664</c:v>
                </c:pt>
                <c:pt idx="787">
                  <c:v>665</c:v>
                </c:pt>
                <c:pt idx="788">
                  <c:v>666</c:v>
                </c:pt>
                <c:pt idx="789">
                  <c:v>667</c:v>
                </c:pt>
                <c:pt idx="790">
                  <c:v>668</c:v>
                </c:pt>
                <c:pt idx="791">
                  <c:v>669</c:v>
                </c:pt>
                <c:pt idx="792">
                  <c:v>670</c:v>
                </c:pt>
                <c:pt idx="793">
                  <c:v>671</c:v>
                </c:pt>
                <c:pt idx="794">
                  <c:v>672</c:v>
                </c:pt>
                <c:pt idx="795">
                  <c:v>673</c:v>
                </c:pt>
                <c:pt idx="796">
                  <c:v>674</c:v>
                </c:pt>
                <c:pt idx="797">
                  <c:v>675</c:v>
                </c:pt>
                <c:pt idx="798">
                  <c:v>676</c:v>
                </c:pt>
                <c:pt idx="799">
                  <c:v>677</c:v>
                </c:pt>
                <c:pt idx="800">
                  <c:v>678</c:v>
                </c:pt>
                <c:pt idx="801">
                  <c:v>679</c:v>
                </c:pt>
                <c:pt idx="802">
                  <c:v>680</c:v>
                </c:pt>
                <c:pt idx="803">
                  <c:v>681</c:v>
                </c:pt>
                <c:pt idx="804">
                  <c:v>682</c:v>
                </c:pt>
                <c:pt idx="805">
                  <c:v>683</c:v>
                </c:pt>
                <c:pt idx="806">
                  <c:v>684</c:v>
                </c:pt>
                <c:pt idx="807">
                  <c:v>685</c:v>
                </c:pt>
                <c:pt idx="808">
                  <c:v>686</c:v>
                </c:pt>
                <c:pt idx="809">
                  <c:v>687</c:v>
                </c:pt>
                <c:pt idx="810">
                  <c:v>688</c:v>
                </c:pt>
                <c:pt idx="811">
                  <c:v>689</c:v>
                </c:pt>
                <c:pt idx="812">
                  <c:v>690</c:v>
                </c:pt>
                <c:pt idx="813">
                  <c:v>691</c:v>
                </c:pt>
                <c:pt idx="814">
                  <c:v>692</c:v>
                </c:pt>
                <c:pt idx="815">
                  <c:v>693</c:v>
                </c:pt>
                <c:pt idx="816">
                  <c:v>694</c:v>
                </c:pt>
                <c:pt idx="817">
                  <c:v>695</c:v>
                </c:pt>
                <c:pt idx="818">
                  <c:v>696</c:v>
                </c:pt>
                <c:pt idx="819">
                  <c:v>697</c:v>
                </c:pt>
                <c:pt idx="820">
                  <c:v>698</c:v>
                </c:pt>
                <c:pt idx="821">
                  <c:v>699</c:v>
                </c:pt>
                <c:pt idx="822">
                  <c:v>700</c:v>
                </c:pt>
                <c:pt idx="823">
                  <c:v>701</c:v>
                </c:pt>
                <c:pt idx="824">
                  <c:v>702</c:v>
                </c:pt>
                <c:pt idx="825">
                  <c:v>703</c:v>
                </c:pt>
                <c:pt idx="826">
                  <c:v>704</c:v>
                </c:pt>
                <c:pt idx="827">
                  <c:v>705</c:v>
                </c:pt>
                <c:pt idx="828">
                  <c:v>706</c:v>
                </c:pt>
                <c:pt idx="829">
                  <c:v>707</c:v>
                </c:pt>
                <c:pt idx="830">
                  <c:v>708</c:v>
                </c:pt>
                <c:pt idx="831">
                  <c:v>709</c:v>
                </c:pt>
                <c:pt idx="832">
                  <c:v>710</c:v>
                </c:pt>
                <c:pt idx="833">
                  <c:v>711</c:v>
                </c:pt>
                <c:pt idx="834">
                  <c:v>712</c:v>
                </c:pt>
                <c:pt idx="835">
                  <c:v>713</c:v>
                </c:pt>
                <c:pt idx="836">
                  <c:v>714</c:v>
                </c:pt>
                <c:pt idx="837">
                  <c:v>715</c:v>
                </c:pt>
                <c:pt idx="838">
                  <c:v>716</c:v>
                </c:pt>
                <c:pt idx="839">
                  <c:v>717</c:v>
                </c:pt>
                <c:pt idx="840">
                  <c:v>718</c:v>
                </c:pt>
                <c:pt idx="841">
                  <c:v>719</c:v>
                </c:pt>
                <c:pt idx="842">
                  <c:v>720</c:v>
                </c:pt>
                <c:pt idx="843">
                  <c:v>721</c:v>
                </c:pt>
                <c:pt idx="844">
                  <c:v>722</c:v>
                </c:pt>
                <c:pt idx="845">
                  <c:v>723</c:v>
                </c:pt>
                <c:pt idx="846">
                  <c:v>724</c:v>
                </c:pt>
                <c:pt idx="847">
                  <c:v>725</c:v>
                </c:pt>
                <c:pt idx="848">
                  <c:v>726</c:v>
                </c:pt>
                <c:pt idx="849">
                  <c:v>727</c:v>
                </c:pt>
                <c:pt idx="850">
                  <c:v>728</c:v>
                </c:pt>
                <c:pt idx="851">
                  <c:v>729</c:v>
                </c:pt>
                <c:pt idx="852">
                  <c:v>730</c:v>
                </c:pt>
                <c:pt idx="853">
                  <c:v>731</c:v>
                </c:pt>
                <c:pt idx="854">
                  <c:v>732</c:v>
                </c:pt>
                <c:pt idx="855">
                  <c:v>733</c:v>
                </c:pt>
                <c:pt idx="856">
                  <c:v>734</c:v>
                </c:pt>
                <c:pt idx="857">
                  <c:v>735</c:v>
                </c:pt>
                <c:pt idx="858">
                  <c:v>736</c:v>
                </c:pt>
                <c:pt idx="859">
                  <c:v>737</c:v>
                </c:pt>
                <c:pt idx="860">
                  <c:v>738</c:v>
                </c:pt>
                <c:pt idx="861">
                  <c:v>739</c:v>
                </c:pt>
                <c:pt idx="862">
                  <c:v>740</c:v>
                </c:pt>
                <c:pt idx="863">
                  <c:v>741</c:v>
                </c:pt>
                <c:pt idx="864">
                  <c:v>742</c:v>
                </c:pt>
                <c:pt idx="865">
                  <c:v>743</c:v>
                </c:pt>
                <c:pt idx="866">
                  <c:v>744</c:v>
                </c:pt>
                <c:pt idx="867">
                  <c:v>745</c:v>
                </c:pt>
                <c:pt idx="868">
                  <c:v>746</c:v>
                </c:pt>
                <c:pt idx="869">
                  <c:v>747</c:v>
                </c:pt>
                <c:pt idx="870">
                  <c:v>748</c:v>
                </c:pt>
                <c:pt idx="871">
                  <c:v>749</c:v>
                </c:pt>
                <c:pt idx="872">
                  <c:v>750</c:v>
                </c:pt>
                <c:pt idx="873">
                  <c:v>751</c:v>
                </c:pt>
                <c:pt idx="874">
                  <c:v>752</c:v>
                </c:pt>
                <c:pt idx="875">
                  <c:v>753</c:v>
                </c:pt>
                <c:pt idx="876">
                  <c:v>754</c:v>
                </c:pt>
                <c:pt idx="877">
                  <c:v>755</c:v>
                </c:pt>
                <c:pt idx="878">
                  <c:v>756</c:v>
                </c:pt>
                <c:pt idx="879">
                  <c:v>757</c:v>
                </c:pt>
                <c:pt idx="880">
                  <c:v>758</c:v>
                </c:pt>
                <c:pt idx="881">
                  <c:v>759</c:v>
                </c:pt>
                <c:pt idx="882">
                  <c:v>760</c:v>
                </c:pt>
                <c:pt idx="883">
                  <c:v>761</c:v>
                </c:pt>
                <c:pt idx="884">
                  <c:v>762</c:v>
                </c:pt>
                <c:pt idx="885">
                  <c:v>763</c:v>
                </c:pt>
                <c:pt idx="886">
                  <c:v>764</c:v>
                </c:pt>
                <c:pt idx="887">
                  <c:v>765</c:v>
                </c:pt>
                <c:pt idx="888">
                  <c:v>766</c:v>
                </c:pt>
                <c:pt idx="889">
                  <c:v>767</c:v>
                </c:pt>
                <c:pt idx="890">
                  <c:v>768</c:v>
                </c:pt>
                <c:pt idx="891">
                  <c:v>769</c:v>
                </c:pt>
                <c:pt idx="892">
                  <c:v>770</c:v>
                </c:pt>
                <c:pt idx="893">
                  <c:v>771</c:v>
                </c:pt>
                <c:pt idx="894">
                  <c:v>772</c:v>
                </c:pt>
                <c:pt idx="895">
                  <c:v>773</c:v>
                </c:pt>
                <c:pt idx="896">
                  <c:v>774</c:v>
                </c:pt>
                <c:pt idx="897">
                  <c:v>775</c:v>
                </c:pt>
                <c:pt idx="898">
                  <c:v>776</c:v>
                </c:pt>
                <c:pt idx="899">
                  <c:v>777</c:v>
                </c:pt>
                <c:pt idx="900">
                  <c:v>778</c:v>
                </c:pt>
                <c:pt idx="901">
                  <c:v>779</c:v>
                </c:pt>
                <c:pt idx="902">
                  <c:v>780</c:v>
                </c:pt>
                <c:pt idx="903">
                  <c:v>781</c:v>
                </c:pt>
                <c:pt idx="904">
                  <c:v>782</c:v>
                </c:pt>
                <c:pt idx="905">
                  <c:v>783</c:v>
                </c:pt>
              </c:strCache>
            </c:strRef>
          </c:xVal>
          <c:yVal>
            <c:numRef>
              <c:f>'Batteries&amp;burner1'!$B:$B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2.7910661514196877</c:v>
                </c:pt>
                <c:pt idx="3">
                  <c:v>3.5529506398231341</c:v>
                </c:pt>
                <c:pt idx="4">
                  <c:v>3.9491362519058542</c:v>
                </c:pt>
                <c:pt idx="5">
                  <c:v>4.3094686715064796</c:v>
                </c:pt>
                <c:pt idx="6">
                  <c:v>3.4300584965043761</c:v>
                </c:pt>
                <c:pt idx="7">
                  <c:v>2.4979588195889071</c:v>
                </c:pt>
                <c:pt idx="8">
                  <c:v>1.5665551105768618</c:v>
                </c:pt>
                <c:pt idx="9">
                  <c:v>0.55813423138024598</c:v>
                </c:pt>
                <c:pt idx="10">
                  <c:v>5.9935000545933903</c:v>
                </c:pt>
                <c:pt idx="11">
                  <c:v>6.1797712882010671</c:v>
                </c:pt>
                <c:pt idx="12">
                  <c:v>6.5265457355123004</c:v>
                </c:pt>
                <c:pt idx="13">
                  <c:v>6.6928966521008135</c:v>
                </c:pt>
                <c:pt idx="14">
                  <c:v>5.9842246938828172</c:v>
                </c:pt>
                <c:pt idx="15">
                  <c:v>6.5996667529590534</c:v>
                </c:pt>
                <c:pt idx="16">
                  <c:v>4.2577155067393972</c:v>
                </c:pt>
                <c:pt idx="17">
                  <c:v>2.8349987104155399</c:v>
                </c:pt>
                <c:pt idx="18">
                  <c:v>2.0401117720541841</c:v>
                </c:pt>
                <c:pt idx="19">
                  <c:v>4.3199781706827203</c:v>
                </c:pt>
                <c:pt idx="20">
                  <c:v>5.8068728054503902</c:v>
                </c:pt>
                <c:pt idx="21">
                  <c:v>6.5111875580608434</c:v>
                </c:pt>
                <c:pt idx="22">
                  <c:v>4.6678979636227735</c:v>
                </c:pt>
                <c:pt idx="23">
                  <c:v>3.5656610940158187</c:v>
                </c:pt>
                <c:pt idx="24">
                  <c:v>4.3012718617698003</c:v>
                </c:pt>
                <c:pt idx="25">
                  <c:v>3.9498199390791044</c:v>
                </c:pt>
                <c:pt idx="26">
                  <c:v>3.6260933261409498</c:v>
                </c:pt>
                <c:pt idx="27">
                  <c:v>0.23791830937694539</c:v>
                </c:pt>
                <c:pt idx="28">
                  <c:v>4.3623746541339035</c:v>
                </c:pt>
                <c:pt idx="29">
                  <c:v>3.6005605057709631</c:v>
                </c:pt>
                <c:pt idx="30">
                  <c:v>2.0738684732043366</c:v>
                </c:pt>
                <c:pt idx="31">
                  <c:v>0.59391072713704496</c:v>
                </c:pt>
                <c:pt idx="32">
                  <c:v>1.6944137411454701</c:v>
                </c:pt>
                <c:pt idx="33">
                  <c:v>2.6220313982928936</c:v>
                </c:pt>
                <c:pt idx="34">
                  <c:v>3.5459036671249335</c:v>
                </c:pt>
                <c:pt idx="35">
                  <c:v>5.80484226582782</c:v>
                </c:pt>
                <c:pt idx="36">
                  <c:v>0.23680611688398301</c:v>
                </c:pt>
                <c:pt idx="37">
                  <c:v>0.60621979066997389</c:v>
                </c:pt>
                <c:pt idx="38">
                  <c:v>-1.6316613254113399</c:v>
                </c:pt>
                <c:pt idx="39">
                  <c:v>-2.0214197710036901</c:v>
                </c:pt>
                <c:pt idx="40">
                  <c:v>-3.5300916258662198</c:v>
                </c:pt>
                <c:pt idx="41">
                  <c:v>-4.2351791636965714</c:v>
                </c:pt>
                <c:pt idx="42">
                  <c:v>-1.6537139114073101</c:v>
                </c:pt>
                <c:pt idx="43">
                  <c:v>-3.1969072998732777</c:v>
                </c:pt>
                <c:pt idx="44">
                  <c:v>-2.0202456200658161</c:v>
                </c:pt>
                <c:pt idx="45">
                  <c:v>-3.5537361675289736</c:v>
                </c:pt>
                <c:pt idx="46">
                  <c:v>-3.0194342419347531</c:v>
                </c:pt>
                <c:pt idx="47">
                  <c:v>-2.5067302886744547</c:v>
                </c:pt>
                <c:pt idx="48">
                  <c:v>-2.0263349789767631</c:v>
                </c:pt>
                <c:pt idx="49">
                  <c:v>-4.1773840145485055</c:v>
                </c:pt>
                <c:pt idx="50">
                  <c:v>-3.3775137277910212</c:v>
                </c:pt>
                <c:pt idx="51">
                  <c:v>0.93607269629267364</c:v>
                </c:pt>
                <c:pt idx="52">
                  <c:v>0.23422846649167522</c:v>
                </c:pt>
                <c:pt idx="53">
                  <c:v>4.1258599104062403</c:v>
                </c:pt>
                <c:pt idx="54">
                  <c:v>3.3701058458409099</c:v>
                </c:pt>
                <c:pt idx="55">
                  <c:v>2.6114961309009197</c:v>
                </c:pt>
                <c:pt idx="56">
                  <c:v>1.8503498219006915</c:v>
                </c:pt>
                <c:pt idx="57">
                  <c:v>3.2179576888840602</c:v>
                </c:pt>
                <c:pt idx="58">
                  <c:v>1.93334848872767</c:v>
                </c:pt>
                <c:pt idx="59">
                  <c:v>4.0428800055659675</c:v>
                </c:pt>
                <c:pt idx="60">
                  <c:v>3.5371670833225899</c:v>
                </c:pt>
                <c:pt idx="61">
                  <c:v>2.9979749874552502</c:v>
                </c:pt>
                <c:pt idx="62">
                  <c:v>2.5186172909073536</c:v>
                </c:pt>
                <c:pt idx="63">
                  <c:v>1.9835143848294399</c:v>
                </c:pt>
                <c:pt idx="64">
                  <c:v>1.6214542710396398</c:v>
                </c:pt>
                <c:pt idx="65">
                  <c:v>-0.85683365019704905</c:v>
                </c:pt>
                <c:pt idx="66">
                  <c:v>-0.52127020361752363</c:v>
                </c:pt>
                <c:pt idx="67">
                  <c:v>-1.9501697684869301</c:v>
                </c:pt>
                <c:pt idx="68">
                  <c:v>-2.15606421333649</c:v>
                </c:pt>
                <c:pt idx="69">
                  <c:v>-2.1979483020063801</c:v>
                </c:pt>
                <c:pt idx="70">
                  <c:v>-2.3225378988546002</c:v>
                </c:pt>
                <c:pt idx="71">
                  <c:v>-1.8958388822877699</c:v>
                </c:pt>
                <c:pt idx="72">
                  <c:v>-2.4055759009189988</c:v>
                </c:pt>
                <c:pt idx="73">
                  <c:v>-2.9501782915019898</c:v>
                </c:pt>
                <c:pt idx="74">
                  <c:v>-3.43914574800894</c:v>
                </c:pt>
                <c:pt idx="75">
                  <c:v>-3.9451912488142962</c:v>
                </c:pt>
                <c:pt idx="76">
                  <c:v>-3.3880134430825599</c:v>
                </c:pt>
                <c:pt idx="77">
                  <c:v>-2.8172525978818577</c:v>
                </c:pt>
                <c:pt idx="78">
                  <c:v>-2.1964375855226099</c:v>
                </c:pt>
                <c:pt idx="79">
                  <c:v>-3.2913605981629042</c:v>
                </c:pt>
                <c:pt idx="80">
                  <c:v>-4.0233486746811904</c:v>
                </c:pt>
                <c:pt idx="81">
                  <c:v>0.22431255898982888</c:v>
                </c:pt>
                <c:pt idx="82">
                  <c:v>1.9673376362037418</c:v>
                </c:pt>
                <c:pt idx="83">
                  <c:v>1.65173726330971</c:v>
                </c:pt>
                <c:pt idx="84">
                  <c:v>2.0237152998314412</c:v>
                </c:pt>
                <c:pt idx="85">
                  <c:v>1.8823009293054516</c:v>
                </c:pt>
                <c:pt idx="86">
                  <c:v>1.7530666726461683</c:v>
                </c:pt>
                <c:pt idx="87">
                  <c:v>1.6667486258178101</c:v>
                </c:pt>
                <c:pt idx="88">
                  <c:v>2.0237098591298399</c:v>
                </c:pt>
                <c:pt idx="89">
                  <c:v>2.4176555098362367</c:v>
                </c:pt>
                <c:pt idx="90">
                  <c:v>2.8813980706201701</c:v>
                </c:pt>
                <c:pt idx="91">
                  <c:v>2.05491733034708</c:v>
                </c:pt>
                <c:pt idx="92">
                  <c:v>0.16336153226493888</c:v>
                </c:pt>
                <c:pt idx="93">
                  <c:v>0.53979402689652689</c:v>
                </c:pt>
                <c:pt idx="94">
                  <c:v>2.0059268434552902</c:v>
                </c:pt>
                <c:pt idx="95">
                  <c:v>4.2012247026902472</c:v>
                </c:pt>
                <c:pt idx="96">
                  <c:v>-0.59082180471361401</c:v>
                </c:pt>
                <c:pt idx="97">
                  <c:v>-4.1997026477882695</c:v>
                </c:pt>
                <c:pt idx="98">
                  <c:v>-2.3579180518247997</c:v>
                </c:pt>
                <c:pt idx="99">
                  <c:v>-1.9769545104530115</c:v>
                </c:pt>
                <c:pt idx="100">
                  <c:v>-4.2507734159666812</c:v>
                </c:pt>
                <c:pt idx="101">
                  <c:v>-2.4435418214654612</c:v>
                </c:pt>
                <c:pt idx="102">
                  <c:v>-1.77816747342463</c:v>
                </c:pt>
                <c:pt idx="103">
                  <c:v>-1.2023091658906</c:v>
                </c:pt>
                <c:pt idx="104">
                  <c:v>-0.60851308663209602</c:v>
                </c:pt>
                <c:pt idx="105">
                  <c:v>-0.98750089341089464</c:v>
                </c:pt>
                <c:pt idx="106">
                  <c:v>-2.1431931626623788</c:v>
                </c:pt>
                <c:pt idx="107">
                  <c:v>-0.64118809180547365</c:v>
                </c:pt>
                <c:pt idx="108">
                  <c:v>0.71850125076710603</c:v>
                </c:pt>
                <c:pt idx="109">
                  <c:v>2.1129453510421867</c:v>
                </c:pt>
                <c:pt idx="110">
                  <c:v>4.3317040992829599</c:v>
                </c:pt>
                <c:pt idx="111">
                  <c:v>2.0467097625326836</c:v>
                </c:pt>
                <c:pt idx="112">
                  <c:v>1.8963811183483701</c:v>
                </c:pt>
                <c:pt idx="113">
                  <c:v>1.7000614938642398</c:v>
                </c:pt>
                <c:pt idx="114">
                  <c:v>1.5701551065018831</c:v>
                </c:pt>
                <c:pt idx="115">
                  <c:v>0.82795165946261162</c:v>
                </c:pt>
                <c:pt idx="116">
                  <c:v>4.0860913373821734</c:v>
                </c:pt>
                <c:pt idx="117">
                  <c:v>3.3055668914621998</c:v>
                </c:pt>
                <c:pt idx="118">
                  <c:v>1.8410568991759899</c:v>
                </c:pt>
                <c:pt idx="119">
                  <c:v>0.465153984401459</c:v>
                </c:pt>
                <c:pt idx="120">
                  <c:v>1.5042231898487901</c:v>
                </c:pt>
                <c:pt idx="121">
                  <c:v>2.4107371388935999</c:v>
                </c:pt>
                <c:pt idx="122">
                  <c:v>3.3171781648735466</c:v>
                </c:pt>
                <c:pt idx="123">
                  <c:v>1.8546662815269599</c:v>
                </c:pt>
                <c:pt idx="124">
                  <c:v>1.5211584435385401</c:v>
                </c:pt>
                <c:pt idx="125">
                  <c:v>5.1130342843179832</c:v>
                </c:pt>
                <c:pt idx="126">
                  <c:v>4.0492313780681801</c:v>
                </c:pt>
                <c:pt idx="127">
                  <c:v>5.5091195312761299</c:v>
                </c:pt>
                <c:pt idx="128">
                  <c:v>4.3950165118510345</c:v>
                </c:pt>
                <c:pt idx="129">
                  <c:v>3.2893828125797802</c:v>
                </c:pt>
                <c:pt idx="130">
                  <c:v>4.1261268744334245</c:v>
                </c:pt>
                <c:pt idx="131">
                  <c:v>0.146133993306611</c:v>
                </c:pt>
                <c:pt idx="132">
                  <c:v>-0.57494529697595864</c:v>
                </c:pt>
                <c:pt idx="133">
                  <c:v>0.529569492228262</c:v>
                </c:pt>
                <c:pt idx="134">
                  <c:v>0.89252769562625922</c:v>
                </c:pt>
                <c:pt idx="135">
                  <c:v>0.73710773030738763</c:v>
                </c:pt>
                <c:pt idx="136">
                  <c:v>0.56451067208433903</c:v>
                </c:pt>
                <c:pt idx="137">
                  <c:v>7.3837216140911073</c:v>
                </c:pt>
                <c:pt idx="138">
                  <c:v>2.0598701041312966</c:v>
                </c:pt>
                <c:pt idx="139">
                  <c:v>3.5166592670660677</c:v>
                </c:pt>
                <c:pt idx="140">
                  <c:v>2.0243750047011799</c:v>
                </c:pt>
                <c:pt idx="141">
                  <c:v>4.2548805854954033</c:v>
                </c:pt>
                <c:pt idx="142">
                  <c:v>1.6568510780885801</c:v>
                </c:pt>
                <c:pt idx="143">
                  <c:v>2.0023771577257801</c:v>
                </c:pt>
                <c:pt idx="144">
                  <c:v>2.7353381344506267</c:v>
                </c:pt>
                <c:pt idx="145">
                  <c:v>1.6740139588899401</c:v>
                </c:pt>
                <c:pt idx="146">
                  <c:v>2.0558848271740797</c:v>
                </c:pt>
                <c:pt idx="147">
                  <c:v>6.8877361262209034</c:v>
                </c:pt>
                <c:pt idx="148">
                  <c:v>10.1033925937191</c:v>
                </c:pt>
                <c:pt idx="149">
                  <c:v>12.080204011085218</c:v>
                </c:pt>
                <c:pt idx="150">
                  <c:v>17.02175625286387</c:v>
                </c:pt>
                <c:pt idx="151">
                  <c:v>18.701932045479289</c:v>
                </c:pt>
                <c:pt idx="152">
                  <c:v>20.606572464547501</c:v>
                </c:pt>
                <c:pt idx="153">
                  <c:v>20.5241124478861</c:v>
                </c:pt>
                <c:pt idx="154">
                  <c:v>22.027850864841824</c:v>
                </c:pt>
                <c:pt idx="155">
                  <c:v>22.829839175693699</c:v>
                </c:pt>
                <c:pt idx="156">
                  <c:v>23.772742047888368</c:v>
                </c:pt>
                <c:pt idx="157">
                  <c:v>24.90777233916365</c:v>
                </c:pt>
                <c:pt idx="158">
                  <c:v>26.118682367967089</c:v>
                </c:pt>
                <c:pt idx="159">
                  <c:v>27.116521643705902</c:v>
                </c:pt>
                <c:pt idx="160">
                  <c:v>28.965975613345886</c:v>
                </c:pt>
                <c:pt idx="161">
                  <c:v>30.076443984875574</c:v>
                </c:pt>
                <c:pt idx="162">
                  <c:v>31.411771691707287</c:v>
                </c:pt>
                <c:pt idx="163">
                  <c:v>32.898863468207033</c:v>
                </c:pt>
                <c:pt idx="164">
                  <c:v>31.429926416989389</c:v>
                </c:pt>
                <c:pt idx="165">
                  <c:v>30.502088683347889</c:v>
                </c:pt>
                <c:pt idx="166">
                  <c:v>31.115593709432101</c:v>
                </c:pt>
                <c:pt idx="167">
                  <c:v>31.972493754844088</c:v>
                </c:pt>
                <c:pt idx="168">
                  <c:v>31.277513208864971</c:v>
                </c:pt>
                <c:pt idx="169">
                  <c:v>31.119654347297924</c:v>
                </c:pt>
                <c:pt idx="170">
                  <c:v>30.937299566341871</c:v>
                </c:pt>
                <c:pt idx="171">
                  <c:v>31.561867600166288</c:v>
                </c:pt>
                <c:pt idx="172">
                  <c:v>33.428988939240398</c:v>
                </c:pt>
                <c:pt idx="173">
                  <c:v>30.4703983274009</c:v>
                </c:pt>
                <c:pt idx="174">
                  <c:v>32.360854320986903</c:v>
                </c:pt>
                <c:pt idx="175">
                  <c:v>33.497863085135641</c:v>
                </c:pt>
                <c:pt idx="176">
                  <c:v>33.371326823793851</c:v>
                </c:pt>
                <c:pt idx="177">
                  <c:v>32.633119983793499</c:v>
                </c:pt>
                <c:pt idx="178">
                  <c:v>34.559423695327894</c:v>
                </c:pt>
                <c:pt idx="179">
                  <c:v>34.937019980472201</c:v>
                </c:pt>
                <c:pt idx="180">
                  <c:v>35.245805924086611</c:v>
                </c:pt>
                <c:pt idx="181">
                  <c:v>34.517159826302802</c:v>
                </c:pt>
                <c:pt idx="182">
                  <c:v>33.9601644977446</c:v>
                </c:pt>
                <c:pt idx="183">
                  <c:v>34.479829997895095</c:v>
                </c:pt>
                <c:pt idx="184">
                  <c:v>33.286432717367397</c:v>
                </c:pt>
                <c:pt idx="185">
                  <c:v>34.800474285560341</c:v>
                </c:pt>
                <c:pt idx="186">
                  <c:v>35.075694888931103</c:v>
                </c:pt>
                <c:pt idx="187">
                  <c:v>34.546106530909867</c:v>
                </c:pt>
                <c:pt idx="188">
                  <c:v>34.505397847210098</c:v>
                </c:pt>
                <c:pt idx="189">
                  <c:v>34.026404854194801</c:v>
                </c:pt>
                <c:pt idx="190">
                  <c:v>36.550664701010277</c:v>
                </c:pt>
                <c:pt idx="191">
                  <c:v>39.399738999017103</c:v>
                </c:pt>
                <c:pt idx="192">
                  <c:v>36.088421226096351</c:v>
                </c:pt>
                <c:pt idx="193">
                  <c:v>34.905987182796409</c:v>
                </c:pt>
                <c:pt idx="194">
                  <c:v>36.216828847032396</c:v>
                </c:pt>
                <c:pt idx="195">
                  <c:v>38.329885018360294</c:v>
                </c:pt>
                <c:pt idx="196">
                  <c:v>41.652386449861801</c:v>
                </c:pt>
                <c:pt idx="197">
                  <c:v>41.54532320605945</c:v>
                </c:pt>
                <c:pt idx="198">
                  <c:v>40.351209829063933</c:v>
                </c:pt>
                <c:pt idx="199">
                  <c:v>41.908820049315295</c:v>
                </c:pt>
                <c:pt idx="200">
                  <c:v>37.934346821125303</c:v>
                </c:pt>
                <c:pt idx="201">
                  <c:v>36.876232487533549</c:v>
                </c:pt>
                <c:pt idx="202">
                  <c:v>36.110443945132097</c:v>
                </c:pt>
                <c:pt idx="203">
                  <c:v>40.703336190381251</c:v>
                </c:pt>
                <c:pt idx="204">
                  <c:v>39.407007254861242</c:v>
                </c:pt>
                <c:pt idx="205">
                  <c:v>40.870497929860342</c:v>
                </c:pt>
                <c:pt idx="206">
                  <c:v>42.185055374615601</c:v>
                </c:pt>
                <c:pt idx="207">
                  <c:v>43.685509008555059</c:v>
                </c:pt>
                <c:pt idx="208">
                  <c:v>39.954192609884494</c:v>
                </c:pt>
                <c:pt idx="209">
                  <c:v>42.254918852832397</c:v>
                </c:pt>
                <c:pt idx="210">
                  <c:v>42.565233464488912</c:v>
                </c:pt>
                <c:pt idx="211">
                  <c:v>41.149298761421399</c:v>
                </c:pt>
                <c:pt idx="212">
                  <c:v>40.456674963491992</c:v>
                </c:pt>
                <c:pt idx="213">
                  <c:v>42.105006377116901</c:v>
                </c:pt>
                <c:pt idx="214">
                  <c:v>41.418960954619394</c:v>
                </c:pt>
                <c:pt idx="215">
                  <c:v>40.446429441966508</c:v>
                </c:pt>
                <c:pt idx="216">
                  <c:v>39.601724779659094</c:v>
                </c:pt>
                <c:pt idx="217">
                  <c:v>41.977102876242149</c:v>
                </c:pt>
                <c:pt idx="218">
                  <c:v>40.424067002562417</c:v>
                </c:pt>
                <c:pt idx="219">
                  <c:v>41.662012716390066</c:v>
                </c:pt>
                <c:pt idx="220">
                  <c:v>39.101243157687399</c:v>
                </c:pt>
                <c:pt idx="221">
                  <c:v>37.3022852624281</c:v>
                </c:pt>
                <c:pt idx="222">
                  <c:v>38.731114105838202</c:v>
                </c:pt>
                <c:pt idx="223">
                  <c:v>40.893966800575612</c:v>
                </c:pt>
                <c:pt idx="224">
                  <c:v>41.465522476142397</c:v>
                </c:pt>
                <c:pt idx="225">
                  <c:v>38.565804918153113</c:v>
                </c:pt>
                <c:pt idx="226">
                  <c:v>40.39591319820375</c:v>
                </c:pt>
                <c:pt idx="227">
                  <c:v>41.976132594718699</c:v>
                </c:pt>
                <c:pt idx="228">
                  <c:v>42.676599191074402</c:v>
                </c:pt>
                <c:pt idx="229">
                  <c:v>42.423976840223311</c:v>
                </c:pt>
                <c:pt idx="230">
                  <c:v>39.660309610287911</c:v>
                </c:pt>
                <c:pt idx="231">
                  <c:v>38.799442454639902</c:v>
                </c:pt>
                <c:pt idx="232">
                  <c:v>38.5465468037698</c:v>
                </c:pt>
                <c:pt idx="233">
                  <c:v>31.337851830456341</c:v>
                </c:pt>
                <c:pt idx="234">
                  <c:v>37.552916654172911</c:v>
                </c:pt>
                <c:pt idx="235">
                  <c:v>37.332027130787999</c:v>
                </c:pt>
                <c:pt idx="236">
                  <c:v>38.07242132210915</c:v>
                </c:pt>
                <c:pt idx="237">
                  <c:v>37.844213433187441</c:v>
                </c:pt>
                <c:pt idx="238">
                  <c:v>38.336468172389296</c:v>
                </c:pt>
                <c:pt idx="239">
                  <c:v>38.458336302080866</c:v>
                </c:pt>
                <c:pt idx="240">
                  <c:v>39.5867999050378</c:v>
                </c:pt>
                <c:pt idx="241">
                  <c:v>40.304903930948598</c:v>
                </c:pt>
                <c:pt idx="242">
                  <c:v>38.711932485095595</c:v>
                </c:pt>
                <c:pt idx="243">
                  <c:v>38.163693792297998</c:v>
                </c:pt>
                <c:pt idx="244">
                  <c:v>37.670591819754911</c:v>
                </c:pt>
                <c:pt idx="245">
                  <c:v>37.257295517069899</c:v>
                </c:pt>
                <c:pt idx="246">
                  <c:v>38.027683995268518</c:v>
                </c:pt>
                <c:pt idx="247">
                  <c:v>37.945161003136796</c:v>
                </c:pt>
                <c:pt idx="248">
                  <c:v>36.911853464844199</c:v>
                </c:pt>
                <c:pt idx="249">
                  <c:v>37.10528847306675</c:v>
                </c:pt>
                <c:pt idx="250">
                  <c:v>39.4776640547882</c:v>
                </c:pt>
                <c:pt idx="251">
                  <c:v>39.082743255734798</c:v>
                </c:pt>
                <c:pt idx="252">
                  <c:v>37.774320126509799</c:v>
                </c:pt>
                <c:pt idx="253">
                  <c:v>37.2813161626271</c:v>
                </c:pt>
                <c:pt idx="254">
                  <c:v>39.110729344498203</c:v>
                </c:pt>
                <c:pt idx="255">
                  <c:v>37.5960502439819</c:v>
                </c:pt>
                <c:pt idx="256">
                  <c:v>39.217336654508202</c:v>
                </c:pt>
                <c:pt idx="257">
                  <c:v>40.262412386132468</c:v>
                </c:pt>
                <c:pt idx="258">
                  <c:v>40.513246727359096</c:v>
                </c:pt>
                <c:pt idx="259">
                  <c:v>40.259713052644294</c:v>
                </c:pt>
                <c:pt idx="260">
                  <c:v>37.648534928119368</c:v>
                </c:pt>
                <c:pt idx="261">
                  <c:v>37.088437092988201</c:v>
                </c:pt>
                <c:pt idx="262">
                  <c:v>37.697274259442509</c:v>
                </c:pt>
                <c:pt idx="263">
                  <c:v>37.373801517595894</c:v>
                </c:pt>
                <c:pt idx="264">
                  <c:v>37.211067008991542</c:v>
                </c:pt>
                <c:pt idx="265">
                  <c:v>39.401248634942434</c:v>
                </c:pt>
                <c:pt idx="266">
                  <c:v>36.610886096371999</c:v>
                </c:pt>
                <c:pt idx="267">
                  <c:v>38.468423691277494</c:v>
                </c:pt>
                <c:pt idx="268">
                  <c:v>37.385359059130394</c:v>
                </c:pt>
                <c:pt idx="269">
                  <c:v>35.991922773535912</c:v>
                </c:pt>
                <c:pt idx="270">
                  <c:v>36.344536909846234</c:v>
                </c:pt>
                <c:pt idx="271">
                  <c:v>36.598868988809976</c:v>
                </c:pt>
                <c:pt idx="272">
                  <c:v>37.348981670214492</c:v>
                </c:pt>
                <c:pt idx="273">
                  <c:v>37.436608300199403</c:v>
                </c:pt>
                <c:pt idx="274">
                  <c:v>36.243658603442434</c:v>
                </c:pt>
                <c:pt idx="275">
                  <c:v>37.063326568823697</c:v>
                </c:pt>
                <c:pt idx="276">
                  <c:v>37.077526265188098</c:v>
                </c:pt>
                <c:pt idx="277">
                  <c:v>37.482988760336625</c:v>
                </c:pt>
                <c:pt idx="278">
                  <c:v>38.578087356053899</c:v>
                </c:pt>
                <c:pt idx="279">
                  <c:v>35.959207741330417</c:v>
                </c:pt>
                <c:pt idx="280">
                  <c:v>37.383742894900699</c:v>
                </c:pt>
                <c:pt idx="281">
                  <c:v>38.191219589964199</c:v>
                </c:pt>
                <c:pt idx="282">
                  <c:v>37.1780647039052</c:v>
                </c:pt>
                <c:pt idx="283">
                  <c:v>35.600407830088812</c:v>
                </c:pt>
                <c:pt idx="284">
                  <c:v>36.019294525748009</c:v>
                </c:pt>
                <c:pt idx="285">
                  <c:v>36.043439768355597</c:v>
                </c:pt>
                <c:pt idx="286">
                  <c:v>36.67589527871575</c:v>
                </c:pt>
                <c:pt idx="287">
                  <c:v>37.087297870029595</c:v>
                </c:pt>
                <c:pt idx="288">
                  <c:v>38.614354305208195</c:v>
                </c:pt>
                <c:pt idx="289">
                  <c:v>39.8856582179992</c:v>
                </c:pt>
                <c:pt idx="290">
                  <c:v>39.256716623454203</c:v>
                </c:pt>
                <c:pt idx="291">
                  <c:v>37.992152373243002</c:v>
                </c:pt>
                <c:pt idx="292">
                  <c:v>39.126650354458967</c:v>
                </c:pt>
                <c:pt idx="293">
                  <c:v>39.729479461626333</c:v>
                </c:pt>
                <c:pt idx="294">
                  <c:v>37.221616813836498</c:v>
                </c:pt>
                <c:pt idx="295">
                  <c:v>37.430987604516318</c:v>
                </c:pt>
                <c:pt idx="296">
                  <c:v>36.3527299952164</c:v>
                </c:pt>
                <c:pt idx="297">
                  <c:v>36.383195117197999</c:v>
                </c:pt>
                <c:pt idx="298">
                  <c:v>38.377499188471504</c:v>
                </c:pt>
                <c:pt idx="299">
                  <c:v>36.851706060491622</c:v>
                </c:pt>
                <c:pt idx="300">
                  <c:v>36.359402400531899</c:v>
                </c:pt>
                <c:pt idx="301">
                  <c:v>36.635761263596194</c:v>
                </c:pt>
                <c:pt idx="302">
                  <c:v>37.664234607577299</c:v>
                </c:pt>
                <c:pt idx="303">
                  <c:v>38.114379778871211</c:v>
                </c:pt>
                <c:pt idx="304">
                  <c:v>38.110784358457799</c:v>
                </c:pt>
                <c:pt idx="305">
                  <c:v>37.200845071648942</c:v>
                </c:pt>
                <c:pt idx="306">
                  <c:v>37.801655560404797</c:v>
                </c:pt>
                <c:pt idx="307">
                  <c:v>38.022925553206633</c:v>
                </c:pt>
                <c:pt idx="308">
                  <c:v>38.650607742804596</c:v>
                </c:pt>
                <c:pt idx="309">
                  <c:v>40.783709604223802</c:v>
                </c:pt>
                <c:pt idx="310">
                  <c:v>40.749379185871213</c:v>
                </c:pt>
                <c:pt idx="311">
                  <c:v>41.19395672983395</c:v>
                </c:pt>
                <c:pt idx="312">
                  <c:v>41.740341380284299</c:v>
                </c:pt>
                <c:pt idx="313">
                  <c:v>42.749812890321458</c:v>
                </c:pt>
                <c:pt idx="314">
                  <c:v>41.406852891362533</c:v>
                </c:pt>
                <c:pt idx="315">
                  <c:v>43.062425087569601</c:v>
                </c:pt>
                <c:pt idx="316">
                  <c:v>39.867992280769101</c:v>
                </c:pt>
                <c:pt idx="317">
                  <c:v>39.83316113394045</c:v>
                </c:pt>
                <c:pt idx="318">
                  <c:v>41.055501172522497</c:v>
                </c:pt>
                <c:pt idx="319">
                  <c:v>42.379565297737095</c:v>
                </c:pt>
                <c:pt idx="320">
                  <c:v>42.035339559741196</c:v>
                </c:pt>
                <c:pt idx="321">
                  <c:v>39.493520746195976</c:v>
                </c:pt>
                <c:pt idx="322">
                  <c:v>40.273946995307902</c:v>
                </c:pt>
                <c:pt idx="323">
                  <c:v>40.383153994257803</c:v>
                </c:pt>
                <c:pt idx="324">
                  <c:v>40.299866803111101</c:v>
                </c:pt>
                <c:pt idx="325">
                  <c:v>38.740635467129003</c:v>
                </c:pt>
                <c:pt idx="326">
                  <c:v>38.710519363451859</c:v>
                </c:pt>
                <c:pt idx="327">
                  <c:v>36.620551342832975</c:v>
                </c:pt>
                <c:pt idx="328">
                  <c:v>38.590281516894898</c:v>
                </c:pt>
                <c:pt idx="329">
                  <c:v>38.96533116882965</c:v>
                </c:pt>
                <c:pt idx="330">
                  <c:v>37.792880718482202</c:v>
                </c:pt>
                <c:pt idx="331">
                  <c:v>37.345948885795799</c:v>
                </c:pt>
                <c:pt idx="332">
                  <c:v>38.203963893305101</c:v>
                </c:pt>
                <c:pt idx="333">
                  <c:v>39.103091527253994</c:v>
                </c:pt>
                <c:pt idx="334">
                  <c:v>39.983234360966151</c:v>
                </c:pt>
                <c:pt idx="335">
                  <c:v>40.404664818009451</c:v>
                </c:pt>
                <c:pt idx="336">
                  <c:v>40.315998139843998</c:v>
                </c:pt>
                <c:pt idx="337">
                  <c:v>38.416954888880902</c:v>
                </c:pt>
                <c:pt idx="338">
                  <c:v>37.308247162308895</c:v>
                </c:pt>
                <c:pt idx="339">
                  <c:v>36.988136110059067</c:v>
                </c:pt>
                <c:pt idx="340">
                  <c:v>37.571097904226342</c:v>
                </c:pt>
                <c:pt idx="341">
                  <c:v>36.830915766575458</c:v>
                </c:pt>
                <c:pt idx="342">
                  <c:v>37.360845811573597</c:v>
                </c:pt>
                <c:pt idx="343">
                  <c:v>38.334028343058911</c:v>
                </c:pt>
                <c:pt idx="344">
                  <c:v>38.325822675439596</c:v>
                </c:pt>
                <c:pt idx="345">
                  <c:v>39.370899795309242</c:v>
                </c:pt>
                <c:pt idx="346">
                  <c:v>39.503321805294142</c:v>
                </c:pt>
                <c:pt idx="347">
                  <c:v>38.983644869746669</c:v>
                </c:pt>
                <c:pt idx="348">
                  <c:v>40.138592215574384</c:v>
                </c:pt>
                <c:pt idx="349">
                  <c:v>40.312581398821912</c:v>
                </c:pt>
                <c:pt idx="350">
                  <c:v>40.584994172358641</c:v>
                </c:pt>
                <c:pt idx="351">
                  <c:v>38.574533514782004</c:v>
                </c:pt>
                <c:pt idx="352">
                  <c:v>39.9905442006268</c:v>
                </c:pt>
                <c:pt idx="353">
                  <c:v>41.303234297705799</c:v>
                </c:pt>
                <c:pt idx="354">
                  <c:v>38.646714844774259</c:v>
                </c:pt>
                <c:pt idx="355">
                  <c:v>40.1599945365381</c:v>
                </c:pt>
                <c:pt idx="356">
                  <c:v>41.13541231621155</c:v>
                </c:pt>
                <c:pt idx="357">
                  <c:v>39.181885295943417</c:v>
                </c:pt>
                <c:pt idx="358">
                  <c:v>38.425150603299102</c:v>
                </c:pt>
                <c:pt idx="359">
                  <c:v>38.775512428823184</c:v>
                </c:pt>
                <c:pt idx="360">
                  <c:v>38.943886900764241</c:v>
                </c:pt>
                <c:pt idx="361">
                  <c:v>38.653771054282842</c:v>
                </c:pt>
                <c:pt idx="362">
                  <c:v>37.967481620898234</c:v>
                </c:pt>
                <c:pt idx="363">
                  <c:v>39.053320447076196</c:v>
                </c:pt>
                <c:pt idx="364">
                  <c:v>38.997780818149749</c:v>
                </c:pt>
                <c:pt idx="365">
                  <c:v>38.09891133063735</c:v>
                </c:pt>
                <c:pt idx="366">
                  <c:v>38.193047214232649</c:v>
                </c:pt>
                <c:pt idx="367">
                  <c:v>39.767797856152498</c:v>
                </c:pt>
                <c:pt idx="368">
                  <c:v>40.738450504981785</c:v>
                </c:pt>
                <c:pt idx="369">
                  <c:v>40.026730410516002</c:v>
                </c:pt>
                <c:pt idx="370">
                  <c:v>41.721830004449103</c:v>
                </c:pt>
                <c:pt idx="371">
                  <c:v>41.890263455769301</c:v>
                </c:pt>
                <c:pt idx="372">
                  <c:v>40.219567092010294</c:v>
                </c:pt>
                <c:pt idx="373">
                  <c:v>40.012294872182004</c:v>
                </c:pt>
                <c:pt idx="374">
                  <c:v>41.749990901104766</c:v>
                </c:pt>
                <c:pt idx="375">
                  <c:v>43.105214736578567</c:v>
                </c:pt>
                <c:pt idx="376">
                  <c:v>43.913708162281097</c:v>
                </c:pt>
                <c:pt idx="377">
                  <c:v>41.698795219360349</c:v>
                </c:pt>
                <c:pt idx="378">
                  <c:v>38.954194036536094</c:v>
                </c:pt>
                <c:pt idx="379">
                  <c:v>39.020103107176411</c:v>
                </c:pt>
                <c:pt idx="380">
                  <c:v>39.367873999745633</c:v>
                </c:pt>
                <c:pt idx="381">
                  <c:v>39.939554922901166</c:v>
                </c:pt>
                <c:pt idx="382">
                  <c:v>39.832217440151112</c:v>
                </c:pt>
                <c:pt idx="383">
                  <c:v>38.006732740114984</c:v>
                </c:pt>
                <c:pt idx="384">
                  <c:v>37.122471906278413</c:v>
                </c:pt>
                <c:pt idx="385">
                  <c:v>37.8433160453773</c:v>
                </c:pt>
                <c:pt idx="386">
                  <c:v>38.2805773518782</c:v>
                </c:pt>
                <c:pt idx="387">
                  <c:v>37.581036452190233</c:v>
                </c:pt>
                <c:pt idx="388">
                  <c:v>36.511527972982798</c:v>
                </c:pt>
                <c:pt idx="389">
                  <c:v>34.776838347690401</c:v>
                </c:pt>
                <c:pt idx="390">
                  <c:v>35.611983272083194</c:v>
                </c:pt>
                <c:pt idx="391">
                  <c:v>36.540914544561758</c:v>
                </c:pt>
                <c:pt idx="392">
                  <c:v>38.003998567430799</c:v>
                </c:pt>
                <c:pt idx="393">
                  <c:v>36.568931091070858</c:v>
                </c:pt>
                <c:pt idx="394">
                  <c:v>33.881493696772949</c:v>
                </c:pt>
                <c:pt idx="395">
                  <c:v>37.424626167847741</c:v>
                </c:pt>
                <c:pt idx="396">
                  <c:v>34.494558650656494</c:v>
                </c:pt>
                <c:pt idx="397">
                  <c:v>33.463953475828497</c:v>
                </c:pt>
                <c:pt idx="398">
                  <c:v>32.888401244369</c:v>
                </c:pt>
                <c:pt idx="399">
                  <c:v>33.394726756244133</c:v>
                </c:pt>
                <c:pt idx="400">
                  <c:v>34.065988840421099</c:v>
                </c:pt>
                <c:pt idx="401">
                  <c:v>33.819593169141051</c:v>
                </c:pt>
                <c:pt idx="402">
                  <c:v>34.432524930709612</c:v>
                </c:pt>
                <c:pt idx="403">
                  <c:v>33.408960029825913</c:v>
                </c:pt>
                <c:pt idx="404">
                  <c:v>36.680961389084899</c:v>
                </c:pt>
                <c:pt idx="405">
                  <c:v>36.020769266530699</c:v>
                </c:pt>
                <c:pt idx="406">
                  <c:v>36.466583827521212</c:v>
                </c:pt>
                <c:pt idx="407">
                  <c:v>37.774199871512195</c:v>
                </c:pt>
                <c:pt idx="408">
                  <c:v>37.382403093683934</c:v>
                </c:pt>
                <c:pt idx="409">
                  <c:v>35.50517057205915</c:v>
                </c:pt>
                <c:pt idx="410">
                  <c:v>34.690860657282833</c:v>
                </c:pt>
                <c:pt idx="411">
                  <c:v>32.889844138313109</c:v>
                </c:pt>
                <c:pt idx="412">
                  <c:v>30.865190263983269</c:v>
                </c:pt>
                <c:pt idx="413">
                  <c:v>35.921009534348094</c:v>
                </c:pt>
                <c:pt idx="414">
                  <c:v>37.715287510957594</c:v>
                </c:pt>
                <c:pt idx="415">
                  <c:v>38.85104917786316</c:v>
                </c:pt>
                <c:pt idx="416">
                  <c:v>40.463385973168101</c:v>
                </c:pt>
                <c:pt idx="417">
                  <c:v>39.190599717424313</c:v>
                </c:pt>
                <c:pt idx="418">
                  <c:v>40.1183535716753</c:v>
                </c:pt>
                <c:pt idx="419">
                  <c:v>39.415247315858494</c:v>
                </c:pt>
                <c:pt idx="420">
                  <c:v>39.604736856521512</c:v>
                </c:pt>
                <c:pt idx="421">
                  <c:v>33.536240661167625</c:v>
                </c:pt>
                <c:pt idx="422">
                  <c:v>33.698191936609668</c:v>
                </c:pt>
                <c:pt idx="423">
                  <c:v>36.475988802180311</c:v>
                </c:pt>
                <c:pt idx="424">
                  <c:v>36.7143323405611</c:v>
                </c:pt>
                <c:pt idx="425">
                  <c:v>35.162295145190512</c:v>
                </c:pt>
                <c:pt idx="426">
                  <c:v>35.912858750919803</c:v>
                </c:pt>
                <c:pt idx="427">
                  <c:v>36.492027594358298</c:v>
                </c:pt>
                <c:pt idx="428">
                  <c:v>36.169647649632623</c:v>
                </c:pt>
                <c:pt idx="429">
                  <c:v>35.802425848544303</c:v>
                </c:pt>
                <c:pt idx="430">
                  <c:v>36.6849308279835</c:v>
                </c:pt>
                <c:pt idx="431">
                  <c:v>36.367366080617749</c:v>
                </c:pt>
                <c:pt idx="432">
                  <c:v>36.248647649540104</c:v>
                </c:pt>
                <c:pt idx="433">
                  <c:v>34.137431939456803</c:v>
                </c:pt>
                <c:pt idx="434">
                  <c:v>38.800093609247376</c:v>
                </c:pt>
                <c:pt idx="435">
                  <c:v>38.734983734678913</c:v>
                </c:pt>
                <c:pt idx="436">
                  <c:v>38.460217187000701</c:v>
                </c:pt>
                <c:pt idx="437">
                  <c:v>38.475020590070301</c:v>
                </c:pt>
                <c:pt idx="438">
                  <c:v>39.530567094618434</c:v>
                </c:pt>
                <c:pt idx="439">
                  <c:v>38.986057239828</c:v>
                </c:pt>
                <c:pt idx="440">
                  <c:v>41.097648897936494</c:v>
                </c:pt>
                <c:pt idx="441">
                  <c:v>41.137469556479701</c:v>
                </c:pt>
                <c:pt idx="442">
                  <c:v>40.878875443128699</c:v>
                </c:pt>
                <c:pt idx="443">
                  <c:v>39.104273499845895</c:v>
                </c:pt>
                <c:pt idx="444">
                  <c:v>40.122568058635203</c:v>
                </c:pt>
                <c:pt idx="445">
                  <c:v>42.19325269051015</c:v>
                </c:pt>
                <c:pt idx="446">
                  <c:v>44.589362612503102</c:v>
                </c:pt>
                <c:pt idx="447">
                  <c:v>42.658037339501213</c:v>
                </c:pt>
                <c:pt idx="448">
                  <c:v>41.46290653058675</c:v>
                </c:pt>
                <c:pt idx="449">
                  <c:v>40.278698083261396</c:v>
                </c:pt>
                <c:pt idx="450">
                  <c:v>38.9818918506137</c:v>
                </c:pt>
                <c:pt idx="451">
                  <c:v>40.447963093404994</c:v>
                </c:pt>
                <c:pt idx="452">
                  <c:v>36.829912184854649</c:v>
                </c:pt>
                <c:pt idx="453">
                  <c:v>38.360068663681517</c:v>
                </c:pt>
                <c:pt idx="454">
                  <c:v>37.870511839291396</c:v>
                </c:pt>
                <c:pt idx="455">
                  <c:v>36.751528579225798</c:v>
                </c:pt>
                <c:pt idx="456">
                  <c:v>36.375468128727903</c:v>
                </c:pt>
                <c:pt idx="457">
                  <c:v>36.8240932684553</c:v>
                </c:pt>
                <c:pt idx="458">
                  <c:v>37.205488561924398</c:v>
                </c:pt>
                <c:pt idx="459">
                  <c:v>36.918113672329611</c:v>
                </c:pt>
                <c:pt idx="460">
                  <c:v>35.432699744618596</c:v>
                </c:pt>
                <c:pt idx="461">
                  <c:v>35.492017403283995</c:v>
                </c:pt>
                <c:pt idx="462">
                  <c:v>35.3032108311982</c:v>
                </c:pt>
                <c:pt idx="463">
                  <c:v>33.421598584866594</c:v>
                </c:pt>
                <c:pt idx="464">
                  <c:v>34.012541235464596</c:v>
                </c:pt>
                <c:pt idx="465">
                  <c:v>34.105664568039394</c:v>
                </c:pt>
                <c:pt idx="466">
                  <c:v>34.155334064082197</c:v>
                </c:pt>
                <c:pt idx="467">
                  <c:v>35.63213661671395</c:v>
                </c:pt>
                <c:pt idx="468">
                  <c:v>35.590252735486303</c:v>
                </c:pt>
                <c:pt idx="469">
                  <c:v>35.352497703782909</c:v>
                </c:pt>
                <c:pt idx="470">
                  <c:v>34.452762149991301</c:v>
                </c:pt>
                <c:pt idx="471">
                  <c:v>34.347949672117309</c:v>
                </c:pt>
                <c:pt idx="472">
                  <c:v>34.580418754015497</c:v>
                </c:pt>
                <c:pt idx="473">
                  <c:v>35.103770771280999</c:v>
                </c:pt>
                <c:pt idx="474">
                  <c:v>35.248419880396597</c:v>
                </c:pt>
                <c:pt idx="475">
                  <c:v>37.454005102807642</c:v>
                </c:pt>
                <c:pt idx="476">
                  <c:v>36.716011748495958</c:v>
                </c:pt>
                <c:pt idx="477">
                  <c:v>37.682710499818498</c:v>
                </c:pt>
                <c:pt idx="478">
                  <c:v>37.55104002579975</c:v>
                </c:pt>
                <c:pt idx="479">
                  <c:v>38.497387250841797</c:v>
                </c:pt>
                <c:pt idx="480">
                  <c:v>34.196643026194501</c:v>
                </c:pt>
                <c:pt idx="481">
                  <c:v>36.186364437413509</c:v>
                </c:pt>
                <c:pt idx="482">
                  <c:v>37.599335579266899</c:v>
                </c:pt>
                <c:pt idx="483">
                  <c:v>37.930602541206994</c:v>
                </c:pt>
                <c:pt idx="484">
                  <c:v>38.027478531389001</c:v>
                </c:pt>
                <c:pt idx="485">
                  <c:v>37.599682546304813</c:v>
                </c:pt>
                <c:pt idx="486">
                  <c:v>37.237655306341949</c:v>
                </c:pt>
                <c:pt idx="487">
                  <c:v>36.00169350117315</c:v>
                </c:pt>
                <c:pt idx="488">
                  <c:v>37.574737513572394</c:v>
                </c:pt>
                <c:pt idx="489">
                  <c:v>40.129890058516395</c:v>
                </c:pt>
                <c:pt idx="490">
                  <c:v>42.0453441324266</c:v>
                </c:pt>
                <c:pt idx="491">
                  <c:v>40.188393176164311</c:v>
                </c:pt>
                <c:pt idx="492">
                  <c:v>39.700251321406398</c:v>
                </c:pt>
                <c:pt idx="493">
                  <c:v>39.974468253487508</c:v>
                </c:pt>
                <c:pt idx="494">
                  <c:v>40.422084299567295</c:v>
                </c:pt>
                <c:pt idx="495">
                  <c:v>40.366275809350498</c:v>
                </c:pt>
                <c:pt idx="496">
                  <c:v>35.584314987439399</c:v>
                </c:pt>
                <c:pt idx="497">
                  <c:v>35.452682697498894</c:v>
                </c:pt>
                <c:pt idx="498">
                  <c:v>38.679648444165601</c:v>
                </c:pt>
                <c:pt idx="499">
                  <c:v>41.321911682746233</c:v>
                </c:pt>
                <c:pt idx="500">
                  <c:v>45.769334911279977</c:v>
                </c:pt>
                <c:pt idx="501">
                  <c:v>44.152542003922001</c:v>
                </c:pt>
                <c:pt idx="502">
                  <c:v>39.953378327306197</c:v>
                </c:pt>
                <c:pt idx="503">
                  <c:v>42.978391231098811</c:v>
                </c:pt>
                <c:pt idx="504">
                  <c:v>46.053982690754097</c:v>
                </c:pt>
                <c:pt idx="505">
                  <c:v>47.038368833390599</c:v>
                </c:pt>
                <c:pt idx="506">
                  <c:v>47.212530759324011</c:v>
                </c:pt>
                <c:pt idx="507">
                  <c:v>45.233329604646094</c:v>
                </c:pt>
                <c:pt idx="508">
                  <c:v>44.387694410166361</c:v>
                </c:pt>
                <c:pt idx="509">
                  <c:v>44.551504051150509</c:v>
                </c:pt>
                <c:pt idx="510">
                  <c:v>42.258839619770697</c:v>
                </c:pt>
                <c:pt idx="511">
                  <c:v>41.763459135114601</c:v>
                </c:pt>
                <c:pt idx="512">
                  <c:v>43.019856327003197</c:v>
                </c:pt>
                <c:pt idx="513">
                  <c:v>43.768875539549512</c:v>
                </c:pt>
                <c:pt idx="514">
                  <c:v>45.126174292655776</c:v>
                </c:pt>
                <c:pt idx="515">
                  <c:v>43.838847450864009</c:v>
                </c:pt>
                <c:pt idx="516">
                  <c:v>44.228037807742396</c:v>
                </c:pt>
                <c:pt idx="517">
                  <c:v>43.543384868556394</c:v>
                </c:pt>
                <c:pt idx="518">
                  <c:v>43.343388879491897</c:v>
                </c:pt>
                <c:pt idx="519">
                  <c:v>46.033554941155884</c:v>
                </c:pt>
                <c:pt idx="520">
                  <c:v>46.669119814596058</c:v>
                </c:pt>
                <c:pt idx="521">
                  <c:v>43.789346638134603</c:v>
                </c:pt>
                <c:pt idx="522">
                  <c:v>46.144382553956333</c:v>
                </c:pt>
                <c:pt idx="523">
                  <c:v>47.618078586302197</c:v>
                </c:pt>
                <c:pt idx="524">
                  <c:v>50.174533262388202</c:v>
                </c:pt>
                <c:pt idx="525">
                  <c:v>52.279340239229768</c:v>
                </c:pt>
                <c:pt idx="526">
                  <c:v>51.565269956255811</c:v>
                </c:pt>
                <c:pt idx="527">
                  <c:v>52.932655213255501</c:v>
                </c:pt>
                <c:pt idx="528">
                  <c:v>56.267451767555201</c:v>
                </c:pt>
                <c:pt idx="529">
                  <c:v>61.134844652001242</c:v>
                </c:pt>
                <c:pt idx="530">
                  <c:v>60.9388206968014</c:v>
                </c:pt>
                <c:pt idx="531">
                  <c:v>60.396626316535013</c:v>
                </c:pt>
                <c:pt idx="532">
                  <c:v>60.231173925999876</c:v>
                </c:pt>
                <c:pt idx="533">
                  <c:v>59.934217374185202</c:v>
                </c:pt>
                <c:pt idx="534">
                  <c:v>55.845664002635509</c:v>
                </c:pt>
                <c:pt idx="535">
                  <c:v>53.93655580509575</c:v>
                </c:pt>
                <c:pt idx="536">
                  <c:v>52.733699018949203</c:v>
                </c:pt>
                <c:pt idx="537">
                  <c:v>57.457512511286225</c:v>
                </c:pt>
                <c:pt idx="538">
                  <c:v>56.466818276944501</c:v>
                </c:pt>
                <c:pt idx="539">
                  <c:v>56.829856576308899</c:v>
                </c:pt>
                <c:pt idx="540">
                  <c:v>56.2165969648726</c:v>
                </c:pt>
                <c:pt idx="541">
                  <c:v>56.678154353694495</c:v>
                </c:pt>
                <c:pt idx="542">
                  <c:v>57.16215179636685</c:v>
                </c:pt>
                <c:pt idx="543">
                  <c:v>57.671269515510133</c:v>
                </c:pt>
                <c:pt idx="544">
                  <c:v>60.0249654551424</c:v>
                </c:pt>
                <c:pt idx="545">
                  <c:v>57.82851579096755</c:v>
                </c:pt>
                <c:pt idx="546">
                  <c:v>59.259210174457003</c:v>
                </c:pt>
                <c:pt idx="547">
                  <c:v>59.134055444025776</c:v>
                </c:pt>
                <c:pt idx="548">
                  <c:v>59.721971577835802</c:v>
                </c:pt>
                <c:pt idx="549">
                  <c:v>58.824951980889203</c:v>
                </c:pt>
                <c:pt idx="550">
                  <c:v>55.920935431747999</c:v>
                </c:pt>
                <c:pt idx="551">
                  <c:v>57.362695751820397</c:v>
                </c:pt>
                <c:pt idx="552">
                  <c:v>58.408009230620912</c:v>
                </c:pt>
                <c:pt idx="553">
                  <c:v>57.940538982380851</c:v>
                </c:pt>
                <c:pt idx="554">
                  <c:v>61.450095478928198</c:v>
                </c:pt>
                <c:pt idx="555">
                  <c:v>62.066920901783</c:v>
                </c:pt>
                <c:pt idx="556">
                  <c:v>64.773901269535301</c:v>
                </c:pt>
                <c:pt idx="557">
                  <c:v>65.897876782358182</c:v>
                </c:pt>
                <c:pt idx="558">
                  <c:v>61.374349639306217</c:v>
                </c:pt>
                <c:pt idx="559">
                  <c:v>61.220367304940758</c:v>
                </c:pt>
                <c:pt idx="560">
                  <c:v>54.58456688722525</c:v>
                </c:pt>
                <c:pt idx="561">
                  <c:v>48.184611045554597</c:v>
                </c:pt>
                <c:pt idx="562">
                  <c:v>56.069649185611894</c:v>
                </c:pt>
                <c:pt idx="563">
                  <c:v>54.170714279081402</c:v>
                </c:pt>
                <c:pt idx="564">
                  <c:v>49.460017165230433</c:v>
                </c:pt>
                <c:pt idx="565">
                  <c:v>47.764488788399596</c:v>
                </c:pt>
                <c:pt idx="566">
                  <c:v>49.446045338188966</c:v>
                </c:pt>
                <c:pt idx="567">
                  <c:v>50.756218793429049</c:v>
                </c:pt>
                <c:pt idx="568">
                  <c:v>58.235113358375408</c:v>
                </c:pt>
                <c:pt idx="569">
                  <c:v>58.338224971469295</c:v>
                </c:pt>
                <c:pt idx="570">
                  <c:v>59.289041519753141</c:v>
                </c:pt>
                <c:pt idx="571">
                  <c:v>59.673952435669698</c:v>
                </c:pt>
                <c:pt idx="572">
                  <c:v>53.941517240107103</c:v>
                </c:pt>
                <c:pt idx="573">
                  <c:v>53.294019876153968</c:v>
                </c:pt>
                <c:pt idx="574">
                  <c:v>55.2585305657812</c:v>
                </c:pt>
                <c:pt idx="575">
                  <c:v>66.711404558408404</c:v>
                </c:pt>
                <c:pt idx="576">
                  <c:v>77.347972603972295</c:v>
                </c:pt>
                <c:pt idx="577">
                  <c:v>77.534597269643896</c:v>
                </c:pt>
                <c:pt idx="578">
                  <c:v>77.560444819017107</c:v>
                </c:pt>
                <c:pt idx="579">
                  <c:v>78.857841552532719</c:v>
                </c:pt>
                <c:pt idx="580">
                  <c:v>77.576485434330849</c:v>
                </c:pt>
                <c:pt idx="581">
                  <c:v>76.674170034179269</c:v>
                </c:pt>
                <c:pt idx="582">
                  <c:v>75.781053642700797</c:v>
                </c:pt>
                <c:pt idx="583">
                  <c:v>66.856731301178584</c:v>
                </c:pt>
                <c:pt idx="584">
                  <c:v>62.998090837296004</c:v>
                </c:pt>
                <c:pt idx="585">
                  <c:v>58.57620645987835</c:v>
                </c:pt>
                <c:pt idx="586">
                  <c:v>59.143625196984949</c:v>
                </c:pt>
                <c:pt idx="587">
                  <c:v>59.264676260909958</c:v>
                </c:pt>
                <c:pt idx="588">
                  <c:v>60.494193946837349</c:v>
                </c:pt>
                <c:pt idx="589">
                  <c:v>65.260140563197595</c:v>
                </c:pt>
                <c:pt idx="590">
                  <c:v>70.680283096978698</c:v>
                </c:pt>
                <c:pt idx="591">
                  <c:v>75.854742246801734</c:v>
                </c:pt>
                <c:pt idx="592">
                  <c:v>77.391342389528688</c:v>
                </c:pt>
                <c:pt idx="593">
                  <c:v>67.65845623916708</c:v>
                </c:pt>
                <c:pt idx="594">
                  <c:v>66.21842955075978</c:v>
                </c:pt>
                <c:pt idx="595">
                  <c:v>61.892684858125499</c:v>
                </c:pt>
                <c:pt idx="596">
                  <c:v>56.78860389072085</c:v>
                </c:pt>
                <c:pt idx="597">
                  <c:v>57.162143092363301</c:v>
                </c:pt>
                <c:pt idx="598">
                  <c:v>51.9943111532899</c:v>
                </c:pt>
                <c:pt idx="599">
                  <c:v>55.370344382725598</c:v>
                </c:pt>
                <c:pt idx="600">
                  <c:v>55.873696967302116</c:v>
                </c:pt>
                <c:pt idx="601">
                  <c:v>58.780154258460001</c:v>
                </c:pt>
                <c:pt idx="602">
                  <c:v>60.643398019987202</c:v>
                </c:pt>
                <c:pt idx="603">
                  <c:v>61.061285055452409</c:v>
                </c:pt>
                <c:pt idx="604">
                  <c:v>62.504287087978796</c:v>
                </c:pt>
                <c:pt idx="605">
                  <c:v>60.276095230132867</c:v>
                </c:pt>
                <c:pt idx="606">
                  <c:v>57.075345884539075</c:v>
                </c:pt>
                <c:pt idx="607">
                  <c:v>57.185207347726099</c:v>
                </c:pt>
                <c:pt idx="608">
                  <c:v>55.329508395544501</c:v>
                </c:pt>
                <c:pt idx="609">
                  <c:v>50.3483180807495</c:v>
                </c:pt>
                <c:pt idx="610">
                  <c:v>54.121849882043442</c:v>
                </c:pt>
                <c:pt idx="611">
                  <c:v>57.838382983149813</c:v>
                </c:pt>
                <c:pt idx="612">
                  <c:v>61.811534762099896</c:v>
                </c:pt>
                <c:pt idx="613">
                  <c:v>64.746270895182107</c:v>
                </c:pt>
                <c:pt idx="614">
                  <c:v>68.434082326180658</c:v>
                </c:pt>
                <c:pt idx="615">
                  <c:v>69.922454939994381</c:v>
                </c:pt>
                <c:pt idx="616">
                  <c:v>73.441258600629297</c:v>
                </c:pt>
                <c:pt idx="617">
                  <c:v>72.761043553467999</c:v>
                </c:pt>
                <c:pt idx="618">
                  <c:v>66.380329552581316</c:v>
                </c:pt>
                <c:pt idx="619">
                  <c:v>62.295977251671211</c:v>
                </c:pt>
                <c:pt idx="620">
                  <c:v>63.929775296713203</c:v>
                </c:pt>
                <c:pt idx="621">
                  <c:v>66.471602106124436</c:v>
                </c:pt>
                <c:pt idx="622">
                  <c:v>84.009615878527782</c:v>
                </c:pt>
                <c:pt idx="623">
                  <c:v>89.681988843388339</c:v>
                </c:pt>
                <c:pt idx="624">
                  <c:v>89.586774320140648</c:v>
                </c:pt>
                <c:pt idx="625">
                  <c:v>90.3659081203281</c:v>
                </c:pt>
                <c:pt idx="626">
                  <c:v>90.017688203242599</c:v>
                </c:pt>
                <c:pt idx="627">
                  <c:v>91.650560741695799</c:v>
                </c:pt>
                <c:pt idx="628">
                  <c:v>79.5228111996189</c:v>
                </c:pt>
                <c:pt idx="629">
                  <c:v>80.588759120765189</c:v>
                </c:pt>
                <c:pt idx="630">
                  <c:v>73.633132840904324</c:v>
                </c:pt>
                <c:pt idx="631">
                  <c:v>72.595372781554516</c:v>
                </c:pt>
                <c:pt idx="632">
                  <c:v>78.059204269679199</c:v>
                </c:pt>
                <c:pt idx="633">
                  <c:v>78.899505864791848</c:v>
                </c:pt>
                <c:pt idx="634">
                  <c:v>82.723307474869785</c:v>
                </c:pt>
                <c:pt idx="635">
                  <c:v>88.967875930292806</c:v>
                </c:pt>
                <c:pt idx="636">
                  <c:v>89.549038033407655</c:v>
                </c:pt>
                <c:pt idx="637">
                  <c:v>90.160114863543782</c:v>
                </c:pt>
                <c:pt idx="638">
                  <c:v>93.61423080693848</c:v>
                </c:pt>
                <c:pt idx="639">
                  <c:v>91.7090958960394</c:v>
                </c:pt>
                <c:pt idx="640">
                  <c:v>93.233378758357219</c:v>
                </c:pt>
                <c:pt idx="641">
                  <c:v>93.087799390764559</c:v>
                </c:pt>
                <c:pt idx="642">
                  <c:v>95.502819182945004</c:v>
                </c:pt>
                <c:pt idx="643">
                  <c:v>97.483116545186306</c:v>
                </c:pt>
                <c:pt idx="644">
                  <c:v>96.932604710952802</c:v>
                </c:pt>
                <c:pt idx="645">
                  <c:v>96.3075493726556</c:v>
                </c:pt>
                <c:pt idx="646">
                  <c:v>87.912270058199681</c:v>
                </c:pt>
                <c:pt idx="647">
                  <c:v>83.958090473198183</c:v>
                </c:pt>
                <c:pt idx="648">
                  <c:v>83.673691756455355</c:v>
                </c:pt>
                <c:pt idx="649">
                  <c:v>75.965780555349099</c:v>
                </c:pt>
                <c:pt idx="650">
                  <c:v>77.872431650718354</c:v>
                </c:pt>
                <c:pt idx="651">
                  <c:v>91.678810497990554</c:v>
                </c:pt>
                <c:pt idx="652">
                  <c:v>94.955913636391301</c:v>
                </c:pt>
                <c:pt idx="653">
                  <c:v>99.327442568909689</c:v>
                </c:pt>
                <c:pt idx="654">
                  <c:v>105.70074209328885</c:v>
                </c:pt>
                <c:pt idx="655">
                  <c:v>108.483453597251</c:v>
                </c:pt>
                <c:pt idx="656">
                  <c:v>108.5657062829809</c:v>
                </c:pt>
                <c:pt idx="657">
                  <c:v>107.67367711253772</c:v>
                </c:pt>
                <c:pt idx="658">
                  <c:v>108.45146071879202</c:v>
                </c:pt>
                <c:pt idx="659">
                  <c:v>114.59695501201998</c:v>
                </c:pt>
                <c:pt idx="660">
                  <c:v>119.1543631017</c:v>
                </c:pt>
                <c:pt idx="661">
                  <c:v>118.3571786127079</c:v>
                </c:pt>
                <c:pt idx="662">
                  <c:v>113.48169899348298</c:v>
                </c:pt>
                <c:pt idx="663">
                  <c:v>103.49287375218201</c:v>
                </c:pt>
                <c:pt idx="664">
                  <c:v>101.51220092549202</c:v>
                </c:pt>
                <c:pt idx="665">
                  <c:v>96.788588314542935</c:v>
                </c:pt>
                <c:pt idx="666">
                  <c:v>96.0332528058901</c:v>
                </c:pt>
                <c:pt idx="667">
                  <c:v>95.111901515661089</c:v>
                </c:pt>
                <c:pt idx="668">
                  <c:v>92.301982919140499</c:v>
                </c:pt>
                <c:pt idx="669">
                  <c:v>97.557830648840493</c:v>
                </c:pt>
                <c:pt idx="670">
                  <c:v>97.299527469390299</c:v>
                </c:pt>
                <c:pt idx="671">
                  <c:v>101.8590644046471</c:v>
                </c:pt>
                <c:pt idx="672">
                  <c:v>105.485720166707</c:v>
                </c:pt>
                <c:pt idx="673">
                  <c:v>106.921148008919</c:v>
                </c:pt>
                <c:pt idx="674">
                  <c:v>111.18400908967212</c:v>
                </c:pt>
                <c:pt idx="675">
                  <c:v>116.130210165059</c:v>
                </c:pt>
                <c:pt idx="676">
                  <c:v>117.03557727398584</c:v>
                </c:pt>
                <c:pt idx="677">
                  <c:v>116.81887797470183</c:v>
                </c:pt>
                <c:pt idx="678">
                  <c:v>114.94674860160302</c:v>
                </c:pt>
                <c:pt idx="679">
                  <c:v>111.64104370536199</c:v>
                </c:pt>
                <c:pt idx="680">
                  <c:v>105.4993792527</c:v>
                </c:pt>
                <c:pt idx="681">
                  <c:v>104.93455915438712</c:v>
                </c:pt>
                <c:pt idx="682">
                  <c:v>96.311752476191188</c:v>
                </c:pt>
                <c:pt idx="683">
                  <c:v>103.10648778468885</c:v>
                </c:pt>
                <c:pt idx="684">
                  <c:v>102.45017771315482</c:v>
                </c:pt>
                <c:pt idx="685">
                  <c:v>101.77234687636975</c:v>
                </c:pt>
                <c:pt idx="686">
                  <c:v>105.20072775457598</c:v>
                </c:pt>
                <c:pt idx="687">
                  <c:v>107.323611775614</c:v>
                </c:pt>
                <c:pt idx="688">
                  <c:v>104.87540018283475</c:v>
                </c:pt>
                <c:pt idx="689">
                  <c:v>98.199803314656435</c:v>
                </c:pt>
                <c:pt idx="690">
                  <c:v>96.976804520958581</c:v>
                </c:pt>
                <c:pt idx="691">
                  <c:v>93.286694563788799</c:v>
                </c:pt>
                <c:pt idx="692">
                  <c:v>93.814323861786804</c:v>
                </c:pt>
                <c:pt idx="693">
                  <c:v>98.216972857444134</c:v>
                </c:pt>
                <c:pt idx="694">
                  <c:v>103.998204958429</c:v>
                </c:pt>
                <c:pt idx="695">
                  <c:v>106.0439069951931</c:v>
                </c:pt>
                <c:pt idx="696">
                  <c:v>104.66277625986584</c:v>
                </c:pt>
                <c:pt idx="697">
                  <c:v>102.98877743838084</c:v>
                </c:pt>
                <c:pt idx="698">
                  <c:v>103.406737467814</c:v>
                </c:pt>
                <c:pt idx="699">
                  <c:v>107.87082957760485</c:v>
                </c:pt>
                <c:pt idx="700">
                  <c:v>113.5285424716629</c:v>
                </c:pt>
                <c:pt idx="701">
                  <c:v>115.35850151848973</c:v>
                </c:pt>
                <c:pt idx="702">
                  <c:v>111.593373439462</c:v>
                </c:pt>
                <c:pt idx="703">
                  <c:v>107.10530258702178</c:v>
                </c:pt>
                <c:pt idx="704">
                  <c:v>102.204074899123</c:v>
                </c:pt>
                <c:pt idx="705">
                  <c:v>94.761531464602115</c:v>
                </c:pt>
                <c:pt idx="706">
                  <c:v>83.878698826308408</c:v>
                </c:pt>
                <c:pt idx="707">
                  <c:v>82.823142381901278</c:v>
                </c:pt>
                <c:pt idx="708">
                  <c:v>81.177235309426123</c:v>
                </c:pt>
                <c:pt idx="709">
                  <c:v>78.101926957352006</c:v>
                </c:pt>
                <c:pt idx="710">
                  <c:v>77.105549990449489</c:v>
                </c:pt>
                <c:pt idx="711">
                  <c:v>81.131102265602095</c:v>
                </c:pt>
                <c:pt idx="712">
                  <c:v>87.855961594898119</c:v>
                </c:pt>
                <c:pt idx="713">
                  <c:v>89.8341496272635</c:v>
                </c:pt>
                <c:pt idx="714">
                  <c:v>88.260084777568949</c:v>
                </c:pt>
                <c:pt idx="715">
                  <c:v>86.205677241344304</c:v>
                </c:pt>
                <c:pt idx="716">
                  <c:v>83.092494438120781</c:v>
                </c:pt>
                <c:pt idx="717">
                  <c:v>79.795510785811999</c:v>
                </c:pt>
                <c:pt idx="718">
                  <c:v>73.942405111338999</c:v>
                </c:pt>
                <c:pt idx="719">
                  <c:v>67.953913897477406</c:v>
                </c:pt>
                <c:pt idx="720">
                  <c:v>62.804328964282639</c:v>
                </c:pt>
                <c:pt idx="721">
                  <c:v>61.500823400699034</c:v>
                </c:pt>
                <c:pt idx="722">
                  <c:v>61.367096878098998</c:v>
                </c:pt>
                <c:pt idx="723">
                  <c:v>54.380465173411608</c:v>
                </c:pt>
                <c:pt idx="724">
                  <c:v>52.250546224557411</c:v>
                </c:pt>
                <c:pt idx="725">
                  <c:v>52.537059410305496</c:v>
                </c:pt>
                <c:pt idx="726">
                  <c:v>53.249276412991101</c:v>
                </c:pt>
                <c:pt idx="727">
                  <c:v>53.559609626977696</c:v>
                </c:pt>
                <c:pt idx="728">
                  <c:v>63.22165002802565</c:v>
                </c:pt>
                <c:pt idx="729">
                  <c:v>69.87590448239888</c:v>
                </c:pt>
                <c:pt idx="730">
                  <c:v>88.522033158371769</c:v>
                </c:pt>
                <c:pt idx="731">
                  <c:v>91.430676937086119</c:v>
                </c:pt>
                <c:pt idx="732">
                  <c:v>86.749523763564397</c:v>
                </c:pt>
                <c:pt idx="733">
                  <c:v>76.476468799828879</c:v>
                </c:pt>
                <c:pt idx="734">
                  <c:v>71.019297968181405</c:v>
                </c:pt>
                <c:pt idx="735">
                  <c:v>73.517158776372696</c:v>
                </c:pt>
                <c:pt idx="736">
                  <c:v>72.66784676969688</c:v>
                </c:pt>
                <c:pt idx="737">
                  <c:v>70.189283866219682</c:v>
                </c:pt>
                <c:pt idx="738">
                  <c:v>64.969348052173189</c:v>
                </c:pt>
                <c:pt idx="739">
                  <c:v>57.165878675539403</c:v>
                </c:pt>
                <c:pt idx="740">
                  <c:v>54.916740559196576</c:v>
                </c:pt>
                <c:pt idx="741">
                  <c:v>49.405871029860798</c:v>
                </c:pt>
                <c:pt idx="742">
                  <c:v>46.261843691474397</c:v>
                </c:pt>
                <c:pt idx="743">
                  <c:v>44.025861512880702</c:v>
                </c:pt>
                <c:pt idx="744">
                  <c:v>41.634321110071411</c:v>
                </c:pt>
                <c:pt idx="745">
                  <c:v>40.433472303215098</c:v>
                </c:pt>
                <c:pt idx="746">
                  <c:v>38.857527966036741</c:v>
                </c:pt>
                <c:pt idx="747">
                  <c:v>42.8146265983383</c:v>
                </c:pt>
                <c:pt idx="748">
                  <c:v>34.331107938207097</c:v>
                </c:pt>
                <c:pt idx="749">
                  <c:v>32.275961225392294</c:v>
                </c:pt>
                <c:pt idx="750">
                  <c:v>30.549163850254001</c:v>
                </c:pt>
                <c:pt idx="751">
                  <c:v>33.266848860358103</c:v>
                </c:pt>
                <c:pt idx="752">
                  <c:v>40.271680012205451</c:v>
                </c:pt>
                <c:pt idx="753">
                  <c:v>42.653354707399998</c:v>
                </c:pt>
                <c:pt idx="754">
                  <c:v>46.647168113336249</c:v>
                </c:pt>
                <c:pt idx="755">
                  <c:v>46.893628852116642</c:v>
                </c:pt>
                <c:pt idx="756">
                  <c:v>44.486427400367091</c:v>
                </c:pt>
                <c:pt idx="757">
                  <c:v>41.161055857871951</c:v>
                </c:pt>
                <c:pt idx="758">
                  <c:v>37.261713912808567</c:v>
                </c:pt>
                <c:pt idx="759">
                  <c:v>39.856186414889642</c:v>
                </c:pt>
                <c:pt idx="760">
                  <c:v>38.018729245094811</c:v>
                </c:pt>
                <c:pt idx="761">
                  <c:v>37.706313505042395</c:v>
                </c:pt>
                <c:pt idx="762">
                  <c:v>37.625416461993801</c:v>
                </c:pt>
                <c:pt idx="763">
                  <c:v>35.881296622977594</c:v>
                </c:pt>
                <c:pt idx="764">
                  <c:v>33.319455546090595</c:v>
                </c:pt>
                <c:pt idx="765">
                  <c:v>35.156791878193395</c:v>
                </c:pt>
                <c:pt idx="766">
                  <c:v>46.027992642581808</c:v>
                </c:pt>
                <c:pt idx="767">
                  <c:v>51.186380734699902</c:v>
                </c:pt>
                <c:pt idx="768">
                  <c:v>48.361975073469594</c:v>
                </c:pt>
                <c:pt idx="769">
                  <c:v>46.432343482337899</c:v>
                </c:pt>
                <c:pt idx="770">
                  <c:v>43.268435446846858</c:v>
                </c:pt>
                <c:pt idx="771">
                  <c:v>42.705452088773775</c:v>
                </c:pt>
                <c:pt idx="772">
                  <c:v>39.460081583120441</c:v>
                </c:pt>
                <c:pt idx="773">
                  <c:v>37.559323730457002</c:v>
                </c:pt>
                <c:pt idx="774">
                  <c:v>36.682110017266005</c:v>
                </c:pt>
                <c:pt idx="775">
                  <c:v>38.07685823508595</c:v>
                </c:pt>
                <c:pt idx="776">
                  <c:v>37.05821589242835</c:v>
                </c:pt>
                <c:pt idx="777">
                  <c:v>34.748341584997199</c:v>
                </c:pt>
                <c:pt idx="778">
                  <c:v>31.6981289138274</c:v>
                </c:pt>
                <c:pt idx="779">
                  <c:v>28.170451278618724</c:v>
                </c:pt>
                <c:pt idx="780">
                  <c:v>31.525820519538289</c:v>
                </c:pt>
                <c:pt idx="781">
                  <c:v>32.700297231751101</c:v>
                </c:pt>
                <c:pt idx="782">
                  <c:v>32.680050024179884</c:v>
                </c:pt>
                <c:pt idx="783">
                  <c:v>31.747617675466589</c:v>
                </c:pt>
                <c:pt idx="784">
                  <c:v>27.638500612281302</c:v>
                </c:pt>
                <c:pt idx="785">
                  <c:v>29.310243600580989</c:v>
                </c:pt>
                <c:pt idx="786">
                  <c:v>31.552457407827799</c:v>
                </c:pt>
                <c:pt idx="787">
                  <c:v>33.027712868360602</c:v>
                </c:pt>
                <c:pt idx="788">
                  <c:v>29.2989573658636</c:v>
                </c:pt>
                <c:pt idx="789">
                  <c:v>40.112303284636702</c:v>
                </c:pt>
                <c:pt idx="790">
                  <c:v>40.523946998510112</c:v>
                </c:pt>
                <c:pt idx="791">
                  <c:v>33.949929012853396</c:v>
                </c:pt>
                <c:pt idx="792">
                  <c:v>29.572136823069261</c:v>
                </c:pt>
                <c:pt idx="793">
                  <c:v>27.277704641960089</c:v>
                </c:pt>
                <c:pt idx="794">
                  <c:v>28.858602639324069</c:v>
                </c:pt>
                <c:pt idx="795">
                  <c:v>29.8419721702282</c:v>
                </c:pt>
                <c:pt idx="796">
                  <c:v>30.173692591210401</c:v>
                </c:pt>
                <c:pt idx="797">
                  <c:v>32.265378978020017</c:v>
                </c:pt>
                <c:pt idx="798">
                  <c:v>30.916990371235787</c:v>
                </c:pt>
                <c:pt idx="799">
                  <c:v>30.793623887898274</c:v>
                </c:pt>
                <c:pt idx="800">
                  <c:v>33.824636057312809</c:v>
                </c:pt>
                <c:pt idx="801">
                  <c:v>31.530245491685299</c:v>
                </c:pt>
                <c:pt idx="802">
                  <c:v>33.82635259742505</c:v>
                </c:pt>
                <c:pt idx="803">
                  <c:v>33.490089964542094</c:v>
                </c:pt>
                <c:pt idx="804">
                  <c:v>31.727727913180889</c:v>
                </c:pt>
                <c:pt idx="805">
                  <c:v>31.031703721329887</c:v>
                </c:pt>
                <c:pt idx="806">
                  <c:v>30.090964675753199</c:v>
                </c:pt>
                <c:pt idx="807">
                  <c:v>33.465480737823398</c:v>
                </c:pt>
                <c:pt idx="808">
                  <c:v>32.4306256736973</c:v>
                </c:pt>
                <c:pt idx="809">
                  <c:v>30.823633687447689</c:v>
                </c:pt>
                <c:pt idx="810">
                  <c:v>29.88761323311747</c:v>
                </c:pt>
                <c:pt idx="811">
                  <c:v>29.78006001434397</c:v>
                </c:pt>
                <c:pt idx="812">
                  <c:v>31.17875621056217</c:v>
                </c:pt>
                <c:pt idx="813">
                  <c:v>29.871021621398537</c:v>
                </c:pt>
                <c:pt idx="814">
                  <c:v>29.09134988360217</c:v>
                </c:pt>
                <c:pt idx="815">
                  <c:v>28.197105482398324</c:v>
                </c:pt>
                <c:pt idx="816">
                  <c:v>32.975733148942112</c:v>
                </c:pt>
                <c:pt idx="817">
                  <c:v>33.732056685664801</c:v>
                </c:pt>
                <c:pt idx="818">
                  <c:v>33.59121824281285</c:v>
                </c:pt>
                <c:pt idx="819">
                  <c:v>33.757683236284095</c:v>
                </c:pt>
                <c:pt idx="820">
                  <c:v>33.943956256646317</c:v>
                </c:pt>
                <c:pt idx="821">
                  <c:v>33.876394800223594</c:v>
                </c:pt>
                <c:pt idx="822">
                  <c:v>36.337803184064995</c:v>
                </c:pt>
                <c:pt idx="823">
                  <c:v>35.854644228871898</c:v>
                </c:pt>
                <c:pt idx="824">
                  <c:v>34.684254437552141</c:v>
                </c:pt>
                <c:pt idx="825">
                  <c:v>34.431505141930749</c:v>
                </c:pt>
                <c:pt idx="826">
                  <c:v>34.772322984326259</c:v>
                </c:pt>
                <c:pt idx="827">
                  <c:v>34.503103978691698</c:v>
                </c:pt>
                <c:pt idx="828">
                  <c:v>33.970929953897624</c:v>
                </c:pt>
                <c:pt idx="829">
                  <c:v>34.553852729347625</c:v>
                </c:pt>
                <c:pt idx="830">
                  <c:v>34.414339982603394</c:v>
                </c:pt>
                <c:pt idx="831">
                  <c:v>34.205413177767596</c:v>
                </c:pt>
                <c:pt idx="832">
                  <c:v>33.313278572261133</c:v>
                </c:pt>
                <c:pt idx="833">
                  <c:v>33.014365165216809</c:v>
                </c:pt>
                <c:pt idx="834">
                  <c:v>32.425119923502159</c:v>
                </c:pt>
                <c:pt idx="835">
                  <c:v>33.668297382348811</c:v>
                </c:pt>
                <c:pt idx="836">
                  <c:v>35.184358340661213</c:v>
                </c:pt>
                <c:pt idx="837">
                  <c:v>36.859733757585396</c:v>
                </c:pt>
                <c:pt idx="838">
                  <c:v>36.980973214890298</c:v>
                </c:pt>
                <c:pt idx="839">
                  <c:v>37.01910778011645</c:v>
                </c:pt>
                <c:pt idx="840">
                  <c:v>36.31154868207215</c:v>
                </c:pt>
                <c:pt idx="841">
                  <c:v>36.160766460946434</c:v>
                </c:pt>
                <c:pt idx="842">
                  <c:v>37.371065783269941</c:v>
                </c:pt>
                <c:pt idx="843">
                  <c:v>35.642574538838012</c:v>
                </c:pt>
                <c:pt idx="844">
                  <c:v>35.359574291162623</c:v>
                </c:pt>
                <c:pt idx="845">
                  <c:v>33.080086009468623</c:v>
                </c:pt>
                <c:pt idx="846">
                  <c:v>33.474288670791417</c:v>
                </c:pt>
                <c:pt idx="847">
                  <c:v>31.99521428427995</c:v>
                </c:pt>
                <c:pt idx="848">
                  <c:v>32.076347388551049</c:v>
                </c:pt>
                <c:pt idx="849">
                  <c:v>33.010930666616417</c:v>
                </c:pt>
                <c:pt idx="850">
                  <c:v>32.913637480258309</c:v>
                </c:pt>
                <c:pt idx="851">
                  <c:v>32.682814076739994</c:v>
                </c:pt>
                <c:pt idx="852">
                  <c:v>32.811067096376192</c:v>
                </c:pt>
                <c:pt idx="853">
                  <c:v>33.255047855551993</c:v>
                </c:pt>
                <c:pt idx="854">
                  <c:v>33.038136305089367</c:v>
                </c:pt>
                <c:pt idx="855">
                  <c:v>33.28934069005485</c:v>
                </c:pt>
                <c:pt idx="856">
                  <c:v>34.341858915031395</c:v>
                </c:pt>
                <c:pt idx="857">
                  <c:v>36.9646090612721</c:v>
                </c:pt>
                <c:pt idx="858">
                  <c:v>36.864030872829758</c:v>
                </c:pt>
                <c:pt idx="859">
                  <c:v>35.995543065786251</c:v>
                </c:pt>
                <c:pt idx="860">
                  <c:v>35.292061654572002</c:v>
                </c:pt>
                <c:pt idx="861">
                  <c:v>34.292684947064011</c:v>
                </c:pt>
                <c:pt idx="862">
                  <c:v>33.267008144706949</c:v>
                </c:pt>
                <c:pt idx="863">
                  <c:v>33.91879773367635</c:v>
                </c:pt>
                <c:pt idx="864">
                  <c:v>30.5636905914184</c:v>
                </c:pt>
                <c:pt idx="865">
                  <c:v>32.778489958269297</c:v>
                </c:pt>
                <c:pt idx="866">
                  <c:v>29.535567903740599</c:v>
                </c:pt>
                <c:pt idx="867">
                  <c:v>29.929218830349157</c:v>
                </c:pt>
                <c:pt idx="868">
                  <c:v>30.90545217946277</c:v>
                </c:pt>
                <c:pt idx="869">
                  <c:v>32.352268558752108</c:v>
                </c:pt>
                <c:pt idx="870">
                  <c:v>29.409684215157487</c:v>
                </c:pt>
                <c:pt idx="871">
                  <c:v>32.341437513472833</c:v>
                </c:pt>
                <c:pt idx="872">
                  <c:v>31.615716869724686</c:v>
                </c:pt>
                <c:pt idx="873">
                  <c:v>30.878400002811688</c:v>
                </c:pt>
                <c:pt idx="874">
                  <c:v>29.775661807588289</c:v>
                </c:pt>
              </c:numCache>
            </c:numRef>
          </c:yVal>
          <c:smooth val="1"/>
        </c:ser>
        <c:axId val="33074176"/>
        <c:axId val="33076352"/>
      </c:scatterChart>
      <c:valAx>
        <c:axId val="3307417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Elapsed Time (sec)</a:t>
                </a:r>
              </a:p>
            </c:rich>
          </c:tx>
        </c:title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3076352"/>
        <c:crosses val="autoZero"/>
        <c:crossBetween val="midCat"/>
      </c:valAx>
      <c:valAx>
        <c:axId val="33076352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HRR (kW)</a:t>
                </a:r>
              </a:p>
            </c:rich>
          </c:tx>
        </c:title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307417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8741518013291247"/>
          <c:y val="0.22149732220030291"/>
          <c:w val="0.18761110789797703"/>
          <c:h val="0.10165316063999881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Cardboard Boxes VS Cardboard Boxes and Batteries</a:t>
            </a:r>
          </a:p>
        </c:rich>
      </c:tx>
      <c:layout>
        <c:manualLayout>
          <c:xMode val="edge"/>
          <c:yMode val="edge"/>
          <c:x val="0.15820849464983719"/>
          <c:y val="4.3665382205325287E-2"/>
        </c:manualLayout>
      </c:layout>
      <c:overlay val="1"/>
    </c:title>
    <c:plotArea>
      <c:layout>
        <c:manualLayout>
          <c:layoutTarget val="inner"/>
          <c:xMode val="edge"/>
          <c:yMode val="edge"/>
          <c:x val="9.4471945245705582E-2"/>
          <c:y val="0.10774415868068692"/>
          <c:w val="0.7950292988296257"/>
          <c:h val="0.74815062493929463"/>
        </c:manualLayout>
      </c:layout>
      <c:scatterChart>
        <c:scatterStyle val="smoothMarker"/>
        <c:ser>
          <c:idx val="0"/>
          <c:order val="0"/>
          <c:tx>
            <c:v>18 Cardboard Boxes</c:v>
          </c:tx>
          <c:marker>
            <c:symbol val="none"/>
          </c:marker>
          <c:xVal>
            <c:strRef>
              <c:f>'18 boxes #1'!$A:$A</c:f>
              <c:strCache>
                <c:ptCount val="1032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  <c:pt idx="752">
                  <c:v>630</c:v>
                </c:pt>
                <c:pt idx="753">
                  <c:v>631</c:v>
                </c:pt>
                <c:pt idx="754">
                  <c:v>632</c:v>
                </c:pt>
                <c:pt idx="755">
                  <c:v>633</c:v>
                </c:pt>
                <c:pt idx="756">
                  <c:v>634</c:v>
                </c:pt>
                <c:pt idx="757">
                  <c:v>635</c:v>
                </c:pt>
                <c:pt idx="758">
                  <c:v>636</c:v>
                </c:pt>
                <c:pt idx="759">
                  <c:v>637</c:v>
                </c:pt>
                <c:pt idx="760">
                  <c:v>638</c:v>
                </c:pt>
                <c:pt idx="761">
                  <c:v>639</c:v>
                </c:pt>
                <c:pt idx="762">
                  <c:v>640</c:v>
                </c:pt>
                <c:pt idx="763">
                  <c:v>641</c:v>
                </c:pt>
                <c:pt idx="764">
                  <c:v>642</c:v>
                </c:pt>
                <c:pt idx="765">
                  <c:v>643</c:v>
                </c:pt>
                <c:pt idx="766">
                  <c:v>644</c:v>
                </c:pt>
                <c:pt idx="767">
                  <c:v>645</c:v>
                </c:pt>
                <c:pt idx="768">
                  <c:v>646</c:v>
                </c:pt>
                <c:pt idx="769">
                  <c:v>647</c:v>
                </c:pt>
                <c:pt idx="770">
                  <c:v>648</c:v>
                </c:pt>
                <c:pt idx="771">
                  <c:v>649</c:v>
                </c:pt>
                <c:pt idx="772">
                  <c:v>650</c:v>
                </c:pt>
                <c:pt idx="773">
                  <c:v>651</c:v>
                </c:pt>
                <c:pt idx="774">
                  <c:v>652</c:v>
                </c:pt>
                <c:pt idx="775">
                  <c:v>653</c:v>
                </c:pt>
                <c:pt idx="776">
                  <c:v>654</c:v>
                </c:pt>
                <c:pt idx="777">
                  <c:v>655</c:v>
                </c:pt>
                <c:pt idx="778">
                  <c:v>656</c:v>
                </c:pt>
                <c:pt idx="779">
                  <c:v>657</c:v>
                </c:pt>
                <c:pt idx="780">
                  <c:v>658</c:v>
                </c:pt>
                <c:pt idx="781">
                  <c:v>659</c:v>
                </c:pt>
                <c:pt idx="782">
                  <c:v>660</c:v>
                </c:pt>
                <c:pt idx="783">
                  <c:v>661</c:v>
                </c:pt>
                <c:pt idx="784">
                  <c:v>662</c:v>
                </c:pt>
                <c:pt idx="785">
                  <c:v>663</c:v>
                </c:pt>
                <c:pt idx="786">
                  <c:v>664</c:v>
                </c:pt>
                <c:pt idx="787">
                  <c:v>665</c:v>
                </c:pt>
                <c:pt idx="788">
                  <c:v>666</c:v>
                </c:pt>
                <c:pt idx="789">
                  <c:v>667</c:v>
                </c:pt>
                <c:pt idx="790">
                  <c:v>668</c:v>
                </c:pt>
                <c:pt idx="791">
                  <c:v>669</c:v>
                </c:pt>
                <c:pt idx="792">
                  <c:v>670</c:v>
                </c:pt>
                <c:pt idx="793">
                  <c:v>671</c:v>
                </c:pt>
                <c:pt idx="794">
                  <c:v>672</c:v>
                </c:pt>
                <c:pt idx="795">
                  <c:v>673</c:v>
                </c:pt>
                <c:pt idx="796">
                  <c:v>674</c:v>
                </c:pt>
                <c:pt idx="797">
                  <c:v>675</c:v>
                </c:pt>
                <c:pt idx="798">
                  <c:v>676</c:v>
                </c:pt>
                <c:pt idx="799">
                  <c:v>677</c:v>
                </c:pt>
                <c:pt idx="800">
                  <c:v>678</c:v>
                </c:pt>
                <c:pt idx="801">
                  <c:v>679</c:v>
                </c:pt>
                <c:pt idx="802">
                  <c:v>680</c:v>
                </c:pt>
                <c:pt idx="803">
                  <c:v>681</c:v>
                </c:pt>
                <c:pt idx="804">
                  <c:v>682</c:v>
                </c:pt>
                <c:pt idx="805">
                  <c:v>683</c:v>
                </c:pt>
                <c:pt idx="806">
                  <c:v>684</c:v>
                </c:pt>
                <c:pt idx="807">
                  <c:v>685</c:v>
                </c:pt>
                <c:pt idx="808">
                  <c:v>686</c:v>
                </c:pt>
                <c:pt idx="809">
                  <c:v>687</c:v>
                </c:pt>
                <c:pt idx="810">
                  <c:v>688</c:v>
                </c:pt>
                <c:pt idx="811">
                  <c:v>689</c:v>
                </c:pt>
                <c:pt idx="812">
                  <c:v>690</c:v>
                </c:pt>
                <c:pt idx="813">
                  <c:v>691</c:v>
                </c:pt>
                <c:pt idx="814">
                  <c:v>692</c:v>
                </c:pt>
                <c:pt idx="815">
                  <c:v>693</c:v>
                </c:pt>
                <c:pt idx="816">
                  <c:v>694</c:v>
                </c:pt>
                <c:pt idx="817">
                  <c:v>695</c:v>
                </c:pt>
                <c:pt idx="818">
                  <c:v>696</c:v>
                </c:pt>
                <c:pt idx="819">
                  <c:v>697</c:v>
                </c:pt>
                <c:pt idx="820">
                  <c:v>698</c:v>
                </c:pt>
                <c:pt idx="821">
                  <c:v>699</c:v>
                </c:pt>
                <c:pt idx="822">
                  <c:v>700</c:v>
                </c:pt>
                <c:pt idx="823">
                  <c:v>701</c:v>
                </c:pt>
                <c:pt idx="824">
                  <c:v>702</c:v>
                </c:pt>
                <c:pt idx="825">
                  <c:v>703</c:v>
                </c:pt>
                <c:pt idx="826">
                  <c:v>704</c:v>
                </c:pt>
                <c:pt idx="827">
                  <c:v>705</c:v>
                </c:pt>
                <c:pt idx="828">
                  <c:v>706</c:v>
                </c:pt>
                <c:pt idx="829">
                  <c:v>707</c:v>
                </c:pt>
                <c:pt idx="830">
                  <c:v>708</c:v>
                </c:pt>
                <c:pt idx="831">
                  <c:v>709</c:v>
                </c:pt>
                <c:pt idx="832">
                  <c:v>710</c:v>
                </c:pt>
                <c:pt idx="833">
                  <c:v>711</c:v>
                </c:pt>
                <c:pt idx="834">
                  <c:v>712</c:v>
                </c:pt>
                <c:pt idx="835">
                  <c:v>713</c:v>
                </c:pt>
                <c:pt idx="836">
                  <c:v>714</c:v>
                </c:pt>
                <c:pt idx="837">
                  <c:v>715</c:v>
                </c:pt>
                <c:pt idx="838">
                  <c:v>716</c:v>
                </c:pt>
                <c:pt idx="839">
                  <c:v>717</c:v>
                </c:pt>
                <c:pt idx="840">
                  <c:v>718</c:v>
                </c:pt>
                <c:pt idx="841">
                  <c:v>719</c:v>
                </c:pt>
                <c:pt idx="842">
                  <c:v>720</c:v>
                </c:pt>
                <c:pt idx="843">
                  <c:v>721</c:v>
                </c:pt>
                <c:pt idx="844">
                  <c:v>722</c:v>
                </c:pt>
                <c:pt idx="845">
                  <c:v>723</c:v>
                </c:pt>
                <c:pt idx="846">
                  <c:v>724</c:v>
                </c:pt>
                <c:pt idx="847">
                  <c:v>725</c:v>
                </c:pt>
                <c:pt idx="848">
                  <c:v>726</c:v>
                </c:pt>
                <c:pt idx="849">
                  <c:v>727</c:v>
                </c:pt>
                <c:pt idx="850">
                  <c:v>728</c:v>
                </c:pt>
                <c:pt idx="851">
                  <c:v>729</c:v>
                </c:pt>
                <c:pt idx="852">
                  <c:v>730</c:v>
                </c:pt>
                <c:pt idx="853">
                  <c:v>731</c:v>
                </c:pt>
                <c:pt idx="854">
                  <c:v>732</c:v>
                </c:pt>
                <c:pt idx="855">
                  <c:v>733</c:v>
                </c:pt>
                <c:pt idx="856">
                  <c:v>734</c:v>
                </c:pt>
                <c:pt idx="857">
                  <c:v>735</c:v>
                </c:pt>
                <c:pt idx="858">
                  <c:v>736</c:v>
                </c:pt>
                <c:pt idx="859">
                  <c:v>737</c:v>
                </c:pt>
                <c:pt idx="860">
                  <c:v>738</c:v>
                </c:pt>
                <c:pt idx="861">
                  <c:v>739</c:v>
                </c:pt>
                <c:pt idx="862">
                  <c:v>740</c:v>
                </c:pt>
                <c:pt idx="863">
                  <c:v>741</c:v>
                </c:pt>
                <c:pt idx="864">
                  <c:v>742</c:v>
                </c:pt>
                <c:pt idx="865">
                  <c:v>743</c:v>
                </c:pt>
                <c:pt idx="866">
                  <c:v>744</c:v>
                </c:pt>
                <c:pt idx="867">
                  <c:v>745</c:v>
                </c:pt>
                <c:pt idx="868">
                  <c:v>746</c:v>
                </c:pt>
                <c:pt idx="869">
                  <c:v>747</c:v>
                </c:pt>
                <c:pt idx="870">
                  <c:v>748</c:v>
                </c:pt>
                <c:pt idx="871">
                  <c:v>749</c:v>
                </c:pt>
                <c:pt idx="872">
                  <c:v>750</c:v>
                </c:pt>
                <c:pt idx="873">
                  <c:v>751</c:v>
                </c:pt>
                <c:pt idx="874">
                  <c:v>752</c:v>
                </c:pt>
                <c:pt idx="875">
                  <c:v>753</c:v>
                </c:pt>
                <c:pt idx="876">
                  <c:v>754</c:v>
                </c:pt>
                <c:pt idx="877">
                  <c:v>755</c:v>
                </c:pt>
                <c:pt idx="878">
                  <c:v>756</c:v>
                </c:pt>
                <c:pt idx="879">
                  <c:v>757</c:v>
                </c:pt>
                <c:pt idx="880">
                  <c:v>758</c:v>
                </c:pt>
                <c:pt idx="881">
                  <c:v>759</c:v>
                </c:pt>
                <c:pt idx="882">
                  <c:v>760</c:v>
                </c:pt>
                <c:pt idx="883">
                  <c:v>761</c:v>
                </c:pt>
                <c:pt idx="884">
                  <c:v>762</c:v>
                </c:pt>
                <c:pt idx="885">
                  <c:v>763</c:v>
                </c:pt>
                <c:pt idx="886">
                  <c:v>764</c:v>
                </c:pt>
                <c:pt idx="887">
                  <c:v>765</c:v>
                </c:pt>
                <c:pt idx="888">
                  <c:v>766</c:v>
                </c:pt>
                <c:pt idx="889">
                  <c:v>767</c:v>
                </c:pt>
                <c:pt idx="890">
                  <c:v>768</c:v>
                </c:pt>
                <c:pt idx="891">
                  <c:v>769</c:v>
                </c:pt>
                <c:pt idx="892">
                  <c:v>770</c:v>
                </c:pt>
                <c:pt idx="893">
                  <c:v>771</c:v>
                </c:pt>
                <c:pt idx="894">
                  <c:v>772</c:v>
                </c:pt>
                <c:pt idx="895">
                  <c:v>773</c:v>
                </c:pt>
                <c:pt idx="896">
                  <c:v>774</c:v>
                </c:pt>
                <c:pt idx="897">
                  <c:v>775</c:v>
                </c:pt>
                <c:pt idx="898">
                  <c:v>776</c:v>
                </c:pt>
                <c:pt idx="899">
                  <c:v>777</c:v>
                </c:pt>
                <c:pt idx="900">
                  <c:v>778</c:v>
                </c:pt>
                <c:pt idx="901">
                  <c:v>779</c:v>
                </c:pt>
                <c:pt idx="902">
                  <c:v>780</c:v>
                </c:pt>
                <c:pt idx="903">
                  <c:v>781</c:v>
                </c:pt>
                <c:pt idx="904">
                  <c:v>782</c:v>
                </c:pt>
                <c:pt idx="905">
                  <c:v>783</c:v>
                </c:pt>
                <c:pt idx="906">
                  <c:v>784</c:v>
                </c:pt>
                <c:pt idx="907">
                  <c:v>785</c:v>
                </c:pt>
                <c:pt idx="908">
                  <c:v>786</c:v>
                </c:pt>
                <c:pt idx="909">
                  <c:v>787</c:v>
                </c:pt>
                <c:pt idx="910">
                  <c:v>788</c:v>
                </c:pt>
                <c:pt idx="911">
                  <c:v>789</c:v>
                </c:pt>
                <c:pt idx="912">
                  <c:v>790</c:v>
                </c:pt>
                <c:pt idx="913">
                  <c:v>791</c:v>
                </c:pt>
                <c:pt idx="914">
                  <c:v>792</c:v>
                </c:pt>
                <c:pt idx="915">
                  <c:v>793</c:v>
                </c:pt>
                <c:pt idx="916">
                  <c:v>794</c:v>
                </c:pt>
                <c:pt idx="917">
                  <c:v>795</c:v>
                </c:pt>
                <c:pt idx="918">
                  <c:v>796</c:v>
                </c:pt>
                <c:pt idx="919">
                  <c:v>797</c:v>
                </c:pt>
                <c:pt idx="920">
                  <c:v>798</c:v>
                </c:pt>
                <c:pt idx="921">
                  <c:v>799</c:v>
                </c:pt>
                <c:pt idx="922">
                  <c:v>800</c:v>
                </c:pt>
                <c:pt idx="923">
                  <c:v>801</c:v>
                </c:pt>
                <c:pt idx="924">
                  <c:v>802</c:v>
                </c:pt>
                <c:pt idx="925">
                  <c:v>803</c:v>
                </c:pt>
                <c:pt idx="926">
                  <c:v>804</c:v>
                </c:pt>
                <c:pt idx="927">
                  <c:v>805</c:v>
                </c:pt>
                <c:pt idx="928">
                  <c:v>806</c:v>
                </c:pt>
                <c:pt idx="929">
                  <c:v>807</c:v>
                </c:pt>
                <c:pt idx="930">
                  <c:v>808</c:v>
                </c:pt>
                <c:pt idx="931">
                  <c:v>809</c:v>
                </c:pt>
                <c:pt idx="932">
                  <c:v>810</c:v>
                </c:pt>
                <c:pt idx="933">
                  <c:v>811</c:v>
                </c:pt>
                <c:pt idx="934">
                  <c:v>812</c:v>
                </c:pt>
                <c:pt idx="935">
                  <c:v>813</c:v>
                </c:pt>
                <c:pt idx="936">
                  <c:v>814</c:v>
                </c:pt>
                <c:pt idx="937">
                  <c:v>815</c:v>
                </c:pt>
                <c:pt idx="938">
                  <c:v>816</c:v>
                </c:pt>
                <c:pt idx="939">
                  <c:v>817</c:v>
                </c:pt>
                <c:pt idx="940">
                  <c:v>818</c:v>
                </c:pt>
                <c:pt idx="941">
                  <c:v>819</c:v>
                </c:pt>
                <c:pt idx="942">
                  <c:v>820</c:v>
                </c:pt>
                <c:pt idx="943">
                  <c:v>821</c:v>
                </c:pt>
                <c:pt idx="944">
                  <c:v>822</c:v>
                </c:pt>
                <c:pt idx="945">
                  <c:v>823</c:v>
                </c:pt>
                <c:pt idx="946">
                  <c:v>824</c:v>
                </c:pt>
                <c:pt idx="947">
                  <c:v>825</c:v>
                </c:pt>
                <c:pt idx="948">
                  <c:v>826</c:v>
                </c:pt>
                <c:pt idx="949">
                  <c:v>827</c:v>
                </c:pt>
                <c:pt idx="950">
                  <c:v>828</c:v>
                </c:pt>
                <c:pt idx="951">
                  <c:v>829</c:v>
                </c:pt>
                <c:pt idx="952">
                  <c:v>830</c:v>
                </c:pt>
                <c:pt idx="953">
                  <c:v>831</c:v>
                </c:pt>
                <c:pt idx="954">
                  <c:v>832</c:v>
                </c:pt>
                <c:pt idx="955">
                  <c:v>833</c:v>
                </c:pt>
                <c:pt idx="956">
                  <c:v>834</c:v>
                </c:pt>
                <c:pt idx="957">
                  <c:v>835</c:v>
                </c:pt>
                <c:pt idx="958">
                  <c:v>836</c:v>
                </c:pt>
                <c:pt idx="959">
                  <c:v>837</c:v>
                </c:pt>
                <c:pt idx="960">
                  <c:v>838</c:v>
                </c:pt>
                <c:pt idx="961">
                  <c:v>839</c:v>
                </c:pt>
                <c:pt idx="962">
                  <c:v>840</c:v>
                </c:pt>
                <c:pt idx="963">
                  <c:v>841</c:v>
                </c:pt>
                <c:pt idx="964">
                  <c:v>842</c:v>
                </c:pt>
                <c:pt idx="965">
                  <c:v>843</c:v>
                </c:pt>
                <c:pt idx="966">
                  <c:v>844</c:v>
                </c:pt>
                <c:pt idx="967">
                  <c:v>845</c:v>
                </c:pt>
                <c:pt idx="968">
                  <c:v>846</c:v>
                </c:pt>
                <c:pt idx="969">
                  <c:v>847</c:v>
                </c:pt>
                <c:pt idx="970">
                  <c:v>848</c:v>
                </c:pt>
                <c:pt idx="971">
                  <c:v>849</c:v>
                </c:pt>
                <c:pt idx="972">
                  <c:v>850</c:v>
                </c:pt>
                <c:pt idx="973">
                  <c:v>851</c:v>
                </c:pt>
                <c:pt idx="974">
                  <c:v>852</c:v>
                </c:pt>
                <c:pt idx="975">
                  <c:v>853</c:v>
                </c:pt>
                <c:pt idx="976">
                  <c:v>854</c:v>
                </c:pt>
                <c:pt idx="977">
                  <c:v>855</c:v>
                </c:pt>
                <c:pt idx="978">
                  <c:v>856</c:v>
                </c:pt>
                <c:pt idx="979">
                  <c:v>857</c:v>
                </c:pt>
                <c:pt idx="980">
                  <c:v>858</c:v>
                </c:pt>
                <c:pt idx="981">
                  <c:v>859</c:v>
                </c:pt>
                <c:pt idx="982">
                  <c:v>860</c:v>
                </c:pt>
                <c:pt idx="983">
                  <c:v>861</c:v>
                </c:pt>
                <c:pt idx="984">
                  <c:v>862</c:v>
                </c:pt>
                <c:pt idx="985">
                  <c:v>863</c:v>
                </c:pt>
                <c:pt idx="986">
                  <c:v>864</c:v>
                </c:pt>
                <c:pt idx="987">
                  <c:v>865</c:v>
                </c:pt>
                <c:pt idx="988">
                  <c:v>866</c:v>
                </c:pt>
                <c:pt idx="989">
                  <c:v>867</c:v>
                </c:pt>
                <c:pt idx="990">
                  <c:v>868</c:v>
                </c:pt>
                <c:pt idx="991">
                  <c:v>869</c:v>
                </c:pt>
                <c:pt idx="992">
                  <c:v>870</c:v>
                </c:pt>
                <c:pt idx="993">
                  <c:v>871</c:v>
                </c:pt>
                <c:pt idx="994">
                  <c:v>872</c:v>
                </c:pt>
                <c:pt idx="995">
                  <c:v>873</c:v>
                </c:pt>
                <c:pt idx="996">
                  <c:v>874</c:v>
                </c:pt>
                <c:pt idx="997">
                  <c:v>875</c:v>
                </c:pt>
                <c:pt idx="998">
                  <c:v>876</c:v>
                </c:pt>
                <c:pt idx="999">
                  <c:v>877</c:v>
                </c:pt>
                <c:pt idx="1000">
                  <c:v>878</c:v>
                </c:pt>
                <c:pt idx="1001">
                  <c:v>879</c:v>
                </c:pt>
                <c:pt idx="1002">
                  <c:v>880</c:v>
                </c:pt>
                <c:pt idx="1003">
                  <c:v>881</c:v>
                </c:pt>
                <c:pt idx="1004">
                  <c:v>882</c:v>
                </c:pt>
                <c:pt idx="1005">
                  <c:v>883</c:v>
                </c:pt>
                <c:pt idx="1006">
                  <c:v>884</c:v>
                </c:pt>
                <c:pt idx="1007">
                  <c:v>885</c:v>
                </c:pt>
                <c:pt idx="1008">
                  <c:v>886</c:v>
                </c:pt>
                <c:pt idx="1009">
                  <c:v>887</c:v>
                </c:pt>
                <c:pt idx="1010">
                  <c:v>888</c:v>
                </c:pt>
                <c:pt idx="1011">
                  <c:v>889</c:v>
                </c:pt>
                <c:pt idx="1012">
                  <c:v>890</c:v>
                </c:pt>
                <c:pt idx="1013">
                  <c:v>891</c:v>
                </c:pt>
                <c:pt idx="1014">
                  <c:v>892</c:v>
                </c:pt>
                <c:pt idx="1015">
                  <c:v>893</c:v>
                </c:pt>
                <c:pt idx="1016">
                  <c:v>894</c:v>
                </c:pt>
                <c:pt idx="1017">
                  <c:v>895</c:v>
                </c:pt>
                <c:pt idx="1018">
                  <c:v>896</c:v>
                </c:pt>
                <c:pt idx="1019">
                  <c:v>897</c:v>
                </c:pt>
                <c:pt idx="1020">
                  <c:v>898</c:v>
                </c:pt>
                <c:pt idx="1021">
                  <c:v>899</c:v>
                </c:pt>
                <c:pt idx="1022">
                  <c:v>900</c:v>
                </c:pt>
                <c:pt idx="1023">
                  <c:v>901</c:v>
                </c:pt>
                <c:pt idx="1024">
                  <c:v>902</c:v>
                </c:pt>
                <c:pt idx="1025">
                  <c:v>903</c:v>
                </c:pt>
                <c:pt idx="1026">
                  <c:v>904</c:v>
                </c:pt>
                <c:pt idx="1027">
                  <c:v>905</c:v>
                </c:pt>
                <c:pt idx="1028">
                  <c:v>906</c:v>
                </c:pt>
                <c:pt idx="1029">
                  <c:v>907</c:v>
                </c:pt>
                <c:pt idx="1030">
                  <c:v>908</c:v>
                </c:pt>
                <c:pt idx="1031">
                  <c:v>909</c:v>
                </c:pt>
              </c:strCache>
            </c:strRef>
          </c:xVal>
          <c:yVal>
            <c:numRef>
              <c:f>'18 boxes #1'!$B:$B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-4.2399872934549316</c:v>
                </c:pt>
                <c:pt idx="3">
                  <c:v>3.7049177888410521</c:v>
                </c:pt>
                <c:pt idx="4">
                  <c:v>1.6916819510317729</c:v>
                </c:pt>
                <c:pt idx="5">
                  <c:v>2.8222141152899667</c:v>
                </c:pt>
                <c:pt idx="6">
                  <c:v>3.8969085382406377</c:v>
                </c:pt>
                <c:pt idx="7">
                  <c:v>6.9037298783238104</c:v>
                </c:pt>
                <c:pt idx="8">
                  <c:v>9.9447330517832508</c:v>
                </c:pt>
                <c:pt idx="9">
                  <c:v>2.0249566765337867</c:v>
                </c:pt>
                <c:pt idx="10">
                  <c:v>3.9756263553027997</c:v>
                </c:pt>
                <c:pt idx="11">
                  <c:v>2.1871793621477096</c:v>
                </c:pt>
                <c:pt idx="12">
                  <c:v>6.8365081498338434</c:v>
                </c:pt>
                <c:pt idx="13">
                  <c:v>10.863766160972904</c:v>
                </c:pt>
                <c:pt idx="14">
                  <c:v>3.0983960274410411</c:v>
                </c:pt>
                <c:pt idx="15">
                  <c:v>4.9112361552237758</c:v>
                </c:pt>
                <c:pt idx="16">
                  <c:v>65.5772608989585</c:v>
                </c:pt>
                <c:pt idx="17">
                  <c:v>8.7241680332527523</c:v>
                </c:pt>
                <c:pt idx="18">
                  <c:v>-26.221987955446231</c:v>
                </c:pt>
                <c:pt idx="19">
                  <c:v>-31.7860341476181</c:v>
                </c:pt>
                <c:pt idx="20">
                  <c:v>-22.230929805165449</c:v>
                </c:pt>
                <c:pt idx="21">
                  <c:v>-16.363039134301449</c:v>
                </c:pt>
                <c:pt idx="22">
                  <c:v>-3.6261769689429078</c:v>
                </c:pt>
                <c:pt idx="23">
                  <c:v>11.4443975111119</c:v>
                </c:pt>
                <c:pt idx="24">
                  <c:v>15.251093227261499</c:v>
                </c:pt>
                <c:pt idx="25">
                  <c:v>-1.5631232118302398</c:v>
                </c:pt>
                <c:pt idx="26">
                  <c:v>-11.365388806254231</c:v>
                </c:pt>
                <c:pt idx="27">
                  <c:v>21.0996690492188</c:v>
                </c:pt>
                <c:pt idx="28">
                  <c:v>19.870006353650201</c:v>
                </c:pt>
                <c:pt idx="29">
                  <c:v>16.74386076529095</c:v>
                </c:pt>
                <c:pt idx="30">
                  <c:v>13.6396409863922</c:v>
                </c:pt>
                <c:pt idx="31">
                  <c:v>4.9949353312641698</c:v>
                </c:pt>
                <c:pt idx="32">
                  <c:v>-4.3940613490255265</c:v>
                </c:pt>
                <c:pt idx="33">
                  <c:v>10.609295924036401</c:v>
                </c:pt>
                <c:pt idx="34">
                  <c:v>-4.5620008592087631</c:v>
                </c:pt>
                <c:pt idx="35">
                  <c:v>6.2894889010465898</c:v>
                </c:pt>
                <c:pt idx="36">
                  <c:v>17.401450742893399</c:v>
                </c:pt>
                <c:pt idx="37">
                  <c:v>-8.8408070886051195</c:v>
                </c:pt>
                <c:pt idx="38">
                  <c:v>-17.656481766001935</c:v>
                </c:pt>
                <c:pt idx="39">
                  <c:v>5.0917210620637006</c:v>
                </c:pt>
                <c:pt idx="40">
                  <c:v>-1.4403320683829699</c:v>
                </c:pt>
                <c:pt idx="41">
                  <c:v>7.1597511953781625</c:v>
                </c:pt>
                <c:pt idx="42">
                  <c:v>-19.028766045991333</c:v>
                </c:pt>
                <c:pt idx="43">
                  <c:v>-12.751753720764999</c:v>
                </c:pt>
                <c:pt idx="44">
                  <c:v>-23.561490553171549</c:v>
                </c:pt>
                <c:pt idx="45">
                  <c:v>-3.4916756400782201</c:v>
                </c:pt>
                <c:pt idx="46">
                  <c:v>-16.513403822393499</c:v>
                </c:pt>
                <c:pt idx="47">
                  <c:v>-12.3419693970576</c:v>
                </c:pt>
                <c:pt idx="48">
                  <c:v>5.0533860203087775</c:v>
                </c:pt>
                <c:pt idx="49">
                  <c:v>5.895496379136044</c:v>
                </c:pt>
                <c:pt idx="50">
                  <c:v>6.7335784703586414</c:v>
                </c:pt>
                <c:pt idx="51">
                  <c:v>7.4196711732220137</c:v>
                </c:pt>
                <c:pt idx="52">
                  <c:v>-19.048548792314687</c:v>
                </c:pt>
                <c:pt idx="53">
                  <c:v>-3.7655207564609641</c:v>
                </c:pt>
                <c:pt idx="54">
                  <c:v>7.4089840744388376</c:v>
                </c:pt>
                <c:pt idx="55">
                  <c:v>-2.49643726684676</c:v>
                </c:pt>
                <c:pt idx="56">
                  <c:v>-12.5344703979206</c:v>
                </c:pt>
                <c:pt idx="57">
                  <c:v>-7.9919570901958101</c:v>
                </c:pt>
                <c:pt idx="58">
                  <c:v>-8.9786677197847808</c:v>
                </c:pt>
                <c:pt idx="59">
                  <c:v>-9.9772387982697506</c:v>
                </c:pt>
                <c:pt idx="60">
                  <c:v>-11.915161639479599</c:v>
                </c:pt>
                <c:pt idx="61">
                  <c:v>-13.8814607476814</c:v>
                </c:pt>
                <c:pt idx="62">
                  <c:v>-16.034897071817635</c:v>
                </c:pt>
                <c:pt idx="63">
                  <c:v>-3.4488020925686467</c:v>
                </c:pt>
                <c:pt idx="64">
                  <c:v>5.0462629809183595</c:v>
                </c:pt>
                <c:pt idx="65">
                  <c:v>2.8146250102189168</c:v>
                </c:pt>
                <c:pt idx="66">
                  <c:v>0.64209926838853415</c:v>
                </c:pt>
                <c:pt idx="67">
                  <c:v>-1.3953469218211338</c:v>
                </c:pt>
                <c:pt idx="68">
                  <c:v>-3.49482155541825</c:v>
                </c:pt>
                <c:pt idx="69">
                  <c:v>-8.0724391733322314</c:v>
                </c:pt>
                <c:pt idx="70">
                  <c:v>5.3368460691259765</c:v>
                </c:pt>
                <c:pt idx="71">
                  <c:v>-8.7125471651819595</c:v>
                </c:pt>
                <c:pt idx="72">
                  <c:v>-23.190897331617435</c:v>
                </c:pt>
                <c:pt idx="73">
                  <c:v>-37.125978123230013</c:v>
                </c:pt>
                <c:pt idx="74">
                  <c:v>-27.570472126165587</c:v>
                </c:pt>
                <c:pt idx="75">
                  <c:v>-29.5632582951865</c:v>
                </c:pt>
                <c:pt idx="76">
                  <c:v>-35.916242025556315</c:v>
                </c:pt>
                <c:pt idx="77">
                  <c:v>-41.717105050512295</c:v>
                </c:pt>
                <c:pt idx="78">
                  <c:v>-50.375981253938299</c:v>
                </c:pt>
                <c:pt idx="79">
                  <c:v>-27.61958944258653</c:v>
                </c:pt>
                <c:pt idx="80">
                  <c:v>-6.7904118796432069</c:v>
                </c:pt>
                <c:pt idx="81">
                  <c:v>13.650961082126001</c:v>
                </c:pt>
                <c:pt idx="82">
                  <c:v>5.7471888237927296</c:v>
                </c:pt>
                <c:pt idx="83">
                  <c:v>5.8733447356036255</c:v>
                </c:pt>
                <c:pt idx="84">
                  <c:v>5.9891500836281795</c:v>
                </c:pt>
                <c:pt idx="85">
                  <c:v>6.0438697708243776</c:v>
                </c:pt>
                <c:pt idx="86">
                  <c:v>6.1561194624148001</c:v>
                </c:pt>
                <c:pt idx="87">
                  <c:v>-2.6397018108916201</c:v>
                </c:pt>
                <c:pt idx="88">
                  <c:v>-1.36241233577412</c:v>
                </c:pt>
                <c:pt idx="89">
                  <c:v>-0.27318551572698102</c:v>
                </c:pt>
                <c:pt idx="90">
                  <c:v>5.9303578214721728</c:v>
                </c:pt>
                <c:pt idx="91">
                  <c:v>-0.128646821809168</c:v>
                </c:pt>
                <c:pt idx="92">
                  <c:v>6.0353528716450295</c:v>
                </c:pt>
                <c:pt idx="93">
                  <c:v>7.8213629990619102</c:v>
                </c:pt>
                <c:pt idx="94">
                  <c:v>13.137779328624799</c:v>
                </c:pt>
                <c:pt idx="95">
                  <c:v>18.769010481904289</c:v>
                </c:pt>
                <c:pt idx="96">
                  <c:v>-6.2959686229014302</c:v>
                </c:pt>
                <c:pt idx="97">
                  <c:v>5.939209157360172</c:v>
                </c:pt>
                <c:pt idx="98">
                  <c:v>-2.2749774132126701</c:v>
                </c:pt>
                <c:pt idx="99">
                  <c:v>8.8050562937453964</c:v>
                </c:pt>
                <c:pt idx="100">
                  <c:v>6.8052549196635885</c:v>
                </c:pt>
                <c:pt idx="101">
                  <c:v>-1.1871848212176501</c:v>
                </c:pt>
                <c:pt idx="102">
                  <c:v>2.8160127467935987</c:v>
                </c:pt>
                <c:pt idx="103">
                  <c:v>6.7549878726764563</c:v>
                </c:pt>
                <c:pt idx="104">
                  <c:v>12.633846653764721</c:v>
                </c:pt>
                <c:pt idx="105">
                  <c:v>18.785319532461482</c:v>
                </c:pt>
                <c:pt idx="106">
                  <c:v>6.6422441493675297</c:v>
                </c:pt>
                <c:pt idx="107">
                  <c:v>2.7080754076739502</c:v>
                </c:pt>
                <c:pt idx="108">
                  <c:v>-1.1659606990447098</c:v>
                </c:pt>
                <c:pt idx="109">
                  <c:v>6.7355930689089085</c:v>
                </c:pt>
                <c:pt idx="110">
                  <c:v>13.839695012486825</c:v>
                </c:pt>
                <c:pt idx="111">
                  <c:v>8.2531418085830097</c:v>
                </c:pt>
                <c:pt idx="112">
                  <c:v>17.543919438022989</c:v>
                </c:pt>
                <c:pt idx="113">
                  <c:v>6.2351036073557875</c:v>
                </c:pt>
                <c:pt idx="114">
                  <c:v>13.680602734884706</c:v>
                </c:pt>
                <c:pt idx="115">
                  <c:v>4.3210407911327904</c:v>
                </c:pt>
                <c:pt idx="116">
                  <c:v>12.745804439746102</c:v>
                </c:pt>
                <c:pt idx="117">
                  <c:v>21.079893194354231</c:v>
                </c:pt>
                <c:pt idx="118">
                  <c:v>19.195245154162986</c:v>
                </c:pt>
                <c:pt idx="119">
                  <c:v>21.12751559304473</c:v>
                </c:pt>
                <c:pt idx="120">
                  <c:v>23.795415273005332</c:v>
                </c:pt>
                <c:pt idx="121">
                  <c:v>18.368288665803501</c:v>
                </c:pt>
                <c:pt idx="122">
                  <c:v>13.045432310223246</c:v>
                </c:pt>
                <c:pt idx="123">
                  <c:v>15.360114329128523</c:v>
                </c:pt>
                <c:pt idx="124">
                  <c:v>17.639313393673302</c:v>
                </c:pt>
                <c:pt idx="125">
                  <c:v>15.203910685753476</c:v>
                </c:pt>
                <c:pt idx="126">
                  <c:v>12.5906022225934</c:v>
                </c:pt>
                <c:pt idx="127">
                  <c:v>6.6827673875591902</c:v>
                </c:pt>
                <c:pt idx="128">
                  <c:v>4.6236790004722899</c:v>
                </c:pt>
                <c:pt idx="129">
                  <c:v>6.5557461299377602</c:v>
                </c:pt>
                <c:pt idx="130">
                  <c:v>7.5335060097035802</c:v>
                </c:pt>
                <c:pt idx="131">
                  <c:v>9.0898502485689683</c:v>
                </c:pt>
                <c:pt idx="132">
                  <c:v>19.4578637067277</c:v>
                </c:pt>
                <c:pt idx="133">
                  <c:v>15.546784558209039</c:v>
                </c:pt>
                <c:pt idx="134">
                  <c:v>11.328014642515701</c:v>
                </c:pt>
                <c:pt idx="135">
                  <c:v>6.764886813895262</c:v>
                </c:pt>
                <c:pt idx="136">
                  <c:v>18.67307072791295</c:v>
                </c:pt>
                <c:pt idx="137">
                  <c:v>14.258024341215098</c:v>
                </c:pt>
                <c:pt idx="138">
                  <c:v>16.702825275209499</c:v>
                </c:pt>
                <c:pt idx="139">
                  <c:v>19.454966423567999</c:v>
                </c:pt>
                <c:pt idx="140">
                  <c:v>21.932073019388799</c:v>
                </c:pt>
                <c:pt idx="141">
                  <c:v>17.144475832789887</c:v>
                </c:pt>
                <c:pt idx="142">
                  <c:v>13.216595937424804</c:v>
                </c:pt>
                <c:pt idx="143">
                  <c:v>13.987506476026635</c:v>
                </c:pt>
                <c:pt idx="144">
                  <c:v>16.613160623448358</c:v>
                </c:pt>
                <c:pt idx="145">
                  <c:v>13.172114903073799</c:v>
                </c:pt>
                <c:pt idx="146">
                  <c:v>20.878675267969086</c:v>
                </c:pt>
                <c:pt idx="147">
                  <c:v>24.82254625606571</c:v>
                </c:pt>
                <c:pt idx="148">
                  <c:v>16.8250586141261</c:v>
                </c:pt>
                <c:pt idx="149">
                  <c:v>7.4190314377570701</c:v>
                </c:pt>
                <c:pt idx="150">
                  <c:v>6.49985700790109</c:v>
                </c:pt>
                <c:pt idx="151">
                  <c:v>5.6968538250219876</c:v>
                </c:pt>
                <c:pt idx="152">
                  <c:v>11.771958435656479</c:v>
                </c:pt>
                <c:pt idx="153">
                  <c:v>10.055375292200599</c:v>
                </c:pt>
                <c:pt idx="154">
                  <c:v>7.9148142923919691</c:v>
                </c:pt>
                <c:pt idx="155">
                  <c:v>5.6354533529334603</c:v>
                </c:pt>
                <c:pt idx="156">
                  <c:v>-2.0826875161095399</c:v>
                </c:pt>
                <c:pt idx="157">
                  <c:v>0.58033628811639715</c:v>
                </c:pt>
                <c:pt idx="158">
                  <c:v>17.875068378889701</c:v>
                </c:pt>
                <c:pt idx="159">
                  <c:v>6.2845495596511496</c:v>
                </c:pt>
                <c:pt idx="160">
                  <c:v>2.50319543248288</c:v>
                </c:pt>
                <c:pt idx="161">
                  <c:v>-1.3185663974423267</c:v>
                </c:pt>
                <c:pt idx="162">
                  <c:v>13.5959317106323</c:v>
                </c:pt>
                <c:pt idx="163">
                  <c:v>8.0580135594685203</c:v>
                </c:pt>
                <c:pt idx="164">
                  <c:v>6.4855157913209602</c:v>
                </c:pt>
                <c:pt idx="165">
                  <c:v>-4.9747907101147337</c:v>
                </c:pt>
                <c:pt idx="166">
                  <c:v>-1.169599396154346</c:v>
                </c:pt>
                <c:pt idx="167">
                  <c:v>-5.1873581344414896</c:v>
                </c:pt>
                <c:pt idx="168">
                  <c:v>7.0492537360974898</c:v>
                </c:pt>
                <c:pt idx="169">
                  <c:v>8.5917483429930179</c:v>
                </c:pt>
                <c:pt idx="170">
                  <c:v>3.9671465720855212</c:v>
                </c:pt>
                <c:pt idx="171">
                  <c:v>-1.05604778647991</c:v>
                </c:pt>
                <c:pt idx="172">
                  <c:v>-5.0923572216144475</c:v>
                </c:pt>
                <c:pt idx="173">
                  <c:v>-8.8319905131772796</c:v>
                </c:pt>
                <c:pt idx="174">
                  <c:v>-0.79710479812984603</c:v>
                </c:pt>
                <c:pt idx="175">
                  <c:v>0.69626620748599699</c:v>
                </c:pt>
                <c:pt idx="176">
                  <c:v>-0.84257078940751651</c:v>
                </c:pt>
                <c:pt idx="177">
                  <c:v>2.5321850319993797</c:v>
                </c:pt>
                <c:pt idx="178">
                  <c:v>5.9464840354996902</c:v>
                </c:pt>
                <c:pt idx="179">
                  <c:v>3.1827463372057399E-2</c:v>
                </c:pt>
                <c:pt idx="180">
                  <c:v>-3.60901377027312</c:v>
                </c:pt>
                <c:pt idx="181">
                  <c:v>-7.5635592605925375</c:v>
                </c:pt>
                <c:pt idx="182">
                  <c:v>-7.2303327184853003</c:v>
                </c:pt>
                <c:pt idx="183">
                  <c:v>-6.3557436784197696</c:v>
                </c:pt>
                <c:pt idx="184">
                  <c:v>-5.6171136702020963</c:v>
                </c:pt>
                <c:pt idx="185">
                  <c:v>-3.5375287184653788</c:v>
                </c:pt>
                <c:pt idx="186">
                  <c:v>-7.7289074327127896</c:v>
                </c:pt>
                <c:pt idx="187">
                  <c:v>-12.043680919262121</c:v>
                </c:pt>
                <c:pt idx="188">
                  <c:v>0.45302722915402532</c:v>
                </c:pt>
                <c:pt idx="189">
                  <c:v>8.8254095166053563</c:v>
                </c:pt>
                <c:pt idx="190">
                  <c:v>-11.570255274138221</c:v>
                </c:pt>
                <c:pt idx="191">
                  <c:v>-3.3116377908999599</c:v>
                </c:pt>
                <c:pt idx="192">
                  <c:v>-5.4676668856730748</c:v>
                </c:pt>
                <c:pt idx="193">
                  <c:v>-11.6328240033389</c:v>
                </c:pt>
                <c:pt idx="194">
                  <c:v>-3.2755753492772799</c:v>
                </c:pt>
                <c:pt idx="195">
                  <c:v>8.7086580861398453</c:v>
                </c:pt>
                <c:pt idx="196">
                  <c:v>0.78770020781926198</c:v>
                </c:pt>
                <c:pt idx="197">
                  <c:v>3.6189535768695702</c:v>
                </c:pt>
                <c:pt idx="198">
                  <c:v>6.4435152829861</c:v>
                </c:pt>
                <c:pt idx="199">
                  <c:v>9.134081110464658</c:v>
                </c:pt>
                <c:pt idx="200">
                  <c:v>0.82392165934230965</c:v>
                </c:pt>
                <c:pt idx="201">
                  <c:v>11.2861336839836</c:v>
                </c:pt>
                <c:pt idx="202">
                  <c:v>0.80797903120167869</c:v>
                </c:pt>
                <c:pt idx="203">
                  <c:v>-3.3098335924756599</c:v>
                </c:pt>
                <c:pt idx="204">
                  <c:v>-5.4630658199470155</c:v>
                </c:pt>
                <c:pt idx="205">
                  <c:v>-7.5733222361299886</c:v>
                </c:pt>
                <c:pt idx="206">
                  <c:v>-11.648774921558072</c:v>
                </c:pt>
                <c:pt idx="207">
                  <c:v>0.84283998607821664</c:v>
                </c:pt>
                <c:pt idx="208">
                  <c:v>-3.2517797594127953</c:v>
                </c:pt>
                <c:pt idx="209">
                  <c:v>-7.3472680442972802</c:v>
                </c:pt>
                <c:pt idx="210">
                  <c:v>-3.0864317072533858</c:v>
                </c:pt>
                <c:pt idx="211">
                  <c:v>0.80581692780761205</c:v>
                </c:pt>
                <c:pt idx="212">
                  <c:v>6.4407895178232</c:v>
                </c:pt>
                <c:pt idx="213">
                  <c:v>27.18416182665025</c:v>
                </c:pt>
                <c:pt idx="214">
                  <c:v>23.772519087297937</c:v>
                </c:pt>
                <c:pt idx="215">
                  <c:v>19.401846113262899</c:v>
                </c:pt>
                <c:pt idx="216">
                  <c:v>15.584143393742099</c:v>
                </c:pt>
                <c:pt idx="217">
                  <c:v>8.0475679533782003</c:v>
                </c:pt>
                <c:pt idx="218">
                  <c:v>9.1152545579333051</c:v>
                </c:pt>
                <c:pt idx="219">
                  <c:v>10.335015264788625</c:v>
                </c:pt>
                <c:pt idx="220">
                  <c:v>8.4217021975288802</c:v>
                </c:pt>
                <c:pt idx="221">
                  <c:v>2.6866248073246402</c:v>
                </c:pt>
                <c:pt idx="222">
                  <c:v>-3.0499456520824202</c:v>
                </c:pt>
                <c:pt idx="223">
                  <c:v>8.2499571947068659</c:v>
                </c:pt>
                <c:pt idx="224">
                  <c:v>4.5147077228845403</c:v>
                </c:pt>
                <c:pt idx="225">
                  <c:v>0.72873023909030332</c:v>
                </c:pt>
                <c:pt idx="226">
                  <c:v>3.3545575755579753</c:v>
                </c:pt>
                <c:pt idx="227">
                  <c:v>6.2943260846130524</c:v>
                </c:pt>
                <c:pt idx="228">
                  <c:v>8.4737825481773719</c:v>
                </c:pt>
                <c:pt idx="229">
                  <c:v>3.2467758290750597</c:v>
                </c:pt>
                <c:pt idx="230">
                  <c:v>-2.205994550481944</c:v>
                </c:pt>
                <c:pt idx="231">
                  <c:v>6.9938965399087465</c:v>
                </c:pt>
                <c:pt idx="232">
                  <c:v>-5.6753214658539903</c:v>
                </c:pt>
                <c:pt idx="233">
                  <c:v>-3.8692711564087467</c:v>
                </c:pt>
                <c:pt idx="234">
                  <c:v>1.7300110059274598</c:v>
                </c:pt>
                <c:pt idx="235">
                  <c:v>-9.6186822390604796</c:v>
                </c:pt>
                <c:pt idx="236">
                  <c:v>7.1005890840022001</c:v>
                </c:pt>
                <c:pt idx="237">
                  <c:v>1.65056315549473</c:v>
                </c:pt>
                <c:pt idx="238">
                  <c:v>20.768461894559486</c:v>
                </c:pt>
                <c:pt idx="239">
                  <c:v>23.081614003260686</c:v>
                </c:pt>
                <c:pt idx="240">
                  <c:v>9.3112417998366102</c:v>
                </c:pt>
                <c:pt idx="241">
                  <c:v>-2.1753566142696439</c:v>
                </c:pt>
                <c:pt idx="242">
                  <c:v>-3.8360452186534801</c:v>
                </c:pt>
                <c:pt idx="243">
                  <c:v>3.8469603633422667</c:v>
                </c:pt>
                <c:pt idx="244">
                  <c:v>1.6805459876812932</c:v>
                </c:pt>
                <c:pt idx="245">
                  <c:v>3.6643606065282901</c:v>
                </c:pt>
                <c:pt idx="246">
                  <c:v>1.7240048899823699</c:v>
                </c:pt>
                <c:pt idx="247">
                  <c:v>9.6458832590111694</c:v>
                </c:pt>
                <c:pt idx="248">
                  <c:v>-43.701377012969203</c:v>
                </c:pt>
                <c:pt idx="249">
                  <c:v>-92.697818695135595</c:v>
                </c:pt>
                <c:pt idx="250">
                  <c:v>35.9371008598795</c:v>
                </c:pt>
                <c:pt idx="251">
                  <c:v>12.101958651096698</c:v>
                </c:pt>
                <c:pt idx="252">
                  <c:v>10.3480672577214</c:v>
                </c:pt>
                <c:pt idx="253">
                  <c:v>12.2349468797531</c:v>
                </c:pt>
                <c:pt idx="254">
                  <c:v>3.9955400756455077</c:v>
                </c:pt>
                <c:pt idx="255">
                  <c:v>7.8018288619301002</c:v>
                </c:pt>
                <c:pt idx="256">
                  <c:v>1.7021491606697101</c:v>
                </c:pt>
                <c:pt idx="257">
                  <c:v>-2.1319481359507719</c:v>
                </c:pt>
                <c:pt idx="258">
                  <c:v>8.8809791395012798</c:v>
                </c:pt>
                <c:pt idx="259">
                  <c:v>14.554375337478</c:v>
                </c:pt>
                <c:pt idx="260">
                  <c:v>19.944521874828233</c:v>
                </c:pt>
                <c:pt idx="261">
                  <c:v>9.0668801918361606</c:v>
                </c:pt>
                <c:pt idx="262">
                  <c:v>12.303858577140229</c:v>
                </c:pt>
                <c:pt idx="263">
                  <c:v>15.476402443290199</c:v>
                </c:pt>
                <c:pt idx="264">
                  <c:v>8.4893296094517989</c:v>
                </c:pt>
                <c:pt idx="265">
                  <c:v>1.4913618010427798</c:v>
                </c:pt>
                <c:pt idx="266">
                  <c:v>8.3889010435715399</c:v>
                </c:pt>
                <c:pt idx="267">
                  <c:v>14.0241428845637</c:v>
                </c:pt>
                <c:pt idx="268">
                  <c:v>10.811983476605302</c:v>
                </c:pt>
                <c:pt idx="269">
                  <c:v>3.3540690521555998</c:v>
                </c:pt>
                <c:pt idx="270">
                  <c:v>6.1693639215894498</c:v>
                </c:pt>
                <c:pt idx="271">
                  <c:v>9.093087375703238</c:v>
                </c:pt>
                <c:pt idx="272">
                  <c:v>6.3676002160001675</c:v>
                </c:pt>
                <c:pt idx="273">
                  <c:v>3.87217622270455</c:v>
                </c:pt>
                <c:pt idx="274">
                  <c:v>-1.9853353618029901</c:v>
                </c:pt>
                <c:pt idx="275">
                  <c:v>11.271950904598198</c:v>
                </c:pt>
                <c:pt idx="276">
                  <c:v>9.0714288043986304</c:v>
                </c:pt>
                <c:pt idx="277">
                  <c:v>5.4785992959117875</c:v>
                </c:pt>
                <c:pt idx="278">
                  <c:v>1.7198863357133598</c:v>
                </c:pt>
                <c:pt idx="279">
                  <c:v>8.9628697754234228</c:v>
                </c:pt>
                <c:pt idx="280">
                  <c:v>7.3431239703913596</c:v>
                </c:pt>
                <c:pt idx="281">
                  <c:v>9.4334617668881489</c:v>
                </c:pt>
                <c:pt idx="282">
                  <c:v>3.7258408180474212</c:v>
                </c:pt>
                <c:pt idx="283">
                  <c:v>14.139179757853301</c:v>
                </c:pt>
                <c:pt idx="284">
                  <c:v>15.642113031700299</c:v>
                </c:pt>
                <c:pt idx="285">
                  <c:v>16.943545866324737</c:v>
                </c:pt>
                <c:pt idx="286">
                  <c:v>18.631988341116166</c:v>
                </c:pt>
                <c:pt idx="287">
                  <c:v>14.900256280883102</c:v>
                </c:pt>
                <c:pt idx="288">
                  <c:v>11.812968039573304</c:v>
                </c:pt>
                <c:pt idx="289">
                  <c:v>8.4060535600332695</c:v>
                </c:pt>
                <c:pt idx="290">
                  <c:v>10.389006854550731</c:v>
                </c:pt>
                <c:pt idx="291">
                  <c:v>9.7227249396467048</c:v>
                </c:pt>
                <c:pt idx="292">
                  <c:v>9.1154604822257497</c:v>
                </c:pt>
                <c:pt idx="293">
                  <c:v>8.4284370601042298</c:v>
                </c:pt>
                <c:pt idx="294">
                  <c:v>9.8999573452992546</c:v>
                </c:pt>
                <c:pt idx="295">
                  <c:v>17.800723288663814</c:v>
                </c:pt>
                <c:pt idx="296">
                  <c:v>14.261435918804935</c:v>
                </c:pt>
                <c:pt idx="297">
                  <c:v>10.134817182142298</c:v>
                </c:pt>
                <c:pt idx="298">
                  <c:v>15.968539756747825</c:v>
                </c:pt>
                <c:pt idx="299">
                  <c:v>23.093137288914289</c:v>
                </c:pt>
                <c:pt idx="300">
                  <c:v>2.0341992196311902</c:v>
                </c:pt>
                <c:pt idx="301">
                  <c:v>16.7774200984015</c:v>
                </c:pt>
                <c:pt idx="302">
                  <c:v>27.9599515520433</c:v>
                </c:pt>
                <c:pt idx="303">
                  <c:v>28.063622149589825</c:v>
                </c:pt>
                <c:pt idx="304">
                  <c:v>27.785513826520194</c:v>
                </c:pt>
                <c:pt idx="305">
                  <c:v>26.715897525300701</c:v>
                </c:pt>
                <c:pt idx="306">
                  <c:v>12.523279716338701</c:v>
                </c:pt>
                <c:pt idx="307">
                  <c:v>8.2809736627162689</c:v>
                </c:pt>
                <c:pt idx="308">
                  <c:v>10.3574787135706</c:v>
                </c:pt>
                <c:pt idx="309">
                  <c:v>30.337920016374731</c:v>
                </c:pt>
                <c:pt idx="310">
                  <c:v>18.043817040966189</c:v>
                </c:pt>
                <c:pt idx="311">
                  <c:v>17.421752529275789</c:v>
                </c:pt>
                <c:pt idx="312">
                  <c:v>17.354566004854554</c:v>
                </c:pt>
                <c:pt idx="313">
                  <c:v>16.731828538683299</c:v>
                </c:pt>
                <c:pt idx="314">
                  <c:v>16.397582420042905</c:v>
                </c:pt>
                <c:pt idx="315">
                  <c:v>8.4967185943583896</c:v>
                </c:pt>
                <c:pt idx="316">
                  <c:v>10.021857563730498</c:v>
                </c:pt>
                <c:pt idx="317">
                  <c:v>14.889527753221625</c:v>
                </c:pt>
                <c:pt idx="318">
                  <c:v>8.3394694979002768</c:v>
                </c:pt>
                <c:pt idx="319">
                  <c:v>12.3891280861244</c:v>
                </c:pt>
                <c:pt idx="320">
                  <c:v>15.9465673524343</c:v>
                </c:pt>
                <c:pt idx="321">
                  <c:v>10.599080673009331</c:v>
                </c:pt>
                <c:pt idx="322">
                  <c:v>16.366614105775589</c:v>
                </c:pt>
                <c:pt idx="323">
                  <c:v>34.586497752169095</c:v>
                </c:pt>
                <c:pt idx="324">
                  <c:v>11.765042105357921</c:v>
                </c:pt>
                <c:pt idx="325">
                  <c:v>16.259427251938348</c:v>
                </c:pt>
                <c:pt idx="326">
                  <c:v>18.198857484559454</c:v>
                </c:pt>
                <c:pt idx="327">
                  <c:v>9.8437655563405517</c:v>
                </c:pt>
                <c:pt idx="328">
                  <c:v>18.227837535224889</c:v>
                </c:pt>
                <c:pt idx="329">
                  <c:v>20.571682034628687</c:v>
                </c:pt>
                <c:pt idx="330">
                  <c:v>22.66217680852381</c:v>
                </c:pt>
                <c:pt idx="331">
                  <c:v>11.817547778013923</c:v>
                </c:pt>
                <c:pt idx="332">
                  <c:v>16.419801498385731</c:v>
                </c:pt>
                <c:pt idx="333">
                  <c:v>18.046375587930086</c:v>
                </c:pt>
                <c:pt idx="334">
                  <c:v>21.457784739809288</c:v>
                </c:pt>
                <c:pt idx="335">
                  <c:v>16.784679600012989</c:v>
                </c:pt>
                <c:pt idx="336">
                  <c:v>16.223497069268699</c:v>
                </c:pt>
                <c:pt idx="337">
                  <c:v>15.848793611439499</c:v>
                </c:pt>
                <c:pt idx="338">
                  <c:v>15.1118152989573</c:v>
                </c:pt>
                <c:pt idx="339">
                  <c:v>3.3408607880627299</c:v>
                </c:pt>
                <c:pt idx="340">
                  <c:v>1.3924195514803026</c:v>
                </c:pt>
                <c:pt idx="341">
                  <c:v>6.0665998428496399</c:v>
                </c:pt>
                <c:pt idx="342">
                  <c:v>10.498325446850663</c:v>
                </c:pt>
                <c:pt idx="343">
                  <c:v>8.8187519115759194</c:v>
                </c:pt>
                <c:pt idx="344">
                  <c:v>1.64951537959748</c:v>
                </c:pt>
                <c:pt idx="345">
                  <c:v>-2.1300297362240199</c:v>
                </c:pt>
                <c:pt idx="346">
                  <c:v>6.9910590956412282</c:v>
                </c:pt>
                <c:pt idx="347">
                  <c:v>10.993246284409235</c:v>
                </c:pt>
                <c:pt idx="348">
                  <c:v>8.710429384352949</c:v>
                </c:pt>
                <c:pt idx="349">
                  <c:v>11.183077354660902</c:v>
                </c:pt>
                <c:pt idx="350">
                  <c:v>13.718883795794298</c:v>
                </c:pt>
                <c:pt idx="351">
                  <c:v>16.501822844416498</c:v>
                </c:pt>
                <c:pt idx="352">
                  <c:v>8.6050542310772613</c:v>
                </c:pt>
                <c:pt idx="353">
                  <c:v>3.3346364873142429</c:v>
                </c:pt>
                <c:pt idx="354">
                  <c:v>16.611176834218554</c:v>
                </c:pt>
                <c:pt idx="355">
                  <c:v>22.689759822505852</c:v>
                </c:pt>
                <c:pt idx="356">
                  <c:v>28.679065931513399</c:v>
                </c:pt>
                <c:pt idx="357">
                  <c:v>45.086976325192097</c:v>
                </c:pt>
                <c:pt idx="358">
                  <c:v>48.409061038860344</c:v>
                </c:pt>
                <c:pt idx="359">
                  <c:v>50.846576738261803</c:v>
                </c:pt>
                <c:pt idx="360">
                  <c:v>54.8000627408477</c:v>
                </c:pt>
                <c:pt idx="361">
                  <c:v>57.660244862015595</c:v>
                </c:pt>
                <c:pt idx="362">
                  <c:v>65.177686438675281</c:v>
                </c:pt>
                <c:pt idx="363">
                  <c:v>64.242325712725759</c:v>
                </c:pt>
                <c:pt idx="364">
                  <c:v>64.269004131981319</c:v>
                </c:pt>
                <c:pt idx="365">
                  <c:v>72.606781710415987</c:v>
                </c:pt>
                <c:pt idx="366">
                  <c:v>81.719477737280769</c:v>
                </c:pt>
                <c:pt idx="367">
                  <c:v>74.562470515825595</c:v>
                </c:pt>
                <c:pt idx="368">
                  <c:v>71.117329634029403</c:v>
                </c:pt>
                <c:pt idx="369">
                  <c:v>67.971818054293479</c:v>
                </c:pt>
                <c:pt idx="370">
                  <c:v>74.938571034975581</c:v>
                </c:pt>
                <c:pt idx="371">
                  <c:v>83.426629299492816</c:v>
                </c:pt>
                <c:pt idx="372">
                  <c:v>84.024223162081981</c:v>
                </c:pt>
                <c:pt idx="373">
                  <c:v>86.838007714780204</c:v>
                </c:pt>
                <c:pt idx="374">
                  <c:v>100.721851894022</c:v>
                </c:pt>
                <c:pt idx="375">
                  <c:v>97.609961850639195</c:v>
                </c:pt>
                <c:pt idx="376">
                  <c:v>96.968392685411004</c:v>
                </c:pt>
                <c:pt idx="377">
                  <c:v>99.57296235772975</c:v>
                </c:pt>
                <c:pt idx="378">
                  <c:v>116.28487467662895</c:v>
                </c:pt>
                <c:pt idx="379">
                  <c:v>138.86771232644901</c:v>
                </c:pt>
                <c:pt idx="380">
                  <c:v>141.61947053271098</c:v>
                </c:pt>
                <c:pt idx="381">
                  <c:v>145.74485942971353</c:v>
                </c:pt>
                <c:pt idx="382">
                  <c:v>146.835953818587</c:v>
                </c:pt>
                <c:pt idx="383">
                  <c:v>151.14266377386718</c:v>
                </c:pt>
                <c:pt idx="384">
                  <c:v>176.88135066759634</c:v>
                </c:pt>
                <c:pt idx="385">
                  <c:v>191.79781933118301</c:v>
                </c:pt>
                <c:pt idx="386">
                  <c:v>170.210928368254</c:v>
                </c:pt>
                <c:pt idx="387">
                  <c:v>160.94290322556398</c:v>
                </c:pt>
                <c:pt idx="388">
                  <c:v>170.05519730152801</c:v>
                </c:pt>
                <c:pt idx="389">
                  <c:v>174.78281213527501</c:v>
                </c:pt>
                <c:pt idx="390">
                  <c:v>174.75227909009701</c:v>
                </c:pt>
                <c:pt idx="391">
                  <c:v>172.04107417851566</c:v>
                </c:pt>
                <c:pt idx="392">
                  <c:v>200.264742142725</c:v>
                </c:pt>
                <c:pt idx="393">
                  <c:v>160.50681476700098</c:v>
                </c:pt>
                <c:pt idx="394">
                  <c:v>146.06419817628901</c:v>
                </c:pt>
                <c:pt idx="395">
                  <c:v>156.54470218019398</c:v>
                </c:pt>
                <c:pt idx="396">
                  <c:v>192.75616543397865</c:v>
                </c:pt>
                <c:pt idx="397">
                  <c:v>184.58983259434453</c:v>
                </c:pt>
                <c:pt idx="398">
                  <c:v>176.52019046990799</c:v>
                </c:pt>
                <c:pt idx="399">
                  <c:v>198.43977632502299</c:v>
                </c:pt>
                <c:pt idx="400">
                  <c:v>196.64131118821101</c:v>
                </c:pt>
                <c:pt idx="401">
                  <c:v>224.14999697820599</c:v>
                </c:pt>
                <c:pt idx="402">
                  <c:v>207.57335769114619</c:v>
                </c:pt>
                <c:pt idx="403">
                  <c:v>195.77112667702033</c:v>
                </c:pt>
                <c:pt idx="404">
                  <c:v>194.24845533755698</c:v>
                </c:pt>
                <c:pt idx="405">
                  <c:v>195.55967558495237</c:v>
                </c:pt>
                <c:pt idx="406">
                  <c:v>266.70253422497933</c:v>
                </c:pt>
                <c:pt idx="407">
                  <c:v>261.95219334187669</c:v>
                </c:pt>
                <c:pt idx="408">
                  <c:v>273.70067178489205</c:v>
                </c:pt>
                <c:pt idx="409">
                  <c:v>327.96894500864369</c:v>
                </c:pt>
                <c:pt idx="410">
                  <c:v>333.21666165485232</c:v>
                </c:pt>
                <c:pt idx="411">
                  <c:v>334.14128601391218</c:v>
                </c:pt>
                <c:pt idx="412">
                  <c:v>354.945696917867</c:v>
                </c:pt>
                <c:pt idx="413">
                  <c:v>354.20489709818469</c:v>
                </c:pt>
                <c:pt idx="414">
                  <c:v>358.67901621639299</c:v>
                </c:pt>
                <c:pt idx="415">
                  <c:v>367.17534530066598</c:v>
                </c:pt>
                <c:pt idx="416">
                  <c:v>379.10400109044224</c:v>
                </c:pt>
                <c:pt idx="417">
                  <c:v>390.40295796164384</c:v>
                </c:pt>
                <c:pt idx="418">
                  <c:v>418.22199213394867</c:v>
                </c:pt>
                <c:pt idx="419">
                  <c:v>427.27017412833197</c:v>
                </c:pt>
                <c:pt idx="420">
                  <c:v>469.075280377377</c:v>
                </c:pt>
                <c:pt idx="421">
                  <c:v>521.73601487085705</c:v>
                </c:pt>
                <c:pt idx="422">
                  <c:v>564.35109347041748</c:v>
                </c:pt>
                <c:pt idx="423">
                  <c:v>578.01922734939751</c:v>
                </c:pt>
                <c:pt idx="424">
                  <c:v>568.30106146454239</c:v>
                </c:pt>
                <c:pt idx="425">
                  <c:v>554.62689887906902</c:v>
                </c:pt>
                <c:pt idx="426">
                  <c:v>554.89649002587601</c:v>
                </c:pt>
                <c:pt idx="427">
                  <c:v>576.84687859623705</c:v>
                </c:pt>
                <c:pt idx="428">
                  <c:v>612.82745788315015</c:v>
                </c:pt>
                <c:pt idx="429">
                  <c:v>681.06821627459601</c:v>
                </c:pt>
                <c:pt idx="430">
                  <c:v>735.24789873203792</c:v>
                </c:pt>
                <c:pt idx="431">
                  <c:v>757.75635209503696</c:v>
                </c:pt>
                <c:pt idx="432">
                  <c:v>740.63364262938171</c:v>
                </c:pt>
                <c:pt idx="433">
                  <c:v>747.76204131138104</c:v>
                </c:pt>
                <c:pt idx="434">
                  <c:v>756.61944363184773</c:v>
                </c:pt>
                <c:pt idx="435">
                  <c:v>760.41405728033101</c:v>
                </c:pt>
                <c:pt idx="436">
                  <c:v>804.00062719623247</c:v>
                </c:pt>
                <c:pt idx="437">
                  <c:v>806.93345561751801</c:v>
                </c:pt>
                <c:pt idx="438">
                  <c:v>845.74425646899294</c:v>
                </c:pt>
                <c:pt idx="439">
                  <c:v>837.1731090866266</c:v>
                </c:pt>
                <c:pt idx="440">
                  <c:v>890.87291859724849</c:v>
                </c:pt>
                <c:pt idx="441">
                  <c:v>991.61600824624304</c:v>
                </c:pt>
                <c:pt idx="442">
                  <c:v>1028.58962129015</c:v>
                </c:pt>
                <c:pt idx="443">
                  <c:v>1050.08360387779</c:v>
                </c:pt>
                <c:pt idx="444">
                  <c:v>1107.73787321445</c:v>
                </c:pt>
                <c:pt idx="445">
                  <c:v>1069.8151437254601</c:v>
                </c:pt>
                <c:pt idx="446">
                  <c:v>1079.19255417108</c:v>
                </c:pt>
                <c:pt idx="447">
                  <c:v>1063.8110716087701</c:v>
                </c:pt>
                <c:pt idx="448">
                  <c:v>1134.99481871224</c:v>
                </c:pt>
                <c:pt idx="449">
                  <c:v>1128.6603504438199</c:v>
                </c:pt>
                <c:pt idx="450">
                  <c:v>1103.3843067524465</c:v>
                </c:pt>
                <c:pt idx="451">
                  <c:v>1102.4557744778601</c:v>
                </c:pt>
                <c:pt idx="452">
                  <c:v>1145.4406127663101</c:v>
                </c:pt>
                <c:pt idx="453">
                  <c:v>1181.2601805918598</c:v>
                </c:pt>
                <c:pt idx="454">
                  <c:v>1181.5398695462611</c:v>
                </c:pt>
                <c:pt idx="455">
                  <c:v>1171.885691061653</c:v>
                </c:pt>
                <c:pt idx="456">
                  <c:v>1181.9071840286801</c:v>
                </c:pt>
                <c:pt idx="457">
                  <c:v>1224.7788838042811</c:v>
                </c:pt>
                <c:pt idx="458">
                  <c:v>1200.9610848375198</c:v>
                </c:pt>
                <c:pt idx="459">
                  <c:v>1191.0112058596899</c:v>
                </c:pt>
                <c:pt idx="460">
                  <c:v>1187.2628514851035</c:v>
                </c:pt>
                <c:pt idx="461">
                  <c:v>1225.09706443915</c:v>
                </c:pt>
                <c:pt idx="462">
                  <c:v>1259.8365223922201</c:v>
                </c:pt>
                <c:pt idx="463">
                  <c:v>1308.1317076256901</c:v>
                </c:pt>
                <c:pt idx="464">
                  <c:v>1339.0381711071311</c:v>
                </c:pt>
                <c:pt idx="465">
                  <c:v>1327.58058331757</c:v>
                </c:pt>
                <c:pt idx="466">
                  <c:v>1348.1490206705598</c:v>
                </c:pt>
                <c:pt idx="467">
                  <c:v>1366.10635210908</c:v>
                </c:pt>
                <c:pt idx="468">
                  <c:v>1319.8432722798545</c:v>
                </c:pt>
                <c:pt idx="469">
                  <c:v>1321.28698805211</c:v>
                </c:pt>
                <c:pt idx="470">
                  <c:v>1396.94238771957</c:v>
                </c:pt>
                <c:pt idx="471">
                  <c:v>1366.41315665964</c:v>
                </c:pt>
                <c:pt idx="472">
                  <c:v>1283.35270780324</c:v>
                </c:pt>
                <c:pt idx="473">
                  <c:v>1249.4730031041411</c:v>
                </c:pt>
                <c:pt idx="474">
                  <c:v>1244.9562680591</c:v>
                </c:pt>
                <c:pt idx="475">
                  <c:v>1237.7444637513099</c:v>
                </c:pt>
                <c:pt idx="476">
                  <c:v>1234.6267197035211</c:v>
                </c:pt>
                <c:pt idx="477">
                  <c:v>1218.6664408204265</c:v>
                </c:pt>
                <c:pt idx="478">
                  <c:v>1229.4004350990399</c:v>
                </c:pt>
                <c:pt idx="479">
                  <c:v>1270.9577410398199</c:v>
                </c:pt>
                <c:pt idx="480">
                  <c:v>1251.4314913834601</c:v>
                </c:pt>
                <c:pt idx="481">
                  <c:v>1343.7167295777401</c:v>
                </c:pt>
                <c:pt idx="482">
                  <c:v>1354.1741053243572</c:v>
                </c:pt>
                <c:pt idx="483">
                  <c:v>1334.1519978116098</c:v>
                </c:pt>
                <c:pt idx="484">
                  <c:v>1337.5581698460601</c:v>
                </c:pt>
                <c:pt idx="485">
                  <c:v>1313.4008255787301</c:v>
                </c:pt>
                <c:pt idx="486">
                  <c:v>1227.4883071041911</c:v>
                </c:pt>
                <c:pt idx="487">
                  <c:v>1223.2685806955801</c:v>
                </c:pt>
                <c:pt idx="488">
                  <c:v>1294.0923917928999</c:v>
                </c:pt>
                <c:pt idx="489">
                  <c:v>1326.2113074445901</c:v>
                </c:pt>
                <c:pt idx="490">
                  <c:v>1346.0437753188598</c:v>
                </c:pt>
                <c:pt idx="491">
                  <c:v>1345.8542536191799</c:v>
                </c:pt>
                <c:pt idx="492">
                  <c:v>1428.3221021479399</c:v>
                </c:pt>
                <c:pt idx="493">
                  <c:v>1331.4992909849</c:v>
                </c:pt>
                <c:pt idx="494">
                  <c:v>1322.4871712664901</c:v>
                </c:pt>
                <c:pt idx="495">
                  <c:v>1285.4092555951411</c:v>
                </c:pt>
                <c:pt idx="496">
                  <c:v>1340.00830591403</c:v>
                </c:pt>
                <c:pt idx="497">
                  <c:v>1352.2357031097138</c:v>
                </c:pt>
                <c:pt idx="498">
                  <c:v>1388.01536729796</c:v>
                </c:pt>
                <c:pt idx="499">
                  <c:v>1344.12511128914</c:v>
                </c:pt>
                <c:pt idx="500">
                  <c:v>1270.3179181866801</c:v>
                </c:pt>
                <c:pt idx="501">
                  <c:v>1228.1560791027011</c:v>
                </c:pt>
                <c:pt idx="502">
                  <c:v>1191.529482573337</c:v>
                </c:pt>
                <c:pt idx="503">
                  <c:v>1172.76748183225</c:v>
                </c:pt>
                <c:pt idx="504">
                  <c:v>1188.8615675268002</c:v>
                </c:pt>
                <c:pt idx="505">
                  <c:v>1186.73003586051</c:v>
                </c:pt>
                <c:pt idx="506">
                  <c:v>1184.47288092655</c:v>
                </c:pt>
                <c:pt idx="507">
                  <c:v>1167.28789317781</c:v>
                </c:pt>
                <c:pt idx="508">
                  <c:v>1110.4989032890901</c:v>
                </c:pt>
                <c:pt idx="509">
                  <c:v>1091.36965085919</c:v>
                </c:pt>
                <c:pt idx="510">
                  <c:v>1086.9476901908611</c:v>
                </c:pt>
                <c:pt idx="511">
                  <c:v>1109.3776753321911</c:v>
                </c:pt>
                <c:pt idx="512">
                  <c:v>1149.3167432380799</c:v>
                </c:pt>
                <c:pt idx="513">
                  <c:v>1179.5505823369299</c:v>
                </c:pt>
                <c:pt idx="514">
                  <c:v>1148.3948445644255</c:v>
                </c:pt>
                <c:pt idx="515">
                  <c:v>1166.7508264959199</c:v>
                </c:pt>
                <c:pt idx="516">
                  <c:v>1196.7363908818299</c:v>
                </c:pt>
                <c:pt idx="517">
                  <c:v>1232.95151482603</c:v>
                </c:pt>
                <c:pt idx="518">
                  <c:v>1255.65205543006</c:v>
                </c:pt>
                <c:pt idx="519">
                  <c:v>1277.6729749097699</c:v>
                </c:pt>
                <c:pt idx="520">
                  <c:v>1237.4629998877901</c:v>
                </c:pt>
                <c:pt idx="521">
                  <c:v>1197.3806277680301</c:v>
                </c:pt>
                <c:pt idx="522">
                  <c:v>1152.73599617746</c:v>
                </c:pt>
                <c:pt idx="523">
                  <c:v>1109.2804688830699</c:v>
                </c:pt>
                <c:pt idx="524">
                  <c:v>1103.2833803069798</c:v>
                </c:pt>
                <c:pt idx="525">
                  <c:v>1106.9763381082</c:v>
                </c:pt>
                <c:pt idx="526">
                  <c:v>1082.7624547368598</c:v>
                </c:pt>
                <c:pt idx="527">
                  <c:v>1053.0893001434199</c:v>
                </c:pt>
                <c:pt idx="528">
                  <c:v>1019.44283837904</c:v>
                </c:pt>
                <c:pt idx="529">
                  <c:v>1025.4210882349798</c:v>
                </c:pt>
                <c:pt idx="530">
                  <c:v>995.14414900825795</c:v>
                </c:pt>
                <c:pt idx="531">
                  <c:v>952.71675527545904</c:v>
                </c:pt>
                <c:pt idx="532">
                  <c:v>916.26438028889072</c:v>
                </c:pt>
                <c:pt idx="533">
                  <c:v>897.58335958952773</c:v>
                </c:pt>
                <c:pt idx="534">
                  <c:v>898.30940793401794</c:v>
                </c:pt>
                <c:pt idx="535">
                  <c:v>885.98197308455849</c:v>
                </c:pt>
                <c:pt idx="536">
                  <c:v>865.20214857842905</c:v>
                </c:pt>
                <c:pt idx="537">
                  <c:v>866.11368436734335</c:v>
                </c:pt>
                <c:pt idx="538">
                  <c:v>898.44026068490018</c:v>
                </c:pt>
                <c:pt idx="539">
                  <c:v>892.50110395914805</c:v>
                </c:pt>
                <c:pt idx="540">
                  <c:v>903.74639791022105</c:v>
                </c:pt>
                <c:pt idx="541">
                  <c:v>859.76442110083997</c:v>
                </c:pt>
                <c:pt idx="542">
                  <c:v>824.96620096349238</c:v>
                </c:pt>
                <c:pt idx="543">
                  <c:v>816.69203409486897</c:v>
                </c:pt>
                <c:pt idx="544">
                  <c:v>838.96312998978249</c:v>
                </c:pt>
                <c:pt idx="545">
                  <c:v>859.34331720406306</c:v>
                </c:pt>
                <c:pt idx="546">
                  <c:v>860.26360774201498</c:v>
                </c:pt>
                <c:pt idx="547">
                  <c:v>868.83884510298446</c:v>
                </c:pt>
                <c:pt idx="548">
                  <c:v>896.83750118474086</c:v>
                </c:pt>
                <c:pt idx="549">
                  <c:v>916.28001138292598</c:v>
                </c:pt>
                <c:pt idx="550">
                  <c:v>922.26191818251004</c:v>
                </c:pt>
                <c:pt idx="551">
                  <c:v>955.25415226325595</c:v>
                </c:pt>
                <c:pt idx="552">
                  <c:v>934.80588165466304</c:v>
                </c:pt>
                <c:pt idx="553">
                  <c:v>890.31290250529446</c:v>
                </c:pt>
                <c:pt idx="554">
                  <c:v>892.39483745355005</c:v>
                </c:pt>
                <c:pt idx="555">
                  <c:v>913.60647246527503</c:v>
                </c:pt>
                <c:pt idx="556">
                  <c:v>931.26243583399798</c:v>
                </c:pt>
                <c:pt idx="557">
                  <c:v>935.15105930667255</c:v>
                </c:pt>
                <c:pt idx="558">
                  <c:v>967.64274470443797</c:v>
                </c:pt>
                <c:pt idx="559">
                  <c:v>965.130813240934</c:v>
                </c:pt>
                <c:pt idx="560">
                  <c:v>941.9160230633579</c:v>
                </c:pt>
                <c:pt idx="561">
                  <c:v>926.06990983526146</c:v>
                </c:pt>
                <c:pt idx="562">
                  <c:v>949.07822984205097</c:v>
                </c:pt>
                <c:pt idx="563">
                  <c:v>926.28850549554397</c:v>
                </c:pt>
                <c:pt idx="564">
                  <c:v>960.58496732439153</c:v>
                </c:pt>
                <c:pt idx="565">
                  <c:v>977.69415097629928</c:v>
                </c:pt>
                <c:pt idx="566">
                  <c:v>959.98398703825171</c:v>
                </c:pt>
                <c:pt idx="567">
                  <c:v>899.38192639381316</c:v>
                </c:pt>
                <c:pt idx="568">
                  <c:v>853.55052729887848</c:v>
                </c:pt>
                <c:pt idx="569">
                  <c:v>845.92156940520726</c:v>
                </c:pt>
                <c:pt idx="570">
                  <c:v>861.57335286640455</c:v>
                </c:pt>
                <c:pt idx="571">
                  <c:v>850.53581391355101</c:v>
                </c:pt>
                <c:pt idx="572">
                  <c:v>829.79695615419405</c:v>
                </c:pt>
                <c:pt idx="573">
                  <c:v>827.48883959637783</c:v>
                </c:pt>
                <c:pt idx="574">
                  <c:v>825.38137169393292</c:v>
                </c:pt>
                <c:pt idx="575">
                  <c:v>798.48342215775153</c:v>
                </c:pt>
                <c:pt idx="576">
                  <c:v>772.00183013268054</c:v>
                </c:pt>
                <c:pt idx="577">
                  <c:v>758.21364248900602</c:v>
                </c:pt>
                <c:pt idx="578">
                  <c:v>779.66638366538803</c:v>
                </c:pt>
                <c:pt idx="579">
                  <c:v>774.03091578539966</c:v>
                </c:pt>
                <c:pt idx="580">
                  <c:v>788.57556532263004</c:v>
                </c:pt>
                <c:pt idx="581">
                  <c:v>768.21883662035941</c:v>
                </c:pt>
                <c:pt idx="582">
                  <c:v>699.79565938865403</c:v>
                </c:pt>
                <c:pt idx="583">
                  <c:v>658.25979598221704</c:v>
                </c:pt>
                <c:pt idx="584">
                  <c:v>661.79524881923294</c:v>
                </c:pt>
                <c:pt idx="585">
                  <c:v>641.65403915214654</c:v>
                </c:pt>
                <c:pt idx="586">
                  <c:v>612.81815457345101</c:v>
                </c:pt>
                <c:pt idx="587">
                  <c:v>573.101017237934</c:v>
                </c:pt>
                <c:pt idx="588">
                  <c:v>560.98651921240798</c:v>
                </c:pt>
                <c:pt idx="589">
                  <c:v>561.58379619470202</c:v>
                </c:pt>
                <c:pt idx="590">
                  <c:v>530.10404187782535</c:v>
                </c:pt>
                <c:pt idx="591">
                  <c:v>572.18555463287805</c:v>
                </c:pt>
                <c:pt idx="592">
                  <c:v>575.59984175742261</c:v>
                </c:pt>
                <c:pt idx="593">
                  <c:v>603.75644210704002</c:v>
                </c:pt>
                <c:pt idx="594">
                  <c:v>637.12578902884354</c:v>
                </c:pt>
                <c:pt idx="595">
                  <c:v>664.50316660527506</c:v>
                </c:pt>
                <c:pt idx="596">
                  <c:v>707.66753589376265</c:v>
                </c:pt>
                <c:pt idx="597">
                  <c:v>741.74473197363795</c:v>
                </c:pt>
                <c:pt idx="598">
                  <c:v>787.20128887751252</c:v>
                </c:pt>
                <c:pt idx="599">
                  <c:v>784.46114937530047</c:v>
                </c:pt>
                <c:pt idx="600">
                  <c:v>779.69227295030453</c:v>
                </c:pt>
                <c:pt idx="601">
                  <c:v>746.93612480540139</c:v>
                </c:pt>
                <c:pt idx="602">
                  <c:v>747.63058124320253</c:v>
                </c:pt>
                <c:pt idx="603">
                  <c:v>741.85924790454328</c:v>
                </c:pt>
                <c:pt idx="604">
                  <c:v>780.20914963935354</c:v>
                </c:pt>
                <c:pt idx="605">
                  <c:v>784.92957709300299</c:v>
                </c:pt>
                <c:pt idx="606">
                  <c:v>784.20998483748554</c:v>
                </c:pt>
                <c:pt idx="607">
                  <c:v>797.73902283132838</c:v>
                </c:pt>
                <c:pt idx="608">
                  <c:v>770.17384565872374</c:v>
                </c:pt>
                <c:pt idx="609">
                  <c:v>719.31779526318803</c:v>
                </c:pt>
                <c:pt idx="610">
                  <c:v>700.82720428258142</c:v>
                </c:pt>
                <c:pt idx="611">
                  <c:v>691.01011044104291</c:v>
                </c:pt>
                <c:pt idx="612">
                  <c:v>683.64970320622672</c:v>
                </c:pt>
                <c:pt idx="613">
                  <c:v>693.18686210224348</c:v>
                </c:pt>
                <c:pt idx="614">
                  <c:v>681.34866080595918</c:v>
                </c:pt>
                <c:pt idx="615">
                  <c:v>696.83987536162635</c:v>
                </c:pt>
                <c:pt idx="616">
                  <c:v>703.89277178073701</c:v>
                </c:pt>
                <c:pt idx="617">
                  <c:v>701.50107852675353</c:v>
                </c:pt>
                <c:pt idx="618">
                  <c:v>705.70442667757686</c:v>
                </c:pt>
                <c:pt idx="619">
                  <c:v>710.25620799851799</c:v>
                </c:pt>
                <c:pt idx="620">
                  <c:v>725.29049854931429</c:v>
                </c:pt>
                <c:pt idx="621">
                  <c:v>721.20712541661101</c:v>
                </c:pt>
                <c:pt idx="622">
                  <c:v>693.47776613511496</c:v>
                </c:pt>
                <c:pt idx="623">
                  <c:v>683.23237630091501</c:v>
                </c:pt>
                <c:pt idx="624">
                  <c:v>675.00050491375998</c:v>
                </c:pt>
                <c:pt idx="625">
                  <c:v>689.26333564298352</c:v>
                </c:pt>
                <c:pt idx="626">
                  <c:v>670.33737769518996</c:v>
                </c:pt>
                <c:pt idx="627">
                  <c:v>640.28038949517804</c:v>
                </c:pt>
                <c:pt idx="628">
                  <c:v>667.10421275092096</c:v>
                </c:pt>
                <c:pt idx="629">
                  <c:v>659.27174563480855</c:v>
                </c:pt>
                <c:pt idx="630">
                  <c:v>640.16135526284802</c:v>
                </c:pt>
                <c:pt idx="631">
                  <c:v>620.05799378033248</c:v>
                </c:pt>
                <c:pt idx="632">
                  <c:v>590.695408653453</c:v>
                </c:pt>
                <c:pt idx="633">
                  <c:v>588.01571947785055</c:v>
                </c:pt>
                <c:pt idx="634">
                  <c:v>570.42207880974047</c:v>
                </c:pt>
                <c:pt idx="635">
                  <c:v>563.42904957850635</c:v>
                </c:pt>
                <c:pt idx="636">
                  <c:v>544.94326168137366</c:v>
                </c:pt>
                <c:pt idx="637">
                  <c:v>516.77444690382072</c:v>
                </c:pt>
                <c:pt idx="638">
                  <c:v>503.23880039428269</c:v>
                </c:pt>
                <c:pt idx="639">
                  <c:v>499.305351511928</c:v>
                </c:pt>
                <c:pt idx="640">
                  <c:v>478.80213138825769</c:v>
                </c:pt>
                <c:pt idx="641">
                  <c:v>517.55526064118999</c:v>
                </c:pt>
                <c:pt idx="642">
                  <c:v>514.62126155764736</c:v>
                </c:pt>
                <c:pt idx="643">
                  <c:v>530.89419402042199</c:v>
                </c:pt>
                <c:pt idx="644">
                  <c:v>532.56444874067404</c:v>
                </c:pt>
                <c:pt idx="645">
                  <c:v>527.28724088657498</c:v>
                </c:pt>
                <c:pt idx="646">
                  <c:v>603.09435983892695</c:v>
                </c:pt>
                <c:pt idx="647">
                  <c:v>613.05760374108638</c:v>
                </c:pt>
                <c:pt idx="648">
                  <c:v>637.64847549332751</c:v>
                </c:pt>
                <c:pt idx="649">
                  <c:v>636.68703545865822</c:v>
                </c:pt>
                <c:pt idx="650">
                  <c:v>635.18542246936636</c:v>
                </c:pt>
                <c:pt idx="651">
                  <c:v>631.65825128143297</c:v>
                </c:pt>
                <c:pt idx="652">
                  <c:v>610.48435925920785</c:v>
                </c:pt>
                <c:pt idx="653">
                  <c:v>551.68769694042294</c:v>
                </c:pt>
                <c:pt idx="654">
                  <c:v>560.55624975494266</c:v>
                </c:pt>
                <c:pt idx="655">
                  <c:v>546.49524145497799</c:v>
                </c:pt>
                <c:pt idx="656">
                  <c:v>568.1002011820533</c:v>
                </c:pt>
                <c:pt idx="657">
                  <c:v>585.330169236296</c:v>
                </c:pt>
                <c:pt idx="658">
                  <c:v>571.248910142912</c:v>
                </c:pt>
                <c:pt idx="659">
                  <c:v>558.85161679780128</c:v>
                </c:pt>
                <c:pt idx="660">
                  <c:v>545.87964909524442</c:v>
                </c:pt>
                <c:pt idx="661">
                  <c:v>520.09882370273203</c:v>
                </c:pt>
                <c:pt idx="662">
                  <c:v>533.69211696935554</c:v>
                </c:pt>
                <c:pt idx="663">
                  <c:v>534.4863170843629</c:v>
                </c:pt>
                <c:pt idx="664">
                  <c:v>520.96812968828249</c:v>
                </c:pt>
                <c:pt idx="665">
                  <c:v>530.37939004386055</c:v>
                </c:pt>
                <c:pt idx="666">
                  <c:v>528.98670056938522</c:v>
                </c:pt>
                <c:pt idx="667">
                  <c:v>521.46601441444943</c:v>
                </c:pt>
                <c:pt idx="668">
                  <c:v>504.16873820352396</c:v>
                </c:pt>
                <c:pt idx="669">
                  <c:v>483.363038279845</c:v>
                </c:pt>
                <c:pt idx="670">
                  <c:v>476.56411129262227</c:v>
                </c:pt>
                <c:pt idx="671">
                  <c:v>479.93205355560008</c:v>
                </c:pt>
                <c:pt idx="672">
                  <c:v>462.67635559616394</c:v>
                </c:pt>
                <c:pt idx="673">
                  <c:v>448.93560335758815</c:v>
                </c:pt>
                <c:pt idx="674">
                  <c:v>394.64351093797569</c:v>
                </c:pt>
                <c:pt idx="675">
                  <c:v>383.08120582082705</c:v>
                </c:pt>
                <c:pt idx="676">
                  <c:v>367.23872629367509</c:v>
                </c:pt>
                <c:pt idx="677">
                  <c:v>358.59044941691394</c:v>
                </c:pt>
                <c:pt idx="678">
                  <c:v>340.84551144494696</c:v>
                </c:pt>
                <c:pt idx="679">
                  <c:v>348.8251870248418</c:v>
                </c:pt>
                <c:pt idx="680">
                  <c:v>349.28621018334798</c:v>
                </c:pt>
                <c:pt idx="681">
                  <c:v>351.67010312591998</c:v>
                </c:pt>
                <c:pt idx="682">
                  <c:v>353.13792933254905</c:v>
                </c:pt>
                <c:pt idx="683">
                  <c:v>316.5788852308018</c:v>
                </c:pt>
                <c:pt idx="684">
                  <c:v>301.06984849490402</c:v>
                </c:pt>
                <c:pt idx="685">
                  <c:v>280.31858826472097</c:v>
                </c:pt>
                <c:pt idx="686">
                  <c:v>288.00300381527921</c:v>
                </c:pt>
                <c:pt idx="687">
                  <c:v>276.12277065881301</c:v>
                </c:pt>
                <c:pt idx="688">
                  <c:v>266.55571905038369</c:v>
                </c:pt>
                <c:pt idx="689">
                  <c:v>264.49577032779933</c:v>
                </c:pt>
                <c:pt idx="690">
                  <c:v>251.14192517358765</c:v>
                </c:pt>
                <c:pt idx="691">
                  <c:v>231.524228696601</c:v>
                </c:pt>
                <c:pt idx="692">
                  <c:v>234.52167497485465</c:v>
                </c:pt>
                <c:pt idx="693">
                  <c:v>241.34980507941592</c:v>
                </c:pt>
                <c:pt idx="694">
                  <c:v>236.25690428611256</c:v>
                </c:pt>
                <c:pt idx="695">
                  <c:v>239.92150857042344</c:v>
                </c:pt>
                <c:pt idx="696">
                  <c:v>245.04045254579401</c:v>
                </c:pt>
                <c:pt idx="697">
                  <c:v>245.78526446065499</c:v>
                </c:pt>
                <c:pt idx="698">
                  <c:v>238.73546196170255</c:v>
                </c:pt>
                <c:pt idx="699">
                  <c:v>223.26575293298862</c:v>
                </c:pt>
                <c:pt idx="700">
                  <c:v>224.47935655252527</c:v>
                </c:pt>
                <c:pt idx="701">
                  <c:v>216.85108908783062</c:v>
                </c:pt>
                <c:pt idx="702">
                  <c:v>226.17703982464698</c:v>
                </c:pt>
                <c:pt idx="703">
                  <c:v>219.01533187989301</c:v>
                </c:pt>
                <c:pt idx="704">
                  <c:v>224.20572192927065</c:v>
                </c:pt>
                <c:pt idx="705">
                  <c:v>216.05703162791607</c:v>
                </c:pt>
                <c:pt idx="706">
                  <c:v>220.19985635965301</c:v>
                </c:pt>
                <c:pt idx="707">
                  <c:v>216.61954419763765</c:v>
                </c:pt>
                <c:pt idx="708">
                  <c:v>218.13266057386153</c:v>
                </c:pt>
                <c:pt idx="709">
                  <c:v>228.97377837958865</c:v>
                </c:pt>
                <c:pt idx="710">
                  <c:v>242.13593131202134</c:v>
                </c:pt>
                <c:pt idx="711">
                  <c:v>248.74161491217598</c:v>
                </c:pt>
                <c:pt idx="712">
                  <c:v>246.44021083257334</c:v>
                </c:pt>
                <c:pt idx="713">
                  <c:v>255.47314894723368</c:v>
                </c:pt>
                <c:pt idx="714">
                  <c:v>265.33213595863941</c:v>
                </c:pt>
                <c:pt idx="715">
                  <c:v>271.97917009340898</c:v>
                </c:pt>
                <c:pt idx="716">
                  <c:v>294.27955494360521</c:v>
                </c:pt>
                <c:pt idx="717">
                  <c:v>297.83217329348395</c:v>
                </c:pt>
                <c:pt idx="718">
                  <c:v>297.42796521718128</c:v>
                </c:pt>
                <c:pt idx="719">
                  <c:v>288.93082544392894</c:v>
                </c:pt>
                <c:pt idx="720">
                  <c:v>287.93385860195599</c:v>
                </c:pt>
                <c:pt idx="721">
                  <c:v>268.18111691271008</c:v>
                </c:pt>
                <c:pt idx="722">
                  <c:v>265.88874730789934</c:v>
                </c:pt>
                <c:pt idx="723">
                  <c:v>265.01190831256264</c:v>
                </c:pt>
                <c:pt idx="724">
                  <c:v>225.42885249491098</c:v>
                </c:pt>
                <c:pt idx="725">
                  <c:v>216.255223394789</c:v>
                </c:pt>
                <c:pt idx="726">
                  <c:v>199.91490545455255</c:v>
                </c:pt>
                <c:pt idx="727">
                  <c:v>185.37668592159565</c:v>
                </c:pt>
                <c:pt idx="728">
                  <c:v>190.01088067680234</c:v>
                </c:pt>
                <c:pt idx="729">
                  <c:v>198.35610802794346</c:v>
                </c:pt>
                <c:pt idx="730">
                  <c:v>187.98699809031899</c:v>
                </c:pt>
                <c:pt idx="731">
                  <c:v>187.852153200195</c:v>
                </c:pt>
                <c:pt idx="732">
                  <c:v>192.98064994424101</c:v>
                </c:pt>
                <c:pt idx="733">
                  <c:v>183.76534005992033</c:v>
                </c:pt>
                <c:pt idx="734">
                  <c:v>167.52983416965066</c:v>
                </c:pt>
                <c:pt idx="735">
                  <c:v>184.023043935918</c:v>
                </c:pt>
                <c:pt idx="736">
                  <c:v>204.05007051862233</c:v>
                </c:pt>
                <c:pt idx="737">
                  <c:v>209.18551214552798</c:v>
                </c:pt>
                <c:pt idx="738">
                  <c:v>196.11121883066104</c:v>
                </c:pt>
                <c:pt idx="739">
                  <c:v>185.930251507056</c:v>
                </c:pt>
                <c:pt idx="740">
                  <c:v>174.684143560379</c:v>
                </c:pt>
                <c:pt idx="741">
                  <c:v>161.70960440730465</c:v>
                </c:pt>
                <c:pt idx="742">
                  <c:v>155.22629312422666</c:v>
                </c:pt>
                <c:pt idx="743">
                  <c:v>176.57271910166199</c:v>
                </c:pt>
                <c:pt idx="744">
                  <c:v>177.19337126879665</c:v>
                </c:pt>
                <c:pt idx="745">
                  <c:v>176.08664625782234</c:v>
                </c:pt>
                <c:pt idx="746">
                  <c:v>195.23294047235899</c:v>
                </c:pt>
                <c:pt idx="747">
                  <c:v>189.776930385551</c:v>
                </c:pt>
                <c:pt idx="748">
                  <c:v>181.12593259776401</c:v>
                </c:pt>
                <c:pt idx="749">
                  <c:v>181.827605189943</c:v>
                </c:pt>
                <c:pt idx="750">
                  <c:v>183.78583657834199</c:v>
                </c:pt>
                <c:pt idx="751">
                  <c:v>184.64996628176553</c:v>
                </c:pt>
                <c:pt idx="752">
                  <c:v>170.27768080415453</c:v>
                </c:pt>
                <c:pt idx="753">
                  <c:v>161.20094884598956</c:v>
                </c:pt>
                <c:pt idx="754">
                  <c:v>156.07543676567934</c:v>
                </c:pt>
                <c:pt idx="755">
                  <c:v>169.11643718195501</c:v>
                </c:pt>
                <c:pt idx="756">
                  <c:v>176.69989386821598</c:v>
                </c:pt>
                <c:pt idx="757">
                  <c:v>183.83394473930392</c:v>
                </c:pt>
                <c:pt idx="758">
                  <c:v>233.56191690220047</c:v>
                </c:pt>
                <c:pt idx="759">
                  <c:v>211.201450511183</c:v>
                </c:pt>
                <c:pt idx="760">
                  <c:v>190.55529358333101</c:v>
                </c:pt>
                <c:pt idx="761">
                  <c:v>181.766808954265</c:v>
                </c:pt>
                <c:pt idx="762">
                  <c:v>195.14590143761299</c:v>
                </c:pt>
                <c:pt idx="763">
                  <c:v>212.91649841114</c:v>
                </c:pt>
                <c:pt idx="764">
                  <c:v>230.74706157846398</c:v>
                </c:pt>
                <c:pt idx="765">
                  <c:v>239.73109045376</c:v>
                </c:pt>
                <c:pt idx="766">
                  <c:v>243.04208172609592</c:v>
                </c:pt>
                <c:pt idx="767">
                  <c:v>234.55223050927947</c:v>
                </c:pt>
                <c:pt idx="768">
                  <c:v>245.59534036161946</c:v>
                </c:pt>
                <c:pt idx="769">
                  <c:v>250.59978849810065</c:v>
                </c:pt>
                <c:pt idx="770">
                  <c:v>240.38696438361546</c:v>
                </c:pt>
                <c:pt idx="771">
                  <c:v>227.85811723363761</c:v>
                </c:pt>
                <c:pt idx="772">
                  <c:v>250.26113229174456</c:v>
                </c:pt>
                <c:pt idx="773">
                  <c:v>235.80786113238</c:v>
                </c:pt>
                <c:pt idx="774">
                  <c:v>228.35190665416934</c:v>
                </c:pt>
                <c:pt idx="775">
                  <c:v>222.31638749787334</c:v>
                </c:pt>
                <c:pt idx="776">
                  <c:v>212.21066914112731</c:v>
                </c:pt>
                <c:pt idx="777">
                  <c:v>211.91001327212865</c:v>
                </c:pt>
                <c:pt idx="778">
                  <c:v>211.71206820579698</c:v>
                </c:pt>
                <c:pt idx="779">
                  <c:v>186.82135946848047</c:v>
                </c:pt>
                <c:pt idx="780">
                  <c:v>178.831924784926</c:v>
                </c:pt>
                <c:pt idx="781">
                  <c:v>174.37370377720399</c:v>
                </c:pt>
                <c:pt idx="782">
                  <c:v>147.320969682162</c:v>
                </c:pt>
                <c:pt idx="783">
                  <c:v>134.77803069090999</c:v>
                </c:pt>
                <c:pt idx="784">
                  <c:v>127.98668473193599</c:v>
                </c:pt>
                <c:pt idx="785">
                  <c:v>136.10268543515966</c:v>
                </c:pt>
                <c:pt idx="786">
                  <c:v>127.29531009417002</c:v>
                </c:pt>
                <c:pt idx="787">
                  <c:v>135.63175062416619</c:v>
                </c:pt>
                <c:pt idx="788">
                  <c:v>126.09687413388167</c:v>
                </c:pt>
                <c:pt idx="789">
                  <c:v>115.389322195717</c:v>
                </c:pt>
                <c:pt idx="790">
                  <c:v>105.121323933274</c:v>
                </c:pt>
                <c:pt idx="791">
                  <c:v>99.560052790463658</c:v>
                </c:pt>
                <c:pt idx="792">
                  <c:v>100.60923990919517</c:v>
                </c:pt>
                <c:pt idx="793">
                  <c:v>137.8869909632794</c:v>
                </c:pt>
                <c:pt idx="794">
                  <c:v>142.52004041852462</c:v>
                </c:pt>
                <c:pt idx="795">
                  <c:v>146.67933659457066</c:v>
                </c:pt>
                <c:pt idx="796">
                  <c:v>151.104049023649</c:v>
                </c:pt>
                <c:pt idx="797">
                  <c:v>154.63021308587301</c:v>
                </c:pt>
                <c:pt idx="798">
                  <c:v>168.04152982997599</c:v>
                </c:pt>
                <c:pt idx="799">
                  <c:v>161.20986659122465</c:v>
                </c:pt>
                <c:pt idx="800">
                  <c:v>151.73667970749699</c:v>
                </c:pt>
                <c:pt idx="801">
                  <c:v>130.98281820748747</c:v>
                </c:pt>
                <c:pt idx="802">
                  <c:v>115.24736562439128</c:v>
                </c:pt>
                <c:pt idx="803">
                  <c:v>121.85005841595883</c:v>
                </c:pt>
                <c:pt idx="804">
                  <c:v>120.095943053376</c:v>
                </c:pt>
                <c:pt idx="805">
                  <c:v>94.264818149505103</c:v>
                </c:pt>
                <c:pt idx="806">
                  <c:v>99.574977296838199</c:v>
                </c:pt>
                <c:pt idx="807">
                  <c:v>89.575567296987188</c:v>
                </c:pt>
                <c:pt idx="808">
                  <c:v>82.936993607863997</c:v>
                </c:pt>
                <c:pt idx="809">
                  <c:v>73.854644235929882</c:v>
                </c:pt>
                <c:pt idx="810">
                  <c:v>76.287936199431158</c:v>
                </c:pt>
                <c:pt idx="811">
                  <c:v>74.105319518883888</c:v>
                </c:pt>
                <c:pt idx="812">
                  <c:v>75.800487673538996</c:v>
                </c:pt>
                <c:pt idx="813">
                  <c:v>79.762472885755528</c:v>
                </c:pt>
                <c:pt idx="814">
                  <c:v>82.071699886980383</c:v>
                </c:pt>
                <c:pt idx="815">
                  <c:v>64.335248810607595</c:v>
                </c:pt>
                <c:pt idx="816">
                  <c:v>68.667126817474099</c:v>
                </c:pt>
                <c:pt idx="817">
                  <c:v>70.920177323042878</c:v>
                </c:pt>
                <c:pt idx="818">
                  <c:v>63.235638845382503</c:v>
                </c:pt>
                <c:pt idx="819">
                  <c:v>57.281315142327294</c:v>
                </c:pt>
                <c:pt idx="820">
                  <c:v>76.038507562246579</c:v>
                </c:pt>
                <c:pt idx="821">
                  <c:v>69.066033358119782</c:v>
                </c:pt>
                <c:pt idx="822">
                  <c:v>78.30952969501142</c:v>
                </c:pt>
                <c:pt idx="823">
                  <c:v>87.628149620020878</c:v>
                </c:pt>
                <c:pt idx="824">
                  <c:v>102.294720126435</c:v>
                </c:pt>
                <c:pt idx="825">
                  <c:v>102.02852186198598</c:v>
                </c:pt>
                <c:pt idx="826">
                  <c:v>112.217784805188</c:v>
                </c:pt>
                <c:pt idx="827">
                  <c:v>128.05581978244001</c:v>
                </c:pt>
                <c:pt idx="828">
                  <c:v>113.17515391679071</c:v>
                </c:pt>
                <c:pt idx="829">
                  <c:v>123.47956350315</c:v>
                </c:pt>
                <c:pt idx="830">
                  <c:v>129.01079833553001</c:v>
                </c:pt>
                <c:pt idx="831">
                  <c:v>129.311468173018</c:v>
                </c:pt>
                <c:pt idx="832">
                  <c:v>114.52539981608952</c:v>
                </c:pt>
                <c:pt idx="833">
                  <c:v>109.614427886607</c:v>
                </c:pt>
                <c:pt idx="834">
                  <c:v>120.219064016739</c:v>
                </c:pt>
                <c:pt idx="835">
                  <c:v>102.83676105927202</c:v>
                </c:pt>
                <c:pt idx="836">
                  <c:v>111.797993512056</c:v>
                </c:pt>
                <c:pt idx="837">
                  <c:v>124.348741549727</c:v>
                </c:pt>
                <c:pt idx="838">
                  <c:v>129.90453893654399</c:v>
                </c:pt>
                <c:pt idx="839">
                  <c:v>137.16279452088855</c:v>
                </c:pt>
                <c:pt idx="840">
                  <c:v>136.84695816480553</c:v>
                </c:pt>
                <c:pt idx="841">
                  <c:v>133.16196380413695</c:v>
                </c:pt>
                <c:pt idx="842">
                  <c:v>131.45077538886798</c:v>
                </c:pt>
                <c:pt idx="843">
                  <c:v>125.14984194125998</c:v>
                </c:pt>
                <c:pt idx="844">
                  <c:v>126.889285935209</c:v>
                </c:pt>
                <c:pt idx="845">
                  <c:v>132.78459369667365</c:v>
                </c:pt>
                <c:pt idx="846">
                  <c:v>138.39746378913799</c:v>
                </c:pt>
                <c:pt idx="847">
                  <c:v>156.50819242745601</c:v>
                </c:pt>
                <c:pt idx="848">
                  <c:v>159.690691987398</c:v>
                </c:pt>
                <c:pt idx="849">
                  <c:v>146.68507776077792</c:v>
                </c:pt>
                <c:pt idx="850">
                  <c:v>139.997176834881</c:v>
                </c:pt>
                <c:pt idx="851">
                  <c:v>149.99532643972947</c:v>
                </c:pt>
                <c:pt idx="852">
                  <c:v>175.73760719796599</c:v>
                </c:pt>
                <c:pt idx="853">
                  <c:v>180.41352873912365</c:v>
                </c:pt>
                <c:pt idx="854">
                  <c:v>179.90512811818334</c:v>
                </c:pt>
                <c:pt idx="855">
                  <c:v>179.68813418346107</c:v>
                </c:pt>
                <c:pt idx="856">
                  <c:v>201.24121541601599</c:v>
                </c:pt>
                <c:pt idx="857">
                  <c:v>189.64857252125631</c:v>
                </c:pt>
                <c:pt idx="858">
                  <c:v>178.419481430611</c:v>
                </c:pt>
                <c:pt idx="859">
                  <c:v>173.61730834924501</c:v>
                </c:pt>
                <c:pt idx="860">
                  <c:v>173.50019757184666</c:v>
                </c:pt>
                <c:pt idx="861">
                  <c:v>156.53100425897901</c:v>
                </c:pt>
                <c:pt idx="862">
                  <c:v>159.73889628580599</c:v>
                </c:pt>
                <c:pt idx="863">
                  <c:v>160.95771042455098</c:v>
                </c:pt>
                <c:pt idx="864">
                  <c:v>157.18935772974831</c:v>
                </c:pt>
                <c:pt idx="865">
                  <c:v>152.81209106576199</c:v>
                </c:pt>
                <c:pt idx="866">
                  <c:v>145.65744857595965</c:v>
                </c:pt>
                <c:pt idx="867">
                  <c:v>148.035343935757</c:v>
                </c:pt>
                <c:pt idx="868">
                  <c:v>146.94382180178499</c:v>
                </c:pt>
                <c:pt idx="869">
                  <c:v>151.76043488245733</c:v>
                </c:pt>
                <c:pt idx="870">
                  <c:v>151.74973874610131</c:v>
                </c:pt>
                <c:pt idx="871">
                  <c:v>158.06843954889368</c:v>
                </c:pt>
                <c:pt idx="872">
                  <c:v>142.50200810834698</c:v>
                </c:pt>
                <c:pt idx="873">
                  <c:v>135.23994038569043</c:v>
                </c:pt>
                <c:pt idx="874">
                  <c:v>139.65629471355399</c:v>
                </c:pt>
                <c:pt idx="875">
                  <c:v>146.49496123524855</c:v>
                </c:pt>
                <c:pt idx="876">
                  <c:v>153.68485440184722</c:v>
                </c:pt>
                <c:pt idx="877">
                  <c:v>175.89288018743247</c:v>
                </c:pt>
                <c:pt idx="878">
                  <c:v>183.23797333378698</c:v>
                </c:pt>
                <c:pt idx="879">
                  <c:v>184.37332409638259</c:v>
                </c:pt>
                <c:pt idx="880">
                  <c:v>188.61050334713997</c:v>
                </c:pt>
                <c:pt idx="881">
                  <c:v>190.80440811819534</c:v>
                </c:pt>
                <c:pt idx="882">
                  <c:v>183.23702011059601</c:v>
                </c:pt>
                <c:pt idx="883">
                  <c:v>172.70458531282998</c:v>
                </c:pt>
                <c:pt idx="884">
                  <c:v>162.80928067977698</c:v>
                </c:pt>
                <c:pt idx="885">
                  <c:v>158.82111252420199</c:v>
                </c:pt>
                <c:pt idx="886">
                  <c:v>164.19967733393997</c:v>
                </c:pt>
                <c:pt idx="887">
                  <c:v>168.21080301139995</c:v>
                </c:pt>
                <c:pt idx="888">
                  <c:v>160.90538396372199</c:v>
                </c:pt>
                <c:pt idx="889">
                  <c:v>156.46238690636633</c:v>
                </c:pt>
                <c:pt idx="890">
                  <c:v>153.42729401525801</c:v>
                </c:pt>
                <c:pt idx="891">
                  <c:v>159.89485979730566</c:v>
                </c:pt>
                <c:pt idx="892">
                  <c:v>157.740396946744</c:v>
                </c:pt>
                <c:pt idx="893">
                  <c:v>149.78345223707095</c:v>
                </c:pt>
                <c:pt idx="894">
                  <c:v>126.17914086239077</c:v>
                </c:pt>
                <c:pt idx="895">
                  <c:v>124.15048027118883</c:v>
                </c:pt>
                <c:pt idx="896">
                  <c:v>127.90272988319002</c:v>
                </c:pt>
                <c:pt idx="897">
                  <c:v>133.091435292586</c:v>
                </c:pt>
                <c:pt idx="898">
                  <c:v>137.64739201034598</c:v>
                </c:pt>
                <c:pt idx="899">
                  <c:v>146.01191409339592</c:v>
                </c:pt>
                <c:pt idx="900">
                  <c:v>140.58884671971546</c:v>
                </c:pt>
                <c:pt idx="901">
                  <c:v>127.877239477535</c:v>
                </c:pt>
                <c:pt idx="902">
                  <c:v>133.51998906683465</c:v>
                </c:pt>
                <c:pt idx="903">
                  <c:v>131.31667058246501</c:v>
                </c:pt>
                <c:pt idx="904">
                  <c:v>129.76962009044462</c:v>
                </c:pt>
                <c:pt idx="905">
                  <c:v>126.94416968875545</c:v>
                </c:pt>
                <c:pt idx="906">
                  <c:v>136.20267899610559</c:v>
                </c:pt>
                <c:pt idx="907">
                  <c:v>143.98204537040243</c:v>
                </c:pt>
                <c:pt idx="908">
                  <c:v>146.86987412099165</c:v>
                </c:pt>
                <c:pt idx="909">
                  <c:v>139.63747822072199</c:v>
                </c:pt>
                <c:pt idx="910">
                  <c:v>133.56619109559099</c:v>
                </c:pt>
                <c:pt idx="911">
                  <c:v>129.25029530813299</c:v>
                </c:pt>
                <c:pt idx="912">
                  <c:v>115.95510528712202</c:v>
                </c:pt>
                <c:pt idx="913">
                  <c:v>128.77091846238699</c:v>
                </c:pt>
                <c:pt idx="914">
                  <c:v>136.28570110524865</c:v>
                </c:pt>
                <c:pt idx="915">
                  <c:v>141.89572517545099</c:v>
                </c:pt>
                <c:pt idx="916">
                  <c:v>142.311747719815</c:v>
                </c:pt>
                <c:pt idx="917">
                  <c:v>146.97172728284798</c:v>
                </c:pt>
                <c:pt idx="918">
                  <c:v>137.293927516785</c:v>
                </c:pt>
                <c:pt idx="919">
                  <c:v>126.66966765884817</c:v>
                </c:pt>
                <c:pt idx="920">
                  <c:v>129.15810302757299</c:v>
                </c:pt>
                <c:pt idx="921">
                  <c:v>115.67213369211898</c:v>
                </c:pt>
                <c:pt idx="922">
                  <c:v>107.099700168716</c:v>
                </c:pt>
                <c:pt idx="923">
                  <c:v>99.552328861526604</c:v>
                </c:pt>
                <c:pt idx="924">
                  <c:v>108.99870888648267</c:v>
                </c:pt>
                <c:pt idx="925">
                  <c:v>96.983010421038315</c:v>
                </c:pt>
                <c:pt idx="926">
                  <c:v>93.051463129062327</c:v>
                </c:pt>
                <c:pt idx="927">
                  <c:v>89.858037552452231</c:v>
                </c:pt>
                <c:pt idx="928">
                  <c:v>90.177603011022683</c:v>
                </c:pt>
                <c:pt idx="929">
                  <c:v>91.155260706494587</c:v>
                </c:pt>
                <c:pt idx="930">
                  <c:v>97.45168424404288</c:v>
                </c:pt>
                <c:pt idx="931">
                  <c:v>88.2218272350446</c:v>
                </c:pt>
                <c:pt idx="932">
                  <c:v>72.587305843145899</c:v>
                </c:pt>
                <c:pt idx="933">
                  <c:v>84.206069007721283</c:v>
                </c:pt>
                <c:pt idx="934">
                  <c:v>94.239229046738316</c:v>
                </c:pt>
                <c:pt idx="935">
                  <c:v>90.656033909146203</c:v>
                </c:pt>
                <c:pt idx="936">
                  <c:v>91.989891164865782</c:v>
                </c:pt>
                <c:pt idx="937">
                  <c:v>86.458172163593687</c:v>
                </c:pt>
                <c:pt idx="938">
                  <c:v>102.179075951332</c:v>
                </c:pt>
                <c:pt idx="939">
                  <c:v>126.374392674067</c:v>
                </c:pt>
                <c:pt idx="940">
                  <c:v>131.01333682581401</c:v>
                </c:pt>
                <c:pt idx="941">
                  <c:v>132.47324184546201</c:v>
                </c:pt>
                <c:pt idx="942">
                  <c:v>33.285099263822097</c:v>
                </c:pt>
                <c:pt idx="943">
                  <c:v>115.79840075936717</c:v>
                </c:pt>
                <c:pt idx="944">
                  <c:v>119.893904527503</c:v>
                </c:pt>
                <c:pt idx="945">
                  <c:v>124.19177964121023</c:v>
                </c:pt>
                <c:pt idx="946">
                  <c:v>127.6859481989467</c:v>
                </c:pt>
                <c:pt idx="947">
                  <c:v>130.28265712154234</c:v>
                </c:pt>
                <c:pt idx="948">
                  <c:v>123.056927200552</c:v>
                </c:pt>
                <c:pt idx="949">
                  <c:v>110.18933829794874</c:v>
                </c:pt>
                <c:pt idx="950">
                  <c:v>106.11383863354283</c:v>
                </c:pt>
                <c:pt idx="951">
                  <c:v>105.03575426973202</c:v>
                </c:pt>
                <c:pt idx="952">
                  <c:v>105.53114162173017</c:v>
                </c:pt>
                <c:pt idx="953">
                  <c:v>102.59451979184742</c:v>
                </c:pt>
                <c:pt idx="954">
                  <c:v>97.302132822854119</c:v>
                </c:pt>
                <c:pt idx="955">
                  <c:v>93.772787190267508</c:v>
                </c:pt>
                <c:pt idx="956">
                  <c:v>84.805706064525054</c:v>
                </c:pt>
                <c:pt idx="957">
                  <c:v>97.387951705145326</c:v>
                </c:pt>
                <c:pt idx="958">
                  <c:v>101.04191438854417</c:v>
                </c:pt>
                <c:pt idx="959">
                  <c:v>78.168145476651006</c:v>
                </c:pt>
                <c:pt idx="960">
                  <c:v>90.980857627487779</c:v>
                </c:pt>
              </c:numCache>
            </c:numRef>
          </c:yVal>
          <c:smooth val="1"/>
        </c:ser>
        <c:ser>
          <c:idx val="1"/>
          <c:order val="1"/>
          <c:tx>
            <c:v>18 Cardboard Boxes and 100 Batteries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strRef>
              <c:f>'18 boxes and batteries #2'!$A:$A</c:f>
              <c:strCache>
                <c:ptCount val="1508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  <c:pt idx="752">
                  <c:v>630</c:v>
                </c:pt>
                <c:pt idx="753">
                  <c:v>631</c:v>
                </c:pt>
                <c:pt idx="754">
                  <c:v>632</c:v>
                </c:pt>
                <c:pt idx="755">
                  <c:v>633</c:v>
                </c:pt>
                <c:pt idx="756">
                  <c:v>634</c:v>
                </c:pt>
                <c:pt idx="757">
                  <c:v>635</c:v>
                </c:pt>
                <c:pt idx="758">
                  <c:v>636</c:v>
                </c:pt>
                <c:pt idx="759">
                  <c:v>637</c:v>
                </c:pt>
                <c:pt idx="760">
                  <c:v>638</c:v>
                </c:pt>
                <c:pt idx="761">
                  <c:v>639</c:v>
                </c:pt>
                <c:pt idx="762">
                  <c:v>640</c:v>
                </c:pt>
                <c:pt idx="763">
                  <c:v>641</c:v>
                </c:pt>
                <c:pt idx="764">
                  <c:v>642</c:v>
                </c:pt>
                <c:pt idx="765">
                  <c:v>643</c:v>
                </c:pt>
                <c:pt idx="766">
                  <c:v>644</c:v>
                </c:pt>
                <c:pt idx="767">
                  <c:v>645</c:v>
                </c:pt>
                <c:pt idx="768">
                  <c:v>646</c:v>
                </c:pt>
                <c:pt idx="769">
                  <c:v>647</c:v>
                </c:pt>
                <c:pt idx="770">
                  <c:v>648</c:v>
                </c:pt>
                <c:pt idx="771">
                  <c:v>649</c:v>
                </c:pt>
                <c:pt idx="772">
                  <c:v>650</c:v>
                </c:pt>
                <c:pt idx="773">
                  <c:v>651</c:v>
                </c:pt>
                <c:pt idx="774">
                  <c:v>652</c:v>
                </c:pt>
                <c:pt idx="775">
                  <c:v>653</c:v>
                </c:pt>
                <c:pt idx="776">
                  <c:v>654</c:v>
                </c:pt>
                <c:pt idx="777">
                  <c:v>655</c:v>
                </c:pt>
                <c:pt idx="778">
                  <c:v>656</c:v>
                </c:pt>
                <c:pt idx="779">
                  <c:v>657</c:v>
                </c:pt>
                <c:pt idx="780">
                  <c:v>658</c:v>
                </c:pt>
                <c:pt idx="781">
                  <c:v>659</c:v>
                </c:pt>
                <c:pt idx="782">
                  <c:v>660</c:v>
                </c:pt>
                <c:pt idx="783">
                  <c:v>661</c:v>
                </c:pt>
                <c:pt idx="784">
                  <c:v>662</c:v>
                </c:pt>
                <c:pt idx="785">
                  <c:v>663</c:v>
                </c:pt>
                <c:pt idx="786">
                  <c:v>664</c:v>
                </c:pt>
                <c:pt idx="787">
                  <c:v>665</c:v>
                </c:pt>
                <c:pt idx="788">
                  <c:v>666</c:v>
                </c:pt>
                <c:pt idx="789">
                  <c:v>667</c:v>
                </c:pt>
                <c:pt idx="790">
                  <c:v>668</c:v>
                </c:pt>
                <c:pt idx="791">
                  <c:v>669</c:v>
                </c:pt>
                <c:pt idx="792">
                  <c:v>670</c:v>
                </c:pt>
                <c:pt idx="793">
                  <c:v>671</c:v>
                </c:pt>
                <c:pt idx="794">
                  <c:v>672</c:v>
                </c:pt>
                <c:pt idx="795">
                  <c:v>673</c:v>
                </c:pt>
                <c:pt idx="796">
                  <c:v>674</c:v>
                </c:pt>
                <c:pt idx="797">
                  <c:v>675</c:v>
                </c:pt>
                <c:pt idx="798">
                  <c:v>676</c:v>
                </c:pt>
                <c:pt idx="799">
                  <c:v>677</c:v>
                </c:pt>
                <c:pt idx="800">
                  <c:v>678</c:v>
                </c:pt>
                <c:pt idx="801">
                  <c:v>679</c:v>
                </c:pt>
                <c:pt idx="802">
                  <c:v>680</c:v>
                </c:pt>
                <c:pt idx="803">
                  <c:v>681</c:v>
                </c:pt>
                <c:pt idx="804">
                  <c:v>682</c:v>
                </c:pt>
                <c:pt idx="805">
                  <c:v>683</c:v>
                </c:pt>
                <c:pt idx="806">
                  <c:v>684</c:v>
                </c:pt>
                <c:pt idx="807">
                  <c:v>685</c:v>
                </c:pt>
                <c:pt idx="808">
                  <c:v>686</c:v>
                </c:pt>
                <c:pt idx="809">
                  <c:v>687</c:v>
                </c:pt>
                <c:pt idx="810">
                  <c:v>688</c:v>
                </c:pt>
                <c:pt idx="811">
                  <c:v>689</c:v>
                </c:pt>
                <c:pt idx="812">
                  <c:v>690</c:v>
                </c:pt>
                <c:pt idx="813">
                  <c:v>691</c:v>
                </c:pt>
                <c:pt idx="814">
                  <c:v>692</c:v>
                </c:pt>
                <c:pt idx="815">
                  <c:v>693</c:v>
                </c:pt>
                <c:pt idx="816">
                  <c:v>694</c:v>
                </c:pt>
                <c:pt idx="817">
                  <c:v>695</c:v>
                </c:pt>
                <c:pt idx="818">
                  <c:v>696</c:v>
                </c:pt>
                <c:pt idx="819">
                  <c:v>697</c:v>
                </c:pt>
                <c:pt idx="820">
                  <c:v>698</c:v>
                </c:pt>
                <c:pt idx="821">
                  <c:v>699</c:v>
                </c:pt>
                <c:pt idx="822">
                  <c:v>700</c:v>
                </c:pt>
                <c:pt idx="823">
                  <c:v>701</c:v>
                </c:pt>
                <c:pt idx="824">
                  <c:v>702</c:v>
                </c:pt>
                <c:pt idx="825">
                  <c:v>703</c:v>
                </c:pt>
                <c:pt idx="826">
                  <c:v>704</c:v>
                </c:pt>
                <c:pt idx="827">
                  <c:v>705</c:v>
                </c:pt>
                <c:pt idx="828">
                  <c:v>706</c:v>
                </c:pt>
                <c:pt idx="829">
                  <c:v>707</c:v>
                </c:pt>
                <c:pt idx="830">
                  <c:v>708</c:v>
                </c:pt>
                <c:pt idx="831">
                  <c:v>709</c:v>
                </c:pt>
                <c:pt idx="832">
                  <c:v>710</c:v>
                </c:pt>
                <c:pt idx="833">
                  <c:v>711</c:v>
                </c:pt>
                <c:pt idx="834">
                  <c:v>712</c:v>
                </c:pt>
                <c:pt idx="835">
                  <c:v>713</c:v>
                </c:pt>
                <c:pt idx="836">
                  <c:v>714</c:v>
                </c:pt>
                <c:pt idx="837">
                  <c:v>715</c:v>
                </c:pt>
                <c:pt idx="838">
                  <c:v>716</c:v>
                </c:pt>
                <c:pt idx="839">
                  <c:v>717</c:v>
                </c:pt>
                <c:pt idx="840">
                  <c:v>718</c:v>
                </c:pt>
                <c:pt idx="841">
                  <c:v>719</c:v>
                </c:pt>
                <c:pt idx="842">
                  <c:v>720</c:v>
                </c:pt>
                <c:pt idx="843">
                  <c:v>721</c:v>
                </c:pt>
                <c:pt idx="844">
                  <c:v>722</c:v>
                </c:pt>
                <c:pt idx="845">
                  <c:v>723</c:v>
                </c:pt>
                <c:pt idx="846">
                  <c:v>724</c:v>
                </c:pt>
                <c:pt idx="847">
                  <c:v>725</c:v>
                </c:pt>
                <c:pt idx="848">
                  <c:v>726</c:v>
                </c:pt>
                <c:pt idx="849">
                  <c:v>727</c:v>
                </c:pt>
                <c:pt idx="850">
                  <c:v>728</c:v>
                </c:pt>
                <c:pt idx="851">
                  <c:v>729</c:v>
                </c:pt>
                <c:pt idx="852">
                  <c:v>730</c:v>
                </c:pt>
                <c:pt idx="853">
                  <c:v>731</c:v>
                </c:pt>
                <c:pt idx="854">
                  <c:v>732</c:v>
                </c:pt>
                <c:pt idx="855">
                  <c:v>733</c:v>
                </c:pt>
                <c:pt idx="856">
                  <c:v>734</c:v>
                </c:pt>
                <c:pt idx="857">
                  <c:v>735</c:v>
                </c:pt>
                <c:pt idx="858">
                  <c:v>736</c:v>
                </c:pt>
                <c:pt idx="859">
                  <c:v>737</c:v>
                </c:pt>
                <c:pt idx="860">
                  <c:v>738</c:v>
                </c:pt>
                <c:pt idx="861">
                  <c:v>739</c:v>
                </c:pt>
                <c:pt idx="862">
                  <c:v>740</c:v>
                </c:pt>
                <c:pt idx="863">
                  <c:v>741</c:v>
                </c:pt>
                <c:pt idx="864">
                  <c:v>742</c:v>
                </c:pt>
                <c:pt idx="865">
                  <c:v>743</c:v>
                </c:pt>
                <c:pt idx="866">
                  <c:v>744</c:v>
                </c:pt>
                <c:pt idx="867">
                  <c:v>745</c:v>
                </c:pt>
                <c:pt idx="868">
                  <c:v>746</c:v>
                </c:pt>
                <c:pt idx="869">
                  <c:v>747</c:v>
                </c:pt>
                <c:pt idx="870">
                  <c:v>748</c:v>
                </c:pt>
                <c:pt idx="871">
                  <c:v>749</c:v>
                </c:pt>
                <c:pt idx="872">
                  <c:v>750</c:v>
                </c:pt>
                <c:pt idx="873">
                  <c:v>751</c:v>
                </c:pt>
                <c:pt idx="874">
                  <c:v>752</c:v>
                </c:pt>
                <c:pt idx="875">
                  <c:v>753</c:v>
                </c:pt>
                <c:pt idx="876">
                  <c:v>754</c:v>
                </c:pt>
                <c:pt idx="877">
                  <c:v>755</c:v>
                </c:pt>
                <c:pt idx="878">
                  <c:v>756</c:v>
                </c:pt>
                <c:pt idx="879">
                  <c:v>757</c:v>
                </c:pt>
                <c:pt idx="880">
                  <c:v>758</c:v>
                </c:pt>
                <c:pt idx="881">
                  <c:v>759</c:v>
                </c:pt>
                <c:pt idx="882">
                  <c:v>760</c:v>
                </c:pt>
                <c:pt idx="883">
                  <c:v>761</c:v>
                </c:pt>
                <c:pt idx="884">
                  <c:v>762</c:v>
                </c:pt>
                <c:pt idx="885">
                  <c:v>763</c:v>
                </c:pt>
                <c:pt idx="886">
                  <c:v>764</c:v>
                </c:pt>
                <c:pt idx="887">
                  <c:v>765</c:v>
                </c:pt>
                <c:pt idx="888">
                  <c:v>766</c:v>
                </c:pt>
                <c:pt idx="889">
                  <c:v>767</c:v>
                </c:pt>
                <c:pt idx="890">
                  <c:v>768</c:v>
                </c:pt>
                <c:pt idx="891">
                  <c:v>769</c:v>
                </c:pt>
                <c:pt idx="892">
                  <c:v>770</c:v>
                </c:pt>
                <c:pt idx="893">
                  <c:v>771</c:v>
                </c:pt>
                <c:pt idx="894">
                  <c:v>772</c:v>
                </c:pt>
                <c:pt idx="895">
                  <c:v>773</c:v>
                </c:pt>
                <c:pt idx="896">
                  <c:v>774</c:v>
                </c:pt>
                <c:pt idx="897">
                  <c:v>775</c:v>
                </c:pt>
                <c:pt idx="898">
                  <c:v>776</c:v>
                </c:pt>
                <c:pt idx="899">
                  <c:v>777</c:v>
                </c:pt>
                <c:pt idx="900">
                  <c:v>778</c:v>
                </c:pt>
                <c:pt idx="901">
                  <c:v>779</c:v>
                </c:pt>
                <c:pt idx="902">
                  <c:v>780</c:v>
                </c:pt>
                <c:pt idx="903">
                  <c:v>781</c:v>
                </c:pt>
                <c:pt idx="904">
                  <c:v>782</c:v>
                </c:pt>
                <c:pt idx="905">
                  <c:v>783</c:v>
                </c:pt>
                <c:pt idx="906">
                  <c:v>784</c:v>
                </c:pt>
                <c:pt idx="907">
                  <c:v>785</c:v>
                </c:pt>
                <c:pt idx="908">
                  <c:v>786</c:v>
                </c:pt>
                <c:pt idx="909">
                  <c:v>787</c:v>
                </c:pt>
                <c:pt idx="910">
                  <c:v>788</c:v>
                </c:pt>
                <c:pt idx="911">
                  <c:v>789</c:v>
                </c:pt>
                <c:pt idx="912">
                  <c:v>790</c:v>
                </c:pt>
                <c:pt idx="913">
                  <c:v>791</c:v>
                </c:pt>
                <c:pt idx="914">
                  <c:v>792</c:v>
                </c:pt>
                <c:pt idx="915">
                  <c:v>793</c:v>
                </c:pt>
                <c:pt idx="916">
                  <c:v>794</c:v>
                </c:pt>
                <c:pt idx="917">
                  <c:v>795</c:v>
                </c:pt>
                <c:pt idx="918">
                  <c:v>796</c:v>
                </c:pt>
                <c:pt idx="919">
                  <c:v>797</c:v>
                </c:pt>
                <c:pt idx="920">
                  <c:v>798</c:v>
                </c:pt>
                <c:pt idx="921">
                  <c:v>799</c:v>
                </c:pt>
                <c:pt idx="922">
                  <c:v>800</c:v>
                </c:pt>
                <c:pt idx="923">
                  <c:v>801</c:v>
                </c:pt>
                <c:pt idx="924">
                  <c:v>802</c:v>
                </c:pt>
                <c:pt idx="925">
                  <c:v>803</c:v>
                </c:pt>
                <c:pt idx="926">
                  <c:v>804</c:v>
                </c:pt>
                <c:pt idx="927">
                  <c:v>805</c:v>
                </c:pt>
                <c:pt idx="928">
                  <c:v>806</c:v>
                </c:pt>
                <c:pt idx="929">
                  <c:v>807</c:v>
                </c:pt>
                <c:pt idx="930">
                  <c:v>808</c:v>
                </c:pt>
                <c:pt idx="931">
                  <c:v>809</c:v>
                </c:pt>
                <c:pt idx="932">
                  <c:v>810</c:v>
                </c:pt>
                <c:pt idx="933">
                  <c:v>811</c:v>
                </c:pt>
                <c:pt idx="934">
                  <c:v>812</c:v>
                </c:pt>
                <c:pt idx="935">
                  <c:v>813</c:v>
                </c:pt>
                <c:pt idx="936">
                  <c:v>814</c:v>
                </c:pt>
                <c:pt idx="937">
                  <c:v>815</c:v>
                </c:pt>
                <c:pt idx="938">
                  <c:v>816</c:v>
                </c:pt>
                <c:pt idx="939">
                  <c:v>817</c:v>
                </c:pt>
                <c:pt idx="940">
                  <c:v>818</c:v>
                </c:pt>
                <c:pt idx="941">
                  <c:v>819</c:v>
                </c:pt>
                <c:pt idx="942">
                  <c:v>820</c:v>
                </c:pt>
                <c:pt idx="943">
                  <c:v>821</c:v>
                </c:pt>
                <c:pt idx="944">
                  <c:v>822</c:v>
                </c:pt>
                <c:pt idx="945">
                  <c:v>823</c:v>
                </c:pt>
                <c:pt idx="946">
                  <c:v>824</c:v>
                </c:pt>
                <c:pt idx="947">
                  <c:v>825</c:v>
                </c:pt>
                <c:pt idx="948">
                  <c:v>826</c:v>
                </c:pt>
                <c:pt idx="949">
                  <c:v>827</c:v>
                </c:pt>
                <c:pt idx="950">
                  <c:v>828</c:v>
                </c:pt>
                <c:pt idx="951">
                  <c:v>829</c:v>
                </c:pt>
                <c:pt idx="952">
                  <c:v>830</c:v>
                </c:pt>
                <c:pt idx="953">
                  <c:v>831</c:v>
                </c:pt>
                <c:pt idx="954">
                  <c:v>832</c:v>
                </c:pt>
                <c:pt idx="955">
                  <c:v>833</c:v>
                </c:pt>
                <c:pt idx="956">
                  <c:v>834</c:v>
                </c:pt>
                <c:pt idx="957">
                  <c:v>835</c:v>
                </c:pt>
                <c:pt idx="958">
                  <c:v>836</c:v>
                </c:pt>
                <c:pt idx="959">
                  <c:v>837</c:v>
                </c:pt>
                <c:pt idx="960">
                  <c:v>838</c:v>
                </c:pt>
                <c:pt idx="961">
                  <c:v>839</c:v>
                </c:pt>
                <c:pt idx="962">
                  <c:v>840</c:v>
                </c:pt>
                <c:pt idx="963">
                  <c:v>841</c:v>
                </c:pt>
                <c:pt idx="964">
                  <c:v>842</c:v>
                </c:pt>
                <c:pt idx="965">
                  <c:v>843</c:v>
                </c:pt>
                <c:pt idx="966">
                  <c:v>844</c:v>
                </c:pt>
                <c:pt idx="967">
                  <c:v>845</c:v>
                </c:pt>
                <c:pt idx="968">
                  <c:v>846</c:v>
                </c:pt>
                <c:pt idx="969">
                  <c:v>847</c:v>
                </c:pt>
                <c:pt idx="970">
                  <c:v>848</c:v>
                </c:pt>
                <c:pt idx="971">
                  <c:v>849</c:v>
                </c:pt>
                <c:pt idx="972">
                  <c:v>850</c:v>
                </c:pt>
                <c:pt idx="973">
                  <c:v>851</c:v>
                </c:pt>
                <c:pt idx="974">
                  <c:v>852</c:v>
                </c:pt>
                <c:pt idx="975">
                  <c:v>853</c:v>
                </c:pt>
                <c:pt idx="976">
                  <c:v>854</c:v>
                </c:pt>
                <c:pt idx="977">
                  <c:v>855</c:v>
                </c:pt>
                <c:pt idx="978">
                  <c:v>856</c:v>
                </c:pt>
                <c:pt idx="979">
                  <c:v>857</c:v>
                </c:pt>
                <c:pt idx="980">
                  <c:v>858</c:v>
                </c:pt>
                <c:pt idx="981">
                  <c:v>859</c:v>
                </c:pt>
                <c:pt idx="982">
                  <c:v>860</c:v>
                </c:pt>
                <c:pt idx="983">
                  <c:v>861</c:v>
                </c:pt>
                <c:pt idx="984">
                  <c:v>862</c:v>
                </c:pt>
                <c:pt idx="985">
                  <c:v>863</c:v>
                </c:pt>
                <c:pt idx="986">
                  <c:v>864</c:v>
                </c:pt>
                <c:pt idx="987">
                  <c:v>865</c:v>
                </c:pt>
                <c:pt idx="988">
                  <c:v>866</c:v>
                </c:pt>
                <c:pt idx="989">
                  <c:v>867</c:v>
                </c:pt>
                <c:pt idx="990">
                  <c:v>868</c:v>
                </c:pt>
                <c:pt idx="991">
                  <c:v>869</c:v>
                </c:pt>
                <c:pt idx="992">
                  <c:v>870</c:v>
                </c:pt>
                <c:pt idx="993">
                  <c:v>871</c:v>
                </c:pt>
                <c:pt idx="994">
                  <c:v>872</c:v>
                </c:pt>
                <c:pt idx="995">
                  <c:v>873</c:v>
                </c:pt>
                <c:pt idx="996">
                  <c:v>874</c:v>
                </c:pt>
                <c:pt idx="997">
                  <c:v>875</c:v>
                </c:pt>
                <c:pt idx="998">
                  <c:v>876</c:v>
                </c:pt>
                <c:pt idx="999">
                  <c:v>877</c:v>
                </c:pt>
                <c:pt idx="1000">
                  <c:v>878</c:v>
                </c:pt>
                <c:pt idx="1001">
                  <c:v>879</c:v>
                </c:pt>
                <c:pt idx="1002">
                  <c:v>880</c:v>
                </c:pt>
                <c:pt idx="1003">
                  <c:v>881</c:v>
                </c:pt>
                <c:pt idx="1004">
                  <c:v>882</c:v>
                </c:pt>
                <c:pt idx="1005">
                  <c:v>883</c:v>
                </c:pt>
                <c:pt idx="1006">
                  <c:v>884</c:v>
                </c:pt>
                <c:pt idx="1007">
                  <c:v>885</c:v>
                </c:pt>
                <c:pt idx="1008">
                  <c:v>886</c:v>
                </c:pt>
                <c:pt idx="1009">
                  <c:v>887</c:v>
                </c:pt>
                <c:pt idx="1010">
                  <c:v>888</c:v>
                </c:pt>
                <c:pt idx="1011">
                  <c:v>889</c:v>
                </c:pt>
                <c:pt idx="1012">
                  <c:v>890</c:v>
                </c:pt>
                <c:pt idx="1013">
                  <c:v>891</c:v>
                </c:pt>
                <c:pt idx="1014">
                  <c:v>892</c:v>
                </c:pt>
                <c:pt idx="1015">
                  <c:v>893</c:v>
                </c:pt>
                <c:pt idx="1016">
                  <c:v>894</c:v>
                </c:pt>
                <c:pt idx="1017">
                  <c:v>895</c:v>
                </c:pt>
                <c:pt idx="1018">
                  <c:v>896</c:v>
                </c:pt>
                <c:pt idx="1019">
                  <c:v>897</c:v>
                </c:pt>
                <c:pt idx="1020">
                  <c:v>898</c:v>
                </c:pt>
                <c:pt idx="1021">
                  <c:v>899</c:v>
                </c:pt>
                <c:pt idx="1022">
                  <c:v>900</c:v>
                </c:pt>
                <c:pt idx="1023">
                  <c:v>901</c:v>
                </c:pt>
                <c:pt idx="1024">
                  <c:v>902</c:v>
                </c:pt>
                <c:pt idx="1025">
                  <c:v>903</c:v>
                </c:pt>
                <c:pt idx="1026">
                  <c:v>904</c:v>
                </c:pt>
                <c:pt idx="1027">
                  <c:v>905</c:v>
                </c:pt>
                <c:pt idx="1028">
                  <c:v>906</c:v>
                </c:pt>
                <c:pt idx="1029">
                  <c:v>907</c:v>
                </c:pt>
                <c:pt idx="1030">
                  <c:v>908</c:v>
                </c:pt>
                <c:pt idx="1031">
                  <c:v>909</c:v>
                </c:pt>
                <c:pt idx="1032">
                  <c:v>910</c:v>
                </c:pt>
                <c:pt idx="1033">
                  <c:v>911</c:v>
                </c:pt>
                <c:pt idx="1034">
                  <c:v>912</c:v>
                </c:pt>
                <c:pt idx="1035">
                  <c:v>913</c:v>
                </c:pt>
                <c:pt idx="1036">
                  <c:v>914</c:v>
                </c:pt>
                <c:pt idx="1037">
                  <c:v>915</c:v>
                </c:pt>
                <c:pt idx="1038">
                  <c:v>916</c:v>
                </c:pt>
                <c:pt idx="1039">
                  <c:v>917</c:v>
                </c:pt>
                <c:pt idx="1040">
                  <c:v>918</c:v>
                </c:pt>
                <c:pt idx="1041">
                  <c:v>919</c:v>
                </c:pt>
                <c:pt idx="1042">
                  <c:v>920</c:v>
                </c:pt>
                <c:pt idx="1043">
                  <c:v>921</c:v>
                </c:pt>
                <c:pt idx="1044">
                  <c:v>922</c:v>
                </c:pt>
                <c:pt idx="1045">
                  <c:v>923</c:v>
                </c:pt>
                <c:pt idx="1046">
                  <c:v>924</c:v>
                </c:pt>
                <c:pt idx="1047">
                  <c:v>925</c:v>
                </c:pt>
                <c:pt idx="1048">
                  <c:v>926</c:v>
                </c:pt>
                <c:pt idx="1049">
                  <c:v>927</c:v>
                </c:pt>
                <c:pt idx="1050">
                  <c:v>928</c:v>
                </c:pt>
                <c:pt idx="1051">
                  <c:v>929</c:v>
                </c:pt>
                <c:pt idx="1052">
                  <c:v>930</c:v>
                </c:pt>
                <c:pt idx="1053">
                  <c:v>931</c:v>
                </c:pt>
                <c:pt idx="1054">
                  <c:v>932</c:v>
                </c:pt>
                <c:pt idx="1055">
                  <c:v>933</c:v>
                </c:pt>
                <c:pt idx="1056">
                  <c:v>934</c:v>
                </c:pt>
                <c:pt idx="1057">
                  <c:v>935</c:v>
                </c:pt>
                <c:pt idx="1058">
                  <c:v>936</c:v>
                </c:pt>
                <c:pt idx="1059">
                  <c:v>937</c:v>
                </c:pt>
                <c:pt idx="1060">
                  <c:v>938</c:v>
                </c:pt>
                <c:pt idx="1061">
                  <c:v>939</c:v>
                </c:pt>
                <c:pt idx="1062">
                  <c:v>940</c:v>
                </c:pt>
                <c:pt idx="1063">
                  <c:v>941</c:v>
                </c:pt>
                <c:pt idx="1064">
                  <c:v>942</c:v>
                </c:pt>
                <c:pt idx="1065">
                  <c:v>943</c:v>
                </c:pt>
                <c:pt idx="1066">
                  <c:v>944</c:v>
                </c:pt>
                <c:pt idx="1067">
                  <c:v>945</c:v>
                </c:pt>
                <c:pt idx="1068">
                  <c:v>946</c:v>
                </c:pt>
                <c:pt idx="1069">
                  <c:v>947</c:v>
                </c:pt>
                <c:pt idx="1070">
                  <c:v>948</c:v>
                </c:pt>
                <c:pt idx="1071">
                  <c:v>949</c:v>
                </c:pt>
                <c:pt idx="1072">
                  <c:v>950</c:v>
                </c:pt>
                <c:pt idx="1073">
                  <c:v>951</c:v>
                </c:pt>
                <c:pt idx="1074">
                  <c:v>952</c:v>
                </c:pt>
                <c:pt idx="1075">
                  <c:v>953</c:v>
                </c:pt>
                <c:pt idx="1076">
                  <c:v>954</c:v>
                </c:pt>
                <c:pt idx="1077">
                  <c:v>955</c:v>
                </c:pt>
                <c:pt idx="1078">
                  <c:v>956</c:v>
                </c:pt>
                <c:pt idx="1079">
                  <c:v>957</c:v>
                </c:pt>
                <c:pt idx="1080">
                  <c:v>958</c:v>
                </c:pt>
                <c:pt idx="1081">
                  <c:v>959</c:v>
                </c:pt>
                <c:pt idx="1082">
                  <c:v>960</c:v>
                </c:pt>
                <c:pt idx="1083">
                  <c:v>961</c:v>
                </c:pt>
                <c:pt idx="1084">
                  <c:v>962</c:v>
                </c:pt>
                <c:pt idx="1085">
                  <c:v>963</c:v>
                </c:pt>
                <c:pt idx="1086">
                  <c:v>964</c:v>
                </c:pt>
                <c:pt idx="1087">
                  <c:v>965</c:v>
                </c:pt>
                <c:pt idx="1088">
                  <c:v>966</c:v>
                </c:pt>
                <c:pt idx="1089">
                  <c:v>967</c:v>
                </c:pt>
                <c:pt idx="1090">
                  <c:v>968</c:v>
                </c:pt>
                <c:pt idx="1091">
                  <c:v>969</c:v>
                </c:pt>
                <c:pt idx="1092">
                  <c:v>970</c:v>
                </c:pt>
                <c:pt idx="1093">
                  <c:v>971</c:v>
                </c:pt>
                <c:pt idx="1094">
                  <c:v>972</c:v>
                </c:pt>
                <c:pt idx="1095">
                  <c:v>973</c:v>
                </c:pt>
                <c:pt idx="1096">
                  <c:v>974</c:v>
                </c:pt>
                <c:pt idx="1097">
                  <c:v>975</c:v>
                </c:pt>
                <c:pt idx="1098">
                  <c:v>976</c:v>
                </c:pt>
                <c:pt idx="1099">
                  <c:v>977</c:v>
                </c:pt>
                <c:pt idx="1100">
                  <c:v>978</c:v>
                </c:pt>
                <c:pt idx="1101">
                  <c:v>979</c:v>
                </c:pt>
                <c:pt idx="1102">
                  <c:v>980</c:v>
                </c:pt>
                <c:pt idx="1103">
                  <c:v>981</c:v>
                </c:pt>
                <c:pt idx="1104">
                  <c:v>982</c:v>
                </c:pt>
                <c:pt idx="1105">
                  <c:v>983</c:v>
                </c:pt>
                <c:pt idx="1106">
                  <c:v>984</c:v>
                </c:pt>
                <c:pt idx="1107">
                  <c:v>985</c:v>
                </c:pt>
                <c:pt idx="1108">
                  <c:v>986</c:v>
                </c:pt>
                <c:pt idx="1109">
                  <c:v>987</c:v>
                </c:pt>
                <c:pt idx="1110">
                  <c:v>988</c:v>
                </c:pt>
                <c:pt idx="1111">
                  <c:v>989</c:v>
                </c:pt>
                <c:pt idx="1112">
                  <c:v>990</c:v>
                </c:pt>
                <c:pt idx="1113">
                  <c:v>991</c:v>
                </c:pt>
                <c:pt idx="1114">
                  <c:v>992</c:v>
                </c:pt>
                <c:pt idx="1115">
                  <c:v>993</c:v>
                </c:pt>
                <c:pt idx="1116">
                  <c:v>994</c:v>
                </c:pt>
                <c:pt idx="1117">
                  <c:v>995</c:v>
                </c:pt>
                <c:pt idx="1118">
                  <c:v>996</c:v>
                </c:pt>
                <c:pt idx="1119">
                  <c:v>997</c:v>
                </c:pt>
                <c:pt idx="1120">
                  <c:v>998</c:v>
                </c:pt>
                <c:pt idx="1121">
                  <c:v>999</c:v>
                </c:pt>
                <c:pt idx="1122">
                  <c:v>1000</c:v>
                </c:pt>
                <c:pt idx="1123">
                  <c:v>1001</c:v>
                </c:pt>
                <c:pt idx="1124">
                  <c:v>1002</c:v>
                </c:pt>
                <c:pt idx="1125">
                  <c:v>1003</c:v>
                </c:pt>
                <c:pt idx="1126">
                  <c:v>1004</c:v>
                </c:pt>
                <c:pt idx="1127">
                  <c:v>1005</c:v>
                </c:pt>
                <c:pt idx="1128">
                  <c:v>1006</c:v>
                </c:pt>
                <c:pt idx="1129">
                  <c:v>1007</c:v>
                </c:pt>
                <c:pt idx="1130">
                  <c:v>1008</c:v>
                </c:pt>
                <c:pt idx="1131">
                  <c:v>1009</c:v>
                </c:pt>
                <c:pt idx="1132">
                  <c:v>1010</c:v>
                </c:pt>
                <c:pt idx="1133">
                  <c:v>1011</c:v>
                </c:pt>
                <c:pt idx="1134">
                  <c:v>1012</c:v>
                </c:pt>
                <c:pt idx="1135">
                  <c:v>1013</c:v>
                </c:pt>
                <c:pt idx="1136">
                  <c:v>1014</c:v>
                </c:pt>
                <c:pt idx="1137">
                  <c:v>1015</c:v>
                </c:pt>
                <c:pt idx="1138">
                  <c:v>1016</c:v>
                </c:pt>
                <c:pt idx="1139">
                  <c:v>1017</c:v>
                </c:pt>
                <c:pt idx="1140">
                  <c:v>1018</c:v>
                </c:pt>
                <c:pt idx="1141">
                  <c:v>1019</c:v>
                </c:pt>
                <c:pt idx="1142">
                  <c:v>1020</c:v>
                </c:pt>
                <c:pt idx="1143">
                  <c:v>1021</c:v>
                </c:pt>
                <c:pt idx="1144">
                  <c:v>1022</c:v>
                </c:pt>
                <c:pt idx="1145">
                  <c:v>1023</c:v>
                </c:pt>
                <c:pt idx="1146">
                  <c:v>1024</c:v>
                </c:pt>
                <c:pt idx="1147">
                  <c:v>1025</c:v>
                </c:pt>
                <c:pt idx="1148">
                  <c:v>1026</c:v>
                </c:pt>
                <c:pt idx="1149">
                  <c:v>1027</c:v>
                </c:pt>
                <c:pt idx="1150">
                  <c:v>1028</c:v>
                </c:pt>
                <c:pt idx="1151">
                  <c:v>1029</c:v>
                </c:pt>
                <c:pt idx="1152">
                  <c:v>1030</c:v>
                </c:pt>
                <c:pt idx="1153">
                  <c:v>1031</c:v>
                </c:pt>
                <c:pt idx="1154">
                  <c:v>1032</c:v>
                </c:pt>
                <c:pt idx="1155">
                  <c:v>1033</c:v>
                </c:pt>
                <c:pt idx="1156">
                  <c:v>1034</c:v>
                </c:pt>
                <c:pt idx="1157">
                  <c:v>1035</c:v>
                </c:pt>
                <c:pt idx="1158">
                  <c:v>1036</c:v>
                </c:pt>
                <c:pt idx="1159">
                  <c:v>1037</c:v>
                </c:pt>
                <c:pt idx="1160">
                  <c:v>1038</c:v>
                </c:pt>
                <c:pt idx="1161">
                  <c:v>1039</c:v>
                </c:pt>
                <c:pt idx="1162">
                  <c:v>1040</c:v>
                </c:pt>
                <c:pt idx="1163">
                  <c:v>1041</c:v>
                </c:pt>
                <c:pt idx="1164">
                  <c:v>1042</c:v>
                </c:pt>
                <c:pt idx="1165">
                  <c:v>1043</c:v>
                </c:pt>
                <c:pt idx="1166">
                  <c:v>1044</c:v>
                </c:pt>
                <c:pt idx="1167">
                  <c:v>1045</c:v>
                </c:pt>
                <c:pt idx="1168">
                  <c:v>1046</c:v>
                </c:pt>
                <c:pt idx="1169">
                  <c:v>1047</c:v>
                </c:pt>
                <c:pt idx="1170">
                  <c:v>1048</c:v>
                </c:pt>
                <c:pt idx="1171">
                  <c:v>1049</c:v>
                </c:pt>
                <c:pt idx="1172">
                  <c:v>1050</c:v>
                </c:pt>
                <c:pt idx="1173">
                  <c:v>1051</c:v>
                </c:pt>
                <c:pt idx="1174">
                  <c:v>1052</c:v>
                </c:pt>
                <c:pt idx="1175">
                  <c:v>1053</c:v>
                </c:pt>
                <c:pt idx="1176">
                  <c:v>1054</c:v>
                </c:pt>
                <c:pt idx="1177">
                  <c:v>1055</c:v>
                </c:pt>
                <c:pt idx="1178">
                  <c:v>1056</c:v>
                </c:pt>
                <c:pt idx="1179">
                  <c:v>1057</c:v>
                </c:pt>
                <c:pt idx="1180">
                  <c:v>1058</c:v>
                </c:pt>
                <c:pt idx="1181">
                  <c:v>1059</c:v>
                </c:pt>
                <c:pt idx="1182">
                  <c:v>1060</c:v>
                </c:pt>
                <c:pt idx="1183">
                  <c:v>1061</c:v>
                </c:pt>
                <c:pt idx="1184">
                  <c:v>1062</c:v>
                </c:pt>
                <c:pt idx="1185">
                  <c:v>1063</c:v>
                </c:pt>
                <c:pt idx="1186">
                  <c:v>1064</c:v>
                </c:pt>
                <c:pt idx="1187">
                  <c:v>1065</c:v>
                </c:pt>
                <c:pt idx="1188">
                  <c:v>1066</c:v>
                </c:pt>
                <c:pt idx="1189">
                  <c:v>1067</c:v>
                </c:pt>
                <c:pt idx="1190">
                  <c:v>1068</c:v>
                </c:pt>
                <c:pt idx="1191">
                  <c:v>1069</c:v>
                </c:pt>
                <c:pt idx="1192">
                  <c:v>1070</c:v>
                </c:pt>
                <c:pt idx="1193">
                  <c:v>1071</c:v>
                </c:pt>
                <c:pt idx="1194">
                  <c:v>1072</c:v>
                </c:pt>
                <c:pt idx="1195">
                  <c:v>1073</c:v>
                </c:pt>
                <c:pt idx="1196">
                  <c:v>1074</c:v>
                </c:pt>
                <c:pt idx="1197">
                  <c:v>1075</c:v>
                </c:pt>
                <c:pt idx="1198">
                  <c:v>1076</c:v>
                </c:pt>
                <c:pt idx="1199">
                  <c:v>1077</c:v>
                </c:pt>
                <c:pt idx="1200">
                  <c:v>1078</c:v>
                </c:pt>
                <c:pt idx="1201">
                  <c:v>1079</c:v>
                </c:pt>
                <c:pt idx="1202">
                  <c:v>1080</c:v>
                </c:pt>
                <c:pt idx="1203">
                  <c:v>1081</c:v>
                </c:pt>
                <c:pt idx="1204">
                  <c:v>1082</c:v>
                </c:pt>
                <c:pt idx="1205">
                  <c:v>1083</c:v>
                </c:pt>
                <c:pt idx="1206">
                  <c:v>1084</c:v>
                </c:pt>
                <c:pt idx="1207">
                  <c:v>1085</c:v>
                </c:pt>
                <c:pt idx="1208">
                  <c:v>1086</c:v>
                </c:pt>
                <c:pt idx="1209">
                  <c:v>1087</c:v>
                </c:pt>
                <c:pt idx="1210">
                  <c:v>1088</c:v>
                </c:pt>
                <c:pt idx="1211">
                  <c:v>1089</c:v>
                </c:pt>
                <c:pt idx="1212">
                  <c:v>1090</c:v>
                </c:pt>
                <c:pt idx="1213">
                  <c:v>1091</c:v>
                </c:pt>
                <c:pt idx="1214">
                  <c:v>1092</c:v>
                </c:pt>
                <c:pt idx="1215">
                  <c:v>1093</c:v>
                </c:pt>
                <c:pt idx="1216">
                  <c:v>1094</c:v>
                </c:pt>
                <c:pt idx="1217">
                  <c:v>1095</c:v>
                </c:pt>
                <c:pt idx="1218">
                  <c:v>1096</c:v>
                </c:pt>
                <c:pt idx="1219">
                  <c:v>1097</c:v>
                </c:pt>
                <c:pt idx="1220">
                  <c:v>1098</c:v>
                </c:pt>
                <c:pt idx="1221">
                  <c:v>1099</c:v>
                </c:pt>
                <c:pt idx="1222">
                  <c:v>1100</c:v>
                </c:pt>
                <c:pt idx="1223">
                  <c:v>1101</c:v>
                </c:pt>
                <c:pt idx="1224">
                  <c:v>1102</c:v>
                </c:pt>
                <c:pt idx="1225">
                  <c:v>1103</c:v>
                </c:pt>
                <c:pt idx="1226">
                  <c:v>1104</c:v>
                </c:pt>
                <c:pt idx="1227">
                  <c:v>1105</c:v>
                </c:pt>
                <c:pt idx="1228">
                  <c:v>1106</c:v>
                </c:pt>
                <c:pt idx="1229">
                  <c:v>1107</c:v>
                </c:pt>
                <c:pt idx="1230">
                  <c:v>1108</c:v>
                </c:pt>
                <c:pt idx="1231">
                  <c:v>1109</c:v>
                </c:pt>
                <c:pt idx="1232">
                  <c:v>1110</c:v>
                </c:pt>
                <c:pt idx="1233">
                  <c:v>1111</c:v>
                </c:pt>
                <c:pt idx="1234">
                  <c:v>1112</c:v>
                </c:pt>
                <c:pt idx="1235">
                  <c:v>1113</c:v>
                </c:pt>
                <c:pt idx="1236">
                  <c:v>1114</c:v>
                </c:pt>
                <c:pt idx="1237">
                  <c:v>1115</c:v>
                </c:pt>
                <c:pt idx="1238">
                  <c:v>1116</c:v>
                </c:pt>
                <c:pt idx="1239">
                  <c:v>1117</c:v>
                </c:pt>
                <c:pt idx="1240">
                  <c:v>1118</c:v>
                </c:pt>
                <c:pt idx="1241">
                  <c:v>1119</c:v>
                </c:pt>
                <c:pt idx="1242">
                  <c:v>1120</c:v>
                </c:pt>
                <c:pt idx="1243">
                  <c:v>1121</c:v>
                </c:pt>
                <c:pt idx="1244">
                  <c:v>1122</c:v>
                </c:pt>
                <c:pt idx="1245">
                  <c:v>1123</c:v>
                </c:pt>
                <c:pt idx="1246">
                  <c:v>1124</c:v>
                </c:pt>
                <c:pt idx="1247">
                  <c:v>1125</c:v>
                </c:pt>
                <c:pt idx="1248">
                  <c:v>1126</c:v>
                </c:pt>
                <c:pt idx="1249">
                  <c:v>1127</c:v>
                </c:pt>
                <c:pt idx="1250">
                  <c:v>1128</c:v>
                </c:pt>
                <c:pt idx="1251">
                  <c:v>1129</c:v>
                </c:pt>
                <c:pt idx="1252">
                  <c:v>1130</c:v>
                </c:pt>
                <c:pt idx="1253">
                  <c:v>1131</c:v>
                </c:pt>
                <c:pt idx="1254">
                  <c:v>1132</c:v>
                </c:pt>
                <c:pt idx="1255">
                  <c:v>1133</c:v>
                </c:pt>
                <c:pt idx="1256">
                  <c:v>1134</c:v>
                </c:pt>
                <c:pt idx="1257">
                  <c:v>1135</c:v>
                </c:pt>
                <c:pt idx="1258">
                  <c:v>1136</c:v>
                </c:pt>
                <c:pt idx="1259">
                  <c:v>1137</c:v>
                </c:pt>
                <c:pt idx="1260">
                  <c:v>1138</c:v>
                </c:pt>
                <c:pt idx="1261">
                  <c:v>1139</c:v>
                </c:pt>
                <c:pt idx="1262">
                  <c:v>1140</c:v>
                </c:pt>
                <c:pt idx="1263">
                  <c:v>1141</c:v>
                </c:pt>
                <c:pt idx="1264">
                  <c:v>1142</c:v>
                </c:pt>
                <c:pt idx="1265">
                  <c:v>1143</c:v>
                </c:pt>
                <c:pt idx="1266">
                  <c:v>1144</c:v>
                </c:pt>
                <c:pt idx="1267">
                  <c:v>1145</c:v>
                </c:pt>
                <c:pt idx="1268">
                  <c:v>1146</c:v>
                </c:pt>
                <c:pt idx="1269">
                  <c:v>1147</c:v>
                </c:pt>
                <c:pt idx="1270">
                  <c:v>1148</c:v>
                </c:pt>
                <c:pt idx="1271">
                  <c:v>1149</c:v>
                </c:pt>
                <c:pt idx="1272">
                  <c:v>1150</c:v>
                </c:pt>
                <c:pt idx="1273">
                  <c:v>1151</c:v>
                </c:pt>
                <c:pt idx="1274">
                  <c:v>1152</c:v>
                </c:pt>
                <c:pt idx="1275">
                  <c:v>1153</c:v>
                </c:pt>
                <c:pt idx="1276">
                  <c:v>1154</c:v>
                </c:pt>
                <c:pt idx="1277">
                  <c:v>1155</c:v>
                </c:pt>
                <c:pt idx="1278">
                  <c:v>1156</c:v>
                </c:pt>
                <c:pt idx="1279">
                  <c:v>1157</c:v>
                </c:pt>
                <c:pt idx="1280">
                  <c:v>1158</c:v>
                </c:pt>
                <c:pt idx="1281">
                  <c:v>1159</c:v>
                </c:pt>
                <c:pt idx="1282">
                  <c:v>1160</c:v>
                </c:pt>
                <c:pt idx="1283">
                  <c:v>1161</c:v>
                </c:pt>
                <c:pt idx="1284">
                  <c:v>1162</c:v>
                </c:pt>
                <c:pt idx="1285">
                  <c:v>1163</c:v>
                </c:pt>
                <c:pt idx="1286">
                  <c:v>1164</c:v>
                </c:pt>
                <c:pt idx="1287">
                  <c:v>1165</c:v>
                </c:pt>
                <c:pt idx="1288">
                  <c:v>1166</c:v>
                </c:pt>
                <c:pt idx="1289">
                  <c:v>1167</c:v>
                </c:pt>
                <c:pt idx="1290">
                  <c:v>1168</c:v>
                </c:pt>
                <c:pt idx="1291">
                  <c:v>1169</c:v>
                </c:pt>
                <c:pt idx="1292">
                  <c:v>1170</c:v>
                </c:pt>
                <c:pt idx="1293">
                  <c:v>1171</c:v>
                </c:pt>
                <c:pt idx="1294">
                  <c:v>1172</c:v>
                </c:pt>
                <c:pt idx="1295">
                  <c:v>1173</c:v>
                </c:pt>
                <c:pt idx="1296">
                  <c:v>1174</c:v>
                </c:pt>
                <c:pt idx="1297">
                  <c:v>1175</c:v>
                </c:pt>
                <c:pt idx="1298">
                  <c:v>1176</c:v>
                </c:pt>
                <c:pt idx="1299">
                  <c:v>1177</c:v>
                </c:pt>
                <c:pt idx="1300">
                  <c:v>1178</c:v>
                </c:pt>
                <c:pt idx="1301">
                  <c:v>1179</c:v>
                </c:pt>
                <c:pt idx="1302">
                  <c:v>1180</c:v>
                </c:pt>
                <c:pt idx="1303">
                  <c:v>1181</c:v>
                </c:pt>
                <c:pt idx="1304">
                  <c:v>1182</c:v>
                </c:pt>
                <c:pt idx="1305">
                  <c:v>1183</c:v>
                </c:pt>
                <c:pt idx="1306">
                  <c:v>1184</c:v>
                </c:pt>
                <c:pt idx="1307">
                  <c:v>1185</c:v>
                </c:pt>
                <c:pt idx="1308">
                  <c:v>1186</c:v>
                </c:pt>
                <c:pt idx="1309">
                  <c:v>1187</c:v>
                </c:pt>
                <c:pt idx="1310">
                  <c:v>1188</c:v>
                </c:pt>
                <c:pt idx="1311">
                  <c:v>1189</c:v>
                </c:pt>
                <c:pt idx="1312">
                  <c:v>1190</c:v>
                </c:pt>
                <c:pt idx="1313">
                  <c:v>1191</c:v>
                </c:pt>
                <c:pt idx="1314">
                  <c:v>1192</c:v>
                </c:pt>
                <c:pt idx="1315">
                  <c:v>1193</c:v>
                </c:pt>
                <c:pt idx="1316">
                  <c:v>1194</c:v>
                </c:pt>
                <c:pt idx="1317">
                  <c:v>1195</c:v>
                </c:pt>
                <c:pt idx="1318">
                  <c:v>1196</c:v>
                </c:pt>
                <c:pt idx="1319">
                  <c:v>1197</c:v>
                </c:pt>
                <c:pt idx="1320">
                  <c:v>1198</c:v>
                </c:pt>
                <c:pt idx="1321">
                  <c:v>1199</c:v>
                </c:pt>
                <c:pt idx="1322">
                  <c:v>1200</c:v>
                </c:pt>
                <c:pt idx="1323">
                  <c:v>1201</c:v>
                </c:pt>
                <c:pt idx="1324">
                  <c:v>1202</c:v>
                </c:pt>
                <c:pt idx="1325">
                  <c:v>1203</c:v>
                </c:pt>
                <c:pt idx="1326">
                  <c:v>1204</c:v>
                </c:pt>
                <c:pt idx="1327">
                  <c:v>1205</c:v>
                </c:pt>
                <c:pt idx="1328">
                  <c:v>1206</c:v>
                </c:pt>
                <c:pt idx="1329">
                  <c:v>1207</c:v>
                </c:pt>
                <c:pt idx="1330">
                  <c:v>1208</c:v>
                </c:pt>
                <c:pt idx="1331">
                  <c:v>1209</c:v>
                </c:pt>
                <c:pt idx="1332">
                  <c:v>1210</c:v>
                </c:pt>
                <c:pt idx="1333">
                  <c:v>1211</c:v>
                </c:pt>
                <c:pt idx="1334">
                  <c:v>1212</c:v>
                </c:pt>
                <c:pt idx="1335">
                  <c:v>1213</c:v>
                </c:pt>
                <c:pt idx="1336">
                  <c:v>1214</c:v>
                </c:pt>
                <c:pt idx="1337">
                  <c:v>1215</c:v>
                </c:pt>
                <c:pt idx="1338">
                  <c:v>1216</c:v>
                </c:pt>
                <c:pt idx="1339">
                  <c:v>1217</c:v>
                </c:pt>
                <c:pt idx="1340">
                  <c:v>1218</c:v>
                </c:pt>
                <c:pt idx="1341">
                  <c:v>1219</c:v>
                </c:pt>
                <c:pt idx="1342">
                  <c:v>1220</c:v>
                </c:pt>
                <c:pt idx="1343">
                  <c:v>1221</c:v>
                </c:pt>
                <c:pt idx="1344">
                  <c:v>1222</c:v>
                </c:pt>
                <c:pt idx="1345">
                  <c:v>1223</c:v>
                </c:pt>
                <c:pt idx="1346">
                  <c:v>1224</c:v>
                </c:pt>
                <c:pt idx="1347">
                  <c:v>1225</c:v>
                </c:pt>
                <c:pt idx="1348">
                  <c:v>1226</c:v>
                </c:pt>
                <c:pt idx="1349">
                  <c:v>1227</c:v>
                </c:pt>
                <c:pt idx="1350">
                  <c:v>1228</c:v>
                </c:pt>
                <c:pt idx="1351">
                  <c:v>1229</c:v>
                </c:pt>
                <c:pt idx="1352">
                  <c:v>1230</c:v>
                </c:pt>
                <c:pt idx="1353">
                  <c:v>1231</c:v>
                </c:pt>
                <c:pt idx="1354">
                  <c:v>1232</c:v>
                </c:pt>
                <c:pt idx="1355">
                  <c:v>1233</c:v>
                </c:pt>
                <c:pt idx="1356">
                  <c:v>1234</c:v>
                </c:pt>
                <c:pt idx="1357">
                  <c:v>1235</c:v>
                </c:pt>
                <c:pt idx="1358">
                  <c:v>1236</c:v>
                </c:pt>
                <c:pt idx="1359">
                  <c:v>1237</c:v>
                </c:pt>
                <c:pt idx="1360">
                  <c:v>1238</c:v>
                </c:pt>
                <c:pt idx="1361">
                  <c:v>1239</c:v>
                </c:pt>
                <c:pt idx="1362">
                  <c:v>1240</c:v>
                </c:pt>
                <c:pt idx="1363">
                  <c:v>1241</c:v>
                </c:pt>
                <c:pt idx="1364">
                  <c:v>1242</c:v>
                </c:pt>
                <c:pt idx="1365">
                  <c:v>1243</c:v>
                </c:pt>
                <c:pt idx="1366">
                  <c:v>1244</c:v>
                </c:pt>
                <c:pt idx="1367">
                  <c:v>1245</c:v>
                </c:pt>
                <c:pt idx="1368">
                  <c:v>1246</c:v>
                </c:pt>
                <c:pt idx="1369">
                  <c:v>1247</c:v>
                </c:pt>
                <c:pt idx="1370">
                  <c:v>1248</c:v>
                </c:pt>
                <c:pt idx="1371">
                  <c:v>1249</c:v>
                </c:pt>
                <c:pt idx="1372">
                  <c:v>1250</c:v>
                </c:pt>
                <c:pt idx="1373">
                  <c:v>1251</c:v>
                </c:pt>
                <c:pt idx="1374">
                  <c:v>1252</c:v>
                </c:pt>
                <c:pt idx="1375">
                  <c:v>1253</c:v>
                </c:pt>
                <c:pt idx="1376">
                  <c:v>1254</c:v>
                </c:pt>
                <c:pt idx="1377">
                  <c:v>1255</c:v>
                </c:pt>
                <c:pt idx="1378">
                  <c:v>1256</c:v>
                </c:pt>
                <c:pt idx="1379">
                  <c:v>1257</c:v>
                </c:pt>
                <c:pt idx="1380">
                  <c:v>1258</c:v>
                </c:pt>
                <c:pt idx="1381">
                  <c:v>1259</c:v>
                </c:pt>
                <c:pt idx="1382">
                  <c:v>1260</c:v>
                </c:pt>
                <c:pt idx="1383">
                  <c:v>1261</c:v>
                </c:pt>
                <c:pt idx="1384">
                  <c:v>1262</c:v>
                </c:pt>
                <c:pt idx="1385">
                  <c:v>1263</c:v>
                </c:pt>
                <c:pt idx="1386">
                  <c:v>1264</c:v>
                </c:pt>
                <c:pt idx="1387">
                  <c:v>1265</c:v>
                </c:pt>
                <c:pt idx="1388">
                  <c:v>1266</c:v>
                </c:pt>
                <c:pt idx="1389">
                  <c:v>1267</c:v>
                </c:pt>
                <c:pt idx="1390">
                  <c:v>1268</c:v>
                </c:pt>
                <c:pt idx="1391">
                  <c:v>1269</c:v>
                </c:pt>
                <c:pt idx="1392">
                  <c:v>1270</c:v>
                </c:pt>
                <c:pt idx="1393">
                  <c:v>1271</c:v>
                </c:pt>
                <c:pt idx="1394">
                  <c:v>1272</c:v>
                </c:pt>
                <c:pt idx="1395">
                  <c:v>1273</c:v>
                </c:pt>
                <c:pt idx="1396">
                  <c:v>1274</c:v>
                </c:pt>
                <c:pt idx="1397">
                  <c:v>1275</c:v>
                </c:pt>
                <c:pt idx="1398">
                  <c:v>1276</c:v>
                </c:pt>
                <c:pt idx="1399">
                  <c:v>1277</c:v>
                </c:pt>
                <c:pt idx="1400">
                  <c:v>1278</c:v>
                </c:pt>
                <c:pt idx="1401">
                  <c:v>1279</c:v>
                </c:pt>
                <c:pt idx="1402">
                  <c:v>1280</c:v>
                </c:pt>
                <c:pt idx="1403">
                  <c:v>1281</c:v>
                </c:pt>
                <c:pt idx="1404">
                  <c:v>1282</c:v>
                </c:pt>
                <c:pt idx="1405">
                  <c:v>1283</c:v>
                </c:pt>
                <c:pt idx="1406">
                  <c:v>1284</c:v>
                </c:pt>
                <c:pt idx="1407">
                  <c:v>1285</c:v>
                </c:pt>
                <c:pt idx="1408">
                  <c:v>1286</c:v>
                </c:pt>
                <c:pt idx="1409">
                  <c:v>1287</c:v>
                </c:pt>
                <c:pt idx="1410">
                  <c:v>1288</c:v>
                </c:pt>
                <c:pt idx="1411">
                  <c:v>1289</c:v>
                </c:pt>
                <c:pt idx="1412">
                  <c:v>1290</c:v>
                </c:pt>
                <c:pt idx="1413">
                  <c:v>1291</c:v>
                </c:pt>
                <c:pt idx="1414">
                  <c:v>1292</c:v>
                </c:pt>
                <c:pt idx="1415">
                  <c:v>1293</c:v>
                </c:pt>
                <c:pt idx="1416">
                  <c:v>1294</c:v>
                </c:pt>
                <c:pt idx="1417">
                  <c:v>1295</c:v>
                </c:pt>
                <c:pt idx="1418">
                  <c:v>1296</c:v>
                </c:pt>
                <c:pt idx="1419">
                  <c:v>1297</c:v>
                </c:pt>
                <c:pt idx="1420">
                  <c:v>1298</c:v>
                </c:pt>
                <c:pt idx="1421">
                  <c:v>1299</c:v>
                </c:pt>
                <c:pt idx="1422">
                  <c:v>1300</c:v>
                </c:pt>
                <c:pt idx="1423">
                  <c:v>1301</c:v>
                </c:pt>
                <c:pt idx="1424">
                  <c:v>1302</c:v>
                </c:pt>
                <c:pt idx="1425">
                  <c:v>1303</c:v>
                </c:pt>
                <c:pt idx="1426">
                  <c:v>1304</c:v>
                </c:pt>
                <c:pt idx="1427">
                  <c:v>1305</c:v>
                </c:pt>
                <c:pt idx="1428">
                  <c:v>1306</c:v>
                </c:pt>
                <c:pt idx="1429">
                  <c:v>1307</c:v>
                </c:pt>
                <c:pt idx="1430">
                  <c:v>1308</c:v>
                </c:pt>
                <c:pt idx="1431">
                  <c:v>1309</c:v>
                </c:pt>
                <c:pt idx="1432">
                  <c:v>1310</c:v>
                </c:pt>
                <c:pt idx="1433">
                  <c:v>1311</c:v>
                </c:pt>
                <c:pt idx="1434">
                  <c:v>1312</c:v>
                </c:pt>
                <c:pt idx="1435">
                  <c:v>1313</c:v>
                </c:pt>
                <c:pt idx="1436">
                  <c:v>1314</c:v>
                </c:pt>
                <c:pt idx="1437">
                  <c:v>1315</c:v>
                </c:pt>
                <c:pt idx="1438">
                  <c:v>1316</c:v>
                </c:pt>
                <c:pt idx="1439">
                  <c:v>1317</c:v>
                </c:pt>
                <c:pt idx="1440">
                  <c:v>1318</c:v>
                </c:pt>
                <c:pt idx="1441">
                  <c:v>1319</c:v>
                </c:pt>
                <c:pt idx="1442">
                  <c:v>1320</c:v>
                </c:pt>
                <c:pt idx="1443">
                  <c:v>1321</c:v>
                </c:pt>
                <c:pt idx="1444">
                  <c:v>1322</c:v>
                </c:pt>
                <c:pt idx="1445">
                  <c:v>1323</c:v>
                </c:pt>
                <c:pt idx="1446">
                  <c:v>1324</c:v>
                </c:pt>
                <c:pt idx="1447">
                  <c:v>1325</c:v>
                </c:pt>
                <c:pt idx="1448">
                  <c:v>1326</c:v>
                </c:pt>
                <c:pt idx="1449">
                  <c:v>1327</c:v>
                </c:pt>
                <c:pt idx="1450">
                  <c:v>1328</c:v>
                </c:pt>
                <c:pt idx="1451">
                  <c:v>1329</c:v>
                </c:pt>
                <c:pt idx="1452">
                  <c:v>1330</c:v>
                </c:pt>
                <c:pt idx="1453">
                  <c:v>1331</c:v>
                </c:pt>
                <c:pt idx="1454">
                  <c:v>1332</c:v>
                </c:pt>
                <c:pt idx="1455">
                  <c:v>1333</c:v>
                </c:pt>
                <c:pt idx="1456">
                  <c:v>1334</c:v>
                </c:pt>
                <c:pt idx="1457">
                  <c:v>1335</c:v>
                </c:pt>
                <c:pt idx="1458">
                  <c:v>1336</c:v>
                </c:pt>
                <c:pt idx="1459">
                  <c:v>1337</c:v>
                </c:pt>
                <c:pt idx="1460">
                  <c:v>1338</c:v>
                </c:pt>
                <c:pt idx="1461">
                  <c:v>1339</c:v>
                </c:pt>
                <c:pt idx="1462">
                  <c:v>1340</c:v>
                </c:pt>
                <c:pt idx="1463">
                  <c:v>1341</c:v>
                </c:pt>
                <c:pt idx="1464">
                  <c:v>1342</c:v>
                </c:pt>
                <c:pt idx="1465">
                  <c:v>1343</c:v>
                </c:pt>
                <c:pt idx="1466">
                  <c:v>1344</c:v>
                </c:pt>
                <c:pt idx="1467">
                  <c:v>1345</c:v>
                </c:pt>
                <c:pt idx="1468">
                  <c:v>1346</c:v>
                </c:pt>
                <c:pt idx="1469">
                  <c:v>1347</c:v>
                </c:pt>
                <c:pt idx="1470">
                  <c:v>1348</c:v>
                </c:pt>
                <c:pt idx="1471">
                  <c:v>1349</c:v>
                </c:pt>
                <c:pt idx="1472">
                  <c:v>1350</c:v>
                </c:pt>
                <c:pt idx="1473">
                  <c:v>1351</c:v>
                </c:pt>
                <c:pt idx="1474">
                  <c:v>1352</c:v>
                </c:pt>
                <c:pt idx="1475">
                  <c:v>1353</c:v>
                </c:pt>
                <c:pt idx="1476">
                  <c:v>1354</c:v>
                </c:pt>
                <c:pt idx="1477">
                  <c:v>1355</c:v>
                </c:pt>
                <c:pt idx="1478">
                  <c:v>1356</c:v>
                </c:pt>
                <c:pt idx="1479">
                  <c:v>1357</c:v>
                </c:pt>
                <c:pt idx="1480">
                  <c:v>1358</c:v>
                </c:pt>
                <c:pt idx="1481">
                  <c:v>1359</c:v>
                </c:pt>
                <c:pt idx="1482">
                  <c:v>1360</c:v>
                </c:pt>
                <c:pt idx="1483">
                  <c:v>1361</c:v>
                </c:pt>
                <c:pt idx="1484">
                  <c:v>1362</c:v>
                </c:pt>
                <c:pt idx="1485">
                  <c:v>1363</c:v>
                </c:pt>
                <c:pt idx="1486">
                  <c:v>1364</c:v>
                </c:pt>
                <c:pt idx="1487">
                  <c:v>1365</c:v>
                </c:pt>
                <c:pt idx="1488">
                  <c:v>1366</c:v>
                </c:pt>
                <c:pt idx="1489">
                  <c:v>1367</c:v>
                </c:pt>
                <c:pt idx="1490">
                  <c:v>1368</c:v>
                </c:pt>
                <c:pt idx="1491">
                  <c:v>1369</c:v>
                </c:pt>
                <c:pt idx="1492">
                  <c:v>1370</c:v>
                </c:pt>
                <c:pt idx="1493">
                  <c:v>1371</c:v>
                </c:pt>
                <c:pt idx="1494">
                  <c:v>1372</c:v>
                </c:pt>
                <c:pt idx="1495">
                  <c:v>1373</c:v>
                </c:pt>
                <c:pt idx="1496">
                  <c:v>1374</c:v>
                </c:pt>
                <c:pt idx="1497">
                  <c:v>1375</c:v>
                </c:pt>
                <c:pt idx="1498">
                  <c:v>1376</c:v>
                </c:pt>
                <c:pt idx="1499">
                  <c:v>1377</c:v>
                </c:pt>
                <c:pt idx="1500">
                  <c:v>1378</c:v>
                </c:pt>
                <c:pt idx="1501">
                  <c:v>1379</c:v>
                </c:pt>
                <c:pt idx="1502">
                  <c:v>1380</c:v>
                </c:pt>
                <c:pt idx="1503">
                  <c:v>1381</c:v>
                </c:pt>
                <c:pt idx="1504">
                  <c:v>1382</c:v>
                </c:pt>
                <c:pt idx="1505">
                  <c:v>1383</c:v>
                </c:pt>
                <c:pt idx="1506">
                  <c:v>1384</c:v>
                </c:pt>
                <c:pt idx="1507">
                  <c:v>1385</c:v>
                </c:pt>
              </c:strCache>
            </c:strRef>
          </c:xVal>
          <c:yVal>
            <c:numRef>
              <c:f>'18 boxes and batteries #2'!$B:$B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-10.582847582210199</c:v>
                </c:pt>
                <c:pt idx="3">
                  <c:v>-11.447811894665699</c:v>
                </c:pt>
                <c:pt idx="4">
                  <c:v>-9.4324838599663927</c:v>
                </c:pt>
                <c:pt idx="5">
                  <c:v>-7.5376172417302945</c:v>
                </c:pt>
                <c:pt idx="6">
                  <c:v>-7.7931537793647303</c:v>
                </c:pt>
                <c:pt idx="7">
                  <c:v>6.36303849914</c:v>
                </c:pt>
                <c:pt idx="8">
                  <c:v>2.6521620475502301</c:v>
                </c:pt>
                <c:pt idx="9">
                  <c:v>6.8081562543943797</c:v>
                </c:pt>
                <c:pt idx="10">
                  <c:v>11.3113985899013</c:v>
                </c:pt>
                <c:pt idx="11">
                  <c:v>15.4113057598789</c:v>
                </c:pt>
                <c:pt idx="12">
                  <c:v>11.921597361692999</c:v>
                </c:pt>
                <c:pt idx="13">
                  <c:v>8.9354931866323497</c:v>
                </c:pt>
                <c:pt idx="14">
                  <c:v>5.2822964751797317</c:v>
                </c:pt>
                <c:pt idx="15">
                  <c:v>1.6977392129409667</c:v>
                </c:pt>
                <c:pt idx="16">
                  <c:v>-2.2552514661602268</c:v>
                </c:pt>
                <c:pt idx="17">
                  <c:v>-7.6156203929296113</c:v>
                </c:pt>
                <c:pt idx="18">
                  <c:v>-13.180268510669</c:v>
                </c:pt>
                <c:pt idx="19">
                  <c:v>-17.25558609492311</c:v>
                </c:pt>
                <c:pt idx="20">
                  <c:v>-15.656202235883635</c:v>
                </c:pt>
                <c:pt idx="21">
                  <c:v>-14.953483000708431</c:v>
                </c:pt>
                <c:pt idx="22">
                  <c:v>-14.5778573407239</c:v>
                </c:pt>
                <c:pt idx="23">
                  <c:v>-14.072935527271706</c:v>
                </c:pt>
                <c:pt idx="24">
                  <c:v>-14.684164368231878</c:v>
                </c:pt>
                <c:pt idx="25">
                  <c:v>-12.691289243333699</c:v>
                </c:pt>
                <c:pt idx="26">
                  <c:v>0.42968598014775433</c:v>
                </c:pt>
                <c:pt idx="27">
                  <c:v>-3.0973084112927798</c:v>
                </c:pt>
                <c:pt idx="28">
                  <c:v>-6.7212781425234818</c:v>
                </c:pt>
                <c:pt idx="29">
                  <c:v>-11.5888841658569</c:v>
                </c:pt>
                <c:pt idx="30">
                  <c:v>-19.723628133741332</c:v>
                </c:pt>
                <c:pt idx="31">
                  <c:v>-27.559141986911889</c:v>
                </c:pt>
                <c:pt idx="32">
                  <c:v>-14.208636538702729</c:v>
                </c:pt>
                <c:pt idx="33">
                  <c:v>-24.700965629610501</c:v>
                </c:pt>
                <c:pt idx="34">
                  <c:v>-12.3030780354408</c:v>
                </c:pt>
                <c:pt idx="35">
                  <c:v>0.37554821536020827</c:v>
                </c:pt>
                <c:pt idx="36">
                  <c:v>-5.9932055830283337</c:v>
                </c:pt>
                <c:pt idx="37">
                  <c:v>-17.084652762948899</c:v>
                </c:pt>
                <c:pt idx="38">
                  <c:v>-12.4228586807619</c:v>
                </c:pt>
                <c:pt idx="39">
                  <c:v>-17.497973819623599</c:v>
                </c:pt>
                <c:pt idx="40">
                  <c:v>-4.2883678560640304</c:v>
                </c:pt>
                <c:pt idx="41">
                  <c:v>7.7811501481596004</c:v>
                </c:pt>
                <c:pt idx="42">
                  <c:v>-10.8517729483553</c:v>
                </c:pt>
                <c:pt idx="43">
                  <c:v>1.1455078302202701</c:v>
                </c:pt>
                <c:pt idx="44">
                  <c:v>-1.9661196365772329</c:v>
                </c:pt>
                <c:pt idx="45">
                  <c:v>2.4880479213538429</c:v>
                </c:pt>
                <c:pt idx="46">
                  <c:v>-6.8256465845058303</c:v>
                </c:pt>
                <c:pt idx="47">
                  <c:v>-9.9966560601120502</c:v>
                </c:pt>
                <c:pt idx="48">
                  <c:v>-10.623957908362</c:v>
                </c:pt>
                <c:pt idx="49">
                  <c:v>-11.8467790662979</c:v>
                </c:pt>
                <c:pt idx="50">
                  <c:v>-3.80920307244675</c:v>
                </c:pt>
                <c:pt idx="51">
                  <c:v>4.5451336789493491</c:v>
                </c:pt>
                <c:pt idx="52">
                  <c:v>15.131823327133276</c:v>
                </c:pt>
                <c:pt idx="53">
                  <c:v>25.689321015825087</c:v>
                </c:pt>
                <c:pt idx="54">
                  <c:v>2.6824951912155597</c:v>
                </c:pt>
                <c:pt idx="55">
                  <c:v>3.41565054015599</c:v>
                </c:pt>
                <c:pt idx="56">
                  <c:v>20.198927958074005</c:v>
                </c:pt>
                <c:pt idx="57">
                  <c:v>12.344615706700001</c:v>
                </c:pt>
                <c:pt idx="58">
                  <c:v>-2.1128691553357544</c:v>
                </c:pt>
                <c:pt idx="59">
                  <c:v>8.4374217567144889</c:v>
                </c:pt>
                <c:pt idx="60">
                  <c:v>6.19024624133153</c:v>
                </c:pt>
                <c:pt idx="61">
                  <c:v>-1.3833176252537729</c:v>
                </c:pt>
                <c:pt idx="62">
                  <c:v>0.72108896638136799</c:v>
                </c:pt>
                <c:pt idx="63">
                  <c:v>0.52722481098404095</c:v>
                </c:pt>
                <c:pt idx="64">
                  <c:v>0.56787864380633701</c:v>
                </c:pt>
                <c:pt idx="65">
                  <c:v>0.59046171851616658</c:v>
                </c:pt>
                <c:pt idx="66">
                  <c:v>-9.2047319793716493</c:v>
                </c:pt>
                <c:pt idx="67">
                  <c:v>23.108020075327552</c:v>
                </c:pt>
                <c:pt idx="68">
                  <c:v>15.269335787664</c:v>
                </c:pt>
                <c:pt idx="69">
                  <c:v>22.650544609994199</c:v>
                </c:pt>
                <c:pt idx="70">
                  <c:v>14.735265066020398</c:v>
                </c:pt>
                <c:pt idx="71">
                  <c:v>0.58990864437355195</c:v>
                </c:pt>
                <c:pt idx="72">
                  <c:v>2.5797300736624558</c:v>
                </c:pt>
                <c:pt idx="73">
                  <c:v>9.039687272558723</c:v>
                </c:pt>
                <c:pt idx="74">
                  <c:v>0.59436728801300442</c:v>
                </c:pt>
                <c:pt idx="75">
                  <c:v>32.438486197215383</c:v>
                </c:pt>
                <c:pt idx="76">
                  <c:v>0.5307240541733188</c:v>
                </c:pt>
                <c:pt idx="77">
                  <c:v>-3.7539943816312058</c:v>
                </c:pt>
                <c:pt idx="78">
                  <c:v>-7.9762709103639207</c:v>
                </c:pt>
                <c:pt idx="79">
                  <c:v>-12.036929071129602</c:v>
                </c:pt>
                <c:pt idx="80">
                  <c:v>-13.900280386377204</c:v>
                </c:pt>
                <c:pt idx="81">
                  <c:v>-15.969285814635125</c:v>
                </c:pt>
                <c:pt idx="82">
                  <c:v>8.8781737829354164</c:v>
                </c:pt>
                <c:pt idx="83">
                  <c:v>16.514580480990531</c:v>
                </c:pt>
                <c:pt idx="84">
                  <c:v>9.6114371840590707</c:v>
                </c:pt>
                <c:pt idx="85">
                  <c:v>2.4548409405626277</c:v>
                </c:pt>
                <c:pt idx="86">
                  <c:v>-3.3080735836422797</c:v>
                </c:pt>
                <c:pt idx="87">
                  <c:v>-17.009022834201648</c:v>
                </c:pt>
                <c:pt idx="88">
                  <c:v>-3.4679780804952101</c:v>
                </c:pt>
                <c:pt idx="89">
                  <c:v>2.4258933746538567</c:v>
                </c:pt>
                <c:pt idx="90">
                  <c:v>3.60541688904692</c:v>
                </c:pt>
                <c:pt idx="91">
                  <c:v>4.58628032612474</c:v>
                </c:pt>
                <c:pt idx="92">
                  <c:v>14.6001300915377</c:v>
                </c:pt>
                <c:pt idx="93">
                  <c:v>8.7661813437840497</c:v>
                </c:pt>
                <c:pt idx="94">
                  <c:v>2.55778556383778</c:v>
                </c:pt>
                <c:pt idx="95">
                  <c:v>-5.4205051231335597</c:v>
                </c:pt>
                <c:pt idx="96">
                  <c:v>-17.781397486819987</c:v>
                </c:pt>
                <c:pt idx="97">
                  <c:v>0.63568497854474082</c:v>
                </c:pt>
                <c:pt idx="98">
                  <c:v>-17.582963776541348</c:v>
                </c:pt>
                <c:pt idx="99">
                  <c:v>4.5445386416483489</c:v>
                </c:pt>
                <c:pt idx="100">
                  <c:v>16.045949528403586</c:v>
                </c:pt>
                <c:pt idx="101">
                  <c:v>10.250027906212598</c:v>
                </c:pt>
                <c:pt idx="102">
                  <c:v>4.4529786336412895</c:v>
                </c:pt>
                <c:pt idx="103">
                  <c:v>-3.1717430204891439</c:v>
                </c:pt>
                <c:pt idx="104">
                  <c:v>-3.8237555893148638</c:v>
                </c:pt>
                <c:pt idx="105">
                  <c:v>-4.3935443727176979</c:v>
                </c:pt>
                <c:pt idx="106">
                  <c:v>-5.09452803400064</c:v>
                </c:pt>
                <c:pt idx="107">
                  <c:v>2.6445840739322812</c:v>
                </c:pt>
                <c:pt idx="108">
                  <c:v>5.0891576912815104</c:v>
                </c:pt>
                <c:pt idx="109">
                  <c:v>12.374711190911798</c:v>
                </c:pt>
                <c:pt idx="110">
                  <c:v>4.2897065223168198</c:v>
                </c:pt>
                <c:pt idx="111">
                  <c:v>-4.0277928071200675</c:v>
                </c:pt>
                <c:pt idx="112">
                  <c:v>10.398819042836699</c:v>
                </c:pt>
                <c:pt idx="113">
                  <c:v>12.613656253253502</c:v>
                </c:pt>
                <c:pt idx="114">
                  <c:v>5.4765110243870803</c:v>
                </c:pt>
                <c:pt idx="115">
                  <c:v>5.6609334467076922</c:v>
                </c:pt>
                <c:pt idx="116">
                  <c:v>5.7171885732899401</c:v>
                </c:pt>
                <c:pt idx="117">
                  <c:v>5.534924460195195</c:v>
                </c:pt>
                <c:pt idx="118">
                  <c:v>5.5257912832432501</c:v>
                </c:pt>
                <c:pt idx="119">
                  <c:v>5.4809727686522098</c:v>
                </c:pt>
                <c:pt idx="120">
                  <c:v>15.905819398024635</c:v>
                </c:pt>
                <c:pt idx="121">
                  <c:v>8.7750343013583798</c:v>
                </c:pt>
                <c:pt idx="122">
                  <c:v>0.64600841483222904</c:v>
                </c:pt>
                <c:pt idx="123">
                  <c:v>19.631171419359493</c:v>
                </c:pt>
                <c:pt idx="124">
                  <c:v>5.0242309256292055</c:v>
                </c:pt>
                <c:pt idx="125">
                  <c:v>2.7797897824080753</c:v>
                </c:pt>
                <c:pt idx="126">
                  <c:v>23.765371110352199</c:v>
                </c:pt>
                <c:pt idx="127">
                  <c:v>23.776364855509588</c:v>
                </c:pt>
                <c:pt idx="128">
                  <c:v>24.822372001277849</c:v>
                </c:pt>
                <c:pt idx="129">
                  <c:v>4.9097755924103517</c:v>
                </c:pt>
                <c:pt idx="130">
                  <c:v>4.3038428694529696</c:v>
                </c:pt>
                <c:pt idx="131">
                  <c:v>3.1653849547098498</c:v>
                </c:pt>
                <c:pt idx="132">
                  <c:v>5.6892639327452414</c:v>
                </c:pt>
                <c:pt idx="133">
                  <c:v>3.1876491171507877</c:v>
                </c:pt>
                <c:pt idx="134">
                  <c:v>12.7627924427458</c:v>
                </c:pt>
                <c:pt idx="135">
                  <c:v>22.257147504626356</c:v>
                </c:pt>
                <c:pt idx="136">
                  <c:v>5.4702989359439975</c:v>
                </c:pt>
                <c:pt idx="137">
                  <c:v>0.97475756730716001</c:v>
                </c:pt>
                <c:pt idx="138">
                  <c:v>-3.99739245706881</c:v>
                </c:pt>
                <c:pt idx="139">
                  <c:v>22.797751935661353</c:v>
                </c:pt>
                <c:pt idx="140">
                  <c:v>10.259174015485229</c:v>
                </c:pt>
                <c:pt idx="141">
                  <c:v>5.49874483677866</c:v>
                </c:pt>
                <c:pt idx="142">
                  <c:v>18.436916209454001</c:v>
                </c:pt>
                <c:pt idx="143">
                  <c:v>4.7930997615081514</c:v>
                </c:pt>
                <c:pt idx="144">
                  <c:v>7.4657491645382903</c:v>
                </c:pt>
                <c:pt idx="145">
                  <c:v>10.890428512048823</c:v>
                </c:pt>
                <c:pt idx="146">
                  <c:v>4.7696626464256804</c:v>
                </c:pt>
                <c:pt idx="147">
                  <c:v>0.70550992700910564</c:v>
                </c:pt>
                <c:pt idx="148">
                  <c:v>2.2233969607405206</c:v>
                </c:pt>
                <c:pt idx="149">
                  <c:v>3.4727034841391125</c:v>
                </c:pt>
                <c:pt idx="150">
                  <c:v>4.9548361937389398</c:v>
                </c:pt>
                <c:pt idx="151">
                  <c:v>0.79235220715064858</c:v>
                </c:pt>
                <c:pt idx="152">
                  <c:v>-5.433209194017369</c:v>
                </c:pt>
                <c:pt idx="153">
                  <c:v>-1.3528891927676199</c:v>
                </c:pt>
                <c:pt idx="154">
                  <c:v>2.6515741522268499</c:v>
                </c:pt>
                <c:pt idx="155">
                  <c:v>-3.4212732301376301</c:v>
                </c:pt>
                <c:pt idx="156">
                  <c:v>2.8310324417816877</c:v>
                </c:pt>
                <c:pt idx="157">
                  <c:v>-5.185936340499425</c:v>
                </c:pt>
                <c:pt idx="158">
                  <c:v>-4.3149065603950962</c:v>
                </c:pt>
                <c:pt idx="159">
                  <c:v>-3.3944421204153801</c:v>
                </c:pt>
                <c:pt idx="160">
                  <c:v>2.6320482535547725</c:v>
                </c:pt>
                <c:pt idx="161">
                  <c:v>4.8331121845604903</c:v>
                </c:pt>
                <c:pt idx="162">
                  <c:v>-3.4515425816744467</c:v>
                </c:pt>
                <c:pt idx="163">
                  <c:v>0.86949834812388982</c:v>
                </c:pt>
                <c:pt idx="164">
                  <c:v>2.9029540823362998</c:v>
                </c:pt>
                <c:pt idx="165">
                  <c:v>14.090586682361804</c:v>
                </c:pt>
                <c:pt idx="166">
                  <c:v>24.6499152411456</c:v>
                </c:pt>
                <c:pt idx="167">
                  <c:v>5.1431663347230003</c:v>
                </c:pt>
                <c:pt idx="168">
                  <c:v>16.181815549967887</c:v>
                </c:pt>
                <c:pt idx="169">
                  <c:v>11.936519828399721</c:v>
                </c:pt>
                <c:pt idx="170">
                  <c:v>5.2750859487432296</c:v>
                </c:pt>
                <c:pt idx="171">
                  <c:v>0.72300310790080302</c:v>
                </c:pt>
                <c:pt idx="172">
                  <c:v>-3.5856813519092201</c:v>
                </c:pt>
                <c:pt idx="173">
                  <c:v>18.498227380928018</c:v>
                </c:pt>
                <c:pt idx="174">
                  <c:v>16.074002391071499</c:v>
                </c:pt>
                <c:pt idx="175">
                  <c:v>17.4146481239674</c:v>
                </c:pt>
                <c:pt idx="176">
                  <c:v>19.222803555551089</c:v>
                </c:pt>
                <c:pt idx="177">
                  <c:v>17.817321161672854</c:v>
                </c:pt>
                <c:pt idx="178">
                  <c:v>16.958376209577114</c:v>
                </c:pt>
                <c:pt idx="179">
                  <c:v>12.2811343647582</c:v>
                </c:pt>
                <c:pt idx="180">
                  <c:v>5.2766980782332027</c:v>
                </c:pt>
                <c:pt idx="181">
                  <c:v>16.831194420933446</c:v>
                </c:pt>
                <c:pt idx="182">
                  <c:v>21.604157747978554</c:v>
                </c:pt>
                <c:pt idx="183">
                  <c:v>26.333104892382288</c:v>
                </c:pt>
                <c:pt idx="184">
                  <c:v>17.025393433968652</c:v>
                </c:pt>
                <c:pt idx="185">
                  <c:v>19.107781947485435</c:v>
                </c:pt>
                <c:pt idx="186">
                  <c:v>17.0910135165804</c:v>
                </c:pt>
                <c:pt idx="187">
                  <c:v>21.880181981299199</c:v>
                </c:pt>
                <c:pt idx="188">
                  <c:v>25.127278018018782</c:v>
                </c:pt>
                <c:pt idx="189">
                  <c:v>12.052429692164127</c:v>
                </c:pt>
                <c:pt idx="190">
                  <c:v>5.2789835890686199</c:v>
                </c:pt>
                <c:pt idx="191">
                  <c:v>-5.8973644095672295</c:v>
                </c:pt>
                <c:pt idx="192">
                  <c:v>-3.8126932519290597</c:v>
                </c:pt>
                <c:pt idx="193">
                  <c:v>-0.69771282231326504</c:v>
                </c:pt>
                <c:pt idx="194">
                  <c:v>2.3831290022946163</c:v>
                </c:pt>
                <c:pt idx="195">
                  <c:v>5.1190214117868402</c:v>
                </c:pt>
                <c:pt idx="196">
                  <c:v>3.0185840746544801</c:v>
                </c:pt>
                <c:pt idx="197">
                  <c:v>4.0273811929711316</c:v>
                </c:pt>
                <c:pt idx="198">
                  <c:v>4.9407701204692334</c:v>
                </c:pt>
                <c:pt idx="199">
                  <c:v>10.300744797203631</c:v>
                </c:pt>
                <c:pt idx="200">
                  <c:v>15.748659327984701</c:v>
                </c:pt>
                <c:pt idx="201">
                  <c:v>5.0471457291633097</c:v>
                </c:pt>
                <c:pt idx="202">
                  <c:v>3.7886761419418602</c:v>
                </c:pt>
                <c:pt idx="203">
                  <c:v>2.6036377164211277</c:v>
                </c:pt>
                <c:pt idx="204">
                  <c:v>4.5135825793638755</c:v>
                </c:pt>
                <c:pt idx="205">
                  <c:v>21.983868695688901</c:v>
                </c:pt>
                <c:pt idx="206">
                  <c:v>13.432402030680631</c:v>
                </c:pt>
                <c:pt idx="207">
                  <c:v>7.8703564614552945</c:v>
                </c:pt>
                <c:pt idx="208">
                  <c:v>2.3786058955772629</c:v>
                </c:pt>
                <c:pt idx="209">
                  <c:v>4.9532287719853727</c:v>
                </c:pt>
                <c:pt idx="210">
                  <c:v>7.7472746668227375</c:v>
                </c:pt>
                <c:pt idx="211">
                  <c:v>14.698859814858</c:v>
                </c:pt>
                <c:pt idx="212">
                  <c:v>13.938812829154299</c:v>
                </c:pt>
                <c:pt idx="213">
                  <c:v>13.6542690344028</c:v>
                </c:pt>
                <c:pt idx="214">
                  <c:v>13.335772624726225</c:v>
                </c:pt>
                <c:pt idx="215">
                  <c:v>12.520245731624801</c:v>
                </c:pt>
                <c:pt idx="216">
                  <c:v>11.983454514044654</c:v>
                </c:pt>
                <c:pt idx="217">
                  <c:v>10.808967747641798</c:v>
                </c:pt>
                <c:pt idx="218">
                  <c:v>4.5694700578777745</c:v>
                </c:pt>
                <c:pt idx="219">
                  <c:v>23.742965232711487</c:v>
                </c:pt>
                <c:pt idx="220">
                  <c:v>4.7106654200237816</c:v>
                </c:pt>
                <c:pt idx="221">
                  <c:v>2.6805599446798398</c:v>
                </c:pt>
                <c:pt idx="222">
                  <c:v>11.408541220653499</c:v>
                </c:pt>
                <c:pt idx="223">
                  <c:v>15.916275964050698</c:v>
                </c:pt>
                <c:pt idx="224">
                  <c:v>25.034761032963587</c:v>
                </c:pt>
                <c:pt idx="225">
                  <c:v>17.635274105836135</c:v>
                </c:pt>
                <c:pt idx="226">
                  <c:v>14.8475505659005</c:v>
                </c:pt>
                <c:pt idx="227">
                  <c:v>-183.442260818568</c:v>
                </c:pt>
                <c:pt idx="228">
                  <c:v>10.459051501605231</c:v>
                </c:pt>
                <c:pt idx="229">
                  <c:v>17.044036633283248</c:v>
                </c:pt>
                <c:pt idx="230">
                  <c:v>19.515820209575889</c:v>
                </c:pt>
                <c:pt idx="231">
                  <c:v>10.64872700569128</c:v>
                </c:pt>
                <c:pt idx="232">
                  <c:v>4.5263963989441516</c:v>
                </c:pt>
                <c:pt idx="233">
                  <c:v>1.15487824019824</c:v>
                </c:pt>
                <c:pt idx="234">
                  <c:v>-2.1956475351483977</c:v>
                </c:pt>
                <c:pt idx="235">
                  <c:v>-5.28262094717455</c:v>
                </c:pt>
                <c:pt idx="236">
                  <c:v>-3.3321054305921725</c:v>
                </c:pt>
                <c:pt idx="237">
                  <c:v>-0.56466036434841005</c:v>
                </c:pt>
                <c:pt idx="238">
                  <c:v>2.5456727544102198</c:v>
                </c:pt>
                <c:pt idx="239">
                  <c:v>4.7176878536121798</c:v>
                </c:pt>
                <c:pt idx="240">
                  <c:v>2.57846308130943</c:v>
                </c:pt>
                <c:pt idx="241">
                  <c:v>10.486869651362802</c:v>
                </c:pt>
                <c:pt idx="242">
                  <c:v>4.4763607373868606</c:v>
                </c:pt>
                <c:pt idx="243">
                  <c:v>2.35719701228378</c:v>
                </c:pt>
                <c:pt idx="244">
                  <c:v>-3.4278310443272253</c:v>
                </c:pt>
                <c:pt idx="245">
                  <c:v>4.3691386364073646</c:v>
                </c:pt>
                <c:pt idx="246">
                  <c:v>13.874693191127404</c:v>
                </c:pt>
                <c:pt idx="247">
                  <c:v>29.167884368712954</c:v>
                </c:pt>
                <c:pt idx="248">
                  <c:v>13.363415260147731</c:v>
                </c:pt>
                <c:pt idx="249">
                  <c:v>4.1963997092041776</c:v>
                </c:pt>
                <c:pt idx="250">
                  <c:v>13.5078930641653</c:v>
                </c:pt>
                <c:pt idx="251">
                  <c:v>22.697607535964853</c:v>
                </c:pt>
                <c:pt idx="252">
                  <c:v>14.121265544770278</c:v>
                </c:pt>
                <c:pt idx="253">
                  <c:v>28.657073303085301</c:v>
                </c:pt>
                <c:pt idx="254">
                  <c:v>13.5785277500609</c:v>
                </c:pt>
                <c:pt idx="255">
                  <c:v>7.1363291832482076</c:v>
                </c:pt>
                <c:pt idx="256">
                  <c:v>0.72833520553909281</c:v>
                </c:pt>
                <c:pt idx="257">
                  <c:v>-3.1711760953754</c:v>
                </c:pt>
                <c:pt idx="258">
                  <c:v>2.7196469462909501</c:v>
                </c:pt>
                <c:pt idx="259">
                  <c:v>1.23327386988957</c:v>
                </c:pt>
                <c:pt idx="260">
                  <c:v>-0.34807161460865332</c:v>
                </c:pt>
                <c:pt idx="261">
                  <c:v>-2.2826512814170559</c:v>
                </c:pt>
                <c:pt idx="262">
                  <c:v>-4.3954881692496981</c:v>
                </c:pt>
                <c:pt idx="263">
                  <c:v>-2.9034783869804301</c:v>
                </c:pt>
                <c:pt idx="264">
                  <c:v>-4.8651833002239675</c:v>
                </c:pt>
                <c:pt idx="265">
                  <c:v>-15.760511162430776</c:v>
                </c:pt>
                <c:pt idx="266">
                  <c:v>-4.9311500838873776</c:v>
                </c:pt>
                <c:pt idx="267">
                  <c:v>6.180194826763044</c:v>
                </c:pt>
                <c:pt idx="268">
                  <c:v>-2.9586978071304353</c:v>
                </c:pt>
                <c:pt idx="269">
                  <c:v>-16.774974352647455</c:v>
                </c:pt>
                <c:pt idx="270">
                  <c:v>6.1934076396983775</c:v>
                </c:pt>
                <c:pt idx="271">
                  <c:v>-5.1031329877391798</c:v>
                </c:pt>
                <c:pt idx="272">
                  <c:v>-0.58435273742800597</c:v>
                </c:pt>
                <c:pt idx="273">
                  <c:v>4.0573278040137897</c:v>
                </c:pt>
                <c:pt idx="274">
                  <c:v>-84.532655043342416</c:v>
                </c:pt>
                <c:pt idx="275">
                  <c:v>-5.137914389955422</c:v>
                </c:pt>
                <c:pt idx="276">
                  <c:v>6.0256812259949095</c:v>
                </c:pt>
                <c:pt idx="277">
                  <c:v>3.8261852891317267</c:v>
                </c:pt>
                <c:pt idx="278">
                  <c:v>-4.4887478393843327</c:v>
                </c:pt>
                <c:pt idx="279">
                  <c:v>30.929841888729218</c:v>
                </c:pt>
                <c:pt idx="280">
                  <c:v>25.286412162797948</c:v>
                </c:pt>
                <c:pt idx="281">
                  <c:v>21.723343352298887</c:v>
                </c:pt>
                <c:pt idx="282">
                  <c:v>18.10657811620975</c:v>
                </c:pt>
                <c:pt idx="283">
                  <c:v>15.7503494323091</c:v>
                </c:pt>
                <c:pt idx="284">
                  <c:v>13.6214661685392</c:v>
                </c:pt>
                <c:pt idx="285">
                  <c:v>11.733796542787925</c:v>
                </c:pt>
                <c:pt idx="286">
                  <c:v>31.371888571912535</c:v>
                </c:pt>
                <c:pt idx="287">
                  <c:v>15.616360786753766</c:v>
                </c:pt>
                <c:pt idx="288">
                  <c:v>23.747629645669452</c:v>
                </c:pt>
                <c:pt idx="289">
                  <c:v>17.684889285890531</c:v>
                </c:pt>
                <c:pt idx="290">
                  <c:v>16.015940170866099</c:v>
                </c:pt>
                <c:pt idx="291">
                  <c:v>15.891036144414</c:v>
                </c:pt>
                <c:pt idx="292">
                  <c:v>15.4460076287015</c:v>
                </c:pt>
                <c:pt idx="293">
                  <c:v>15.2719990721566</c:v>
                </c:pt>
                <c:pt idx="294">
                  <c:v>15.579495991463931</c:v>
                </c:pt>
                <c:pt idx="295">
                  <c:v>17.088035876756049</c:v>
                </c:pt>
                <c:pt idx="296">
                  <c:v>15.1621193837953</c:v>
                </c:pt>
                <c:pt idx="297">
                  <c:v>17.660274757899931</c:v>
                </c:pt>
                <c:pt idx="298">
                  <c:v>20.624137243363489</c:v>
                </c:pt>
                <c:pt idx="299">
                  <c:v>23.204337593537833</c:v>
                </c:pt>
                <c:pt idx="300">
                  <c:v>16.797644590836253</c:v>
                </c:pt>
                <c:pt idx="301">
                  <c:v>24.967267367507187</c:v>
                </c:pt>
                <c:pt idx="302">
                  <c:v>16.7433387917104</c:v>
                </c:pt>
                <c:pt idx="303">
                  <c:v>8.6002857223431839</c:v>
                </c:pt>
                <c:pt idx="304">
                  <c:v>0.64418540045111095</c:v>
                </c:pt>
                <c:pt idx="305">
                  <c:v>1.46888293031466</c:v>
                </c:pt>
                <c:pt idx="306">
                  <c:v>2.4820052033933067</c:v>
                </c:pt>
                <c:pt idx="307">
                  <c:v>4.4671789740750381</c:v>
                </c:pt>
                <c:pt idx="308">
                  <c:v>13.317555933078225</c:v>
                </c:pt>
                <c:pt idx="309">
                  <c:v>22.76442932392591</c:v>
                </c:pt>
                <c:pt idx="310">
                  <c:v>18.177166607317705</c:v>
                </c:pt>
                <c:pt idx="311">
                  <c:v>21.989081387516887</c:v>
                </c:pt>
                <c:pt idx="312">
                  <c:v>22.3196237421961</c:v>
                </c:pt>
                <c:pt idx="313">
                  <c:v>22.0795532482644</c:v>
                </c:pt>
                <c:pt idx="314">
                  <c:v>23.012393752714601</c:v>
                </c:pt>
                <c:pt idx="315">
                  <c:v>23.850533771149248</c:v>
                </c:pt>
                <c:pt idx="316">
                  <c:v>22.717240524811</c:v>
                </c:pt>
                <c:pt idx="317">
                  <c:v>24.884184648175989</c:v>
                </c:pt>
                <c:pt idx="318">
                  <c:v>25.707449650282189</c:v>
                </c:pt>
                <c:pt idx="319">
                  <c:v>28.667734908896598</c:v>
                </c:pt>
                <c:pt idx="320">
                  <c:v>24.74203662238191</c:v>
                </c:pt>
                <c:pt idx="321">
                  <c:v>24.3250558143502</c:v>
                </c:pt>
                <c:pt idx="322">
                  <c:v>24.619550879982999</c:v>
                </c:pt>
                <c:pt idx="323">
                  <c:v>16.303470966335102</c:v>
                </c:pt>
                <c:pt idx="324">
                  <c:v>13.299431827491899</c:v>
                </c:pt>
                <c:pt idx="325">
                  <c:v>10.358380865415199</c:v>
                </c:pt>
                <c:pt idx="326">
                  <c:v>7.5133117012219701</c:v>
                </c:pt>
                <c:pt idx="327">
                  <c:v>4.7921086098588201</c:v>
                </c:pt>
                <c:pt idx="328">
                  <c:v>16.918901977545289</c:v>
                </c:pt>
                <c:pt idx="329">
                  <c:v>2.8638573676310699</c:v>
                </c:pt>
                <c:pt idx="330">
                  <c:v>4.8739317174838801</c:v>
                </c:pt>
                <c:pt idx="331">
                  <c:v>2.6835110951526016</c:v>
                </c:pt>
                <c:pt idx="332">
                  <c:v>10.815027395138102</c:v>
                </c:pt>
                <c:pt idx="333">
                  <c:v>14.216736634393104</c:v>
                </c:pt>
                <c:pt idx="334">
                  <c:v>7.8903598465460245</c:v>
                </c:pt>
                <c:pt idx="335">
                  <c:v>4.2121214524765795</c:v>
                </c:pt>
                <c:pt idx="336">
                  <c:v>-2.6768610412541798</c:v>
                </c:pt>
                <c:pt idx="337">
                  <c:v>2.3555541432074998</c:v>
                </c:pt>
                <c:pt idx="338">
                  <c:v>5.9431386063145402</c:v>
                </c:pt>
                <c:pt idx="339">
                  <c:v>9.5626989899579247</c:v>
                </c:pt>
                <c:pt idx="340">
                  <c:v>14.593549936721239</c:v>
                </c:pt>
                <c:pt idx="341">
                  <c:v>13.480197671076899</c:v>
                </c:pt>
                <c:pt idx="342">
                  <c:v>12.691829214259799</c:v>
                </c:pt>
                <c:pt idx="343">
                  <c:v>10.441586440426304</c:v>
                </c:pt>
                <c:pt idx="344">
                  <c:v>8.1723725027672725</c:v>
                </c:pt>
                <c:pt idx="345">
                  <c:v>5.9115564799172375</c:v>
                </c:pt>
                <c:pt idx="346">
                  <c:v>3.8722368457539398</c:v>
                </c:pt>
                <c:pt idx="347">
                  <c:v>0.52543152913791003</c:v>
                </c:pt>
                <c:pt idx="348">
                  <c:v>-3.0351084689426302</c:v>
                </c:pt>
                <c:pt idx="349">
                  <c:v>17.703011348068099</c:v>
                </c:pt>
                <c:pt idx="350">
                  <c:v>13.519171476463598</c:v>
                </c:pt>
                <c:pt idx="351">
                  <c:v>20.752851584932799</c:v>
                </c:pt>
                <c:pt idx="352">
                  <c:v>12.381699295779523</c:v>
                </c:pt>
                <c:pt idx="353">
                  <c:v>4.3037765186774379</c:v>
                </c:pt>
                <c:pt idx="354">
                  <c:v>9.9140205336848517</c:v>
                </c:pt>
                <c:pt idx="355">
                  <c:v>2.6265272661730013</c:v>
                </c:pt>
                <c:pt idx="356">
                  <c:v>5.3224792630791296</c:v>
                </c:pt>
                <c:pt idx="357">
                  <c:v>8.5652270415639702</c:v>
                </c:pt>
                <c:pt idx="358">
                  <c:v>4.4372148732748196</c:v>
                </c:pt>
                <c:pt idx="359">
                  <c:v>3.5175560788168099</c:v>
                </c:pt>
                <c:pt idx="360">
                  <c:v>2.5683703259502701</c:v>
                </c:pt>
                <c:pt idx="361">
                  <c:v>2.56785270168964</c:v>
                </c:pt>
                <c:pt idx="362">
                  <c:v>2.6037200128611606</c:v>
                </c:pt>
                <c:pt idx="363">
                  <c:v>2.5222081831452301</c:v>
                </c:pt>
                <c:pt idx="364">
                  <c:v>2.4050228596279002</c:v>
                </c:pt>
                <c:pt idx="365">
                  <c:v>7.9233755394966066</c:v>
                </c:pt>
                <c:pt idx="366">
                  <c:v>4.2948202002675888</c:v>
                </c:pt>
                <c:pt idx="367">
                  <c:v>-3.0581186520980399</c:v>
                </c:pt>
                <c:pt idx="368">
                  <c:v>13.2206334742426</c:v>
                </c:pt>
                <c:pt idx="369">
                  <c:v>30.5666546566062</c:v>
                </c:pt>
                <c:pt idx="370">
                  <c:v>18.105942348786186</c:v>
                </c:pt>
                <c:pt idx="371">
                  <c:v>4.8019872662509302</c:v>
                </c:pt>
                <c:pt idx="372">
                  <c:v>3.4808541729665499</c:v>
                </c:pt>
                <c:pt idx="373">
                  <c:v>2.2325910522304477</c:v>
                </c:pt>
                <c:pt idx="374">
                  <c:v>0.88420733700332099</c:v>
                </c:pt>
                <c:pt idx="375">
                  <c:v>5.0622255813689945</c:v>
                </c:pt>
                <c:pt idx="376">
                  <c:v>2.93934375491627</c:v>
                </c:pt>
                <c:pt idx="377">
                  <c:v>5.3437624876685534</c:v>
                </c:pt>
                <c:pt idx="378">
                  <c:v>4.6418260690611799</c:v>
                </c:pt>
                <c:pt idx="379">
                  <c:v>4.3149554440896685</c:v>
                </c:pt>
                <c:pt idx="380">
                  <c:v>3.8076655881411101</c:v>
                </c:pt>
                <c:pt idx="381">
                  <c:v>3.0973812859987202</c:v>
                </c:pt>
                <c:pt idx="382">
                  <c:v>4.2184357218560491</c:v>
                </c:pt>
                <c:pt idx="383">
                  <c:v>5.3849198915186776</c:v>
                </c:pt>
                <c:pt idx="384">
                  <c:v>16.297892688025886</c:v>
                </c:pt>
                <c:pt idx="385">
                  <c:v>20.252748180676189</c:v>
                </c:pt>
                <c:pt idx="386">
                  <c:v>24.258513901378652</c:v>
                </c:pt>
                <c:pt idx="387">
                  <c:v>16.234218682805388</c:v>
                </c:pt>
                <c:pt idx="388">
                  <c:v>16.332417442345687</c:v>
                </c:pt>
                <c:pt idx="389">
                  <c:v>16.22054299590901</c:v>
                </c:pt>
                <c:pt idx="390">
                  <c:v>16.563016238442948</c:v>
                </c:pt>
                <c:pt idx="391">
                  <c:v>16.854145863445005</c:v>
                </c:pt>
                <c:pt idx="392">
                  <c:v>27.411328326108301</c:v>
                </c:pt>
                <c:pt idx="393">
                  <c:v>31.089161203180687</c:v>
                </c:pt>
                <c:pt idx="394">
                  <c:v>18.3566145482785</c:v>
                </c:pt>
                <c:pt idx="395">
                  <c:v>13.243828089639376</c:v>
                </c:pt>
                <c:pt idx="396">
                  <c:v>22.994858666818981</c:v>
                </c:pt>
                <c:pt idx="397">
                  <c:v>28.014714396896458</c:v>
                </c:pt>
                <c:pt idx="398">
                  <c:v>30.711505532072</c:v>
                </c:pt>
                <c:pt idx="399">
                  <c:v>17.501559082681087</c:v>
                </c:pt>
                <c:pt idx="400">
                  <c:v>14.9390359843529</c:v>
                </c:pt>
                <c:pt idx="401">
                  <c:v>12.1994407455675</c:v>
                </c:pt>
                <c:pt idx="402">
                  <c:v>3.0372924890400639</c:v>
                </c:pt>
                <c:pt idx="403">
                  <c:v>17.902998972321637</c:v>
                </c:pt>
                <c:pt idx="404">
                  <c:v>16.343037362300802</c:v>
                </c:pt>
                <c:pt idx="405">
                  <c:v>14.631150904313298</c:v>
                </c:pt>
                <c:pt idx="406">
                  <c:v>2.7270510435263215</c:v>
                </c:pt>
                <c:pt idx="407">
                  <c:v>10.7737166434384</c:v>
                </c:pt>
                <c:pt idx="408">
                  <c:v>15.145895450137798</c:v>
                </c:pt>
                <c:pt idx="409">
                  <c:v>9.1819396514324687</c:v>
                </c:pt>
                <c:pt idx="410">
                  <c:v>-3.5106996561197987</c:v>
                </c:pt>
                <c:pt idx="411">
                  <c:v>4.1433336645604495</c:v>
                </c:pt>
                <c:pt idx="412">
                  <c:v>12.026902217985029</c:v>
                </c:pt>
                <c:pt idx="413">
                  <c:v>14.3908412802831</c:v>
                </c:pt>
                <c:pt idx="414">
                  <c:v>16.487473583052687</c:v>
                </c:pt>
                <c:pt idx="415">
                  <c:v>-3.5167915848325899</c:v>
                </c:pt>
                <c:pt idx="416">
                  <c:v>33.055329313035301</c:v>
                </c:pt>
                <c:pt idx="417">
                  <c:v>9.2370747102659099</c:v>
                </c:pt>
                <c:pt idx="418">
                  <c:v>-5.4017268383805899</c:v>
                </c:pt>
                <c:pt idx="419">
                  <c:v>24.1660527142772</c:v>
                </c:pt>
                <c:pt idx="420">
                  <c:v>5.0194209489121997</c:v>
                </c:pt>
                <c:pt idx="421">
                  <c:v>16.045056259473157</c:v>
                </c:pt>
                <c:pt idx="422">
                  <c:v>25.7567947076735</c:v>
                </c:pt>
                <c:pt idx="423">
                  <c:v>10.750894925362923</c:v>
                </c:pt>
                <c:pt idx="424">
                  <c:v>13.1646282373021</c:v>
                </c:pt>
                <c:pt idx="425">
                  <c:v>15.334039099066521</c:v>
                </c:pt>
                <c:pt idx="426">
                  <c:v>4.8687440981389765</c:v>
                </c:pt>
                <c:pt idx="427">
                  <c:v>14.037555889848223</c:v>
                </c:pt>
                <c:pt idx="428">
                  <c:v>23.314137930923348</c:v>
                </c:pt>
                <c:pt idx="429">
                  <c:v>32.948620956003296</c:v>
                </c:pt>
                <c:pt idx="430">
                  <c:v>13.9190021040946</c:v>
                </c:pt>
                <c:pt idx="431">
                  <c:v>-5.5056721459586475</c:v>
                </c:pt>
                <c:pt idx="432">
                  <c:v>-3.4474094892969598</c:v>
                </c:pt>
                <c:pt idx="433">
                  <c:v>-1.2716573876276198</c:v>
                </c:pt>
                <c:pt idx="434">
                  <c:v>0.78387943652006242</c:v>
                </c:pt>
                <c:pt idx="435">
                  <c:v>2.8650008506698277</c:v>
                </c:pt>
                <c:pt idx="436">
                  <c:v>4.8648270884405065</c:v>
                </c:pt>
                <c:pt idx="437">
                  <c:v>8.2679030775315763</c:v>
                </c:pt>
                <c:pt idx="438">
                  <c:v>11.5712121266699</c:v>
                </c:pt>
                <c:pt idx="439">
                  <c:v>18.513409971107048</c:v>
                </c:pt>
                <c:pt idx="440">
                  <c:v>25.099656900177937</c:v>
                </c:pt>
                <c:pt idx="441">
                  <c:v>14.492764453429027</c:v>
                </c:pt>
                <c:pt idx="442">
                  <c:v>22.1549378310654</c:v>
                </c:pt>
                <c:pt idx="443">
                  <c:v>29.510957532198301</c:v>
                </c:pt>
                <c:pt idx="444">
                  <c:v>26.022379458780787</c:v>
                </c:pt>
                <c:pt idx="445">
                  <c:v>22.047234239317337</c:v>
                </c:pt>
                <c:pt idx="446">
                  <c:v>12.4413972297373</c:v>
                </c:pt>
                <c:pt idx="447">
                  <c:v>2.5810437666200898</c:v>
                </c:pt>
                <c:pt idx="448">
                  <c:v>16.589849801274752</c:v>
                </c:pt>
                <c:pt idx="449">
                  <c:v>21.473791457870501</c:v>
                </c:pt>
                <c:pt idx="450">
                  <c:v>15.721242373433901</c:v>
                </c:pt>
                <c:pt idx="451">
                  <c:v>10.185128689910298</c:v>
                </c:pt>
                <c:pt idx="452">
                  <c:v>4.6611808199456952</c:v>
                </c:pt>
                <c:pt idx="453">
                  <c:v>16.090912993606199</c:v>
                </c:pt>
                <c:pt idx="454">
                  <c:v>14.986523593675599</c:v>
                </c:pt>
                <c:pt idx="455">
                  <c:v>13.9573742290618</c:v>
                </c:pt>
                <c:pt idx="456">
                  <c:v>21.250453891302787</c:v>
                </c:pt>
                <c:pt idx="457">
                  <c:v>16.696882748454055</c:v>
                </c:pt>
                <c:pt idx="458">
                  <c:v>12.6048045628844</c:v>
                </c:pt>
                <c:pt idx="459">
                  <c:v>8.9153056075074026</c:v>
                </c:pt>
                <c:pt idx="460">
                  <c:v>26.667316855826289</c:v>
                </c:pt>
                <c:pt idx="461">
                  <c:v>26.309519337173633</c:v>
                </c:pt>
                <c:pt idx="462">
                  <c:v>18.4099451976798</c:v>
                </c:pt>
                <c:pt idx="463">
                  <c:v>8.7371579230988452</c:v>
                </c:pt>
                <c:pt idx="464">
                  <c:v>10.802581257634342</c:v>
                </c:pt>
                <c:pt idx="465">
                  <c:v>8.8049935067273548</c:v>
                </c:pt>
                <c:pt idx="466">
                  <c:v>4.6989164769514087</c:v>
                </c:pt>
                <c:pt idx="467">
                  <c:v>26.292426566371425</c:v>
                </c:pt>
                <c:pt idx="468">
                  <c:v>15.7616147972173</c:v>
                </c:pt>
                <c:pt idx="469">
                  <c:v>33.776330433058511</c:v>
                </c:pt>
                <c:pt idx="470">
                  <c:v>16.495807145040388</c:v>
                </c:pt>
                <c:pt idx="471">
                  <c:v>27.068002374645218</c:v>
                </c:pt>
                <c:pt idx="472">
                  <c:v>15.459136424089342</c:v>
                </c:pt>
                <c:pt idx="473">
                  <c:v>23.116848379097998</c:v>
                </c:pt>
                <c:pt idx="474">
                  <c:v>21.838699597075248</c:v>
                </c:pt>
                <c:pt idx="475">
                  <c:v>21.700131795337953</c:v>
                </c:pt>
                <c:pt idx="476">
                  <c:v>22.209324004012601</c:v>
                </c:pt>
                <c:pt idx="477">
                  <c:v>23.497747695647153</c:v>
                </c:pt>
                <c:pt idx="478">
                  <c:v>15.092893755167321</c:v>
                </c:pt>
                <c:pt idx="479">
                  <c:v>23.325010439369048</c:v>
                </c:pt>
                <c:pt idx="480">
                  <c:v>25.780649699100437</c:v>
                </c:pt>
                <c:pt idx="481">
                  <c:v>24.389109113515602</c:v>
                </c:pt>
                <c:pt idx="482">
                  <c:v>15.387054473946106</c:v>
                </c:pt>
                <c:pt idx="483">
                  <c:v>2.6670354455849363</c:v>
                </c:pt>
                <c:pt idx="484">
                  <c:v>11.214848670651698</c:v>
                </c:pt>
                <c:pt idx="485">
                  <c:v>15.374766593371104</c:v>
                </c:pt>
                <c:pt idx="486">
                  <c:v>15.713690257985327</c:v>
                </c:pt>
                <c:pt idx="487">
                  <c:v>15.813890928669327</c:v>
                </c:pt>
                <c:pt idx="488">
                  <c:v>16.302066781071787</c:v>
                </c:pt>
                <c:pt idx="489">
                  <c:v>15.846160518982421</c:v>
                </c:pt>
                <c:pt idx="490">
                  <c:v>10.588800294897</c:v>
                </c:pt>
                <c:pt idx="491">
                  <c:v>8.8316566170974031</c:v>
                </c:pt>
                <c:pt idx="492">
                  <c:v>10.343286624501623</c:v>
                </c:pt>
                <c:pt idx="493">
                  <c:v>4.6544919956002699</c:v>
                </c:pt>
                <c:pt idx="494">
                  <c:v>2.9696586672766987</c:v>
                </c:pt>
                <c:pt idx="495">
                  <c:v>5.1428960914354045</c:v>
                </c:pt>
                <c:pt idx="496">
                  <c:v>11.026666599020521</c:v>
                </c:pt>
                <c:pt idx="497">
                  <c:v>22.089880461013831</c:v>
                </c:pt>
                <c:pt idx="498">
                  <c:v>14.5230871965405</c:v>
                </c:pt>
                <c:pt idx="499">
                  <c:v>9.8061582035788</c:v>
                </c:pt>
                <c:pt idx="500">
                  <c:v>5.0957673029316348</c:v>
                </c:pt>
                <c:pt idx="501">
                  <c:v>14.471610498451099</c:v>
                </c:pt>
                <c:pt idx="502">
                  <c:v>5.149181857052044</c:v>
                </c:pt>
                <c:pt idx="503">
                  <c:v>3.2232599705886198</c:v>
                </c:pt>
                <c:pt idx="504">
                  <c:v>14.4131773798005</c:v>
                </c:pt>
                <c:pt idx="505">
                  <c:v>10.846770144410572</c:v>
                </c:pt>
                <c:pt idx="506">
                  <c:v>5.1766052118708314</c:v>
                </c:pt>
                <c:pt idx="507">
                  <c:v>3.42603620096282</c:v>
                </c:pt>
                <c:pt idx="508">
                  <c:v>7.0444197327762845</c:v>
                </c:pt>
                <c:pt idx="509">
                  <c:v>11.1924504592304</c:v>
                </c:pt>
                <c:pt idx="510">
                  <c:v>14.873048278487039</c:v>
                </c:pt>
                <c:pt idx="511">
                  <c:v>20.151275298955898</c:v>
                </c:pt>
                <c:pt idx="512">
                  <c:v>26.435701929928499</c:v>
                </c:pt>
                <c:pt idx="513">
                  <c:v>32.996529542909563</c:v>
                </c:pt>
                <c:pt idx="514">
                  <c:v>12.2567584310037</c:v>
                </c:pt>
                <c:pt idx="515">
                  <c:v>14.4190919343157</c:v>
                </c:pt>
                <c:pt idx="516">
                  <c:v>16.366136690123614</c:v>
                </c:pt>
                <c:pt idx="517">
                  <c:v>14.158743395121904</c:v>
                </c:pt>
                <c:pt idx="518">
                  <c:v>12.035915304745499</c:v>
                </c:pt>
                <c:pt idx="519">
                  <c:v>13.346590712109631</c:v>
                </c:pt>
                <c:pt idx="520">
                  <c:v>14.520909886660602</c:v>
                </c:pt>
                <c:pt idx="521">
                  <c:v>15.1803345861758</c:v>
                </c:pt>
                <c:pt idx="522">
                  <c:v>16.082675212990502</c:v>
                </c:pt>
                <c:pt idx="523">
                  <c:v>18.572177640762952</c:v>
                </c:pt>
                <c:pt idx="524">
                  <c:v>24.366007915110199</c:v>
                </c:pt>
                <c:pt idx="525">
                  <c:v>25.992117061594389</c:v>
                </c:pt>
                <c:pt idx="526">
                  <c:v>24.1229223910067</c:v>
                </c:pt>
                <c:pt idx="527">
                  <c:v>17.954695952218898</c:v>
                </c:pt>
                <c:pt idx="528">
                  <c:v>23.848153316721589</c:v>
                </c:pt>
                <c:pt idx="529">
                  <c:v>15.550603277947431</c:v>
                </c:pt>
                <c:pt idx="530">
                  <c:v>23.870301285464986</c:v>
                </c:pt>
                <c:pt idx="531">
                  <c:v>14.977858243264199</c:v>
                </c:pt>
                <c:pt idx="532">
                  <c:v>17.156412803005953</c:v>
                </c:pt>
                <c:pt idx="533">
                  <c:v>19.493668222591289</c:v>
                </c:pt>
                <c:pt idx="534">
                  <c:v>21.646491505182599</c:v>
                </c:pt>
                <c:pt idx="535">
                  <c:v>23.386720149490699</c:v>
                </c:pt>
                <c:pt idx="536">
                  <c:v>25.699034895829787</c:v>
                </c:pt>
                <c:pt idx="537">
                  <c:v>4.7989816947218102</c:v>
                </c:pt>
                <c:pt idx="538">
                  <c:v>23.48192483457311</c:v>
                </c:pt>
                <c:pt idx="539">
                  <c:v>18.978480152567137</c:v>
                </c:pt>
                <c:pt idx="540">
                  <c:v>23.764125228751787</c:v>
                </c:pt>
                <c:pt idx="541">
                  <c:v>29.545943350734589</c:v>
                </c:pt>
                <c:pt idx="542">
                  <c:v>32.558013924445063</c:v>
                </c:pt>
                <c:pt idx="543">
                  <c:v>26.243356072969437</c:v>
                </c:pt>
                <c:pt idx="544">
                  <c:v>20.189898461389031</c:v>
                </c:pt>
                <c:pt idx="545">
                  <c:v>15.826348066755401</c:v>
                </c:pt>
                <c:pt idx="546">
                  <c:v>20.447662079059189</c:v>
                </c:pt>
                <c:pt idx="547">
                  <c:v>16.636086733689201</c:v>
                </c:pt>
                <c:pt idx="548">
                  <c:v>11.848407358568725</c:v>
                </c:pt>
                <c:pt idx="549">
                  <c:v>27.097825706951031</c:v>
                </c:pt>
                <c:pt idx="550">
                  <c:v>31.569431204821726</c:v>
                </c:pt>
                <c:pt idx="551">
                  <c:v>20.975374599114687</c:v>
                </c:pt>
                <c:pt idx="552">
                  <c:v>16.912927381385487</c:v>
                </c:pt>
                <c:pt idx="553">
                  <c:v>11.907728341092698</c:v>
                </c:pt>
                <c:pt idx="554">
                  <c:v>16.367431749327089</c:v>
                </c:pt>
                <c:pt idx="555">
                  <c:v>19.61690639669775</c:v>
                </c:pt>
                <c:pt idx="556">
                  <c:v>23.120813819633199</c:v>
                </c:pt>
                <c:pt idx="557">
                  <c:v>26.352452029298998</c:v>
                </c:pt>
                <c:pt idx="558">
                  <c:v>10.273495169292399</c:v>
                </c:pt>
                <c:pt idx="559">
                  <c:v>12.4518431125387</c:v>
                </c:pt>
                <c:pt idx="560">
                  <c:v>16.781104979153486</c:v>
                </c:pt>
                <c:pt idx="561">
                  <c:v>25.142211050167749</c:v>
                </c:pt>
                <c:pt idx="562">
                  <c:v>5.5409548481822721</c:v>
                </c:pt>
                <c:pt idx="563">
                  <c:v>25.485685417856601</c:v>
                </c:pt>
                <c:pt idx="564">
                  <c:v>22.023823185334887</c:v>
                </c:pt>
                <c:pt idx="565">
                  <c:v>19.381359467086931</c:v>
                </c:pt>
                <c:pt idx="566">
                  <c:v>15.9492977169698</c:v>
                </c:pt>
                <c:pt idx="567">
                  <c:v>11.373827379693225</c:v>
                </c:pt>
                <c:pt idx="568">
                  <c:v>22.272155834186989</c:v>
                </c:pt>
                <c:pt idx="569">
                  <c:v>227.901717798986</c:v>
                </c:pt>
                <c:pt idx="570">
                  <c:v>21.249497991910687</c:v>
                </c:pt>
                <c:pt idx="571">
                  <c:v>13.532333902873399</c:v>
                </c:pt>
                <c:pt idx="572">
                  <c:v>20.800835021441635</c:v>
                </c:pt>
                <c:pt idx="573">
                  <c:v>14.194187587561199</c:v>
                </c:pt>
                <c:pt idx="574">
                  <c:v>10.499773663112698</c:v>
                </c:pt>
                <c:pt idx="575">
                  <c:v>4.7475661010996424</c:v>
                </c:pt>
                <c:pt idx="576">
                  <c:v>16.579928577418105</c:v>
                </c:pt>
                <c:pt idx="577">
                  <c:v>24.328955577698331</c:v>
                </c:pt>
                <c:pt idx="578">
                  <c:v>3.5202760800948267</c:v>
                </c:pt>
                <c:pt idx="579">
                  <c:v>8.2039319350389395</c:v>
                </c:pt>
                <c:pt idx="580">
                  <c:v>12.662447809045442</c:v>
                </c:pt>
                <c:pt idx="581">
                  <c:v>17.710871924516859</c:v>
                </c:pt>
                <c:pt idx="582">
                  <c:v>19.143682366618631</c:v>
                </c:pt>
                <c:pt idx="583">
                  <c:v>20.826500854888799</c:v>
                </c:pt>
                <c:pt idx="584">
                  <c:v>3.6503029564455498</c:v>
                </c:pt>
                <c:pt idx="585">
                  <c:v>6.2967123837153824</c:v>
                </c:pt>
                <c:pt idx="586">
                  <c:v>13.027416108107102</c:v>
                </c:pt>
                <c:pt idx="587">
                  <c:v>20.103728138149087</c:v>
                </c:pt>
                <c:pt idx="588">
                  <c:v>27.178482053002099</c:v>
                </c:pt>
                <c:pt idx="589">
                  <c:v>1.1272345423194567</c:v>
                </c:pt>
                <c:pt idx="590">
                  <c:v>11.925338063249002</c:v>
                </c:pt>
                <c:pt idx="591">
                  <c:v>10.736485627540302</c:v>
                </c:pt>
                <c:pt idx="592">
                  <c:v>9.5559939290092295</c:v>
                </c:pt>
                <c:pt idx="593">
                  <c:v>2.9046741221085797</c:v>
                </c:pt>
                <c:pt idx="594">
                  <c:v>4.87070574696682</c:v>
                </c:pt>
                <c:pt idx="595">
                  <c:v>14.451231041557499</c:v>
                </c:pt>
                <c:pt idx="596">
                  <c:v>12.6756781072542</c:v>
                </c:pt>
                <c:pt idx="597">
                  <c:v>10.797576549457199</c:v>
                </c:pt>
                <c:pt idx="598">
                  <c:v>3.08161710589849</c:v>
                </c:pt>
                <c:pt idx="599">
                  <c:v>11.237269151778472</c:v>
                </c:pt>
                <c:pt idx="600">
                  <c:v>9.9915869583158248</c:v>
                </c:pt>
                <c:pt idx="601">
                  <c:v>9.3537423656053882</c:v>
                </c:pt>
                <c:pt idx="602">
                  <c:v>5.1837052614546995</c:v>
                </c:pt>
                <c:pt idx="603">
                  <c:v>2.9930026623572998</c:v>
                </c:pt>
                <c:pt idx="604">
                  <c:v>25.794746334481449</c:v>
                </c:pt>
                <c:pt idx="605">
                  <c:v>35.291314087472003</c:v>
                </c:pt>
                <c:pt idx="606">
                  <c:v>17.171756233574602</c:v>
                </c:pt>
                <c:pt idx="607">
                  <c:v>11.056052052728639</c:v>
                </c:pt>
                <c:pt idx="608">
                  <c:v>5.4781243675466396</c:v>
                </c:pt>
                <c:pt idx="609">
                  <c:v>13.692995684591798</c:v>
                </c:pt>
                <c:pt idx="610">
                  <c:v>21.677847947326399</c:v>
                </c:pt>
                <c:pt idx="611">
                  <c:v>16.68879947113761</c:v>
                </c:pt>
                <c:pt idx="612">
                  <c:v>26.08290546769555</c:v>
                </c:pt>
                <c:pt idx="613">
                  <c:v>25.119693408092235</c:v>
                </c:pt>
                <c:pt idx="614">
                  <c:v>24.914020390432999</c:v>
                </c:pt>
                <c:pt idx="615">
                  <c:v>25.782823130831737</c:v>
                </c:pt>
                <c:pt idx="616">
                  <c:v>25.0517709160629</c:v>
                </c:pt>
                <c:pt idx="617">
                  <c:v>30.857731365446298</c:v>
                </c:pt>
                <c:pt idx="618">
                  <c:v>2.6185954472771558</c:v>
                </c:pt>
                <c:pt idx="619">
                  <c:v>10.888963768598398</c:v>
                </c:pt>
                <c:pt idx="620">
                  <c:v>4.6030906752573397</c:v>
                </c:pt>
                <c:pt idx="621">
                  <c:v>3.4502778693816998</c:v>
                </c:pt>
                <c:pt idx="622">
                  <c:v>2.6590169588225412</c:v>
                </c:pt>
                <c:pt idx="623">
                  <c:v>5.6388320292962275</c:v>
                </c:pt>
                <c:pt idx="624">
                  <c:v>8.1788520322534186</c:v>
                </c:pt>
                <c:pt idx="625">
                  <c:v>11.042374180512672</c:v>
                </c:pt>
                <c:pt idx="626">
                  <c:v>23.498335498477587</c:v>
                </c:pt>
                <c:pt idx="627">
                  <c:v>18.749516525680587</c:v>
                </c:pt>
                <c:pt idx="628">
                  <c:v>14.676037127206802</c:v>
                </c:pt>
                <c:pt idx="629">
                  <c:v>17.400141041765533</c:v>
                </c:pt>
                <c:pt idx="630">
                  <c:v>24.470848361122087</c:v>
                </c:pt>
                <c:pt idx="631">
                  <c:v>21.389887136969687</c:v>
                </c:pt>
                <c:pt idx="632">
                  <c:v>19.578452454991289</c:v>
                </c:pt>
                <c:pt idx="633">
                  <c:v>22.065550209248986</c:v>
                </c:pt>
                <c:pt idx="634">
                  <c:v>22.549901456020201</c:v>
                </c:pt>
                <c:pt idx="635">
                  <c:v>10.463561639606125</c:v>
                </c:pt>
                <c:pt idx="636">
                  <c:v>2.9068967037113098</c:v>
                </c:pt>
                <c:pt idx="637">
                  <c:v>4.8968152821058375</c:v>
                </c:pt>
                <c:pt idx="638">
                  <c:v>2.7359524370282324</c:v>
                </c:pt>
                <c:pt idx="639">
                  <c:v>0.84665437308946145</c:v>
                </c:pt>
                <c:pt idx="640">
                  <c:v>18.102128686750987</c:v>
                </c:pt>
                <c:pt idx="641">
                  <c:v>23.792556748188289</c:v>
                </c:pt>
                <c:pt idx="642">
                  <c:v>20.596450349460888</c:v>
                </c:pt>
                <c:pt idx="643">
                  <c:v>17.549251617077601</c:v>
                </c:pt>
                <c:pt idx="644">
                  <c:v>20.961401962478099</c:v>
                </c:pt>
                <c:pt idx="645">
                  <c:v>23.821901747490958</c:v>
                </c:pt>
                <c:pt idx="646">
                  <c:v>15.305033438286035</c:v>
                </c:pt>
                <c:pt idx="647">
                  <c:v>14.1738177417249</c:v>
                </c:pt>
                <c:pt idx="648">
                  <c:v>12.472040455631225</c:v>
                </c:pt>
                <c:pt idx="649">
                  <c:v>10.804643708683599</c:v>
                </c:pt>
                <c:pt idx="650">
                  <c:v>19.292012033629437</c:v>
                </c:pt>
                <c:pt idx="651">
                  <c:v>23.790862657639</c:v>
                </c:pt>
                <c:pt idx="652">
                  <c:v>13.871960015642006</c:v>
                </c:pt>
                <c:pt idx="653">
                  <c:v>9.241581786733807</c:v>
                </c:pt>
                <c:pt idx="654">
                  <c:v>4.5622878078257321</c:v>
                </c:pt>
                <c:pt idx="655">
                  <c:v>14.101750156335498</c:v>
                </c:pt>
                <c:pt idx="656">
                  <c:v>10.011723646379098</c:v>
                </c:pt>
                <c:pt idx="657">
                  <c:v>14.062180095698235</c:v>
                </c:pt>
                <c:pt idx="658">
                  <c:v>15.825375534002006</c:v>
                </c:pt>
                <c:pt idx="659">
                  <c:v>23.465753729126089</c:v>
                </c:pt>
                <c:pt idx="660">
                  <c:v>10.477194817242946</c:v>
                </c:pt>
                <c:pt idx="661">
                  <c:v>14.786206311852499</c:v>
                </c:pt>
                <c:pt idx="662">
                  <c:v>10.475557477708135</c:v>
                </c:pt>
                <c:pt idx="663">
                  <c:v>14.927064879896621</c:v>
                </c:pt>
                <c:pt idx="664">
                  <c:v>4.8411094972877997</c:v>
                </c:pt>
                <c:pt idx="665">
                  <c:v>11.094644067525925</c:v>
                </c:pt>
                <c:pt idx="666">
                  <c:v>9.0622562236986361</c:v>
                </c:pt>
                <c:pt idx="667">
                  <c:v>2.9667626157691367</c:v>
                </c:pt>
                <c:pt idx="668">
                  <c:v>9.1855439857398995</c:v>
                </c:pt>
                <c:pt idx="669">
                  <c:v>5.8789649840054796</c:v>
                </c:pt>
                <c:pt idx="670">
                  <c:v>2.7923139634042777</c:v>
                </c:pt>
                <c:pt idx="671">
                  <c:v>8.6420975493488008</c:v>
                </c:pt>
                <c:pt idx="672">
                  <c:v>14.216611262095999</c:v>
                </c:pt>
                <c:pt idx="673">
                  <c:v>12.469709793197227</c:v>
                </c:pt>
                <c:pt idx="674">
                  <c:v>10.510082258613506</c:v>
                </c:pt>
                <c:pt idx="675">
                  <c:v>12.237218069361166</c:v>
                </c:pt>
                <c:pt idx="676">
                  <c:v>13.889273180859998</c:v>
                </c:pt>
                <c:pt idx="677">
                  <c:v>16.322469473741226</c:v>
                </c:pt>
                <c:pt idx="678">
                  <c:v>18.531241992297005</c:v>
                </c:pt>
                <c:pt idx="679">
                  <c:v>21.485429044919883</c:v>
                </c:pt>
                <c:pt idx="680">
                  <c:v>13.554065447197098</c:v>
                </c:pt>
                <c:pt idx="681">
                  <c:v>17.087547344516889</c:v>
                </c:pt>
                <c:pt idx="682">
                  <c:v>-4.6922590665859563</c:v>
                </c:pt>
                <c:pt idx="683">
                  <c:v>9.917579942662849</c:v>
                </c:pt>
                <c:pt idx="684">
                  <c:v>13.801400211954631</c:v>
                </c:pt>
                <c:pt idx="685">
                  <c:v>17.266482229590402</c:v>
                </c:pt>
                <c:pt idx="686">
                  <c:v>21.0473653838202</c:v>
                </c:pt>
                <c:pt idx="687">
                  <c:v>10.198338966113679</c:v>
                </c:pt>
                <c:pt idx="688">
                  <c:v>4.4660606895055901</c:v>
                </c:pt>
                <c:pt idx="689">
                  <c:v>9.9619402284723098</c:v>
                </c:pt>
                <c:pt idx="690">
                  <c:v>13.862069582583425</c:v>
                </c:pt>
                <c:pt idx="691">
                  <c:v>8.1134208905554779</c:v>
                </c:pt>
                <c:pt idx="692">
                  <c:v>2.4170261603301597</c:v>
                </c:pt>
                <c:pt idx="693">
                  <c:v>10.790375865029198</c:v>
                </c:pt>
                <c:pt idx="694">
                  <c:v>14.178658833479799</c:v>
                </c:pt>
                <c:pt idx="695">
                  <c:v>16.408693352128449</c:v>
                </c:pt>
                <c:pt idx="696">
                  <c:v>19.550099822642299</c:v>
                </c:pt>
                <c:pt idx="697">
                  <c:v>22.014495192620931</c:v>
                </c:pt>
                <c:pt idx="698">
                  <c:v>24.981000413736087</c:v>
                </c:pt>
                <c:pt idx="699">
                  <c:v>34.133498054995101</c:v>
                </c:pt>
                <c:pt idx="700">
                  <c:v>29.611000441629631</c:v>
                </c:pt>
                <c:pt idx="701">
                  <c:v>25.444436046383018</c:v>
                </c:pt>
                <c:pt idx="702">
                  <c:v>16.330272030573848</c:v>
                </c:pt>
                <c:pt idx="703">
                  <c:v>16.8484753969054</c:v>
                </c:pt>
                <c:pt idx="704">
                  <c:v>17.726984305253399</c:v>
                </c:pt>
                <c:pt idx="705">
                  <c:v>15.809162864140925</c:v>
                </c:pt>
                <c:pt idx="706">
                  <c:v>12.612220867443099</c:v>
                </c:pt>
                <c:pt idx="707">
                  <c:v>9.9380551802691492</c:v>
                </c:pt>
                <c:pt idx="708">
                  <c:v>7.0498639592888406</c:v>
                </c:pt>
                <c:pt idx="709">
                  <c:v>4.8184790436449498</c:v>
                </c:pt>
                <c:pt idx="710">
                  <c:v>17.89378846071445</c:v>
                </c:pt>
                <c:pt idx="711">
                  <c:v>3.05989321046673</c:v>
                </c:pt>
                <c:pt idx="712">
                  <c:v>3.1405028129810564</c:v>
                </c:pt>
                <c:pt idx="713">
                  <c:v>3.0992358572261902</c:v>
                </c:pt>
                <c:pt idx="714">
                  <c:v>3.0235709962345201</c:v>
                </c:pt>
                <c:pt idx="715">
                  <c:v>3.0328105870666398</c:v>
                </c:pt>
                <c:pt idx="716">
                  <c:v>4.3902458589832465</c:v>
                </c:pt>
                <c:pt idx="717">
                  <c:v>2.9132916191053</c:v>
                </c:pt>
                <c:pt idx="718">
                  <c:v>2.0361971532613801</c:v>
                </c:pt>
                <c:pt idx="719">
                  <c:v>-4.3826620192208514</c:v>
                </c:pt>
                <c:pt idx="720">
                  <c:v>-11.227919154905001</c:v>
                </c:pt>
                <c:pt idx="721">
                  <c:v>2.1351624445852577</c:v>
                </c:pt>
                <c:pt idx="722">
                  <c:v>4.3525479521986981</c:v>
                </c:pt>
                <c:pt idx="723">
                  <c:v>3.1534718725781099</c:v>
                </c:pt>
                <c:pt idx="724">
                  <c:v>2.0555728994794977</c:v>
                </c:pt>
                <c:pt idx="725">
                  <c:v>5.2524148585960262</c:v>
                </c:pt>
                <c:pt idx="726">
                  <c:v>8.8011219321845839</c:v>
                </c:pt>
                <c:pt idx="727">
                  <c:v>15.053423222771199</c:v>
                </c:pt>
                <c:pt idx="728">
                  <c:v>10.692016235719825</c:v>
                </c:pt>
                <c:pt idx="729">
                  <c:v>24.058647528566333</c:v>
                </c:pt>
                <c:pt idx="730">
                  <c:v>17.699283149688743</c:v>
                </c:pt>
                <c:pt idx="731">
                  <c:v>10.634132401536901</c:v>
                </c:pt>
                <c:pt idx="732">
                  <c:v>8.3606136651224201</c:v>
                </c:pt>
                <c:pt idx="733">
                  <c:v>10.2016876831379</c:v>
                </c:pt>
                <c:pt idx="734">
                  <c:v>21.578913687385587</c:v>
                </c:pt>
                <c:pt idx="735">
                  <c:v>30.070008918504701</c:v>
                </c:pt>
                <c:pt idx="736">
                  <c:v>13.458534275299531</c:v>
                </c:pt>
                <c:pt idx="737">
                  <c:v>18.203471917336987</c:v>
                </c:pt>
                <c:pt idx="738">
                  <c:v>22.050875336035801</c:v>
                </c:pt>
                <c:pt idx="739">
                  <c:v>19.622413863920332</c:v>
                </c:pt>
                <c:pt idx="740">
                  <c:v>17.486312621355911</c:v>
                </c:pt>
                <c:pt idx="741">
                  <c:v>15.101346253490499</c:v>
                </c:pt>
                <c:pt idx="742">
                  <c:v>13.079417988694304</c:v>
                </c:pt>
                <c:pt idx="743">
                  <c:v>11.6168691869452</c:v>
                </c:pt>
                <c:pt idx="744">
                  <c:v>9.7210966874380507</c:v>
                </c:pt>
                <c:pt idx="745">
                  <c:v>11.9847535969341</c:v>
                </c:pt>
                <c:pt idx="746">
                  <c:v>13.484047739724325</c:v>
                </c:pt>
                <c:pt idx="747">
                  <c:v>14.376386835310335</c:v>
                </c:pt>
                <c:pt idx="748">
                  <c:v>22.583489523434253</c:v>
                </c:pt>
                <c:pt idx="749">
                  <c:v>14.0251030865549</c:v>
                </c:pt>
                <c:pt idx="750">
                  <c:v>21.730453084360253</c:v>
                </c:pt>
                <c:pt idx="751">
                  <c:v>17.446341061535225</c:v>
                </c:pt>
                <c:pt idx="752">
                  <c:v>8.80306118348091</c:v>
                </c:pt>
                <c:pt idx="753">
                  <c:v>8.0759432621959597</c:v>
                </c:pt>
                <c:pt idx="754">
                  <c:v>7.34435639046057</c:v>
                </c:pt>
                <c:pt idx="755">
                  <c:v>6.7668882160819379</c:v>
                </c:pt>
                <c:pt idx="756">
                  <c:v>18.856579671792687</c:v>
                </c:pt>
                <c:pt idx="757">
                  <c:v>14.076180715918925</c:v>
                </c:pt>
                <c:pt idx="758">
                  <c:v>7.2683660762917155</c:v>
                </c:pt>
                <c:pt idx="759">
                  <c:v>1.8551064032524098</c:v>
                </c:pt>
                <c:pt idx="760">
                  <c:v>5.0607490868553002</c:v>
                </c:pt>
                <c:pt idx="761">
                  <c:v>15.587343697959099</c:v>
                </c:pt>
                <c:pt idx="762">
                  <c:v>10.573021448557098</c:v>
                </c:pt>
                <c:pt idx="763">
                  <c:v>1.0441214307186399</c:v>
                </c:pt>
                <c:pt idx="764">
                  <c:v>-7.6540810547819591</c:v>
                </c:pt>
                <c:pt idx="765">
                  <c:v>8.6184677749124159</c:v>
                </c:pt>
                <c:pt idx="766">
                  <c:v>10.370418004302225</c:v>
                </c:pt>
                <c:pt idx="767">
                  <c:v>11.792340092150701</c:v>
                </c:pt>
                <c:pt idx="768">
                  <c:v>13.6873331457842</c:v>
                </c:pt>
                <c:pt idx="769">
                  <c:v>7.7790591634170916</c:v>
                </c:pt>
                <c:pt idx="770">
                  <c:v>17.659366246724687</c:v>
                </c:pt>
                <c:pt idx="771">
                  <c:v>27.439713828349248</c:v>
                </c:pt>
                <c:pt idx="772">
                  <c:v>29.231279550643499</c:v>
                </c:pt>
                <c:pt idx="773">
                  <c:v>12.821900939898899</c:v>
                </c:pt>
                <c:pt idx="774">
                  <c:v>37.099503327678924</c:v>
                </c:pt>
                <c:pt idx="775">
                  <c:v>71.963460647690297</c:v>
                </c:pt>
                <c:pt idx="776">
                  <c:v>105.17908983990583</c:v>
                </c:pt>
                <c:pt idx="777">
                  <c:v>149.23275097573301</c:v>
                </c:pt>
                <c:pt idx="778">
                  <c:v>184.10108805060204</c:v>
                </c:pt>
                <c:pt idx="779">
                  <c:v>229.08511536946799</c:v>
                </c:pt>
                <c:pt idx="780">
                  <c:v>265.07611898110332</c:v>
                </c:pt>
                <c:pt idx="781">
                  <c:v>307.03556885343897</c:v>
                </c:pt>
                <c:pt idx="782">
                  <c:v>308.00563260791102</c:v>
                </c:pt>
                <c:pt idx="783">
                  <c:v>328.97046914282896</c:v>
                </c:pt>
                <c:pt idx="784">
                  <c:v>345.18429212679712</c:v>
                </c:pt>
                <c:pt idx="785">
                  <c:v>339.26297499720664</c:v>
                </c:pt>
                <c:pt idx="786">
                  <c:v>332.82083473679302</c:v>
                </c:pt>
                <c:pt idx="787">
                  <c:v>354.52794234503801</c:v>
                </c:pt>
                <c:pt idx="788">
                  <c:v>378.1607630317838</c:v>
                </c:pt>
                <c:pt idx="789">
                  <c:v>358.22713825917253</c:v>
                </c:pt>
                <c:pt idx="790">
                  <c:v>383.45937718858869</c:v>
                </c:pt>
                <c:pt idx="791">
                  <c:v>299.695051803632</c:v>
                </c:pt>
                <c:pt idx="792">
                  <c:v>335.90597097379703</c:v>
                </c:pt>
                <c:pt idx="793">
                  <c:v>368.47630497726158</c:v>
                </c:pt>
                <c:pt idx="794">
                  <c:v>346.79147838271399</c:v>
                </c:pt>
                <c:pt idx="795">
                  <c:v>339.54826321056208</c:v>
                </c:pt>
                <c:pt idx="796">
                  <c:v>345.13558151008397</c:v>
                </c:pt>
                <c:pt idx="797">
                  <c:v>360.68497990231896</c:v>
                </c:pt>
                <c:pt idx="798">
                  <c:v>374.52889046223908</c:v>
                </c:pt>
                <c:pt idx="799">
                  <c:v>399.29021487778363</c:v>
                </c:pt>
                <c:pt idx="800">
                  <c:v>390.28912256634698</c:v>
                </c:pt>
                <c:pt idx="801">
                  <c:v>394.77594535959599</c:v>
                </c:pt>
                <c:pt idx="802">
                  <c:v>376.86908375559102</c:v>
                </c:pt>
                <c:pt idx="803">
                  <c:v>349.47015008197184</c:v>
                </c:pt>
                <c:pt idx="804">
                  <c:v>375.21964603853002</c:v>
                </c:pt>
                <c:pt idx="805">
                  <c:v>367.42939229406994</c:v>
                </c:pt>
                <c:pt idx="806">
                  <c:v>368.53673560062208</c:v>
                </c:pt>
                <c:pt idx="807">
                  <c:v>378.40575588130196</c:v>
                </c:pt>
                <c:pt idx="808">
                  <c:v>364.56512206747169</c:v>
                </c:pt>
                <c:pt idx="809">
                  <c:v>335.98600168710669</c:v>
                </c:pt>
                <c:pt idx="810">
                  <c:v>356.89209533640002</c:v>
                </c:pt>
                <c:pt idx="811">
                  <c:v>349.31495440434401</c:v>
                </c:pt>
                <c:pt idx="812">
                  <c:v>379.4902201133558</c:v>
                </c:pt>
                <c:pt idx="813">
                  <c:v>377.70615291127024</c:v>
                </c:pt>
                <c:pt idx="814">
                  <c:v>369.19756697855695</c:v>
                </c:pt>
                <c:pt idx="815">
                  <c:v>402.88667363494068</c:v>
                </c:pt>
                <c:pt idx="816">
                  <c:v>434.09809780254034</c:v>
                </c:pt>
                <c:pt idx="817">
                  <c:v>447.04339358944401</c:v>
                </c:pt>
                <c:pt idx="818">
                  <c:v>482.39016780277694</c:v>
                </c:pt>
                <c:pt idx="819">
                  <c:v>477.31435351060696</c:v>
                </c:pt>
                <c:pt idx="820">
                  <c:v>539.98245295865854</c:v>
                </c:pt>
                <c:pt idx="821">
                  <c:v>566.34659591856598</c:v>
                </c:pt>
                <c:pt idx="822">
                  <c:v>587.607699068751</c:v>
                </c:pt>
                <c:pt idx="823">
                  <c:v>590.07458787464736</c:v>
                </c:pt>
                <c:pt idx="824">
                  <c:v>629.40380221811404</c:v>
                </c:pt>
                <c:pt idx="825">
                  <c:v>626.91168901624349</c:v>
                </c:pt>
                <c:pt idx="826">
                  <c:v>633.94500782546265</c:v>
                </c:pt>
                <c:pt idx="827">
                  <c:v>619.44373546968711</c:v>
                </c:pt>
                <c:pt idx="828">
                  <c:v>605.86515775649798</c:v>
                </c:pt>
                <c:pt idx="829">
                  <c:v>603.92197605611273</c:v>
                </c:pt>
                <c:pt idx="830">
                  <c:v>581.24132496601555</c:v>
                </c:pt>
                <c:pt idx="831">
                  <c:v>577.78637940289855</c:v>
                </c:pt>
                <c:pt idx="832">
                  <c:v>564.49330945405302</c:v>
                </c:pt>
                <c:pt idx="833">
                  <c:v>581.71527855773854</c:v>
                </c:pt>
                <c:pt idx="834">
                  <c:v>594.06698510615809</c:v>
                </c:pt>
                <c:pt idx="835">
                  <c:v>634.55703414745949</c:v>
                </c:pt>
                <c:pt idx="836">
                  <c:v>637.29478026477034</c:v>
                </c:pt>
                <c:pt idx="837">
                  <c:v>622.31588481056701</c:v>
                </c:pt>
                <c:pt idx="838">
                  <c:v>653.85628584075266</c:v>
                </c:pt>
                <c:pt idx="839">
                  <c:v>661.94363935531703</c:v>
                </c:pt>
                <c:pt idx="840">
                  <c:v>689.38165204087397</c:v>
                </c:pt>
                <c:pt idx="841">
                  <c:v>741.05073937684404</c:v>
                </c:pt>
                <c:pt idx="842">
                  <c:v>745.63979865321403</c:v>
                </c:pt>
                <c:pt idx="843">
                  <c:v>810.98134736144004</c:v>
                </c:pt>
                <c:pt idx="844">
                  <c:v>843.46845994177704</c:v>
                </c:pt>
                <c:pt idx="845">
                  <c:v>880.8877153700281</c:v>
                </c:pt>
                <c:pt idx="846">
                  <c:v>900.85621722087546</c:v>
                </c:pt>
                <c:pt idx="847">
                  <c:v>929.04958294720495</c:v>
                </c:pt>
                <c:pt idx="848">
                  <c:v>969.1834481857129</c:v>
                </c:pt>
                <c:pt idx="849">
                  <c:v>1014.6948625338116</c:v>
                </c:pt>
                <c:pt idx="850">
                  <c:v>1000.53955247748</c:v>
                </c:pt>
                <c:pt idx="851">
                  <c:v>999.58315752502301</c:v>
                </c:pt>
                <c:pt idx="852">
                  <c:v>1012.11290616929</c:v>
                </c:pt>
                <c:pt idx="853">
                  <c:v>1006.39382311415</c:v>
                </c:pt>
                <c:pt idx="854">
                  <c:v>984.4568077200779</c:v>
                </c:pt>
                <c:pt idx="855">
                  <c:v>987.54381083985004</c:v>
                </c:pt>
                <c:pt idx="856">
                  <c:v>1028.1389489217199</c:v>
                </c:pt>
                <c:pt idx="857">
                  <c:v>1032.6918293970198</c:v>
                </c:pt>
                <c:pt idx="858">
                  <c:v>1025.58459547852</c:v>
                </c:pt>
                <c:pt idx="859">
                  <c:v>1071.2476595764501</c:v>
                </c:pt>
                <c:pt idx="860">
                  <c:v>1054.48972359908</c:v>
                </c:pt>
                <c:pt idx="861">
                  <c:v>1010.6457567067905</c:v>
                </c:pt>
                <c:pt idx="862">
                  <c:v>1034.8513033837301</c:v>
                </c:pt>
                <c:pt idx="863">
                  <c:v>1039.8009336591699</c:v>
                </c:pt>
                <c:pt idx="864">
                  <c:v>1045.8829269401899</c:v>
                </c:pt>
                <c:pt idx="865">
                  <c:v>1087.4004606119499</c:v>
                </c:pt>
                <c:pt idx="866">
                  <c:v>1142.8818513117501</c:v>
                </c:pt>
                <c:pt idx="867">
                  <c:v>1142.4386887811145</c:v>
                </c:pt>
                <c:pt idx="868">
                  <c:v>1148.4453746056811</c:v>
                </c:pt>
                <c:pt idx="869">
                  <c:v>1171.0966269601511</c:v>
                </c:pt>
                <c:pt idx="870">
                  <c:v>1198.79270486978</c:v>
                </c:pt>
                <c:pt idx="871">
                  <c:v>1171.68036143264</c:v>
                </c:pt>
                <c:pt idx="872">
                  <c:v>1171.2078745971201</c:v>
                </c:pt>
                <c:pt idx="873">
                  <c:v>1218.03634290317</c:v>
                </c:pt>
                <c:pt idx="874">
                  <c:v>1188.7990783437701</c:v>
                </c:pt>
                <c:pt idx="875">
                  <c:v>1194.6946444358548</c:v>
                </c:pt>
                <c:pt idx="876">
                  <c:v>1195.49227486109</c:v>
                </c:pt>
                <c:pt idx="877">
                  <c:v>1126.8048405149045</c:v>
                </c:pt>
                <c:pt idx="878">
                  <c:v>1164.05048418826</c:v>
                </c:pt>
                <c:pt idx="879">
                  <c:v>1166.1448411249498</c:v>
                </c:pt>
                <c:pt idx="880">
                  <c:v>1186.194441745017</c:v>
                </c:pt>
                <c:pt idx="881">
                  <c:v>1136.71710555462</c:v>
                </c:pt>
                <c:pt idx="882">
                  <c:v>1143.3394586971499</c:v>
                </c:pt>
                <c:pt idx="883">
                  <c:v>1169.4413132739899</c:v>
                </c:pt>
                <c:pt idx="884">
                  <c:v>1246.95521897607</c:v>
                </c:pt>
                <c:pt idx="885">
                  <c:v>1244.3381860903298</c:v>
                </c:pt>
                <c:pt idx="886">
                  <c:v>1273.5367809865911</c:v>
                </c:pt>
                <c:pt idx="887">
                  <c:v>1275.381321934477</c:v>
                </c:pt>
                <c:pt idx="888">
                  <c:v>1332.5147808171598</c:v>
                </c:pt>
                <c:pt idx="889">
                  <c:v>1378.2541296592999</c:v>
                </c:pt>
                <c:pt idx="890">
                  <c:v>1349.8123999728398</c:v>
                </c:pt>
                <c:pt idx="891">
                  <c:v>1385.1691365183035</c:v>
                </c:pt>
                <c:pt idx="892">
                  <c:v>1410.8226202333965</c:v>
                </c:pt>
                <c:pt idx="893">
                  <c:v>1452.9681444805801</c:v>
                </c:pt>
                <c:pt idx="894">
                  <c:v>1477.861196717417</c:v>
                </c:pt>
                <c:pt idx="895">
                  <c:v>1489.0175888616511</c:v>
                </c:pt>
                <c:pt idx="896">
                  <c:v>1488.03039766387</c:v>
                </c:pt>
                <c:pt idx="897">
                  <c:v>1471.0116128549598</c:v>
                </c:pt>
                <c:pt idx="898">
                  <c:v>1493.6924022126746</c:v>
                </c:pt>
                <c:pt idx="899">
                  <c:v>1508.4184302147598</c:v>
                </c:pt>
                <c:pt idx="900">
                  <c:v>1497.29528845544</c:v>
                </c:pt>
                <c:pt idx="901">
                  <c:v>1442.133272131807</c:v>
                </c:pt>
                <c:pt idx="902">
                  <c:v>1408.9934989530198</c:v>
                </c:pt>
                <c:pt idx="903">
                  <c:v>1376.3721827117199</c:v>
                </c:pt>
                <c:pt idx="904">
                  <c:v>1336.1200221325598</c:v>
                </c:pt>
                <c:pt idx="905">
                  <c:v>1246.98547729352</c:v>
                </c:pt>
                <c:pt idx="906">
                  <c:v>1180.5275799346728</c:v>
                </c:pt>
                <c:pt idx="907">
                  <c:v>1140.6384123659172</c:v>
                </c:pt>
                <c:pt idx="908">
                  <c:v>1074.87895923062</c:v>
                </c:pt>
                <c:pt idx="909">
                  <c:v>975.11293498391649</c:v>
                </c:pt>
                <c:pt idx="910">
                  <c:v>905.01085827842803</c:v>
                </c:pt>
                <c:pt idx="911">
                  <c:v>863.74175964236235</c:v>
                </c:pt>
                <c:pt idx="912">
                  <c:v>824.88287509315899</c:v>
                </c:pt>
                <c:pt idx="913">
                  <c:v>615.574693080678</c:v>
                </c:pt>
                <c:pt idx="914">
                  <c:v>769.92787498403038</c:v>
                </c:pt>
                <c:pt idx="915">
                  <c:v>776.46837317848303</c:v>
                </c:pt>
                <c:pt idx="916">
                  <c:v>783.82644801384299</c:v>
                </c:pt>
                <c:pt idx="917">
                  <c:v>778.99262178369872</c:v>
                </c:pt>
                <c:pt idx="918">
                  <c:v>812.61677507902959</c:v>
                </c:pt>
                <c:pt idx="919">
                  <c:v>828.48254426631354</c:v>
                </c:pt>
                <c:pt idx="920">
                  <c:v>797.31995014045549</c:v>
                </c:pt>
                <c:pt idx="921">
                  <c:v>781.85884963894603</c:v>
                </c:pt>
                <c:pt idx="922">
                  <c:v>824.94849486425198</c:v>
                </c:pt>
                <c:pt idx="923">
                  <c:v>851.30747786184497</c:v>
                </c:pt>
                <c:pt idx="924">
                  <c:v>875.023682597223</c:v>
                </c:pt>
                <c:pt idx="925">
                  <c:v>903.67097746760442</c:v>
                </c:pt>
                <c:pt idx="926">
                  <c:v>905.56233406309809</c:v>
                </c:pt>
                <c:pt idx="927">
                  <c:v>910.45338825166709</c:v>
                </c:pt>
                <c:pt idx="928">
                  <c:v>864.00541986763403</c:v>
                </c:pt>
                <c:pt idx="929">
                  <c:v>877.74859284634272</c:v>
                </c:pt>
                <c:pt idx="930">
                  <c:v>824.94711167487799</c:v>
                </c:pt>
                <c:pt idx="931">
                  <c:v>781.49920217696194</c:v>
                </c:pt>
                <c:pt idx="932">
                  <c:v>775.26842904431999</c:v>
                </c:pt>
                <c:pt idx="933">
                  <c:v>829.04648123585253</c:v>
                </c:pt>
                <c:pt idx="934">
                  <c:v>759.67857220244036</c:v>
                </c:pt>
                <c:pt idx="935">
                  <c:v>749.40656678148184</c:v>
                </c:pt>
                <c:pt idx="936">
                  <c:v>733.05622889421409</c:v>
                </c:pt>
                <c:pt idx="937">
                  <c:v>772.67038134058782</c:v>
                </c:pt>
                <c:pt idx="938">
                  <c:v>785.18694269918285</c:v>
                </c:pt>
                <c:pt idx="939">
                  <c:v>809.22382962912354</c:v>
                </c:pt>
                <c:pt idx="940">
                  <c:v>816.45566779004866</c:v>
                </c:pt>
                <c:pt idx="941">
                  <c:v>796.88921045352549</c:v>
                </c:pt>
                <c:pt idx="942">
                  <c:v>827.98745155727954</c:v>
                </c:pt>
                <c:pt idx="943">
                  <c:v>855.80946142514847</c:v>
                </c:pt>
                <c:pt idx="944">
                  <c:v>873.87383049175503</c:v>
                </c:pt>
                <c:pt idx="945">
                  <c:v>871.89333924219375</c:v>
                </c:pt>
                <c:pt idx="946">
                  <c:v>873.25717475464808</c:v>
                </c:pt>
                <c:pt idx="947">
                  <c:v>858.586823735179</c:v>
                </c:pt>
                <c:pt idx="948">
                  <c:v>864.97365491360495</c:v>
                </c:pt>
                <c:pt idx="949">
                  <c:v>857.59323782874003</c:v>
                </c:pt>
                <c:pt idx="950">
                  <c:v>874.99050475372496</c:v>
                </c:pt>
                <c:pt idx="951">
                  <c:v>849.84293458891239</c:v>
                </c:pt>
                <c:pt idx="952">
                  <c:v>871.66477769052005</c:v>
                </c:pt>
                <c:pt idx="953">
                  <c:v>837.8891878413981</c:v>
                </c:pt>
                <c:pt idx="954">
                  <c:v>809.96765672433264</c:v>
                </c:pt>
                <c:pt idx="955">
                  <c:v>794.0454325923231</c:v>
                </c:pt>
                <c:pt idx="956">
                  <c:v>792.736754698901</c:v>
                </c:pt>
                <c:pt idx="957">
                  <c:v>796.98931803418304</c:v>
                </c:pt>
                <c:pt idx="958">
                  <c:v>829.38113275524449</c:v>
                </c:pt>
                <c:pt idx="959">
                  <c:v>852.53731996425699</c:v>
                </c:pt>
                <c:pt idx="960">
                  <c:v>823.81286487076738</c:v>
                </c:pt>
                <c:pt idx="961">
                  <c:v>839.08784851166786</c:v>
                </c:pt>
                <c:pt idx="962">
                  <c:v>855.73888239564303</c:v>
                </c:pt>
                <c:pt idx="963">
                  <c:v>876.3359908574979</c:v>
                </c:pt>
                <c:pt idx="964">
                  <c:v>877.90619120543749</c:v>
                </c:pt>
                <c:pt idx="965">
                  <c:v>876.66320480821196</c:v>
                </c:pt>
                <c:pt idx="966">
                  <c:v>882.49628245504846</c:v>
                </c:pt>
                <c:pt idx="967">
                  <c:v>926.78983902100686</c:v>
                </c:pt>
                <c:pt idx="968">
                  <c:v>949.67845896294352</c:v>
                </c:pt>
                <c:pt idx="969">
                  <c:v>976.28962435506401</c:v>
                </c:pt>
                <c:pt idx="970">
                  <c:v>996.87164751143598</c:v>
                </c:pt>
                <c:pt idx="971">
                  <c:v>901.45340041015595</c:v>
                </c:pt>
                <c:pt idx="972">
                  <c:v>935.49507191407736</c:v>
                </c:pt>
                <c:pt idx="973">
                  <c:v>902.27044714211036</c:v>
                </c:pt>
                <c:pt idx="974">
                  <c:v>871.37710857254103</c:v>
                </c:pt>
                <c:pt idx="975">
                  <c:v>875.39978499382653</c:v>
                </c:pt>
                <c:pt idx="976">
                  <c:v>869.17994604300304</c:v>
                </c:pt>
                <c:pt idx="977">
                  <c:v>874.36109073403065</c:v>
                </c:pt>
                <c:pt idx="978">
                  <c:v>879.24170004123255</c:v>
                </c:pt>
                <c:pt idx="979">
                  <c:v>867.54923817768054</c:v>
                </c:pt>
                <c:pt idx="980">
                  <c:v>900.69809666116009</c:v>
                </c:pt>
                <c:pt idx="981">
                  <c:v>861.41338113001495</c:v>
                </c:pt>
                <c:pt idx="982">
                  <c:v>864.06514577659505</c:v>
                </c:pt>
                <c:pt idx="983">
                  <c:v>904.69925763331503</c:v>
                </c:pt>
                <c:pt idx="984">
                  <c:v>883.16383833810721</c:v>
                </c:pt>
                <c:pt idx="985">
                  <c:v>894.497443110532</c:v>
                </c:pt>
                <c:pt idx="986">
                  <c:v>923.68073262330199</c:v>
                </c:pt>
                <c:pt idx="987">
                  <c:v>927.05793091680005</c:v>
                </c:pt>
                <c:pt idx="988">
                  <c:v>891.49502172245298</c:v>
                </c:pt>
                <c:pt idx="989">
                  <c:v>899.26268280287297</c:v>
                </c:pt>
                <c:pt idx="990">
                  <c:v>877.98156975144798</c:v>
                </c:pt>
                <c:pt idx="991">
                  <c:v>834.93505151593649</c:v>
                </c:pt>
                <c:pt idx="992">
                  <c:v>788.09139919410097</c:v>
                </c:pt>
                <c:pt idx="993">
                  <c:v>798.36227874184146</c:v>
                </c:pt>
                <c:pt idx="994">
                  <c:v>803.6205249824028</c:v>
                </c:pt>
                <c:pt idx="995">
                  <c:v>815.49578784492292</c:v>
                </c:pt>
                <c:pt idx="996">
                  <c:v>830.36761663088828</c:v>
                </c:pt>
                <c:pt idx="997">
                  <c:v>819.67132077318035</c:v>
                </c:pt>
                <c:pt idx="998">
                  <c:v>812.86097728306788</c:v>
                </c:pt>
                <c:pt idx="999">
                  <c:v>795.81127715874948</c:v>
                </c:pt>
                <c:pt idx="1000">
                  <c:v>800.1301157205279</c:v>
                </c:pt>
                <c:pt idx="1001">
                  <c:v>774.8402198962408</c:v>
                </c:pt>
                <c:pt idx="1002">
                  <c:v>804.17437697970092</c:v>
                </c:pt>
                <c:pt idx="1003">
                  <c:v>816.49038261438454</c:v>
                </c:pt>
                <c:pt idx="1004">
                  <c:v>801.74246281949547</c:v>
                </c:pt>
                <c:pt idx="1005">
                  <c:v>808.64251811572672</c:v>
                </c:pt>
                <c:pt idx="1006">
                  <c:v>817.99988469751395</c:v>
                </c:pt>
                <c:pt idx="1007">
                  <c:v>811.870986087044</c:v>
                </c:pt>
                <c:pt idx="1008">
                  <c:v>800.82950218869701</c:v>
                </c:pt>
                <c:pt idx="1009">
                  <c:v>833.01933741553</c:v>
                </c:pt>
                <c:pt idx="1010">
                  <c:v>848.09694565180052</c:v>
                </c:pt>
                <c:pt idx="1011">
                  <c:v>867.35118041679596</c:v>
                </c:pt>
                <c:pt idx="1012">
                  <c:v>870.80795299137799</c:v>
                </c:pt>
                <c:pt idx="1013">
                  <c:v>881.18446509125602</c:v>
                </c:pt>
                <c:pt idx="1014">
                  <c:v>862.82590534222948</c:v>
                </c:pt>
                <c:pt idx="1015">
                  <c:v>840.61164002966655</c:v>
                </c:pt>
                <c:pt idx="1016">
                  <c:v>842.59034347746672</c:v>
                </c:pt>
                <c:pt idx="1017">
                  <c:v>847.69184075530495</c:v>
                </c:pt>
                <c:pt idx="1018">
                  <c:v>829.31211700942265</c:v>
                </c:pt>
                <c:pt idx="1019">
                  <c:v>795.98886319365101</c:v>
                </c:pt>
                <c:pt idx="1020">
                  <c:v>774.69002297518352</c:v>
                </c:pt>
                <c:pt idx="1021">
                  <c:v>739.61009188996047</c:v>
                </c:pt>
                <c:pt idx="1022">
                  <c:v>713.06388517805055</c:v>
                </c:pt>
                <c:pt idx="1023">
                  <c:v>702.31541928487297</c:v>
                </c:pt>
                <c:pt idx="1024">
                  <c:v>704.31207536887302</c:v>
                </c:pt>
                <c:pt idx="1025">
                  <c:v>689.64009655661971</c:v>
                </c:pt>
                <c:pt idx="1026">
                  <c:v>710.15703583607001</c:v>
                </c:pt>
                <c:pt idx="1027">
                  <c:v>728.120907171515</c:v>
                </c:pt>
                <c:pt idx="1028">
                  <c:v>719.35731940009646</c:v>
                </c:pt>
                <c:pt idx="1029">
                  <c:v>701.20563651684404</c:v>
                </c:pt>
                <c:pt idx="1030">
                  <c:v>687.98769612252147</c:v>
                </c:pt>
                <c:pt idx="1031">
                  <c:v>672.61080554688021</c:v>
                </c:pt>
                <c:pt idx="1032">
                  <c:v>677.56292161957299</c:v>
                </c:pt>
                <c:pt idx="1033">
                  <c:v>678.58281745550948</c:v>
                </c:pt>
                <c:pt idx="1034">
                  <c:v>701.92838929327502</c:v>
                </c:pt>
                <c:pt idx="1035">
                  <c:v>694.57650981944789</c:v>
                </c:pt>
                <c:pt idx="1036">
                  <c:v>679.58410427212573</c:v>
                </c:pt>
                <c:pt idx="1037">
                  <c:v>665.21741994692104</c:v>
                </c:pt>
                <c:pt idx="1038">
                  <c:v>650.292502896266</c:v>
                </c:pt>
                <c:pt idx="1039">
                  <c:v>629.70225701114794</c:v>
                </c:pt>
                <c:pt idx="1040">
                  <c:v>583.74499548713504</c:v>
                </c:pt>
                <c:pt idx="1041">
                  <c:v>564.39676902213398</c:v>
                </c:pt>
                <c:pt idx="1042">
                  <c:v>547.74913436447002</c:v>
                </c:pt>
                <c:pt idx="1043">
                  <c:v>582.24318773578204</c:v>
                </c:pt>
                <c:pt idx="1044">
                  <c:v>582.54724068253643</c:v>
                </c:pt>
                <c:pt idx="1045">
                  <c:v>624.59338669841304</c:v>
                </c:pt>
                <c:pt idx="1046">
                  <c:v>612.10838969640804</c:v>
                </c:pt>
                <c:pt idx="1047">
                  <c:v>601.0672559832658</c:v>
                </c:pt>
                <c:pt idx="1048">
                  <c:v>599.40993149901396</c:v>
                </c:pt>
                <c:pt idx="1049">
                  <c:v>614.60409877988354</c:v>
                </c:pt>
                <c:pt idx="1050">
                  <c:v>613.21880363286311</c:v>
                </c:pt>
                <c:pt idx="1051">
                  <c:v>613.06232226196289</c:v>
                </c:pt>
                <c:pt idx="1052">
                  <c:v>639.77860533072271</c:v>
                </c:pt>
                <c:pt idx="1053">
                  <c:v>666.81280978640211</c:v>
                </c:pt>
                <c:pt idx="1054">
                  <c:v>671.98914592404253</c:v>
                </c:pt>
                <c:pt idx="1055">
                  <c:v>643.73049663363804</c:v>
                </c:pt>
                <c:pt idx="1056">
                  <c:v>638.42394963143897</c:v>
                </c:pt>
                <c:pt idx="1057">
                  <c:v>617.57513259088353</c:v>
                </c:pt>
                <c:pt idx="1058">
                  <c:v>597.52672628984999</c:v>
                </c:pt>
                <c:pt idx="1059">
                  <c:v>589.52375299395203</c:v>
                </c:pt>
                <c:pt idx="1060">
                  <c:v>600.79682620273195</c:v>
                </c:pt>
                <c:pt idx="1061">
                  <c:v>548.97540527769911</c:v>
                </c:pt>
                <c:pt idx="1062">
                  <c:v>500.96418742761421</c:v>
                </c:pt>
                <c:pt idx="1063">
                  <c:v>472.42676945610054</c:v>
                </c:pt>
                <c:pt idx="1064">
                  <c:v>443.31091363000797</c:v>
                </c:pt>
                <c:pt idx="1065">
                  <c:v>396.64315138254705</c:v>
                </c:pt>
                <c:pt idx="1066">
                  <c:v>368.79656644809023</c:v>
                </c:pt>
                <c:pt idx="1067">
                  <c:v>334.90681533863221</c:v>
                </c:pt>
                <c:pt idx="1068">
                  <c:v>297.13235047743069</c:v>
                </c:pt>
                <c:pt idx="1069">
                  <c:v>274.652748459598</c:v>
                </c:pt>
                <c:pt idx="1070">
                  <c:v>275.30493225337102</c:v>
                </c:pt>
                <c:pt idx="1071">
                  <c:v>269.43492604832034</c:v>
                </c:pt>
                <c:pt idx="1072">
                  <c:v>262.24857929680695</c:v>
                </c:pt>
                <c:pt idx="1073">
                  <c:v>266.84197182675393</c:v>
                </c:pt>
                <c:pt idx="1074">
                  <c:v>264.90650986503027</c:v>
                </c:pt>
                <c:pt idx="1075">
                  <c:v>268.18643485233503</c:v>
                </c:pt>
                <c:pt idx="1076">
                  <c:v>232.68879494253201</c:v>
                </c:pt>
                <c:pt idx="1077">
                  <c:v>235.54454421794259</c:v>
                </c:pt>
                <c:pt idx="1078">
                  <c:v>257.60100751405798</c:v>
                </c:pt>
                <c:pt idx="1079">
                  <c:v>271.65600669230798</c:v>
                </c:pt>
                <c:pt idx="1080">
                  <c:v>279.13208595976732</c:v>
                </c:pt>
                <c:pt idx="1081">
                  <c:v>297.36614195086793</c:v>
                </c:pt>
                <c:pt idx="1082">
                  <c:v>318.39443561505402</c:v>
                </c:pt>
                <c:pt idx="1083">
                  <c:v>359.48688029844601</c:v>
                </c:pt>
                <c:pt idx="1084">
                  <c:v>349.70998075586067</c:v>
                </c:pt>
                <c:pt idx="1085">
                  <c:v>393.427422239142</c:v>
                </c:pt>
                <c:pt idx="1086">
                  <c:v>409.571339195446</c:v>
                </c:pt>
                <c:pt idx="1087">
                  <c:v>371.25927365805398</c:v>
                </c:pt>
                <c:pt idx="1088">
                  <c:v>339.40037138166764</c:v>
                </c:pt>
                <c:pt idx="1089">
                  <c:v>309.46104846505369</c:v>
                </c:pt>
                <c:pt idx="1090">
                  <c:v>288.52092804522908</c:v>
                </c:pt>
                <c:pt idx="1091">
                  <c:v>287.51278475468933</c:v>
                </c:pt>
                <c:pt idx="1092">
                  <c:v>301.18287142174705</c:v>
                </c:pt>
                <c:pt idx="1093">
                  <c:v>307.7136603937908</c:v>
                </c:pt>
                <c:pt idx="1094">
                  <c:v>285.08329889920299</c:v>
                </c:pt>
                <c:pt idx="1095">
                  <c:v>268.190963760138</c:v>
                </c:pt>
                <c:pt idx="1096">
                  <c:v>272.45005458984798</c:v>
                </c:pt>
                <c:pt idx="1097">
                  <c:v>251.27901489888632</c:v>
                </c:pt>
                <c:pt idx="1098">
                  <c:v>245.34207611123207</c:v>
                </c:pt>
                <c:pt idx="1099">
                  <c:v>248.59372206380965</c:v>
                </c:pt>
                <c:pt idx="1100">
                  <c:v>306.53897524780115</c:v>
                </c:pt>
                <c:pt idx="1101">
                  <c:v>311.70489944247896</c:v>
                </c:pt>
                <c:pt idx="1102">
                  <c:v>297.06207247045904</c:v>
                </c:pt>
                <c:pt idx="1103">
                  <c:v>299.19545507987397</c:v>
                </c:pt>
                <c:pt idx="1104">
                  <c:v>262.600558273449</c:v>
                </c:pt>
                <c:pt idx="1105">
                  <c:v>254.47561798245337</c:v>
                </c:pt>
                <c:pt idx="1106">
                  <c:v>260.45156784270893</c:v>
                </c:pt>
                <c:pt idx="1107">
                  <c:v>300.69700752395232</c:v>
                </c:pt>
                <c:pt idx="1108">
                  <c:v>295.17048610244893</c:v>
                </c:pt>
                <c:pt idx="1109">
                  <c:v>280.19821110640203</c:v>
                </c:pt>
                <c:pt idx="1110">
                  <c:v>307.65733677610194</c:v>
                </c:pt>
                <c:pt idx="1111">
                  <c:v>306.66342615296008</c:v>
                </c:pt>
                <c:pt idx="1112">
                  <c:v>275.08711800182363</c:v>
                </c:pt>
                <c:pt idx="1113">
                  <c:v>283.50846940537463</c:v>
                </c:pt>
                <c:pt idx="1114">
                  <c:v>278.56420322445086</c:v>
                </c:pt>
                <c:pt idx="1115">
                  <c:v>266.49506493835395</c:v>
                </c:pt>
                <c:pt idx="1116">
                  <c:v>251.28128994592956</c:v>
                </c:pt>
                <c:pt idx="1117">
                  <c:v>247.10239145415301</c:v>
                </c:pt>
                <c:pt idx="1118">
                  <c:v>226.43674134750546</c:v>
                </c:pt>
                <c:pt idx="1119">
                  <c:v>232.920135474251</c:v>
                </c:pt>
                <c:pt idx="1120">
                  <c:v>214.28515526139452</c:v>
                </c:pt>
                <c:pt idx="1121">
                  <c:v>201.00501648111299</c:v>
                </c:pt>
                <c:pt idx="1122">
                  <c:v>173.772493182478</c:v>
                </c:pt>
                <c:pt idx="1123">
                  <c:v>175.72673925736501</c:v>
                </c:pt>
                <c:pt idx="1124">
                  <c:v>166.10322834798234</c:v>
                </c:pt>
                <c:pt idx="1125">
                  <c:v>156.57869165964698</c:v>
                </c:pt>
                <c:pt idx="1126">
                  <c:v>147.97828283869046</c:v>
                </c:pt>
                <c:pt idx="1127">
                  <c:v>137.56545677956765</c:v>
                </c:pt>
                <c:pt idx="1128">
                  <c:v>152.92805019733899</c:v>
                </c:pt>
                <c:pt idx="1129">
                  <c:v>164.681062286073</c:v>
                </c:pt>
                <c:pt idx="1130">
                  <c:v>176.95389639732346</c:v>
                </c:pt>
                <c:pt idx="1131">
                  <c:v>166.51733538962134</c:v>
                </c:pt>
                <c:pt idx="1132">
                  <c:v>174.988772360545</c:v>
                </c:pt>
                <c:pt idx="1133">
                  <c:v>161.90684549267201</c:v>
                </c:pt>
                <c:pt idx="1134">
                  <c:v>158.30732121913337</c:v>
                </c:pt>
                <c:pt idx="1135">
                  <c:v>151.667004005237</c:v>
                </c:pt>
                <c:pt idx="1136">
                  <c:v>142.23246210690198</c:v>
                </c:pt>
                <c:pt idx="1137">
                  <c:v>135.52490155973001</c:v>
                </c:pt>
                <c:pt idx="1138">
                  <c:v>119.76418468873834</c:v>
                </c:pt>
                <c:pt idx="1139">
                  <c:v>94.381858443624608</c:v>
                </c:pt>
                <c:pt idx="1140">
                  <c:v>84.879092815895504</c:v>
                </c:pt>
                <c:pt idx="1141">
                  <c:v>90.582937822294852</c:v>
                </c:pt>
                <c:pt idx="1142">
                  <c:v>97.663349226954708</c:v>
                </c:pt>
                <c:pt idx="1143">
                  <c:v>83.119430617535855</c:v>
                </c:pt>
                <c:pt idx="1144">
                  <c:v>82.550763398698848</c:v>
                </c:pt>
                <c:pt idx="1145">
                  <c:v>85.161068474328204</c:v>
                </c:pt>
                <c:pt idx="1146">
                  <c:v>89.075192515300969</c:v>
                </c:pt>
                <c:pt idx="1147">
                  <c:v>97.584128949731394</c:v>
                </c:pt>
                <c:pt idx="1148">
                  <c:v>110.98209456930617</c:v>
                </c:pt>
                <c:pt idx="1149">
                  <c:v>119.92276867950601</c:v>
                </c:pt>
                <c:pt idx="1150">
                  <c:v>127.85047105275765</c:v>
                </c:pt>
                <c:pt idx="1151">
                  <c:v>129.50306381070698</c:v>
                </c:pt>
                <c:pt idx="1152">
                  <c:v>128.976112503987</c:v>
                </c:pt>
                <c:pt idx="1153">
                  <c:v>132.97843554622946</c:v>
                </c:pt>
                <c:pt idx="1154">
                  <c:v>131.36336850404001</c:v>
                </c:pt>
                <c:pt idx="1155">
                  <c:v>128.48323864092546</c:v>
                </c:pt>
                <c:pt idx="1156">
                  <c:v>128.598859260513</c:v>
                </c:pt>
                <c:pt idx="1157">
                  <c:v>126.772570927815</c:v>
                </c:pt>
                <c:pt idx="1158">
                  <c:v>118.15092370991917</c:v>
                </c:pt>
                <c:pt idx="1159">
                  <c:v>117.67738466263977</c:v>
                </c:pt>
                <c:pt idx="1160">
                  <c:v>114.75766535837117</c:v>
                </c:pt>
                <c:pt idx="1161">
                  <c:v>121.84111918366517</c:v>
                </c:pt>
                <c:pt idx="1162">
                  <c:v>126.729951239649</c:v>
                </c:pt>
                <c:pt idx="1163">
                  <c:v>124.686975464252</c:v>
                </c:pt>
                <c:pt idx="1164">
                  <c:v>135.22337556557255</c:v>
                </c:pt>
                <c:pt idx="1165">
                  <c:v>143.30402501054698</c:v>
                </c:pt>
                <c:pt idx="1166">
                  <c:v>143.60191391027433</c:v>
                </c:pt>
                <c:pt idx="1167">
                  <c:v>144.67029214086566</c:v>
                </c:pt>
                <c:pt idx="1168">
                  <c:v>135.43872799608027</c:v>
                </c:pt>
                <c:pt idx="1169">
                  <c:v>138.39081969265334</c:v>
                </c:pt>
                <c:pt idx="1170">
                  <c:v>136.63510818704</c:v>
                </c:pt>
                <c:pt idx="1171">
                  <c:v>139.750173245637</c:v>
                </c:pt>
                <c:pt idx="1172">
                  <c:v>133.23758583776765</c:v>
                </c:pt>
                <c:pt idx="1173">
                  <c:v>129.77355056948622</c:v>
                </c:pt>
                <c:pt idx="1174">
                  <c:v>129.08598361610598</c:v>
                </c:pt>
                <c:pt idx="1175">
                  <c:v>126.43188620487599</c:v>
                </c:pt>
                <c:pt idx="1176">
                  <c:v>126.66327631489283</c:v>
                </c:pt>
                <c:pt idx="1177">
                  <c:v>128.58817511714699</c:v>
                </c:pt>
                <c:pt idx="1178">
                  <c:v>133.65934191765965</c:v>
                </c:pt>
                <c:pt idx="1179">
                  <c:v>135.24886852418959</c:v>
                </c:pt>
                <c:pt idx="1180">
                  <c:v>133.37998494077598</c:v>
                </c:pt>
                <c:pt idx="1181">
                  <c:v>127.22456765712712</c:v>
                </c:pt>
                <c:pt idx="1182">
                  <c:v>125.57909959108898</c:v>
                </c:pt>
                <c:pt idx="1183">
                  <c:v>140.47226783579046</c:v>
                </c:pt>
                <c:pt idx="1184">
                  <c:v>158.621664308269</c:v>
                </c:pt>
                <c:pt idx="1185">
                  <c:v>163.866934781319</c:v>
                </c:pt>
                <c:pt idx="1186">
                  <c:v>169.77174596225166</c:v>
                </c:pt>
                <c:pt idx="1187">
                  <c:v>181.09292207076334</c:v>
                </c:pt>
                <c:pt idx="1188">
                  <c:v>175.31052904369346</c:v>
                </c:pt>
                <c:pt idx="1189">
                  <c:v>169.890896234255</c:v>
                </c:pt>
                <c:pt idx="1190">
                  <c:v>170.55974883773237</c:v>
                </c:pt>
                <c:pt idx="1191">
                  <c:v>159.99322358143934</c:v>
                </c:pt>
                <c:pt idx="1192">
                  <c:v>169.842829298124</c:v>
                </c:pt>
                <c:pt idx="1193">
                  <c:v>174.07797077581998</c:v>
                </c:pt>
                <c:pt idx="1194">
                  <c:v>175.366511448447</c:v>
                </c:pt>
                <c:pt idx="1195">
                  <c:v>144.66319222950952</c:v>
                </c:pt>
                <c:pt idx="1196">
                  <c:v>159.88054848458734</c:v>
                </c:pt>
                <c:pt idx="1197">
                  <c:v>142.68724656297468</c:v>
                </c:pt>
                <c:pt idx="1198">
                  <c:v>128.84349534213899</c:v>
                </c:pt>
                <c:pt idx="1199">
                  <c:v>142.49966326814518</c:v>
                </c:pt>
                <c:pt idx="1200">
                  <c:v>167.55940199783501</c:v>
                </c:pt>
                <c:pt idx="1201">
                  <c:v>152.345659046995</c:v>
                </c:pt>
                <c:pt idx="1202">
                  <c:v>143.51396536814812</c:v>
                </c:pt>
                <c:pt idx="1203">
                  <c:v>139.09801849047633</c:v>
                </c:pt>
                <c:pt idx="1204">
                  <c:v>151.41813307614692</c:v>
                </c:pt>
                <c:pt idx="1205">
                  <c:v>161.38653212627901</c:v>
                </c:pt>
                <c:pt idx="1206">
                  <c:v>145.053718604029</c:v>
                </c:pt>
                <c:pt idx="1207">
                  <c:v>171.31420494630865</c:v>
                </c:pt>
                <c:pt idx="1208">
                  <c:v>167.32662036306934</c:v>
                </c:pt>
                <c:pt idx="1209">
                  <c:v>173.59680483442199</c:v>
                </c:pt>
                <c:pt idx="1210">
                  <c:v>166.57509353239999</c:v>
                </c:pt>
                <c:pt idx="1211">
                  <c:v>158.200177667464</c:v>
                </c:pt>
                <c:pt idx="1212">
                  <c:v>146.87771232495399</c:v>
                </c:pt>
                <c:pt idx="1213">
                  <c:v>144.90650828343433</c:v>
                </c:pt>
                <c:pt idx="1214">
                  <c:v>132.97471510752865</c:v>
                </c:pt>
                <c:pt idx="1215">
                  <c:v>131.58614535005233</c:v>
                </c:pt>
                <c:pt idx="1216">
                  <c:v>119.734246024404</c:v>
                </c:pt>
                <c:pt idx="1217">
                  <c:v>115.53848036192301</c:v>
                </c:pt>
                <c:pt idx="1218">
                  <c:v>109.61002825450601</c:v>
                </c:pt>
                <c:pt idx="1219">
                  <c:v>127.549409236079</c:v>
                </c:pt>
                <c:pt idx="1220">
                  <c:v>128.81525033070901</c:v>
                </c:pt>
                <c:pt idx="1221">
                  <c:v>127.20339395952702</c:v>
                </c:pt>
                <c:pt idx="1222">
                  <c:v>114.906824153927</c:v>
                </c:pt>
                <c:pt idx="1223">
                  <c:v>111.17940774189974</c:v>
                </c:pt>
                <c:pt idx="1224">
                  <c:v>111.1561523116797</c:v>
                </c:pt>
                <c:pt idx="1225">
                  <c:v>107.592891838342</c:v>
                </c:pt>
                <c:pt idx="1226">
                  <c:v>113.566676506417</c:v>
                </c:pt>
                <c:pt idx="1227">
                  <c:v>121.01422782069217</c:v>
                </c:pt>
                <c:pt idx="1228">
                  <c:v>111.40923236716698</c:v>
                </c:pt>
                <c:pt idx="1229">
                  <c:v>106.50642866493817</c:v>
                </c:pt>
                <c:pt idx="1230">
                  <c:v>104.1790251969047</c:v>
                </c:pt>
                <c:pt idx="1231">
                  <c:v>92.695198253860269</c:v>
                </c:pt>
                <c:pt idx="1232">
                  <c:v>98.984535833405658</c:v>
                </c:pt>
                <c:pt idx="1233">
                  <c:v>98.20545835820424</c:v>
                </c:pt>
                <c:pt idx="1234">
                  <c:v>96.053093181384483</c:v>
                </c:pt>
                <c:pt idx="1235">
                  <c:v>106.720941628727</c:v>
                </c:pt>
                <c:pt idx="1236">
                  <c:v>117.00620943725799</c:v>
                </c:pt>
                <c:pt idx="1237">
                  <c:v>126.16975897857883</c:v>
                </c:pt>
                <c:pt idx="1238">
                  <c:v>140.65240979636198</c:v>
                </c:pt>
                <c:pt idx="1239">
                  <c:v>132.20942318661699</c:v>
                </c:pt>
                <c:pt idx="1240">
                  <c:v>122.47880264601395</c:v>
                </c:pt>
                <c:pt idx="1241">
                  <c:v>102.71661641474402</c:v>
                </c:pt>
                <c:pt idx="1242">
                  <c:v>124.59969850274985</c:v>
                </c:pt>
                <c:pt idx="1243">
                  <c:v>148.01858194367301</c:v>
                </c:pt>
                <c:pt idx="1244">
                  <c:v>141.78532738700846</c:v>
                </c:pt>
                <c:pt idx="1245">
                  <c:v>139.86903132430172</c:v>
                </c:pt>
                <c:pt idx="1246">
                  <c:v>139.349408505447</c:v>
                </c:pt>
                <c:pt idx="1247">
                  <c:v>119.13639421634385</c:v>
                </c:pt>
                <c:pt idx="1248">
                  <c:v>116.84361411947502</c:v>
                </c:pt>
                <c:pt idx="1249">
                  <c:v>118.792115610594</c:v>
                </c:pt>
                <c:pt idx="1250">
                  <c:v>117.236118315166</c:v>
                </c:pt>
                <c:pt idx="1251">
                  <c:v>115.09419322043099</c:v>
                </c:pt>
                <c:pt idx="1252">
                  <c:v>117.359015434645</c:v>
                </c:pt>
                <c:pt idx="1253">
                  <c:v>118.40642628393117</c:v>
                </c:pt>
                <c:pt idx="1254">
                  <c:v>115.8750787088366</c:v>
                </c:pt>
                <c:pt idx="1255">
                  <c:v>107.091028833238</c:v>
                </c:pt>
                <c:pt idx="1256">
                  <c:v>108.10050857727981</c:v>
                </c:pt>
                <c:pt idx="1257">
                  <c:v>107.87543374255266</c:v>
                </c:pt>
                <c:pt idx="1258">
                  <c:v>97.302987195133795</c:v>
                </c:pt>
                <c:pt idx="1259">
                  <c:v>99.90364501858258</c:v>
                </c:pt>
                <c:pt idx="1260">
                  <c:v>104.711302233132</c:v>
                </c:pt>
                <c:pt idx="1261">
                  <c:v>111.46436968895834</c:v>
                </c:pt>
                <c:pt idx="1262">
                  <c:v>111.76544092661398</c:v>
                </c:pt>
                <c:pt idx="1263">
                  <c:v>115.35662283318671</c:v>
                </c:pt>
                <c:pt idx="1264">
                  <c:v>117.43226143916617</c:v>
                </c:pt>
                <c:pt idx="1265">
                  <c:v>110.64046142762598</c:v>
                </c:pt>
                <c:pt idx="1266">
                  <c:v>123.51937892005883</c:v>
                </c:pt>
                <c:pt idx="1267">
                  <c:v>118.08582743138</c:v>
                </c:pt>
                <c:pt idx="1268">
                  <c:v>109.902304228595</c:v>
                </c:pt>
                <c:pt idx="1269">
                  <c:v>94.761119493511771</c:v>
                </c:pt>
                <c:pt idx="1270">
                  <c:v>81.553203719330227</c:v>
                </c:pt>
                <c:pt idx="1271">
                  <c:v>100.58399233015967</c:v>
                </c:pt>
                <c:pt idx="1272">
                  <c:v>118.676261591273</c:v>
                </c:pt>
                <c:pt idx="1273">
                  <c:v>90.321030986382482</c:v>
                </c:pt>
                <c:pt idx="1274">
                  <c:v>111.71777055527502</c:v>
                </c:pt>
                <c:pt idx="1275">
                  <c:v>120.010609474454</c:v>
                </c:pt>
                <c:pt idx="1276">
                  <c:v>121.06272192078598</c:v>
                </c:pt>
                <c:pt idx="1277">
                  <c:v>116.63231946439302</c:v>
                </c:pt>
                <c:pt idx="1278">
                  <c:v>129.473935998473</c:v>
                </c:pt>
                <c:pt idx="1279">
                  <c:v>126.87800044649967</c:v>
                </c:pt>
                <c:pt idx="1280">
                  <c:v>123.762726885069</c:v>
                </c:pt>
                <c:pt idx="1281">
                  <c:v>103.35220099380398</c:v>
                </c:pt>
                <c:pt idx="1282">
                  <c:v>83.253400556364355</c:v>
                </c:pt>
                <c:pt idx="1283">
                  <c:v>96.080417325907305</c:v>
                </c:pt>
                <c:pt idx="1284">
                  <c:v>91.470892304015678</c:v>
                </c:pt>
                <c:pt idx="1285">
                  <c:v>84.904198836068659</c:v>
                </c:pt>
                <c:pt idx="1286">
                  <c:v>81.227809765320416</c:v>
                </c:pt>
                <c:pt idx="1287">
                  <c:v>93.750597875715002</c:v>
                </c:pt>
                <c:pt idx="1288">
                  <c:v>88.168163595255393</c:v>
                </c:pt>
                <c:pt idx="1289">
                  <c:v>81.309812076832969</c:v>
                </c:pt>
                <c:pt idx="1290">
                  <c:v>76.315131355276748</c:v>
                </c:pt>
                <c:pt idx="1291">
                  <c:v>92.695558917334296</c:v>
                </c:pt>
                <c:pt idx="1292">
                  <c:v>89.420158509346706</c:v>
                </c:pt>
                <c:pt idx="1293">
                  <c:v>88.158280616850405</c:v>
                </c:pt>
                <c:pt idx="1294">
                  <c:v>78.998921658415895</c:v>
                </c:pt>
                <c:pt idx="1295">
                  <c:v>91.222064662748906</c:v>
                </c:pt>
                <c:pt idx="1296">
                  <c:v>104.71107883607883</c:v>
                </c:pt>
                <c:pt idx="1297">
                  <c:v>95.229380856184989</c:v>
                </c:pt>
                <c:pt idx="1298">
                  <c:v>125.41733730084198</c:v>
                </c:pt>
                <c:pt idx="1299">
                  <c:v>117.77330238247272</c:v>
                </c:pt>
                <c:pt idx="1300">
                  <c:v>134.33092381266567</c:v>
                </c:pt>
                <c:pt idx="1301">
                  <c:v>110.542312420766</c:v>
                </c:pt>
                <c:pt idx="1302">
                  <c:v>103.39263902321512</c:v>
                </c:pt>
                <c:pt idx="1303">
                  <c:v>113.30433630976174</c:v>
                </c:pt>
                <c:pt idx="1304">
                  <c:v>134.63564527350752</c:v>
                </c:pt>
                <c:pt idx="1305">
                  <c:v>129.951798091277</c:v>
                </c:pt>
                <c:pt idx="1306">
                  <c:v>123.74603869003002</c:v>
                </c:pt>
                <c:pt idx="1307">
                  <c:v>131.40476423287953</c:v>
                </c:pt>
                <c:pt idx="1308">
                  <c:v>132.503113688036</c:v>
                </c:pt>
                <c:pt idx="1309">
                  <c:v>137.81535388108199</c:v>
                </c:pt>
                <c:pt idx="1310">
                  <c:v>154.61540446303798</c:v>
                </c:pt>
                <c:pt idx="1311">
                  <c:v>146.81279903573534</c:v>
                </c:pt>
                <c:pt idx="1312">
                  <c:v>137.94467816528766</c:v>
                </c:pt>
                <c:pt idx="1313">
                  <c:v>144.81258742048601</c:v>
                </c:pt>
                <c:pt idx="1314">
                  <c:v>151.21155136438449</c:v>
                </c:pt>
                <c:pt idx="1315">
                  <c:v>134.383597015248</c:v>
                </c:pt>
                <c:pt idx="1316">
                  <c:v>154.70578936155559</c:v>
                </c:pt>
                <c:pt idx="1317">
                  <c:v>160.24893335717007</c:v>
                </c:pt>
                <c:pt idx="1318">
                  <c:v>227.71625080465998</c:v>
                </c:pt>
                <c:pt idx="1319">
                  <c:v>114.576710723343</c:v>
                </c:pt>
                <c:pt idx="1320">
                  <c:v>112.784785268669</c:v>
                </c:pt>
                <c:pt idx="1321">
                  <c:v>110.82751785163298</c:v>
                </c:pt>
                <c:pt idx="1322">
                  <c:v>113.6656958720347</c:v>
                </c:pt>
                <c:pt idx="1323">
                  <c:v>106.63021780435598</c:v>
                </c:pt>
                <c:pt idx="1324">
                  <c:v>107.76807620008501</c:v>
                </c:pt>
                <c:pt idx="1325">
                  <c:v>105.30667821359066</c:v>
                </c:pt>
                <c:pt idx="1326">
                  <c:v>107.54455379936934</c:v>
                </c:pt>
                <c:pt idx="1327">
                  <c:v>105.45722683431229</c:v>
                </c:pt>
                <c:pt idx="1328">
                  <c:v>97.960810593824448</c:v>
                </c:pt>
                <c:pt idx="1329">
                  <c:v>97.042320502043083</c:v>
                </c:pt>
                <c:pt idx="1330">
                  <c:v>92.580879916846669</c:v>
                </c:pt>
                <c:pt idx="1331">
                  <c:v>89.831811821028083</c:v>
                </c:pt>
                <c:pt idx="1332">
                  <c:v>90.544112537550788</c:v>
                </c:pt>
                <c:pt idx="1333">
                  <c:v>93.130469283612896</c:v>
                </c:pt>
                <c:pt idx="1334">
                  <c:v>92.311969730496003</c:v>
                </c:pt>
                <c:pt idx="1335">
                  <c:v>87.699829617852899</c:v>
                </c:pt>
                <c:pt idx="1336">
                  <c:v>84.686278484036848</c:v>
                </c:pt>
                <c:pt idx="1337">
                  <c:v>87.019450185992994</c:v>
                </c:pt>
                <c:pt idx="1338">
                  <c:v>85.688906165828584</c:v>
                </c:pt>
                <c:pt idx="1339">
                  <c:v>76.421661335967627</c:v>
                </c:pt>
                <c:pt idx="1340">
                  <c:v>68.469879004460282</c:v>
                </c:pt>
                <c:pt idx="1341">
                  <c:v>60.149028914432002</c:v>
                </c:pt>
                <c:pt idx="1342">
                  <c:v>56.176229810001402</c:v>
                </c:pt>
                <c:pt idx="1343">
                  <c:v>52.216939893358912</c:v>
                </c:pt>
                <c:pt idx="1344">
                  <c:v>53.586751927650901</c:v>
                </c:pt>
                <c:pt idx="1345">
                  <c:v>67.568137888099258</c:v>
                </c:pt>
                <c:pt idx="1346">
                  <c:v>74.496582227864081</c:v>
                </c:pt>
                <c:pt idx="1347">
                  <c:v>88.515927643871294</c:v>
                </c:pt>
                <c:pt idx="1348">
                  <c:v>101.09636660432517</c:v>
                </c:pt>
                <c:pt idx="1349">
                  <c:v>108.68733638458272</c:v>
                </c:pt>
                <c:pt idx="1350">
                  <c:v>96.473610849802427</c:v>
                </c:pt>
                <c:pt idx="1351">
                  <c:v>95.165911097918979</c:v>
                </c:pt>
                <c:pt idx="1352">
                  <c:v>103.5851171173917</c:v>
                </c:pt>
                <c:pt idx="1353">
                  <c:v>106.20092828918602</c:v>
                </c:pt>
                <c:pt idx="1354">
                  <c:v>94.673435258213658</c:v>
                </c:pt>
                <c:pt idx="1355">
                  <c:v>99.765942080366202</c:v>
                </c:pt>
                <c:pt idx="1356">
                  <c:v>108.18944483375658</c:v>
                </c:pt>
                <c:pt idx="1357">
                  <c:v>103.59748198586017</c:v>
                </c:pt>
                <c:pt idx="1358">
                  <c:v>101.25117173348774</c:v>
                </c:pt>
                <c:pt idx="1359">
                  <c:v>91.560898820828825</c:v>
                </c:pt>
                <c:pt idx="1360">
                  <c:v>97.733122010154489</c:v>
                </c:pt>
                <c:pt idx="1361">
                  <c:v>74.977883352642081</c:v>
                </c:pt>
                <c:pt idx="1362">
                  <c:v>90.478194614475399</c:v>
                </c:pt>
                <c:pt idx="1363">
                  <c:v>78.268989270010493</c:v>
                </c:pt>
                <c:pt idx="1364">
                  <c:v>90.055699553114081</c:v>
                </c:pt>
                <c:pt idx="1365">
                  <c:v>84.732273680208635</c:v>
                </c:pt>
                <c:pt idx="1366">
                  <c:v>89.814631466162695</c:v>
                </c:pt>
                <c:pt idx="1367">
                  <c:v>91.508686446220779</c:v>
                </c:pt>
                <c:pt idx="1368">
                  <c:v>95.752335733384385</c:v>
                </c:pt>
                <c:pt idx="1369">
                  <c:v>94.496423993474394</c:v>
                </c:pt>
                <c:pt idx="1370">
                  <c:v>97.017763652212679</c:v>
                </c:pt>
                <c:pt idx="1371">
                  <c:v>95.536170686229681</c:v>
                </c:pt>
                <c:pt idx="1372">
                  <c:v>97.208565090759748</c:v>
                </c:pt>
                <c:pt idx="1373">
                  <c:v>94.868786981845801</c:v>
                </c:pt>
                <c:pt idx="1374">
                  <c:v>98.189368054772658</c:v>
                </c:pt>
                <c:pt idx="1375">
                  <c:v>99.346564114905703</c:v>
                </c:pt>
                <c:pt idx="1376">
                  <c:v>98.490533134684625</c:v>
                </c:pt>
                <c:pt idx="1377">
                  <c:v>97.3707147899907</c:v>
                </c:pt>
                <c:pt idx="1378">
                  <c:v>93.688574544176149</c:v>
                </c:pt>
                <c:pt idx="1379">
                  <c:v>91.2359530509449</c:v>
                </c:pt>
                <c:pt idx="1380">
                  <c:v>107.47938805929083</c:v>
                </c:pt>
                <c:pt idx="1381">
                  <c:v>101.79679691143798</c:v>
                </c:pt>
                <c:pt idx="1382">
                  <c:v>109.65705776583702</c:v>
                </c:pt>
                <c:pt idx="1383">
                  <c:v>133.08666973600765</c:v>
                </c:pt>
                <c:pt idx="1384">
                  <c:v>121.930038455295</c:v>
                </c:pt>
                <c:pt idx="1385">
                  <c:v>110.216770688558</c:v>
                </c:pt>
                <c:pt idx="1386">
                  <c:v>99.925526064249794</c:v>
                </c:pt>
                <c:pt idx="1387">
                  <c:v>101.55488875331901</c:v>
                </c:pt>
                <c:pt idx="1388">
                  <c:v>93.763824075725594</c:v>
                </c:pt>
                <c:pt idx="1389">
                  <c:v>87.777819931929102</c:v>
                </c:pt>
                <c:pt idx="1390">
                  <c:v>82.261908062841982</c:v>
                </c:pt>
                <c:pt idx="1391">
                  <c:v>87.148164592834178</c:v>
                </c:pt>
                <c:pt idx="1392">
                  <c:v>94.326613000682883</c:v>
                </c:pt>
                <c:pt idx="1393">
                  <c:v>101.09985009828398</c:v>
                </c:pt>
                <c:pt idx="1394">
                  <c:v>109.449188354198</c:v>
                </c:pt>
                <c:pt idx="1395">
                  <c:v>104.72105167915502</c:v>
                </c:pt>
                <c:pt idx="1396">
                  <c:v>99.81425623920282</c:v>
                </c:pt>
                <c:pt idx="1397">
                  <c:v>92.395520614085399</c:v>
                </c:pt>
                <c:pt idx="1398">
                  <c:v>82.078240616355629</c:v>
                </c:pt>
                <c:pt idx="1399">
                  <c:v>72.951842107203348</c:v>
                </c:pt>
                <c:pt idx="1400">
                  <c:v>74.2645446004516</c:v>
                </c:pt>
                <c:pt idx="1401">
                  <c:v>76.4808193477553</c:v>
                </c:pt>
                <c:pt idx="1402">
                  <c:v>72.016039784767216</c:v>
                </c:pt>
                <c:pt idx="1403">
                  <c:v>69.807307889763081</c:v>
                </c:pt>
                <c:pt idx="1404">
                  <c:v>67.284091971386005</c:v>
                </c:pt>
                <c:pt idx="1405">
                  <c:v>64.706433128734858</c:v>
                </c:pt>
                <c:pt idx="1406">
                  <c:v>63.88431127734264</c:v>
                </c:pt>
                <c:pt idx="1407">
                  <c:v>60.7949592297023</c:v>
                </c:pt>
                <c:pt idx="1408">
                  <c:v>60.904117947303298</c:v>
                </c:pt>
                <c:pt idx="1409">
                  <c:v>60.242719990278694</c:v>
                </c:pt>
                <c:pt idx="1410">
                  <c:v>70.109686488442904</c:v>
                </c:pt>
                <c:pt idx="1411">
                  <c:v>87.998420136597289</c:v>
                </c:pt>
                <c:pt idx="1412">
                  <c:v>80.22721948226328</c:v>
                </c:pt>
                <c:pt idx="1413">
                  <c:v>88.698526048463179</c:v>
                </c:pt>
                <c:pt idx="1414">
                  <c:v>88.254149297195326</c:v>
                </c:pt>
                <c:pt idx="1415">
                  <c:v>88.653001206167389</c:v>
                </c:pt>
                <c:pt idx="1416">
                  <c:v>100.85476584734198</c:v>
                </c:pt>
                <c:pt idx="1417">
                  <c:v>95.058075318891852</c:v>
                </c:pt>
                <c:pt idx="1418">
                  <c:v>86.964918205487606</c:v>
                </c:pt>
                <c:pt idx="1419">
                  <c:v>84.031307546102681</c:v>
                </c:pt>
                <c:pt idx="1420">
                  <c:v>80.446649108509604</c:v>
                </c:pt>
                <c:pt idx="1421">
                  <c:v>81.296887216876499</c:v>
                </c:pt>
                <c:pt idx="1422">
                  <c:v>76.245923461230063</c:v>
                </c:pt>
                <c:pt idx="1423">
                  <c:v>69.225552984720281</c:v>
                </c:pt>
                <c:pt idx="1424">
                  <c:v>64.821919502423299</c:v>
                </c:pt>
                <c:pt idx="1425">
                  <c:v>72.093607403577906</c:v>
                </c:pt>
                <c:pt idx="1426">
                  <c:v>83.668915552474004</c:v>
                </c:pt>
                <c:pt idx="1427">
                  <c:v>92.880909010578378</c:v>
                </c:pt>
                <c:pt idx="1428">
                  <c:v>101.07661866252883</c:v>
                </c:pt>
                <c:pt idx="1429">
                  <c:v>98.023536483782948</c:v>
                </c:pt>
                <c:pt idx="1430">
                  <c:v>112.273460044671</c:v>
                </c:pt>
                <c:pt idx="1431">
                  <c:v>124.80028373727717</c:v>
                </c:pt>
                <c:pt idx="1432">
                  <c:v>108.91185772054517</c:v>
                </c:pt>
                <c:pt idx="1433">
                  <c:v>126.826939786222</c:v>
                </c:pt>
                <c:pt idx="1434">
                  <c:v>117.415628548469</c:v>
                </c:pt>
                <c:pt idx="1435">
                  <c:v>122.646718286927</c:v>
                </c:pt>
                <c:pt idx="1436">
                  <c:v>126.11411866354017</c:v>
                </c:pt>
              </c:numCache>
            </c:numRef>
          </c:yVal>
          <c:smooth val="1"/>
        </c:ser>
        <c:axId val="33181056"/>
        <c:axId val="33187328"/>
      </c:scatterChart>
      <c:valAx>
        <c:axId val="3318105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Elapsed Time (sec)</a:t>
                </a:r>
              </a:p>
            </c:rich>
          </c:tx>
        </c:title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3187328"/>
        <c:crosses val="autoZero"/>
        <c:crossBetween val="midCat"/>
        <c:majorUnit val="240"/>
        <c:minorUnit val="60"/>
      </c:valAx>
      <c:valAx>
        <c:axId val="33187328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HRR (kW)</a:t>
                </a:r>
              </a:p>
            </c:rich>
          </c:tx>
          <c:layout>
            <c:manualLayout>
              <c:xMode val="edge"/>
              <c:yMode val="edge"/>
              <c:x val="7.3170734517792914E-3"/>
              <c:y val="0.42882347270950866"/>
            </c:manualLayout>
          </c:layout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318105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3653169335631665"/>
          <c:y val="0.24105405482068398"/>
          <c:w val="0.27127318115126486"/>
          <c:h val="0.12315460038009519"/>
        </c:manualLayout>
      </c:layout>
      <c:spPr>
        <a:noFill/>
      </c:spPr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Rigid</a:t>
            </a:r>
            <a:r>
              <a:rPr lang="en-US" baseline="0">
                <a:solidFill>
                  <a:schemeClr val="bg1"/>
                </a:solidFill>
              </a:rPr>
              <a:t> Cargo Container Test #1 (A2N Al/Lexan)</a:t>
            </a:r>
            <a:endParaRPr lang="en-US">
              <a:solidFill>
                <a:schemeClr val="bg1"/>
              </a:solidFill>
            </a:endParaRPr>
          </a:p>
        </c:rich>
      </c:tx>
    </c:title>
    <c:plotArea>
      <c:layout>
        <c:manualLayout>
          <c:layoutTarget val="inner"/>
          <c:xMode val="edge"/>
          <c:yMode val="edge"/>
          <c:x val="9.0081701174638013E-2"/>
          <c:y val="8.48623084688582E-2"/>
          <c:w val="0.88630247306712018"/>
          <c:h val="0.8111221656859664"/>
        </c:manualLayout>
      </c:layout>
      <c:scatterChart>
        <c:scatterStyle val="smoothMarker"/>
        <c:ser>
          <c:idx val="0"/>
          <c:order val="0"/>
          <c:tx>
            <c:v>A2N Al/Lexan Container Test #1</c:v>
          </c:tx>
          <c:marker>
            <c:symbol val="none"/>
          </c:marker>
          <c:xVal>
            <c:numRef>
              <c:f>Lexan1!$A$3:$A$1955</c:f>
              <c:numCache>
                <c:formatCode>General</c:formatCode>
                <c:ptCount val="1953"/>
                <c:pt idx="0">
                  <c:v>-120</c:v>
                </c:pt>
                <c:pt idx="1">
                  <c:v>-119</c:v>
                </c:pt>
                <c:pt idx="2">
                  <c:v>-118</c:v>
                </c:pt>
                <c:pt idx="3">
                  <c:v>-117</c:v>
                </c:pt>
                <c:pt idx="4">
                  <c:v>-116</c:v>
                </c:pt>
                <c:pt idx="5">
                  <c:v>-115</c:v>
                </c:pt>
                <c:pt idx="6">
                  <c:v>-114</c:v>
                </c:pt>
                <c:pt idx="7">
                  <c:v>-113</c:v>
                </c:pt>
                <c:pt idx="8">
                  <c:v>-112</c:v>
                </c:pt>
                <c:pt idx="9">
                  <c:v>-111</c:v>
                </c:pt>
                <c:pt idx="10">
                  <c:v>-110</c:v>
                </c:pt>
                <c:pt idx="11">
                  <c:v>-109</c:v>
                </c:pt>
                <c:pt idx="12">
                  <c:v>-108</c:v>
                </c:pt>
                <c:pt idx="13">
                  <c:v>-107</c:v>
                </c:pt>
                <c:pt idx="14">
                  <c:v>-106</c:v>
                </c:pt>
                <c:pt idx="15">
                  <c:v>-105</c:v>
                </c:pt>
                <c:pt idx="16">
                  <c:v>-104</c:v>
                </c:pt>
                <c:pt idx="17">
                  <c:v>-103</c:v>
                </c:pt>
                <c:pt idx="18">
                  <c:v>-102</c:v>
                </c:pt>
                <c:pt idx="19">
                  <c:v>-101</c:v>
                </c:pt>
                <c:pt idx="20">
                  <c:v>-100</c:v>
                </c:pt>
                <c:pt idx="21">
                  <c:v>-99</c:v>
                </c:pt>
                <c:pt idx="22">
                  <c:v>-98</c:v>
                </c:pt>
                <c:pt idx="23">
                  <c:v>-97</c:v>
                </c:pt>
                <c:pt idx="24">
                  <c:v>-96</c:v>
                </c:pt>
                <c:pt idx="25">
                  <c:v>-95</c:v>
                </c:pt>
                <c:pt idx="26">
                  <c:v>-94</c:v>
                </c:pt>
                <c:pt idx="27">
                  <c:v>-93</c:v>
                </c:pt>
                <c:pt idx="28">
                  <c:v>-92</c:v>
                </c:pt>
                <c:pt idx="29">
                  <c:v>-91</c:v>
                </c:pt>
                <c:pt idx="30">
                  <c:v>-90</c:v>
                </c:pt>
                <c:pt idx="31">
                  <c:v>-89</c:v>
                </c:pt>
                <c:pt idx="32">
                  <c:v>-88</c:v>
                </c:pt>
                <c:pt idx="33">
                  <c:v>-87</c:v>
                </c:pt>
                <c:pt idx="34">
                  <c:v>-86</c:v>
                </c:pt>
                <c:pt idx="35">
                  <c:v>-85</c:v>
                </c:pt>
                <c:pt idx="36">
                  <c:v>-84</c:v>
                </c:pt>
                <c:pt idx="37">
                  <c:v>-83</c:v>
                </c:pt>
                <c:pt idx="38">
                  <c:v>-82</c:v>
                </c:pt>
                <c:pt idx="39">
                  <c:v>-81</c:v>
                </c:pt>
                <c:pt idx="40">
                  <c:v>-80</c:v>
                </c:pt>
                <c:pt idx="41">
                  <c:v>-79</c:v>
                </c:pt>
                <c:pt idx="42">
                  <c:v>-78</c:v>
                </c:pt>
                <c:pt idx="43">
                  <c:v>-77</c:v>
                </c:pt>
                <c:pt idx="44">
                  <c:v>-76</c:v>
                </c:pt>
                <c:pt idx="45">
                  <c:v>-75</c:v>
                </c:pt>
                <c:pt idx="46">
                  <c:v>-74</c:v>
                </c:pt>
                <c:pt idx="47">
                  <c:v>-73</c:v>
                </c:pt>
                <c:pt idx="48">
                  <c:v>-72</c:v>
                </c:pt>
                <c:pt idx="49">
                  <c:v>-71</c:v>
                </c:pt>
                <c:pt idx="50">
                  <c:v>-70</c:v>
                </c:pt>
                <c:pt idx="51">
                  <c:v>-69</c:v>
                </c:pt>
                <c:pt idx="52">
                  <c:v>-68</c:v>
                </c:pt>
                <c:pt idx="53">
                  <c:v>-67</c:v>
                </c:pt>
                <c:pt idx="54">
                  <c:v>-66</c:v>
                </c:pt>
                <c:pt idx="55">
                  <c:v>-65</c:v>
                </c:pt>
                <c:pt idx="56">
                  <c:v>-64</c:v>
                </c:pt>
                <c:pt idx="57">
                  <c:v>-63</c:v>
                </c:pt>
                <c:pt idx="58">
                  <c:v>-62</c:v>
                </c:pt>
                <c:pt idx="59">
                  <c:v>-61</c:v>
                </c:pt>
                <c:pt idx="60">
                  <c:v>-60</c:v>
                </c:pt>
                <c:pt idx="61">
                  <c:v>-59</c:v>
                </c:pt>
                <c:pt idx="62">
                  <c:v>-58</c:v>
                </c:pt>
                <c:pt idx="63">
                  <c:v>-57</c:v>
                </c:pt>
                <c:pt idx="64">
                  <c:v>-56</c:v>
                </c:pt>
                <c:pt idx="65">
                  <c:v>-55</c:v>
                </c:pt>
                <c:pt idx="66">
                  <c:v>-54</c:v>
                </c:pt>
                <c:pt idx="67">
                  <c:v>-53</c:v>
                </c:pt>
                <c:pt idx="68">
                  <c:v>-52</c:v>
                </c:pt>
                <c:pt idx="69">
                  <c:v>-51</c:v>
                </c:pt>
                <c:pt idx="70">
                  <c:v>-50</c:v>
                </c:pt>
                <c:pt idx="71">
                  <c:v>-49</c:v>
                </c:pt>
                <c:pt idx="72">
                  <c:v>-48</c:v>
                </c:pt>
                <c:pt idx="73">
                  <c:v>-47</c:v>
                </c:pt>
                <c:pt idx="74">
                  <c:v>-46</c:v>
                </c:pt>
                <c:pt idx="75">
                  <c:v>-45</c:v>
                </c:pt>
                <c:pt idx="76">
                  <c:v>-44</c:v>
                </c:pt>
                <c:pt idx="77">
                  <c:v>-43</c:v>
                </c:pt>
                <c:pt idx="78">
                  <c:v>-42</c:v>
                </c:pt>
                <c:pt idx="79">
                  <c:v>-41</c:v>
                </c:pt>
                <c:pt idx="80">
                  <c:v>-40</c:v>
                </c:pt>
                <c:pt idx="81">
                  <c:v>-39</c:v>
                </c:pt>
                <c:pt idx="82">
                  <c:v>-38</c:v>
                </c:pt>
                <c:pt idx="83">
                  <c:v>-37</c:v>
                </c:pt>
                <c:pt idx="84">
                  <c:v>-36</c:v>
                </c:pt>
                <c:pt idx="85">
                  <c:v>-35</c:v>
                </c:pt>
                <c:pt idx="86">
                  <c:v>-34</c:v>
                </c:pt>
                <c:pt idx="87">
                  <c:v>-33</c:v>
                </c:pt>
                <c:pt idx="88">
                  <c:v>-32</c:v>
                </c:pt>
                <c:pt idx="89">
                  <c:v>-31</c:v>
                </c:pt>
                <c:pt idx="90">
                  <c:v>-30</c:v>
                </c:pt>
                <c:pt idx="91">
                  <c:v>-29</c:v>
                </c:pt>
                <c:pt idx="92">
                  <c:v>-28</c:v>
                </c:pt>
                <c:pt idx="93">
                  <c:v>-27</c:v>
                </c:pt>
                <c:pt idx="94">
                  <c:v>-26</c:v>
                </c:pt>
                <c:pt idx="95">
                  <c:v>-25</c:v>
                </c:pt>
                <c:pt idx="96">
                  <c:v>-24</c:v>
                </c:pt>
                <c:pt idx="97">
                  <c:v>-23</c:v>
                </c:pt>
                <c:pt idx="98">
                  <c:v>-22</c:v>
                </c:pt>
                <c:pt idx="99">
                  <c:v>-21</c:v>
                </c:pt>
                <c:pt idx="100">
                  <c:v>-20</c:v>
                </c:pt>
                <c:pt idx="101">
                  <c:v>-19</c:v>
                </c:pt>
                <c:pt idx="102">
                  <c:v>-18</c:v>
                </c:pt>
                <c:pt idx="103">
                  <c:v>-17</c:v>
                </c:pt>
                <c:pt idx="104">
                  <c:v>-16</c:v>
                </c:pt>
                <c:pt idx="105">
                  <c:v>-15</c:v>
                </c:pt>
                <c:pt idx="106">
                  <c:v>-14</c:v>
                </c:pt>
                <c:pt idx="107">
                  <c:v>-13</c:v>
                </c:pt>
                <c:pt idx="108">
                  <c:v>-12</c:v>
                </c:pt>
                <c:pt idx="109">
                  <c:v>-11</c:v>
                </c:pt>
                <c:pt idx="110">
                  <c:v>-10</c:v>
                </c:pt>
                <c:pt idx="111">
                  <c:v>-9</c:v>
                </c:pt>
                <c:pt idx="112">
                  <c:v>-8</c:v>
                </c:pt>
                <c:pt idx="113">
                  <c:v>-7</c:v>
                </c:pt>
                <c:pt idx="114">
                  <c:v>-6</c:v>
                </c:pt>
                <c:pt idx="115">
                  <c:v>-5</c:v>
                </c:pt>
                <c:pt idx="116">
                  <c:v>-4</c:v>
                </c:pt>
                <c:pt idx="117">
                  <c:v>-3</c:v>
                </c:pt>
                <c:pt idx="118">
                  <c:v>-2</c:v>
                </c:pt>
                <c:pt idx="119">
                  <c:v>-1</c:v>
                </c:pt>
                <c:pt idx="120">
                  <c:v>0</c:v>
                </c:pt>
                <c:pt idx="121">
                  <c:v>1</c:v>
                </c:pt>
                <c:pt idx="122">
                  <c:v>2</c:v>
                </c:pt>
                <c:pt idx="123">
                  <c:v>3</c:v>
                </c:pt>
                <c:pt idx="124">
                  <c:v>4</c:v>
                </c:pt>
                <c:pt idx="125">
                  <c:v>5</c:v>
                </c:pt>
                <c:pt idx="126">
                  <c:v>6</c:v>
                </c:pt>
                <c:pt idx="127">
                  <c:v>7</c:v>
                </c:pt>
                <c:pt idx="128">
                  <c:v>8</c:v>
                </c:pt>
                <c:pt idx="129">
                  <c:v>9</c:v>
                </c:pt>
                <c:pt idx="130">
                  <c:v>10</c:v>
                </c:pt>
                <c:pt idx="131">
                  <c:v>11</c:v>
                </c:pt>
                <c:pt idx="132">
                  <c:v>12</c:v>
                </c:pt>
                <c:pt idx="133">
                  <c:v>13</c:v>
                </c:pt>
                <c:pt idx="134">
                  <c:v>14</c:v>
                </c:pt>
                <c:pt idx="135">
                  <c:v>15</c:v>
                </c:pt>
                <c:pt idx="136">
                  <c:v>16</c:v>
                </c:pt>
                <c:pt idx="137">
                  <c:v>17</c:v>
                </c:pt>
                <c:pt idx="138">
                  <c:v>18</c:v>
                </c:pt>
                <c:pt idx="139">
                  <c:v>19</c:v>
                </c:pt>
                <c:pt idx="140">
                  <c:v>20</c:v>
                </c:pt>
                <c:pt idx="141">
                  <c:v>21</c:v>
                </c:pt>
                <c:pt idx="142">
                  <c:v>22</c:v>
                </c:pt>
                <c:pt idx="143">
                  <c:v>23</c:v>
                </c:pt>
                <c:pt idx="144">
                  <c:v>24</c:v>
                </c:pt>
                <c:pt idx="145">
                  <c:v>25</c:v>
                </c:pt>
                <c:pt idx="146">
                  <c:v>26</c:v>
                </c:pt>
                <c:pt idx="147">
                  <c:v>27</c:v>
                </c:pt>
                <c:pt idx="148">
                  <c:v>28</c:v>
                </c:pt>
                <c:pt idx="149">
                  <c:v>29</c:v>
                </c:pt>
                <c:pt idx="150">
                  <c:v>30</c:v>
                </c:pt>
                <c:pt idx="151">
                  <c:v>31</c:v>
                </c:pt>
                <c:pt idx="152">
                  <c:v>32</c:v>
                </c:pt>
                <c:pt idx="153">
                  <c:v>33</c:v>
                </c:pt>
                <c:pt idx="154">
                  <c:v>34</c:v>
                </c:pt>
                <c:pt idx="155">
                  <c:v>35</c:v>
                </c:pt>
                <c:pt idx="156">
                  <c:v>36</c:v>
                </c:pt>
                <c:pt idx="157">
                  <c:v>37</c:v>
                </c:pt>
                <c:pt idx="158">
                  <c:v>38</c:v>
                </c:pt>
                <c:pt idx="159">
                  <c:v>39</c:v>
                </c:pt>
                <c:pt idx="160">
                  <c:v>40</c:v>
                </c:pt>
                <c:pt idx="161">
                  <c:v>41</c:v>
                </c:pt>
                <c:pt idx="162">
                  <c:v>42</c:v>
                </c:pt>
                <c:pt idx="163">
                  <c:v>43</c:v>
                </c:pt>
                <c:pt idx="164">
                  <c:v>44</c:v>
                </c:pt>
                <c:pt idx="165">
                  <c:v>45</c:v>
                </c:pt>
                <c:pt idx="166">
                  <c:v>46</c:v>
                </c:pt>
                <c:pt idx="167">
                  <c:v>47</c:v>
                </c:pt>
                <c:pt idx="168">
                  <c:v>48</c:v>
                </c:pt>
                <c:pt idx="169">
                  <c:v>49</c:v>
                </c:pt>
                <c:pt idx="170">
                  <c:v>50</c:v>
                </c:pt>
                <c:pt idx="171">
                  <c:v>51</c:v>
                </c:pt>
                <c:pt idx="172">
                  <c:v>52</c:v>
                </c:pt>
                <c:pt idx="173">
                  <c:v>53</c:v>
                </c:pt>
                <c:pt idx="174">
                  <c:v>54</c:v>
                </c:pt>
                <c:pt idx="175">
                  <c:v>55</c:v>
                </c:pt>
                <c:pt idx="176">
                  <c:v>56</c:v>
                </c:pt>
                <c:pt idx="177">
                  <c:v>57</c:v>
                </c:pt>
                <c:pt idx="178">
                  <c:v>58</c:v>
                </c:pt>
                <c:pt idx="179">
                  <c:v>59</c:v>
                </c:pt>
                <c:pt idx="180">
                  <c:v>60</c:v>
                </c:pt>
                <c:pt idx="181">
                  <c:v>61</c:v>
                </c:pt>
                <c:pt idx="182">
                  <c:v>62</c:v>
                </c:pt>
                <c:pt idx="183">
                  <c:v>63</c:v>
                </c:pt>
                <c:pt idx="184">
                  <c:v>64</c:v>
                </c:pt>
                <c:pt idx="185">
                  <c:v>65</c:v>
                </c:pt>
                <c:pt idx="186">
                  <c:v>66</c:v>
                </c:pt>
                <c:pt idx="187">
                  <c:v>67</c:v>
                </c:pt>
                <c:pt idx="188">
                  <c:v>68</c:v>
                </c:pt>
                <c:pt idx="189">
                  <c:v>69</c:v>
                </c:pt>
                <c:pt idx="190">
                  <c:v>70</c:v>
                </c:pt>
                <c:pt idx="191">
                  <c:v>71</c:v>
                </c:pt>
                <c:pt idx="192">
                  <c:v>72</c:v>
                </c:pt>
                <c:pt idx="193">
                  <c:v>73</c:v>
                </c:pt>
                <c:pt idx="194">
                  <c:v>74</c:v>
                </c:pt>
                <c:pt idx="195">
                  <c:v>75</c:v>
                </c:pt>
                <c:pt idx="196">
                  <c:v>76</c:v>
                </c:pt>
                <c:pt idx="197">
                  <c:v>77</c:v>
                </c:pt>
                <c:pt idx="198">
                  <c:v>78</c:v>
                </c:pt>
                <c:pt idx="199">
                  <c:v>79</c:v>
                </c:pt>
                <c:pt idx="200">
                  <c:v>80</c:v>
                </c:pt>
                <c:pt idx="201">
                  <c:v>81</c:v>
                </c:pt>
                <c:pt idx="202">
                  <c:v>82</c:v>
                </c:pt>
                <c:pt idx="203">
                  <c:v>83</c:v>
                </c:pt>
                <c:pt idx="204">
                  <c:v>84</c:v>
                </c:pt>
                <c:pt idx="205">
                  <c:v>85</c:v>
                </c:pt>
                <c:pt idx="206">
                  <c:v>86</c:v>
                </c:pt>
                <c:pt idx="207">
                  <c:v>87</c:v>
                </c:pt>
                <c:pt idx="208">
                  <c:v>88</c:v>
                </c:pt>
                <c:pt idx="209">
                  <c:v>89</c:v>
                </c:pt>
                <c:pt idx="210">
                  <c:v>90</c:v>
                </c:pt>
                <c:pt idx="211">
                  <c:v>91</c:v>
                </c:pt>
                <c:pt idx="212">
                  <c:v>92</c:v>
                </c:pt>
                <c:pt idx="213">
                  <c:v>93</c:v>
                </c:pt>
                <c:pt idx="214">
                  <c:v>94</c:v>
                </c:pt>
                <c:pt idx="215">
                  <c:v>95</c:v>
                </c:pt>
                <c:pt idx="216">
                  <c:v>96</c:v>
                </c:pt>
                <c:pt idx="217">
                  <c:v>97</c:v>
                </c:pt>
                <c:pt idx="218">
                  <c:v>98</c:v>
                </c:pt>
                <c:pt idx="219">
                  <c:v>99</c:v>
                </c:pt>
                <c:pt idx="220">
                  <c:v>100</c:v>
                </c:pt>
                <c:pt idx="221">
                  <c:v>101</c:v>
                </c:pt>
                <c:pt idx="222">
                  <c:v>102</c:v>
                </c:pt>
                <c:pt idx="223">
                  <c:v>103</c:v>
                </c:pt>
                <c:pt idx="224">
                  <c:v>104</c:v>
                </c:pt>
                <c:pt idx="225">
                  <c:v>105</c:v>
                </c:pt>
                <c:pt idx="226">
                  <c:v>106</c:v>
                </c:pt>
                <c:pt idx="227">
                  <c:v>107</c:v>
                </c:pt>
                <c:pt idx="228">
                  <c:v>108</c:v>
                </c:pt>
                <c:pt idx="229">
                  <c:v>109</c:v>
                </c:pt>
                <c:pt idx="230">
                  <c:v>110</c:v>
                </c:pt>
                <c:pt idx="231">
                  <c:v>111</c:v>
                </c:pt>
                <c:pt idx="232">
                  <c:v>112</c:v>
                </c:pt>
                <c:pt idx="233">
                  <c:v>113</c:v>
                </c:pt>
                <c:pt idx="234">
                  <c:v>114</c:v>
                </c:pt>
                <c:pt idx="235">
                  <c:v>115</c:v>
                </c:pt>
                <c:pt idx="236">
                  <c:v>116</c:v>
                </c:pt>
                <c:pt idx="237">
                  <c:v>117</c:v>
                </c:pt>
                <c:pt idx="238">
                  <c:v>118</c:v>
                </c:pt>
                <c:pt idx="239">
                  <c:v>119</c:v>
                </c:pt>
                <c:pt idx="240">
                  <c:v>120</c:v>
                </c:pt>
                <c:pt idx="241">
                  <c:v>121</c:v>
                </c:pt>
                <c:pt idx="242">
                  <c:v>122</c:v>
                </c:pt>
                <c:pt idx="243">
                  <c:v>123</c:v>
                </c:pt>
                <c:pt idx="244">
                  <c:v>124</c:v>
                </c:pt>
                <c:pt idx="245">
                  <c:v>125</c:v>
                </c:pt>
                <c:pt idx="246">
                  <c:v>126</c:v>
                </c:pt>
                <c:pt idx="247">
                  <c:v>127</c:v>
                </c:pt>
                <c:pt idx="248">
                  <c:v>128</c:v>
                </c:pt>
                <c:pt idx="249">
                  <c:v>129</c:v>
                </c:pt>
                <c:pt idx="250">
                  <c:v>130</c:v>
                </c:pt>
                <c:pt idx="251">
                  <c:v>131</c:v>
                </c:pt>
                <c:pt idx="252">
                  <c:v>132</c:v>
                </c:pt>
                <c:pt idx="253">
                  <c:v>133</c:v>
                </c:pt>
                <c:pt idx="254">
                  <c:v>134</c:v>
                </c:pt>
                <c:pt idx="255">
                  <c:v>135</c:v>
                </c:pt>
                <c:pt idx="256">
                  <c:v>136</c:v>
                </c:pt>
                <c:pt idx="257">
                  <c:v>137</c:v>
                </c:pt>
                <c:pt idx="258">
                  <c:v>138</c:v>
                </c:pt>
                <c:pt idx="259">
                  <c:v>139</c:v>
                </c:pt>
                <c:pt idx="260">
                  <c:v>140</c:v>
                </c:pt>
                <c:pt idx="261">
                  <c:v>141</c:v>
                </c:pt>
                <c:pt idx="262">
                  <c:v>142</c:v>
                </c:pt>
                <c:pt idx="263">
                  <c:v>143</c:v>
                </c:pt>
                <c:pt idx="264">
                  <c:v>144</c:v>
                </c:pt>
                <c:pt idx="265">
                  <c:v>145</c:v>
                </c:pt>
                <c:pt idx="266">
                  <c:v>146</c:v>
                </c:pt>
                <c:pt idx="267">
                  <c:v>147</c:v>
                </c:pt>
                <c:pt idx="268">
                  <c:v>148</c:v>
                </c:pt>
                <c:pt idx="269">
                  <c:v>149</c:v>
                </c:pt>
                <c:pt idx="270">
                  <c:v>150</c:v>
                </c:pt>
                <c:pt idx="271">
                  <c:v>151</c:v>
                </c:pt>
                <c:pt idx="272">
                  <c:v>152</c:v>
                </c:pt>
                <c:pt idx="273">
                  <c:v>153</c:v>
                </c:pt>
                <c:pt idx="274">
                  <c:v>154</c:v>
                </c:pt>
                <c:pt idx="275">
                  <c:v>155</c:v>
                </c:pt>
                <c:pt idx="276">
                  <c:v>156</c:v>
                </c:pt>
                <c:pt idx="277">
                  <c:v>157</c:v>
                </c:pt>
                <c:pt idx="278">
                  <c:v>158</c:v>
                </c:pt>
                <c:pt idx="279">
                  <c:v>159</c:v>
                </c:pt>
                <c:pt idx="280">
                  <c:v>160</c:v>
                </c:pt>
                <c:pt idx="281">
                  <c:v>161</c:v>
                </c:pt>
                <c:pt idx="282">
                  <c:v>162</c:v>
                </c:pt>
                <c:pt idx="283">
                  <c:v>163</c:v>
                </c:pt>
                <c:pt idx="284">
                  <c:v>164</c:v>
                </c:pt>
                <c:pt idx="285">
                  <c:v>165</c:v>
                </c:pt>
                <c:pt idx="286">
                  <c:v>166</c:v>
                </c:pt>
                <c:pt idx="287">
                  <c:v>167</c:v>
                </c:pt>
                <c:pt idx="288">
                  <c:v>168</c:v>
                </c:pt>
                <c:pt idx="289">
                  <c:v>169</c:v>
                </c:pt>
                <c:pt idx="290">
                  <c:v>170</c:v>
                </c:pt>
                <c:pt idx="291">
                  <c:v>171</c:v>
                </c:pt>
                <c:pt idx="292">
                  <c:v>172</c:v>
                </c:pt>
                <c:pt idx="293">
                  <c:v>173</c:v>
                </c:pt>
                <c:pt idx="294">
                  <c:v>174</c:v>
                </c:pt>
                <c:pt idx="295">
                  <c:v>175</c:v>
                </c:pt>
                <c:pt idx="296">
                  <c:v>176</c:v>
                </c:pt>
                <c:pt idx="297">
                  <c:v>177</c:v>
                </c:pt>
                <c:pt idx="298">
                  <c:v>178</c:v>
                </c:pt>
                <c:pt idx="299">
                  <c:v>179</c:v>
                </c:pt>
                <c:pt idx="300">
                  <c:v>180</c:v>
                </c:pt>
                <c:pt idx="301">
                  <c:v>181</c:v>
                </c:pt>
                <c:pt idx="302">
                  <c:v>182</c:v>
                </c:pt>
                <c:pt idx="303">
                  <c:v>183</c:v>
                </c:pt>
                <c:pt idx="304">
                  <c:v>184</c:v>
                </c:pt>
                <c:pt idx="305">
                  <c:v>185</c:v>
                </c:pt>
                <c:pt idx="306">
                  <c:v>186</c:v>
                </c:pt>
                <c:pt idx="307">
                  <c:v>187</c:v>
                </c:pt>
                <c:pt idx="308">
                  <c:v>188</c:v>
                </c:pt>
                <c:pt idx="309">
                  <c:v>189</c:v>
                </c:pt>
                <c:pt idx="310">
                  <c:v>190</c:v>
                </c:pt>
                <c:pt idx="311">
                  <c:v>191</c:v>
                </c:pt>
                <c:pt idx="312">
                  <c:v>192</c:v>
                </c:pt>
                <c:pt idx="313">
                  <c:v>193</c:v>
                </c:pt>
                <c:pt idx="314">
                  <c:v>194</c:v>
                </c:pt>
                <c:pt idx="315">
                  <c:v>195</c:v>
                </c:pt>
                <c:pt idx="316">
                  <c:v>196</c:v>
                </c:pt>
                <c:pt idx="317">
                  <c:v>197</c:v>
                </c:pt>
                <c:pt idx="318">
                  <c:v>198</c:v>
                </c:pt>
                <c:pt idx="319">
                  <c:v>199</c:v>
                </c:pt>
                <c:pt idx="320">
                  <c:v>200</c:v>
                </c:pt>
                <c:pt idx="321">
                  <c:v>201</c:v>
                </c:pt>
                <c:pt idx="322">
                  <c:v>202</c:v>
                </c:pt>
                <c:pt idx="323">
                  <c:v>203</c:v>
                </c:pt>
                <c:pt idx="324">
                  <c:v>204</c:v>
                </c:pt>
                <c:pt idx="325">
                  <c:v>205</c:v>
                </c:pt>
                <c:pt idx="326">
                  <c:v>206</c:v>
                </c:pt>
                <c:pt idx="327">
                  <c:v>207</c:v>
                </c:pt>
                <c:pt idx="328">
                  <c:v>208</c:v>
                </c:pt>
                <c:pt idx="329">
                  <c:v>209</c:v>
                </c:pt>
                <c:pt idx="330">
                  <c:v>210</c:v>
                </c:pt>
                <c:pt idx="331">
                  <c:v>211</c:v>
                </c:pt>
                <c:pt idx="332">
                  <c:v>212</c:v>
                </c:pt>
                <c:pt idx="333">
                  <c:v>213</c:v>
                </c:pt>
                <c:pt idx="334">
                  <c:v>214</c:v>
                </c:pt>
                <c:pt idx="335">
                  <c:v>215</c:v>
                </c:pt>
                <c:pt idx="336">
                  <c:v>216</c:v>
                </c:pt>
                <c:pt idx="337">
                  <c:v>217</c:v>
                </c:pt>
                <c:pt idx="338">
                  <c:v>218</c:v>
                </c:pt>
                <c:pt idx="339">
                  <c:v>219</c:v>
                </c:pt>
                <c:pt idx="340">
                  <c:v>220</c:v>
                </c:pt>
                <c:pt idx="341">
                  <c:v>221</c:v>
                </c:pt>
                <c:pt idx="342">
                  <c:v>222</c:v>
                </c:pt>
                <c:pt idx="343">
                  <c:v>223</c:v>
                </c:pt>
                <c:pt idx="344">
                  <c:v>224</c:v>
                </c:pt>
                <c:pt idx="345">
                  <c:v>225</c:v>
                </c:pt>
                <c:pt idx="346">
                  <c:v>226</c:v>
                </c:pt>
                <c:pt idx="347">
                  <c:v>227</c:v>
                </c:pt>
                <c:pt idx="348">
                  <c:v>228</c:v>
                </c:pt>
                <c:pt idx="349">
                  <c:v>229</c:v>
                </c:pt>
                <c:pt idx="350">
                  <c:v>230</c:v>
                </c:pt>
                <c:pt idx="351">
                  <c:v>231</c:v>
                </c:pt>
                <c:pt idx="352">
                  <c:v>232</c:v>
                </c:pt>
                <c:pt idx="353">
                  <c:v>233</c:v>
                </c:pt>
                <c:pt idx="354">
                  <c:v>234</c:v>
                </c:pt>
                <c:pt idx="355">
                  <c:v>235</c:v>
                </c:pt>
                <c:pt idx="356">
                  <c:v>236</c:v>
                </c:pt>
                <c:pt idx="357">
                  <c:v>237</c:v>
                </c:pt>
                <c:pt idx="358">
                  <c:v>238</c:v>
                </c:pt>
                <c:pt idx="359">
                  <c:v>239</c:v>
                </c:pt>
                <c:pt idx="360">
                  <c:v>240</c:v>
                </c:pt>
                <c:pt idx="361">
                  <c:v>241</c:v>
                </c:pt>
                <c:pt idx="362">
                  <c:v>242</c:v>
                </c:pt>
                <c:pt idx="363">
                  <c:v>243</c:v>
                </c:pt>
                <c:pt idx="364">
                  <c:v>244</c:v>
                </c:pt>
                <c:pt idx="365">
                  <c:v>245</c:v>
                </c:pt>
                <c:pt idx="366">
                  <c:v>246</c:v>
                </c:pt>
                <c:pt idx="367">
                  <c:v>247</c:v>
                </c:pt>
                <c:pt idx="368">
                  <c:v>248</c:v>
                </c:pt>
                <c:pt idx="369">
                  <c:v>249</c:v>
                </c:pt>
                <c:pt idx="370">
                  <c:v>250</c:v>
                </c:pt>
                <c:pt idx="371">
                  <c:v>251</c:v>
                </c:pt>
                <c:pt idx="372">
                  <c:v>252</c:v>
                </c:pt>
                <c:pt idx="373">
                  <c:v>253</c:v>
                </c:pt>
                <c:pt idx="374">
                  <c:v>254</c:v>
                </c:pt>
                <c:pt idx="375">
                  <c:v>255</c:v>
                </c:pt>
                <c:pt idx="376">
                  <c:v>256</c:v>
                </c:pt>
                <c:pt idx="377">
                  <c:v>257</c:v>
                </c:pt>
                <c:pt idx="378">
                  <c:v>258</c:v>
                </c:pt>
                <c:pt idx="379">
                  <c:v>259</c:v>
                </c:pt>
                <c:pt idx="380">
                  <c:v>260</c:v>
                </c:pt>
                <c:pt idx="381">
                  <c:v>261</c:v>
                </c:pt>
                <c:pt idx="382">
                  <c:v>262</c:v>
                </c:pt>
                <c:pt idx="383">
                  <c:v>263</c:v>
                </c:pt>
                <c:pt idx="384">
                  <c:v>264</c:v>
                </c:pt>
                <c:pt idx="385">
                  <c:v>265</c:v>
                </c:pt>
                <c:pt idx="386">
                  <c:v>266</c:v>
                </c:pt>
                <c:pt idx="387">
                  <c:v>267</c:v>
                </c:pt>
                <c:pt idx="388">
                  <c:v>268</c:v>
                </c:pt>
                <c:pt idx="389">
                  <c:v>269</c:v>
                </c:pt>
                <c:pt idx="390">
                  <c:v>270</c:v>
                </c:pt>
                <c:pt idx="391">
                  <c:v>271</c:v>
                </c:pt>
                <c:pt idx="392">
                  <c:v>272</c:v>
                </c:pt>
                <c:pt idx="393">
                  <c:v>273</c:v>
                </c:pt>
                <c:pt idx="394">
                  <c:v>274</c:v>
                </c:pt>
                <c:pt idx="395">
                  <c:v>275</c:v>
                </c:pt>
                <c:pt idx="396">
                  <c:v>276</c:v>
                </c:pt>
                <c:pt idx="397">
                  <c:v>277</c:v>
                </c:pt>
                <c:pt idx="398">
                  <c:v>278</c:v>
                </c:pt>
                <c:pt idx="399">
                  <c:v>279</c:v>
                </c:pt>
                <c:pt idx="400">
                  <c:v>280</c:v>
                </c:pt>
                <c:pt idx="401">
                  <c:v>281</c:v>
                </c:pt>
                <c:pt idx="402">
                  <c:v>282</c:v>
                </c:pt>
                <c:pt idx="403">
                  <c:v>283</c:v>
                </c:pt>
                <c:pt idx="404">
                  <c:v>284</c:v>
                </c:pt>
                <c:pt idx="405">
                  <c:v>285</c:v>
                </c:pt>
                <c:pt idx="406">
                  <c:v>286</c:v>
                </c:pt>
                <c:pt idx="407">
                  <c:v>287</c:v>
                </c:pt>
                <c:pt idx="408">
                  <c:v>288</c:v>
                </c:pt>
                <c:pt idx="409">
                  <c:v>289</c:v>
                </c:pt>
                <c:pt idx="410">
                  <c:v>290</c:v>
                </c:pt>
                <c:pt idx="411">
                  <c:v>291</c:v>
                </c:pt>
                <c:pt idx="412">
                  <c:v>292</c:v>
                </c:pt>
                <c:pt idx="413">
                  <c:v>293</c:v>
                </c:pt>
                <c:pt idx="414">
                  <c:v>294</c:v>
                </c:pt>
                <c:pt idx="415">
                  <c:v>295</c:v>
                </c:pt>
                <c:pt idx="416">
                  <c:v>296</c:v>
                </c:pt>
                <c:pt idx="417">
                  <c:v>297</c:v>
                </c:pt>
                <c:pt idx="418">
                  <c:v>298</c:v>
                </c:pt>
                <c:pt idx="419">
                  <c:v>299</c:v>
                </c:pt>
                <c:pt idx="420">
                  <c:v>300</c:v>
                </c:pt>
                <c:pt idx="421">
                  <c:v>301</c:v>
                </c:pt>
                <c:pt idx="422">
                  <c:v>302</c:v>
                </c:pt>
                <c:pt idx="423">
                  <c:v>303</c:v>
                </c:pt>
                <c:pt idx="424">
                  <c:v>304</c:v>
                </c:pt>
                <c:pt idx="425">
                  <c:v>305</c:v>
                </c:pt>
                <c:pt idx="426">
                  <c:v>306</c:v>
                </c:pt>
                <c:pt idx="427">
                  <c:v>307</c:v>
                </c:pt>
                <c:pt idx="428">
                  <c:v>308</c:v>
                </c:pt>
                <c:pt idx="429">
                  <c:v>309</c:v>
                </c:pt>
                <c:pt idx="430">
                  <c:v>310</c:v>
                </c:pt>
                <c:pt idx="431">
                  <c:v>311</c:v>
                </c:pt>
                <c:pt idx="432">
                  <c:v>312</c:v>
                </c:pt>
                <c:pt idx="433">
                  <c:v>313</c:v>
                </c:pt>
                <c:pt idx="434">
                  <c:v>314</c:v>
                </c:pt>
                <c:pt idx="435">
                  <c:v>315</c:v>
                </c:pt>
                <c:pt idx="436">
                  <c:v>316</c:v>
                </c:pt>
                <c:pt idx="437">
                  <c:v>317</c:v>
                </c:pt>
                <c:pt idx="438">
                  <c:v>318</c:v>
                </c:pt>
                <c:pt idx="439">
                  <c:v>319</c:v>
                </c:pt>
                <c:pt idx="440">
                  <c:v>320</c:v>
                </c:pt>
                <c:pt idx="441">
                  <c:v>321</c:v>
                </c:pt>
                <c:pt idx="442">
                  <c:v>322</c:v>
                </c:pt>
                <c:pt idx="443">
                  <c:v>323</c:v>
                </c:pt>
                <c:pt idx="444">
                  <c:v>324</c:v>
                </c:pt>
                <c:pt idx="445">
                  <c:v>325</c:v>
                </c:pt>
                <c:pt idx="446">
                  <c:v>326</c:v>
                </c:pt>
                <c:pt idx="447">
                  <c:v>327</c:v>
                </c:pt>
                <c:pt idx="448">
                  <c:v>328</c:v>
                </c:pt>
                <c:pt idx="449">
                  <c:v>329</c:v>
                </c:pt>
                <c:pt idx="450">
                  <c:v>330</c:v>
                </c:pt>
                <c:pt idx="451">
                  <c:v>331</c:v>
                </c:pt>
                <c:pt idx="452">
                  <c:v>332</c:v>
                </c:pt>
                <c:pt idx="453">
                  <c:v>333</c:v>
                </c:pt>
                <c:pt idx="454">
                  <c:v>334</c:v>
                </c:pt>
                <c:pt idx="455">
                  <c:v>335</c:v>
                </c:pt>
                <c:pt idx="456">
                  <c:v>336</c:v>
                </c:pt>
                <c:pt idx="457">
                  <c:v>337</c:v>
                </c:pt>
                <c:pt idx="458">
                  <c:v>338</c:v>
                </c:pt>
                <c:pt idx="459">
                  <c:v>339</c:v>
                </c:pt>
                <c:pt idx="460">
                  <c:v>340</c:v>
                </c:pt>
                <c:pt idx="461">
                  <c:v>341</c:v>
                </c:pt>
                <c:pt idx="462">
                  <c:v>342</c:v>
                </c:pt>
                <c:pt idx="463">
                  <c:v>343</c:v>
                </c:pt>
                <c:pt idx="464">
                  <c:v>344</c:v>
                </c:pt>
                <c:pt idx="465">
                  <c:v>345</c:v>
                </c:pt>
                <c:pt idx="466">
                  <c:v>346</c:v>
                </c:pt>
                <c:pt idx="467">
                  <c:v>347</c:v>
                </c:pt>
                <c:pt idx="468">
                  <c:v>348</c:v>
                </c:pt>
                <c:pt idx="469">
                  <c:v>349</c:v>
                </c:pt>
                <c:pt idx="470">
                  <c:v>350</c:v>
                </c:pt>
                <c:pt idx="471">
                  <c:v>351</c:v>
                </c:pt>
                <c:pt idx="472">
                  <c:v>352</c:v>
                </c:pt>
                <c:pt idx="473">
                  <c:v>353</c:v>
                </c:pt>
                <c:pt idx="474">
                  <c:v>354</c:v>
                </c:pt>
                <c:pt idx="475">
                  <c:v>355</c:v>
                </c:pt>
                <c:pt idx="476">
                  <c:v>356</c:v>
                </c:pt>
                <c:pt idx="477">
                  <c:v>357</c:v>
                </c:pt>
                <c:pt idx="478">
                  <c:v>358</c:v>
                </c:pt>
                <c:pt idx="479">
                  <c:v>359</c:v>
                </c:pt>
                <c:pt idx="480">
                  <c:v>360</c:v>
                </c:pt>
                <c:pt idx="481">
                  <c:v>361</c:v>
                </c:pt>
                <c:pt idx="482">
                  <c:v>362</c:v>
                </c:pt>
                <c:pt idx="483">
                  <c:v>363</c:v>
                </c:pt>
                <c:pt idx="484">
                  <c:v>364</c:v>
                </c:pt>
                <c:pt idx="485">
                  <c:v>365</c:v>
                </c:pt>
                <c:pt idx="486">
                  <c:v>366</c:v>
                </c:pt>
                <c:pt idx="487">
                  <c:v>367</c:v>
                </c:pt>
                <c:pt idx="488">
                  <c:v>368</c:v>
                </c:pt>
                <c:pt idx="489">
                  <c:v>369</c:v>
                </c:pt>
                <c:pt idx="490">
                  <c:v>370</c:v>
                </c:pt>
                <c:pt idx="491">
                  <c:v>371</c:v>
                </c:pt>
                <c:pt idx="492">
                  <c:v>372</c:v>
                </c:pt>
                <c:pt idx="493">
                  <c:v>373</c:v>
                </c:pt>
                <c:pt idx="494">
                  <c:v>374</c:v>
                </c:pt>
                <c:pt idx="495">
                  <c:v>375</c:v>
                </c:pt>
                <c:pt idx="496">
                  <c:v>376</c:v>
                </c:pt>
                <c:pt idx="497">
                  <c:v>377</c:v>
                </c:pt>
                <c:pt idx="498">
                  <c:v>378</c:v>
                </c:pt>
                <c:pt idx="499">
                  <c:v>379</c:v>
                </c:pt>
                <c:pt idx="500">
                  <c:v>380</c:v>
                </c:pt>
                <c:pt idx="501">
                  <c:v>381</c:v>
                </c:pt>
                <c:pt idx="502">
                  <c:v>382</c:v>
                </c:pt>
                <c:pt idx="503">
                  <c:v>383</c:v>
                </c:pt>
                <c:pt idx="504">
                  <c:v>384</c:v>
                </c:pt>
                <c:pt idx="505">
                  <c:v>385</c:v>
                </c:pt>
                <c:pt idx="506">
                  <c:v>386</c:v>
                </c:pt>
                <c:pt idx="507">
                  <c:v>387</c:v>
                </c:pt>
                <c:pt idx="508">
                  <c:v>388</c:v>
                </c:pt>
                <c:pt idx="509">
                  <c:v>389</c:v>
                </c:pt>
                <c:pt idx="510">
                  <c:v>390</c:v>
                </c:pt>
                <c:pt idx="511">
                  <c:v>391</c:v>
                </c:pt>
                <c:pt idx="512">
                  <c:v>392</c:v>
                </c:pt>
                <c:pt idx="513">
                  <c:v>393</c:v>
                </c:pt>
                <c:pt idx="514">
                  <c:v>394</c:v>
                </c:pt>
                <c:pt idx="515">
                  <c:v>395</c:v>
                </c:pt>
                <c:pt idx="516">
                  <c:v>396</c:v>
                </c:pt>
                <c:pt idx="517">
                  <c:v>397</c:v>
                </c:pt>
                <c:pt idx="518">
                  <c:v>398</c:v>
                </c:pt>
                <c:pt idx="519">
                  <c:v>399</c:v>
                </c:pt>
                <c:pt idx="520">
                  <c:v>400</c:v>
                </c:pt>
                <c:pt idx="521">
                  <c:v>401</c:v>
                </c:pt>
                <c:pt idx="522">
                  <c:v>402</c:v>
                </c:pt>
                <c:pt idx="523">
                  <c:v>403</c:v>
                </c:pt>
                <c:pt idx="524">
                  <c:v>404</c:v>
                </c:pt>
                <c:pt idx="525">
                  <c:v>405</c:v>
                </c:pt>
                <c:pt idx="526">
                  <c:v>406</c:v>
                </c:pt>
                <c:pt idx="527">
                  <c:v>407</c:v>
                </c:pt>
                <c:pt idx="528">
                  <c:v>408</c:v>
                </c:pt>
                <c:pt idx="529">
                  <c:v>409</c:v>
                </c:pt>
                <c:pt idx="530">
                  <c:v>410</c:v>
                </c:pt>
                <c:pt idx="531">
                  <c:v>411</c:v>
                </c:pt>
                <c:pt idx="532">
                  <c:v>412</c:v>
                </c:pt>
                <c:pt idx="533">
                  <c:v>413</c:v>
                </c:pt>
                <c:pt idx="534">
                  <c:v>414</c:v>
                </c:pt>
                <c:pt idx="535">
                  <c:v>415</c:v>
                </c:pt>
                <c:pt idx="536">
                  <c:v>416</c:v>
                </c:pt>
                <c:pt idx="537">
                  <c:v>417</c:v>
                </c:pt>
                <c:pt idx="538">
                  <c:v>418</c:v>
                </c:pt>
                <c:pt idx="539">
                  <c:v>419</c:v>
                </c:pt>
                <c:pt idx="540">
                  <c:v>420</c:v>
                </c:pt>
                <c:pt idx="541">
                  <c:v>421</c:v>
                </c:pt>
                <c:pt idx="542">
                  <c:v>422</c:v>
                </c:pt>
                <c:pt idx="543">
                  <c:v>423</c:v>
                </c:pt>
                <c:pt idx="544">
                  <c:v>424</c:v>
                </c:pt>
                <c:pt idx="545">
                  <c:v>425</c:v>
                </c:pt>
                <c:pt idx="546">
                  <c:v>426</c:v>
                </c:pt>
                <c:pt idx="547">
                  <c:v>427</c:v>
                </c:pt>
                <c:pt idx="548">
                  <c:v>428</c:v>
                </c:pt>
                <c:pt idx="549">
                  <c:v>429</c:v>
                </c:pt>
                <c:pt idx="550">
                  <c:v>430</c:v>
                </c:pt>
                <c:pt idx="551">
                  <c:v>431</c:v>
                </c:pt>
                <c:pt idx="552">
                  <c:v>432</c:v>
                </c:pt>
                <c:pt idx="553">
                  <c:v>433</c:v>
                </c:pt>
                <c:pt idx="554">
                  <c:v>434</c:v>
                </c:pt>
                <c:pt idx="555">
                  <c:v>435</c:v>
                </c:pt>
                <c:pt idx="556">
                  <c:v>436</c:v>
                </c:pt>
                <c:pt idx="557">
                  <c:v>437</c:v>
                </c:pt>
                <c:pt idx="558">
                  <c:v>438</c:v>
                </c:pt>
                <c:pt idx="559">
                  <c:v>439</c:v>
                </c:pt>
                <c:pt idx="560">
                  <c:v>440</c:v>
                </c:pt>
                <c:pt idx="561">
                  <c:v>441</c:v>
                </c:pt>
                <c:pt idx="562">
                  <c:v>442</c:v>
                </c:pt>
                <c:pt idx="563">
                  <c:v>443</c:v>
                </c:pt>
                <c:pt idx="564">
                  <c:v>444</c:v>
                </c:pt>
                <c:pt idx="565">
                  <c:v>445</c:v>
                </c:pt>
                <c:pt idx="566">
                  <c:v>446</c:v>
                </c:pt>
                <c:pt idx="567">
                  <c:v>447</c:v>
                </c:pt>
                <c:pt idx="568">
                  <c:v>448</c:v>
                </c:pt>
                <c:pt idx="569">
                  <c:v>449</c:v>
                </c:pt>
                <c:pt idx="570">
                  <c:v>450</c:v>
                </c:pt>
                <c:pt idx="571">
                  <c:v>451</c:v>
                </c:pt>
                <c:pt idx="572">
                  <c:v>452</c:v>
                </c:pt>
                <c:pt idx="573">
                  <c:v>453</c:v>
                </c:pt>
                <c:pt idx="574">
                  <c:v>454</c:v>
                </c:pt>
                <c:pt idx="575">
                  <c:v>455</c:v>
                </c:pt>
                <c:pt idx="576">
                  <c:v>456</c:v>
                </c:pt>
                <c:pt idx="577">
                  <c:v>457</c:v>
                </c:pt>
                <c:pt idx="578">
                  <c:v>458</c:v>
                </c:pt>
                <c:pt idx="579">
                  <c:v>459</c:v>
                </c:pt>
                <c:pt idx="580">
                  <c:v>460</c:v>
                </c:pt>
                <c:pt idx="581">
                  <c:v>461</c:v>
                </c:pt>
                <c:pt idx="582">
                  <c:v>462</c:v>
                </c:pt>
                <c:pt idx="583">
                  <c:v>463</c:v>
                </c:pt>
                <c:pt idx="584">
                  <c:v>464</c:v>
                </c:pt>
                <c:pt idx="585">
                  <c:v>465</c:v>
                </c:pt>
                <c:pt idx="586">
                  <c:v>466</c:v>
                </c:pt>
                <c:pt idx="587">
                  <c:v>467</c:v>
                </c:pt>
                <c:pt idx="588">
                  <c:v>468</c:v>
                </c:pt>
                <c:pt idx="589">
                  <c:v>469</c:v>
                </c:pt>
                <c:pt idx="590">
                  <c:v>470</c:v>
                </c:pt>
                <c:pt idx="591">
                  <c:v>471</c:v>
                </c:pt>
                <c:pt idx="592">
                  <c:v>472</c:v>
                </c:pt>
                <c:pt idx="593">
                  <c:v>473</c:v>
                </c:pt>
                <c:pt idx="594">
                  <c:v>474</c:v>
                </c:pt>
                <c:pt idx="595">
                  <c:v>475</c:v>
                </c:pt>
                <c:pt idx="596">
                  <c:v>476</c:v>
                </c:pt>
                <c:pt idx="597">
                  <c:v>477</c:v>
                </c:pt>
                <c:pt idx="598">
                  <c:v>478</c:v>
                </c:pt>
                <c:pt idx="599">
                  <c:v>479</c:v>
                </c:pt>
                <c:pt idx="600">
                  <c:v>480</c:v>
                </c:pt>
                <c:pt idx="601">
                  <c:v>481</c:v>
                </c:pt>
                <c:pt idx="602">
                  <c:v>482</c:v>
                </c:pt>
                <c:pt idx="603">
                  <c:v>483</c:v>
                </c:pt>
                <c:pt idx="604">
                  <c:v>484</c:v>
                </c:pt>
                <c:pt idx="605">
                  <c:v>485</c:v>
                </c:pt>
                <c:pt idx="606">
                  <c:v>486</c:v>
                </c:pt>
                <c:pt idx="607">
                  <c:v>487</c:v>
                </c:pt>
                <c:pt idx="608">
                  <c:v>488</c:v>
                </c:pt>
                <c:pt idx="609">
                  <c:v>489</c:v>
                </c:pt>
                <c:pt idx="610">
                  <c:v>490</c:v>
                </c:pt>
                <c:pt idx="611">
                  <c:v>491</c:v>
                </c:pt>
                <c:pt idx="612">
                  <c:v>492</c:v>
                </c:pt>
                <c:pt idx="613">
                  <c:v>493</c:v>
                </c:pt>
                <c:pt idx="614">
                  <c:v>494</c:v>
                </c:pt>
                <c:pt idx="615">
                  <c:v>495</c:v>
                </c:pt>
                <c:pt idx="616">
                  <c:v>496</c:v>
                </c:pt>
                <c:pt idx="617">
                  <c:v>497</c:v>
                </c:pt>
                <c:pt idx="618">
                  <c:v>498</c:v>
                </c:pt>
                <c:pt idx="619">
                  <c:v>499</c:v>
                </c:pt>
                <c:pt idx="620">
                  <c:v>500</c:v>
                </c:pt>
                <c:pt idx="621">
                  <c:v>501</c:v>
                </c:pt>
                <c:pt idx="622">
                  <c:v>502</c:v>
                </c:pt>
                <c:pt idx="623">
                  <c:v>503</c:v>
                </c:pt>
                <c:pt idx="624">
                  <c:v>504</c:v>
                </c:pt>
                <c:pt idx="625">
                  <c:v>505</c:v>
                </c:pt>
                <c:pt idx="626">
                  <c:v>506</c:v>
                </c:pt>
                <c:pt idx="627">
                  <c:v>507</c:v>
                </c:pt>
                <c:pt idx="628">
                  <c:v>508</c:v>
                </c:pt>
                <c:pt idx="629">
                  <c:v>509</c:v>
                </c:pt>
                <c:pt idx="630">
                  <c:v>510</c:v>
                </c:pt>
                <c:pt idx="631">
                  <c:v>511</c:v>
                </c:pt>
                <c:pt idx="632">
                  <c:v>512</c:v>
                </c:pt>
                <c:pt idx="633">
                  <c:v>513</c:v>
                </c:pt>
                <c:pt idx="634">
                  <c:v>514</c:v>
                </c:pt>
                <c:pt idx="635">
                  <c:v>515</c:v>
                </c:pt>
                <c:pt idx="636">
                  <c:v>516</c:v>
                </c:pt>
                <c:pt idx="637">
                  <c:v>517</c:v>
                </c:pt>
                <c:pt idx="638">
                  <c:v>518</c:v>
                </c:pt>
                <c:pt idx="639">
                  <c:v>519</c:v>
                </c:pt>
                <c:pt idx="640">
                  <c:v>520</c:v>
                </c:pt>
                <c:pt idx="641">
                  <c:v>521</c:v>
                </c:pt>
                <c:pt idx="642">
                  <c:v>522</c:v>
                </c:pt>
                <c:pt idx="643">
                  <c:v>523</c:v>
                </c:pt>
                <c:pt idx="644">
                  <c:v>524</c:v>
                </c:pt>
                <c:pt idx="645">
                  <c:v>525</c:v>
                </c:pt>
                <c:pt idx="646">
                  <c:v>526</c:v>
                </c:pt>
                <c:pt idx="647">
                  <c:v>527</c:v>
                </c:pt>
                <c:pt idx="648">
                  <c:v>528</c:v>
                </c:pt>
                <c:pt idx="649">
                  <c:v>529</c:v>
                </c:pt>
                <c:pt idx="650">
                  <c:v>530</c:v>
                </c:pt>
                <c:pt idx="651">
                  <c:v>531</c:v>
                </c:pt>
                <c:pt idx="652">
                  <c:v>532</c:v>
                </c:pt>
                <c:pt idx="653">
                  <c:v>533</c:v>
                </c:pt>
                <c:pt idx="654">
                  <c:v>534</c:v>
                </c:pt>
                <c:pt idx="655">
                  <c:v>535</c:v>
                </c:pt>
                <c:pt idx="656">
                  <c:v>536</c:v>
                </c:pt>
                <c:pt idx="657">
                  <c:v>537</c:v>
                </c:pt>
                <c:pt idx="658">
                  <c:v>538</c:v>
                </c:pt>
                <c:pt idx="659">
                  <c:v>539</c:v>
                </c:pt>
                <c:pt idx="660">
                  <c:v>540</c:v>
                </c:pt>
                <c:pt idx="661">
                  <c:v>541</c:v>
                </c:pt>
                <c:pt idx="662">
                  <c:v>542</c:v>
                </c:pt>
                <c:pt idx="663">
                  <c:v>543</c:v>
                </c:pt>
                <c:pt idx="664">
                  <c:v>544</c:v>
                </c:pt>
                <c:pt idx="665">
                  <c:v>545</c:v>
                </c:pt>
                <c:pt idx="666">
                  <c:v>546</c:v>
                </c:pt>
                <c:pt idx="667">
                  <c:v>547</c:v>
                </c:pt>
                <c:pt idx="668">
                  <c:v>548</c:v>
                </c:pt>
                <c:pt idx="669">
                  <c:v>549</c:v>
                </c:pt>
                <c:pt idx="670">
                  <c:v>550</c:v>
                </c:pt>
                <c:pt idx="671">
                  <c:v>551</c:v>
                </c:pt>
                <c:pt idx="672">
                  <c:v>552</c:v>
                </c:pt>
                <c:pt idx="673">
                  <c:v>553</c:v>
                </c:pt>
                <c:pt idx="674">
                  <c:v>554</c:v>
                </c:pt>
                <c:pt idx="675">
                  <c:v>555</c:v>
                </c:pt>
                <c:pt idx="676">
                  <c:v>556</c:v>
                </c:pt>
                <c:pt idx="677">
                  <c:v>557</c:v>
                </c:pt>
                <c:pt idx="678">
                  <c:v>558</c:v>
                </c:pt>
                <c:pt idx="679">
                  <c:v>559</c:v>
                </c:pt>
                <c:pt idx="680">
                  <c:v>560</c:v>
                </c:pt>
                <c:pt idx="681">
                  <c:v>561</c:v>
                </c:pt>
                <c:pt idx="682">
                  <c:v>562</c:v>
                </c:pt>
                <c:pt idx="683">
                  <c:v>563</c:v>
                </c:pt>
                <c:pt idx="684">
                  <c:v>564</c:v>
                </c:pt>
                <c:pt idx="685">
                  <c:v>565</c:v>
                </c:pt>
                <c:pt idx="686">
                  <c:v>566</c:v>
                </c:pt>
                <c:pt idx="687">
                  <c:v>567</c:v>
                </c:pt>
                <c:pt idx="688">
                  <c:v>568</c:v>
                </c:pt>
                <c:pt idx="689">
                  <c:v>569</c:v>
                </c:pt>
                <c:pt idx="690">
                  <c:v>570</c:v>
                </c:pt>
                <c:pt idx="691">
                  <c:v>571</c:v>
                </c:pt>
                <c:pt idx="692">
                  <c:v>572</c:v>
                </c:pt>
                <c:pt idx="693">
                  <c:v>573</c:v>
                </c:pt>
                <c:pt idx="694">
                  <c:v>574</c:v>
                </c:pt>
                <c:pt idx="695">
                  <c:v>575</c:v>
                </c:pt>
                <c:pt idx="696">
                  <c:v>576</c:v>
                </c:pt>
                <c:pt idx="697">
                  <c:v>577</c:v>
                </c:pt>
                <c:pt idx="698">
                  <c:v>578</c:v>
                </c:pt>
                <c:pt idx="699">
                  <c:v>579</c:v>
                </c:pt>
                <c:pt idx="700">
                  <c:v>580</c:v>
                </c:pt>
                <c:pt idx="701">
                  <c:v>581</c:v>
                </c:pt>
                <c:pt idx="702">
                  <c:v>582</c:v>
                </c:pt>
                <c:pt idx="703">
                  <c:v>583</c:v>
                </c:pt>
                <c:pt idx="704">
                  <c:v>584</c:v>
                </c:pt>
                <c:pt idx="705">
                  <c:v>585</c:v>
                </c:pt>
                <c:pt idx="706">
                  <c:v>586</c:v>
                </c:pt>
                <c:pt idx="707">
                  <c:v>587</c:v>
                </c:pt>
                <c:pt idx="708">
                  <c:v>588</c:v>
                </c:pt>
                <c:pt idx="709">
                  <c:v>589</c:v>
                </c:pt>
                <c:pt idx="710">
                  <c:v>590</c:v>
                </c:pt>
                <c:pt idx="711">
                  <c:v>591</c:v>
                </c:pt>
                <c:pt idx="712">
                  <c:v>592</c:v>
                </c:pt>
                <c:pt idx="713">
                  <c:v>593</c:v>
                </c:pt>
                <c:pt idx="714">
                  <c:v>594</c:v>
                </c:pt>
                <c:pt idx="715">
                  <c:v>595</c:v>
                </c:pt>
                <c:pt idx="716">
                  <c:v>596</c:v>
                </c:pt>
                <c:pt idx="717">
                  <c:v>597</c:v>
                </c:pt>
                <c:pt idx="718">
                  <c:v>598</c:v>
                </c:pt>
                <c:pt idx="719">
                  <c:v>599</c:v>
                </c:pt>
                <c:pt idx="720">
                  <c:v>600</c:v>
                </c:pt>
                <c:pt idx="721">
                  <c:v>601</c:v>
                </c:pt>
                <c:pt idx="722">
                  <c:v>602</c:v>
                </c:pt>
                <c:pt idx="723">
                  <c:v>603</c:v>
                </c:pt>
                <c:pt idx="724">
                  <c:v>604</c:v>
                </c:pt>
                <c:pt idx="725">
                  <c:v>605</c:v>
                </c:pt>
                <c:pt idx="726">
                  <c:v>606</c:v>
                </c:pt>
                <c:pt idx="727">
                  <c:v>607</c:v>
                </c:pt>
                <c:pt idx="728">
                  <c:v>608</c:v>
                </c:pt>
                <c:pt idx="729">
                  <c:v>609</c:v>
                </c:pt>
                <c:pt idx="730">
                  <c:v>610</c:v>
                </c:pt>
                <c:pt idx="731">
                  <c:v>611</c:v>
                </c:pt>
                <c:pt idx="732">
                  <c:v>612</c:v>
                </c:pt>
                <c:pt idx="733">
                  <c:v>613</c:v>
                </c:pt>
                <c:pt idx="734">
                  <c:v>614</c:v>
                </c:pt>
                <c:pt idx="735">
                  <c:v>615</c:v>
                </c:pt>
                <c:pt idx="736">
                  <c:v>616</c:v>
                </c:pt>
                <c:pt idx="737">
                  <c:v>617</c:v>
                </c:pt>
                <c:pt idx="738">
                  <c:v>618</c:v>
                </c:pt>
                <c:pt idx="739">
                  <c:v>619</c:v>
                </c:pt>
                <c:pt idx="740">
                  <c:v>620</c:v>
                </c:pt>
                <c:pt idx="741">
                  <c:v>621</c:v>
                </c:pt>
                <c:pt idx="742">
                  <c:v>622</c:v>
                </c:pt>
                <c:pt idx="743">
                  <c:v>623</c:v>
                </c:pt>
                <c:pt idx="744">
                  <c:v>624</c:v>
                </c:pt>
                <c:pt idx="745">
                  <c:v>625</c:v>
                </c:pt>
                <c:pt idx="746">
                  <c:v>626</c:v>
                </c:pt>
                <c:pt idx="747">
                  <c:v>627</c:v>
                </c:pt>
                <c:pt idx="748">
                  <c:v>628</c:v>
                </c:pt>
                <c:pt idx="749">
                  <c:v>629</c:v>
                </c:pt>
                <c:pt idx="750">
                  <c:v>630</c:v>
                </c:pt>
                <c:pt idx="751">
                  <c:v>631</c:v>
                </c:pt>
                <c:pt idx="752">
                  <c:v>632</c:v>
                </c:pt>
                <c:pt idx="753">
                  <c:v>633</c:v>
                </c:pt>
                <c:pt idx="754">
                  <c:v>634</c:v>
                </c:pt>
                <c:pt idx="755">
                  <c:v>635</c:v>
                </c:pt>
                <c:pt idx="756">
                  <c:v>636</c:v>
                </c:pt>
                <c:pt idx="757">
                  <c:v>637</c:v>
                </c:pt>
                <c:pt idx="758">
                  <c:v>638</c:v>
                </c:pt>
                <c:pt idx="759">
                  <c:v>639</c:v>
                </c:pt>
                <c:pt idx="760">
                  <c:v>640</c:v>
                </c:pt>
                <c:pt idx="761">
                  <c:v>641</c:v>
                </c:pt>
                <c:pt idx="762">
                  <c:v>642</c:v>
                </c:pt>
                <c:pt idx="763">
                  <c:v>643</c:v>
                </c:pt>
                <c:pt idx="764">
                  <c:v>644</c:v>
                </c:pt>
                <c:pt idx="765">
                  <c:v>645</c:v>
                </c:pt>
                <c:pt idx="766">
                  <c:v>646</c:v>
                </c:pt>
                <c:pt idx="767">
                  <c:v>647</c:v>
                </c:pt>
                <c:pt idx="768">
                  <c:v>648</c:v>
                </c:pt>
                <c:pt idx="769">
                  <c:v>649</c:v>
                </c:pt>
                <c:pt idx="770">
                  <c:v>650</c:v>
                </c:pt>
                <c:pt idx="771">
                  <c:v>651</c:v>
                </c:pt>
                <c:pt idx="772">
                  <c:v>652</c:v>
                </c:pt>
                <c:pt idx="773">
                  <c:v>653</c:v>
                </c:pt>
                <c:pt idx="774">
                  <c:v>654</c:v>
                </c:pt>
                <c:pt idx="775">
                  <c:v>655</c:v>
                </c:pt>
                <c:pt idx="776">
                  <c:v>656</c:v>
                </c:pt>
                <c:pt idx="777">
                  <c:v>657</c:v>
                </c:pt>
                <c:pt idx="778">
                  <c:v>658</c:v>
                </c:pt>
                <c:pt idx="779">
                  <c:v>659</c:v>
                </c:pt>
                <c:pt idx="780">
                  <c:v>660</c:v>
                </c:pt>
                <c:pt idx="781">
                  <c:v>661</c:v>
                </c:pt>
                <c:pt idx="782">
                  <c:v>662</c:v>
                </c:pt>
                <c:pt idx="783">
                  <c:v>663</c:v>
                </c:pt>
                <c:pt idx="784">
                  <c:v>664</c:v>
                </c:pt>
                <c:pt idx="785">
                  <c:v>665</c:v>
                </c:pt>
                <c:pt idx="786">
                  <c:v>666</c:v>
                </c:pt>
                <c:pt idx="787">
                  <c:v>667</c:v>
                </c:pt>
                <c:pt idx="788">
                  <c:v>668</c:v>
                </c:pt>
                <c:pt idx="789">
                  <c:v>669</c:v>
                </c:pt>
                <c:pt idx="790">
                  <c:v>670</c:v>
                </c:pt>
                <c:pt idx="791">
                  <c:v>671</c:v>
                </c:pt>
                <c:pt idx="792">
                  <c:v>672</c:v>
                </c:pt>
                <c:pt idx="793">
                  <c:v>673</c:v>
                </c:pt>
                <c:pt idx="794">
                  <c:v>674</c:v>
                </c:pt>
                <c:pt idx="795">
                  <c:v>675</c:v>
                </c:pt>
                <c:pt idx="796">
                  <c:v>676</c:v>
                </c:pt>
                <c:pt idx="797">
                  <c:v>677</c:v>
                </c:pt>
                <c:pt idx="798">
                  <c:v>678</c:v>
                </c:pt>
                <c:pt idx="799">
                  <c:v>679</c:v>
                </c:pt>
                <c:pt idx="800">
                  <c:v>680</c:v>
                </c:pt>
                <c:pt idx="801">
                  <c:v>681</c:v>
                </c:pt>
                <c:pt idx="802">
                  <c:v>682</c:v>
                </c:pt>
                <c:pt idx="803">
                  <c:v>683</c:v>
                </c:pt>
                <c:pt idx="804">
                  <c:v>684</c:v>
                </c:pt>
                <c:pt idx="805">
                  <c:v>685</c:v>
                </c:pt>
                <c:pt idx="806">
                  <c:v>686</c:v>
                </c:pt>
                <c:pt idx="807">
                  <c:v>687</c:v>
                </c:pt>
                <c:pt idx="808">
                  <c:v>688</c:v>
                </c:pt>
                <c:pt idx="809">
                  <c:v>689</c:v>
                </c:pt>
                <c:pt idx="810">
                  <c:v>690</c:v>
                </c:pt>
                <c:pt idx="811">
                  <c:v>691</c:v>
                </c:pt>
                <c:pt idx="812">
                  <c:v>692</c:v>
                </c:pt>
                <c:pt idx="813">
                  <c:v>693</c:v>
                </c:pt>
                <c:pt idx="814">
                  <c:v>694</c:v>
                </c:pt>
                <c:pt idx="815">
                  <c:v>695</c:v>
                </c:pt>
                <c:pt idx="816">
                  <c:v>696</c:v>
                </c:pt>
                <c:pt idx="817">
                  <c:v>697</c:v>
                </c:pt>
                <c:pt idx="818">
                  <c:v>698</c:v>
                </c:pt>
                <c:pt idx="819">
                  <c:v>699</c:v>
                </c:pt>
                <c:pt idx="820">
                  <c:v>700</c:v>
                </c:pt>
                <c:pt idx="821">
                  <c:v>701</c:v>
                </c:pt>
                <c:pt idx="822">
                  <c:v>702</c:v>
                </c:pt>
                <c:pt idx="823">
                  <c:v>703</c:v>
                </c:pt>
                <c:pt idx="824">
                  <c:v>704</c:v>
                </c:pt>
                <c:pt idx="825">
                  <c:v>705</c:v>
                </c:pt>
                <c:pt idx="826">
                  <c:v>706</c:v>
                </c:pt>
                <c:pt idx="827">
                  <c:v>707</c:v>
                </c:pt>
                <c:pt idx="828">
                  <c:v>708</c:v>
                </c:pt>
                <c:pt idx="829">
                  <c:v>709</c:v>
                </c:pt>
                <c:pt idx="830">
                  <c:v>710</c:v>
                </c:pt>
                <c:pt idx="831">
                  <c:v>711</c:v>
                </c:pt>
                <c:pt idx="832">
                  <c:v>712</c:v>
                </c:pt>
                <c:pt idx="833">
                  <c:v>713</c:v>
                </c:pt>
                <c:pt idx="834">
                  <c:v>714</c:v>
                </c:pt>
                <c:pt idx="835">
                  <c:v>715</c:v>
                </c:pt>
                <c:pt idx="836">
                  <c:v>716</c:v>
                </c:pt>
                <c:pt idx="837">
                  <c:v>717</c:v>
                </c:pt>
                <c:pt idx="838">
                  <c:v>718</c:v>
                </c:pt>
                <c:pt idx="839">
                  <c:v>719</c:v>
                </c:pt>
                <c:pt idx="840">
                  <c:v>720</c:v>
                </c:pt>
                <c:pt idx="841">
                  <c:v>721</c:v>
                </c:pt>
                <c:pt idx="842">
                  <c:v>722</c:v>
                </c:pt>
                <c:pt idx="843">
                  <c:v>723</c:v>
                </c:pt>
                <c:pt idx="844">
                  <c:v>724</c:v>
                </c:pt>
                <c:pt idx="845">
                  <c:v>725</c:v>
                </c:pt>
                <c:pt idx="846">
                  <c:v>726</c:v>
                </c:pt>
                <c:pt idx="847">
                  <c:v>727</c:v>
                </c:pt>
                <c:pt idx="848">
                  <c:v>728</c:v>
                </c:pt>
                <c:pt idx="849">
                  <c:v>729</c:v>
                </c:pt>
                <c:pt idx="850">
                  <c:v>730</c:v>
                </c:pt>
                <c:pt idx="851">
                  <c:v>731</c:v>
                </c:pt>
                <c:pt idx="852">
                  <c:v>732</c:v>
                </c:pt>
                <c:pt idx="853">
                  <c:v>733</c:v>
                </c:pt>
                <c:pt idx="854">
                  <c:v>734</c:v>
                </c:pt>
                <c:pt idx="855">
                  <c:v>735</c:v>
                </c:pt>
                <c:pt idx="856">
                  <c:v>736</c:v>
                </c:pt>
                <c:pt idx="857">
                  <c:v>737</c:v>
                </c:pt>
                <c:pt idx="858">
                  <c:v>738</c:v>
                </c:pt>
                <c:pt idx="859">
                  <c:v>739</c:v>
                </c:pt>
                <c:pt idx="860">
                  <c:v>740</c:v>
                </c:pt>
                <c:pt idx="861">
                  <c:v>741</c:v>
                </c:pt>
                <c:pt idx="862">
                  <c:v>742</c:v>
                </c:pt>
                <c:pt idx="863">
                  <c:v>743</c:v>
                </c:pt>
                <c:pt idx="864">
                  <c:v>744</c:v>
                </c:pt>
                <c:pt idx="865">
                  <c:v>745</c:v>
                </c:pt>
                <c:pt idx="866">
                  <c:v>746</c:v>
                </c:pt>
                <c:pt idx="867">
                  <c:v>747</c:v>
                </c:pt>
                <c:pt idx="868">
                  <c:v>748</c:v>
                </c:pt>
                <c:pt idx="869">
                  <c:v>749</c:v>
                </c:pt>
                <c:pt idx="870">
                  <c:v>750</c:v>
                </c:pt>
                <c:pt idx="871">
                  <c:v>751</c:v>
                </c:pt>
                <c:pt idx="872">
                  <c:v>752</c:v>
                </c:pt>
                <c:pt idx="873">
                  <c:v>753</c:v>
                </c:pt>
                <c:pt idx="874">
                  <c:v>754</c:v>
                </c:pt>
                <c:pt idx="875">
                  <c:v>755</c:v>
                </c:pt>
                <c:pt idx="876">
                  <c:v>756</c:v>
                </c:pt>
                <c:pt idx="877">
                  <c:v>757</c:v>
                </c:pt>
                <c:pt idx="878">
                  <c:v>758</c:v>
                </c:pt>
                <c:pt idx="879">
                  <c:v>759</c:v>
                </c:pt>
                <c:pt idx="880">
                  <c:v>760</c:v>
                </c:pt>
                <c:pt idx="881">
                  <c:v>761</c:v>
                </c:pt>
                <c:pt idx="882">
                  <c:v>762</c:v>
                </c:pt>
                <c:pt idx="883">
                  <c:v>763</c:v>
                </c:pt>
                <c:pt idx="884">
                  <c:v>764</c:v>
                </c:pt>
                <c:pt idx="885">
                  <c:v>765</c:v>
                </c:pt>
                <c:pt idx="886">
                  <c:v>766</c:v>
                </c:pt>
                <c:pt idx="887">
                  <c:v>767</c:v>
                </c:pt>
                <c:pt idx="888">
                  <c:v>768</c:v>
                </c:pt>
                <c:pt idx="889">
                  <c:v>769</c:v>
                </c:pt>
                <c:pt idx="890">
                  <c:v>770</c:v>
                </c:pt>
                <c:pt idx="891">
                  <c:v>771</c:v>
                </c:pt>
                <c:pt idx="892">
                  <c:v>772</c:v>
                </c:pt>
                <c:pt idx="893">
                  <c:v>773</c:v>
                </c:pt>
                <c:pt idx="894">
                  <c:v>774</c:v>
                </c:pt>
                <c:pt idx="895">
                  <c:v>775</c:v>
                </c:pt>
                <c:pt idx="896">
                  <c:v>776</c:v>
                </c:pt>
                <c:pt idx="897">
                  <c:v>777</c:v>
                </c:pt>
                <c:pt idx="898">
                  <c:v>778</c:v>
                </c:pt>
                <c:pt idx="899">
                  <c:v>779</c:v>
                </c:pt>
                <c:pt idx="900">
                  <c:v>780</c:v>
                </c:pt>
                <c:pt idx="901">
                  <c:v>781</c:v>
                </c:pt>
                <c:pt idx="902">
                  <c:v>782</c:v>
                </c:pt>
                <c:pt idx="903">
                  <c:v>783</c:v>
                </c:pt>
                <c:pt idx="904">
                  <c:v>784</c:v>
                </c:pt>
                <c:pt idx="905">
                  <c:v>785</c:v>
                </c:pt>
                <c:pt idx="906">
                  <c:v>786</c:v>
                </c:pt>
                <c:pt idx="907">
                  <c:v>787</c:v>
                </c:pt>
                <c:pt idx="908">
                  <c:v>788</c:v>
                </c:pt>
                <c:pt idx="909">
                  <c:v>789</c:v>
                </c:pt>
                <c:pt idx="910">
                  <c:v>790</c:v>
                </c:pt>
                <c:pt idx="911">
                  <c:v>791</c:v>
                </c:pt>
                <c:pt idx="912">
                  <c:v>792</c:v>
                </c:pt>
                <c:pt idx="913">
                  <c:v>793</c:v>
                </c:pt>
                <c:pt idx="914">
                  <c:v>794</c:v>
                </c:pt>
                <c:pt idx="915">
                  <c:v>795</c:v>
                </c:pt>
                <c:pt idx="916">
                  <c:v>796</c:v>
                </c:pt>
                <c:pt idx="917">
                  <c:v>797</c:v>
                </c:pt>
                <c:pt idx="918">
                  <c:v>798</c:v>
                </c:pt>
                <c:pt idx="919">
                  <c:v>799</c:v>
                </c:pt>
                <c:pt idx="920">
                  <c:v>800</c:v>
                </c:pt>
                <c:pt idx="921">
                  <c:v>801</c:v>
                </c:pt>
                <c:pt idx="922">
                  <c:v>802</c:v>
                </c:pt>
                <c:pt idx="923">
                  <c:v>803</c:v>
                </c:pt>
                <c:pt idx="924">
                  <c:v>804</c:v>
                </c:pt>
                <c:pt idx="925">
                  <c:v>805</c:v>
                </c:pt>
                <c:pt idx="926">
                  <c:v>806</c:v>
                </c:pt>
                <c:pt idx="927">
                  <c:v>807</c:v>
                </c:pt>
                <c:pt idx="928">
                  <c:v>808</c:v>
                </c:pt>
                <c:pt idx="929">
                  <c:v>809</c:v>
                </c:pt>
                <c:pt idx="930">
                  <c:v>810</c:v>
                </c:pt>
                <c:pt idx="931">
                  <c:v>811</c:v>
                </c:pt>
                <c:pt idx="932">
                  <c:v>812</c:v>
                </c:pt>
                <c:pt idx="933">
                  <c:v>813</c:v>
                </c:pt>
                <c:pt idx="934">
                  <c:v>814</c:v>
                </c:pt>
                <c:pt idx="935">
                  <c:v>815</c:v>
                </c:pt>
                <c:pt idx="936">
                  <c:v>816</c:v>
                </c:pt>
                <c:pt idx="937">
                  <c:v>817</c:v>
                </c:pt>
                <c:pt idx="938">
                  <c:v>818</c:v>
                </c:pt>
                <c:pt idx="939">
                  <c:v>819</c:v>
                </c:pt>
                <c:pt idx="940">
                  <c:v>820</c:v>
                </c:pt>
                <c:pt idx="941">
                  <c:v>821</c:v>
                </c:pt>
                <c:pt idx="942">
                  <c:v>822</c:v>
                </c:pt>
                <c:pt idx="943">
                  <c:v>823</c:v>
                </c:pt>
                <c:pt idx="944">
                  <c:v>824</c:v>
                </c:pt>
                <c:pt idx="945">
                  <c:v>825</c:v>
                </c:pt>
                <c:pt idx="946">
                  <c:v>826</c:v>
                </c:pt>
                <c:pt idx="947">
                  <c:v>827</c:v>
                </c:pt>
                <c:pt idx="948">
                  <c:v>828</c:v>
                </c:pt>
                <c:pt idx="949">
                  <c:v>829</c:v>
                </c:pt>
                <c:pt idx="950">
                  <c:v>830</c:v>
                </c:pt>
                <c:pt idx="951">
                  <c:v>831</c:v>
                </c:pt>
                <c:pt idx="952">
                  <c:v>832</c:v>
                </c:pt>
                <c:pt idx="953">
                  <c:v>833</c:v>
                </c:pt>
                <c:pt idx="954">
                  <c:v>834</c:v>
                </c:pt>
                <c:pt idx="955">
                  <c:v>835</c:v>
                </c:pt>
                <c:pt idx="956">
                  <c:v>836</c:v>
                </c:pt>
                <c:pt idx="957">
                  <c:v>837</c:v>
                </c:pt>
                <c:pt idx="958">
                  <c:v>838</c:v>
                </c:pt>
                <c:pt idx="959">
                  <c:v>839</c:v>
                </c:pt>
                <c:pt idx="960">
                  <c:v>840</c:v>
                </c:pt>
                <c:pt idx="961">
                  <c:v>841</c:v>
                </c:pt>
                <c:pt idx="962">
                  <c:v>842</c:v>
                </c:pt>
                <c:pt idx="963">
                  <c:v>843</c:v>
                </c:pt>
                <c:pt idx="964">
                  <c:v>844</c:v>
                </c:pt>
                <c:pt idx="965">
                  <c:v>845</c:v>
                </c:pt>
                <c:pt idx="966">
                  <c:v>846</c:v>
                </c:pt>
                <c:pt idx="967">
                  <c:v>847</c:v>
                </c:pt>
                <c:pt idx="968">
                  <c:v>848</c:v>
                </c:pt>
                <c:pt idx="969">
                  <c:v>849</c:v>
                </c:pt>
                <c:pt idx="970">
                  <c:v>850</c:v>
                </c:pt>
                <c:pt idx="971">
                  <c:v>851</c:v>
                </c:pt>
                <c:pt idx="972">
                  <c:v>852</c:v>
                </c:pt>
                <c:pt idx="973">
                  <c:v>853</c:v>
                </c:pt>
                <c:pt idx="974">
                  <c:v>854</c:v>
                </c:pt>
                <c:pt idx="975">
                  <c:v>855</c:v>
                </c:pt>
                <c:pt idx="976">
                  <c:v>856</c:v>
                </c:pt>
                <c:pt idx="977">
                  <c:v>857</c:v>
                </c:pt>
                <c:pt idx="978">
                  <c:v>858</c:v>
                </c:pt>
                <c:pt idx="979">
                  <c:v>859</c:v>
                </c:pt>
                <c:pt idx="980">
                  <c:v>860</c:v>
                </c:pt>
                <c:pt idx="981">
                  <c:v>861</c:v>
                </c:pt>
                <c:pt idx="982">
                  <c:v>862</c:v>
                </c:pt>
                <c:pt idx="983">
                  <c:v>863</c:v>
                </c:pt>
                <c:pt idx="984">
                  <c:v>864</c:v>
                </c:pt>
                <c:pt idx="985">
                  <c:v>865</c:v>
                </c:pt>
                <c:pt idx="986">
                  <c:v>866</c:v>
                </c:pt>
                <c:pt idx="987">
                  <c:v>867</c:v>
                </c:pt>
                <c:pt idx="988">
                  <c:v>868</c:v>
                </c:pt>
                <c:pt idx="989">
                  <c:v>869</c:v>
                </c:pt>
                <c:pt idx="990">
                  <c:v>870</c:v>
                </c:pt>
                <c:pt idx="991">
                  <c:v>871</c:v>
                </c:pt>
                <c:pt idx="992">
                  <c:v>872</c:v>
                </c:pt>
                <c:pt idx="993">
                  <c:v>873</c:v>
                </c:pt>
                <c:pt idx="994">
                  <c:v>874</c:v>
                </c:pt>
                <c:pt idx="995">
                  <c:v>875</c:v>
                </c:pt>
                <c:pt idx="996">
                  <c:v>876</c:v>
                </c:pt>
                <c:pt idx="997">
                  <c:v>877</c:v>
                </c:pt>
                <c:pt idx="998">
                  <c:v>878</c:v>
                </c:pt>
                <c:pt idx="999">
                  <c:v>879</c:v>
                </c:pt>
                <c:pt idx="1000">
                  <c:v>880</c:v>
                </c:pt>
                <c:pt idx="1001">
                  <c:v>881</c:v>
                </c:pt>
                <c:pt idx="1002">
                  <c:v>882</c:v>
                </c:pt>
                <c:pt idx="1003">
                  <c:v>883</c:v>
                </c:pt>
                <c:pt idx="1004">
                  <c:v>884</c:v>
                </c:pt>
                <c:pt idx="1005">
                  <c:v>885</c:v>
                </c:pt>
                <c:pt idx="1006">
                  <c:v>886</c:v>
                </c:pt>
                <c:pt idx="1007">
                  <c:v>887</c:v>
                </c:pt>
                <c:pt idx="1008">
                  <c:v>888</c:v>
                </c:pt>
                <c:pt idx="1009">
                  <c:v>889</c:v>
                </c:pt>
                <c:pt idx="1010">
                  <c:v>890</c:v>
                </c:pt>
                <c:pt idx="1011">
                  <c:v>891</c:v>
                </c:pt>
                <c:pt idx="1012">
                  <c:v>892</c:v>
                </c:pt>
                <c:pt idx="1013">
                  <c:v>893</c:v>
                </c:pt>
                <c:pt idx="1014">
                  <c:v>894</c:v>
                </c:pt>
                <c:pt idx="1015">
                  <c:v>895</c:v>
                </c:pt>
                <c:pt idx="1016">
                  <c:v>896</c:v>
                </c:pt>
                <c:pt idx="1017">
                  <c:v>897</c:v>
                </c:pt>
                <c:pt idx="1018">
                  <c:v>898</c:v>
                </c:pt>
                <c:pt idx="1019">
                  <c:v>899</c:v>
                </c:pt>
                <c:pt idx="1020">
                  <c:v>900</c:v>
                </c:pt>
                <c:pt idx="1021">
                  <c:v>901</c:v>
                </c:pt>
                <c:pt idx="1022">
                  <c:v>902</c:v>
                </c:pt>
                <c:pt idx="1023">
                  <c:v>903</c:v>
                </c:pt>
                <c:pt idx="1024">
                  <c:v>904</c:v>
                </c:pt>
                <c:pt idx="1025">
                  <c:v>905</c:v>
                </c:pt>
                <c:pt idx="1026">
                  <c:v>906</c:v>
                </c:pt>
                <c:pt idx="1027">
                  <c:v>907</c:v>
                </c:pt>
                <c:pt idx="1028">
                  <c:v>908</c:v>
                </c:pt>
                <c:pt idx="1029">
                  <c:v>909</c:v>
                </c:pt>
                <c:pt idx="1030">
                  <c:v>910</c:v>
                </c:pt>
                <c:pt idx="1031">
                  <c:v>911</c:v>
                </c:pt>
                <c:pt idx="1032">
                  <c:v>912</c:v>
                </c:pt>
                <c:pt idx="1033">
                  <c:v>913</c:v>
                </c:pt>
                <c:pt idx="1034">
                  <c:v>914</c:v>
                </c:pt>
                <c:pt idx="1035">
                  <c:v>915</c:v>
                </c:pt>
                <c:pt idx="1036">
                  <c:v>916</c:v>
                </c:pt>
                <c:pt idx="1037">
                  <c:v>917</c:v>
                </c:pt>
                <c:pt idx="1038">
                  <c:v>918</c:v>
                </c:pt>
                <c:pt idx="1039">
                  <c:v>919</c:v>
                </c:pt>
                <c:pt idx="1040">
                  <c:v>920</c:v>
                </c:pt>
                <c:pt idx="1041">
                  <c:v>921</c:v>
                </c:pt>
                <c:pt idx="1042">
                  <c:v>922</c:v>
                </c:pt>
                <c:pt idx="1043">
                  <c:v>923</c:v>
                </c:pt>
                <c:pt idx="1044">
                  <c:v>924</c:v>
                </c:pt>
                <c:pt idx="1045">
                  <c:v>925</c:v>
                </c:pt>
                <c:pt idx="1046">
                  <c:v>926</c:v>
                </c:pt>
                <c:pt idx="1047">
                  <c:v>927</c:v>
                </c:pt>
                <c:pt idx="1048">
                  <c:v>928</c:v>
                </c:pt>
                <c:pt idx="1049">
                  <c:v>929</c:v>
                </c:pt>
                <c:pt idx="1050">
                  <c:v>930</c:v>
                </c:pt>
                <c:pt idx="1051">
                  <c:v>931</c:v>
                </c:pt>
                <c:pt idx="1052">
                  <c:v>932</c:v>
                </c:pt>
                <c:pt idx="1053">
                  <c:v>933</c:v>
                </c:pt>
                <c:pt idx="1054">
                  <c:v>934</c:v>
                </c:pt>
                <c:pt idx="1055">
                  <c:v>935</c:v>
                </c:pt>
                <c:pt idx="1056">
                  <c:v>936</c:v>
                </c:pt>
                <c:pt idx="1057">
                  <c:v>937</c:v>
                </c:pt>
                <c:pt idx="1058">
                  <c:v>938</c:v>
                </c:pt>
                <c:pt idx="1059">
                  <c:v>939</c:v>
                </c:pt>
                <c:pt idx="1060">
                  <c:v>940</c:v>
                </c:pt>
                <c:pt idx="1061">
                  <c:v>941</c:v>
                </c:pt>
                <c:pt idx="1062">
                  <c:v>942</c:v>
                </c:pt>
                <c:pt idx="1063">
                  <c:v>943</c:v>
                </c:pt>
                <c:pt idx="1064">
                  <c:v>944</c:v>
                </c:pt>
                <c:pt idx="1065">
                  <c:v>945</c:v>
                </c:pt>
                <c:pt idx="1066">
                  <c:v>946</c:v>
                </c:pt>
                <c:pt idx="1067">
                  <c:v>947</c:v>
                </c:pt>
                <c:pt idx="1068">
                  <c:v>948</c:v>
                </c:pt>
                <c:pt idx="1069">
                  <c:v>949</c:v>
                </c:pt>
                <c:pt idx="1070">
                  <c:v>950</c:v>
                </c:pt>
                <c:pt idx="1071">
                  <c:v>951</c:v>
                </c:pt>
                <c:pt idx="1072">
                  <c:v>952</c:v>
                </c:pt>
                <c:pt idx="1073">
                  <c:v>953</c:v>
                </c:pt>
                <c:pt idx="1074">
                  <c:v>954</c:v>
                </c:pt>
                <c:pt idx="1075">
                  <c:v>955</c:v>
                </c:pt>
                <c:pt idx="1076">
                  <c:v>956</c:v>
                </c:pt>
                <c:pt idx="1077">
                  <c:v>957</c:v>
                </c:pt>
                <c:pt idx="1078">
                  <c:v>958</c:v>
                </c:pt>
                <c:pt idx="1079">
                  <c:v>959</c:v>
                </c:pt>
                <c:pt idx="1080">
                  <c:v>960</c:v>
                </c:pt>
                <c:pt idx="1081">
                  <c:v>961</c:v>
                </c:pt>
                <c:pt idx="1082">
                  <c:v>962</c:v>
                </c:pt>
                <c:pt idx="1083">
                  <c:v>963</c:v>
                </c:pt>
                <c:pt idx="1084">
                  <c:v>964</c:v>
                </c:pt>
                <c:pt idx="1085">
                  <c:v>965</c:v>
                </c:pt>
                <c:pt idx="1086">
                  <c:v>966</c:v>
                </c:pt>
                <c:pt idx="1087">
                  <c:v>967</c:v>
                </c:pt>
                <c:pt idx="1088">
                  <c:v>968</c:v>
                </c:pt>
                <c:pt idx="1089">
                  <c:v>969</c:v>
                </c:pt>
                <c:pt idx="1090">
                  <c:v>970</c:v>
                </c:pt>
                <c:pt idx="1091">
                  <c:v>971</c:v>
                </c:pt>
                <c:pt idx="1092">
                  <c:v>972</c:v>
                </c:pt>
                <c:pt idx="1093">
                  <c:v>973</c:v>
                </c:pt>
                <c:pt idx="1094">
                  <c:v>974</c:v>
                </c:pt>
                <c:pt idx="1095">
                  <c:v>975</c:v>
                </c:pt>
                <c:pt idx="1096">
                  <c:v>976</c:v>
                </c:pt>
                <c:pt idx="1097">
                  <c:v>977</c:v>
                </c:pt>
                <c:pt idx="1098">
                  <c:v>978</c:v>
                </c:pt>
                <c:pt idx="1099">
                  <c:v>979</c:v>
                </c:pt>
                <c:pt idx="1100">
                  <c:v>980</c:v>
                </c:pt>
                <c:pt idx="1101">
                  <c:v>981</c:v>
                </c:pt>
                <c:pt idx="1102">
                  <c:v>982</c:v>
                </c:pt>
                <c:pt idx="1103">
                  <c:v>983</c:v>
                </c:pt>
                <c:pt idx="1104">
                  <c:v>984</c:v>
                </c:pt>
                <c:pt idx="1105">
                  <c:v>985</c:v>
                </c:pt>
                <c:pt idx="1106">
                  <c:v>986</c:v>
                </c:pt>
                <c:pt idx="1107">
                  <c:v>987</c:v>
                </c:pt>
                <c:pt idx="1108">
                  <c:v>988</c:v>
                </c:pt>
                <c:pt idx="1109">
                  <c:v>989</c:v>
                </c:pt>
                <c:pt idx="1110">
                  <c:v>990</c:v>
                </c:pt>
                <c:pt idx="1111">
                  <c:v>991</c:v>
                </c:pt>
                <c:pt idx="1112">
                  <c:v>992</c:v>
                </c:pt>
                <c:pt idx="1113">
                  <c:v>993</c:v>
                </c:pt>
                <c:pt idx="1114">
                  <c:v>994</c:v>
                </c:pt>
                <c:pt idx="1115">
                  <c:v>995</c:v>
                </c:pt>
                <c:pt idx="1116">
                  <c:v>996</c:v>
                </c:pt>
                <c:pt idx="1117">
                  <c:v>997</c:v>
                </c:pt>
                <c:pt idx="1118">
                  <c:v>998</c:v>
                </c:pt>
                <c:pt idx="1119">
                  <c:v>999</c:v>
                </c:pt>
                <c:pt idx="1120">
                  <c:v>1000</c:v>
                </c:pt>
                <c:pt idx="1121">
                  <c:v>1001</c:v>
                </c:pt>
                <c:pt idx="1122">
                  <c:v>1002</c:v>
                </c:pt>
                <c:pt idx="1123">
                  <c:v>1003</c:v>
                </c:pt>
                <c:pt idx="1124">
                  <c:v>1004</c:v>
                </c:pt>
                <c:pt idx="1125">
                  <c:v>1005</c:v>
                </c:pt>
                <c:pt idx="1126">
                  <c:v>1006</c:v>
                </c:pt>
                <c:pt idx="1127">
                  <c:v>1007</c:v>
                </c:pt>
                <c:pt idx="1128">
                  <c:v>1008</c:v>
                </c:pt>
                <c:pt idx="1129">
                  <c:v>1009</c:v>
                </c:pt>
                <c:pt idx="1130">
                  <c:v>1010</c:v>
                </c:pt>
                <c:pt idx="1131">
                  <c:v>1011</c:v>
                </c:pt>
                <c:pt idx="1132">
                  <c:v>1012</c:v>
                </c:pt>
                <c:pt idx="1133">
                  <c:v>1013</c:v>
                </c:pt>
                <c:pt idx="1134">
                  <c:v>1014</c:v>
                </c:pt>
                <c:pt idx="1135">
                  <c:v>1015</c:v>
                </c:pt>
                <c:pt idx="1136">
                  <c:v>1016</c:v>
                </c:pt>
                <c:pt idx="1137">
                  <c:v>1017</c:v>
                </c:pt>
                <c:pt idx="1138">
                  <c:v>1018</c:v>
                </c:pt>
                <c:pt idx="1139">
                  <c:v>1019</c:v>
                </c:pt>
                <c:pt idx="1140">
                  <c:v>1020</c:v>
                </c:pt>
                <c:pt idx="1141">
                  <c:v>1021</c:v>
                </c:pt>
                <c:pt idx="1142">
                  <c:v>1022</c:v>
                </c:pt>
                <c:pt idx="1143">
                  <c:v>1023</c:v>
                </c:pt>
                <c:pt idx="1144">
                  <c:v>1024</c:v>
                </c:pt>
                <c:pt idx="1145">
                  <c:v>1025</c:v>
                </c:pt>
                <c:pt idx="1146">
                  <c:v>1026</c:v>
                </c:pt>
                <c:pt idx="1147">
                  <c:v>1027</c:v>
                </c:pt>
                <c:pt idx="1148">
                  <c:v>1028</c:v>
                </c:pt>
                <c:pt idx="1149">
                  <c:v>1029</c:v>
                </c:pt>
                <c:pt idx="1150">
                  <c:v>1030</c:v>
                </c:pt>
                <c:pt idx="1151">
                  <c:v>1031</c:v>
                </c:pt>
                <c:pt idx="1152">
                  <c:v>1032</c:v>
                </c:pt>
                <c:pt idx="1153">
                  <c:v>1033</c:v>
                </c:pt>
                <c:pt idx="1154">
                  <c:v>1034</c:v>
                </c:pt>
                <c:pt idx="1155">
                  <c:v>1035</c:v>
                </c:pt>
                <c:pt idx="1156">
                  <c:v>1036</c:v>
                </c:pt>
                <c:pt idx="1157">
                  <c:v>1037</c:v>
                </c:pt>
                <c:pt idx="1158">
                  <c:v>1038</c:v>
                </c:pt>
                <c:pt idx="1159">
                  <c:v>1039</c:v>
                </c:pt>
                <c:pt idx="1160">
                  <c:v>1040</c:v>
                </c:pt>
                <c:pt idx="1161">
                  <c:v>1041</c:v>
                </c:pt>
                <c:pt idx="1162">
                  <c:v>1042</c:v>
                </c:pt>
                <c:pt idx="1163">
                  <c:v>1043</c:v>
                </c:pt>
                <c:pt idx="1164">
                  <c:v>1044</c:v>
                </c:pt>
                <c:pt idx="1165">
                  <c:v>1045</c:v>
                </c:pt>
                <c:pt idx="1166">
                  <c:v>1046</c:v>
                </c:pt>
                <c:pt idx="1167">
                  <c:v>1047</c:v>
                </c:pt>
                <c:pt idx="1168">
                  <c:v>1048</c:v>
                </c:pt>
                <c:pt idx="1169">
                  <c:v>1049</c:v>
                </c:pt>
                <c:pt idx="1170">
                  <c:v>1050</c:v>
                </c:pt>
                <c:pt idx="1171">
                  <c:v>1051</c:v>
                </c:pt>
                <c:pt idx="1172">
                  <c:v>1052</c:v>
                </c:pt>
                <c:pt idx="1173">
                  <c:v>1053</c:v>
                </c:pt>
                <c:pt idx="1174">
                  <c:v>1054</c:v>
                </c:pt>
                <c:pt idx="1175">
                  <c:v>1055</c:v>
                </c:pt>
                <c:pt idx="1176">
                  <c:v>1056</c:v>
                </c:pt>
                <c:pt idx="1177">
                  <c:v>1057</c:v>
                </c:pt>
                <c:pt idx="1178">
                  <c:v>1058</c:v>
                </c:pt>
                <c:pt idx="1179">
                  <c:v>1059</c:v>
                </c:pt>
                <c:pt idx="1180">
                  <c:v>1060</c:v>
                </c:pt>
                <c:pt idx="1181">
                  <c:v>1061</c:v>
                </c:pt>
                <c:pt idx="1182">
                  <c:v>1062</c:v>
                </c:pt>
                <c:pt idx="1183">
                  <c:v>1063</c:v>
                </c:pt>
                <c:pt idx="1184">
                  <c:v>1064</c:v>
                </c:pt>
                <c:pt idx="1185">
                  <c:v>1065</c:v>
                </c:pt>
                <c:pt idx="1186">
                  <c:v>1066</c:v>
                </c:pt>
                <c:pt idx="1187">
                  <c:v>1067</c:v>
                </c:pt>
                <c:pt idx="1188">
                  <c:v>1068</c:v>
                </c:pt>
                <c:pt idx="1189">
                  <c:v>1069</c:v>
                </c:pt>
                <c:pt idx="1190">
                  <c:v>1070</c:v>
                </c:pt>
                <c:pt idx="1191">
                  <c:v>1071</c:v>
                </c:pt>
                <c:pt idx="1192">
                  <c:v>1072</c:v>
                </c:pt>
                <c:pt idx="1193">
                  <c:v>1073</c:v>
                </c:pt>
                <c:pt idx="1194">
                  <c:v>1074</c:v>
                </c:pt>
                <c:pt idx="1195">
                  <c:v>1075</c:v>
                </c:pt>
                <c:pt idx="1196">
                  <c:v>1076</c:v>
                </c:pt>
                <c:pt idx="1197">
                  <c:v>1077</c:v>
                </c:pt>
                <c:pt idx="1198">
                  <c:v>1078</c:v>
                </c:pt>
                <c:pt idx="1199">
                  <c:v>1079</c:v>
                </c:pt>
                <c:pt idx="1200">
                  <c:v>1080</c:v>
                </c:pt>
                <c:pt idx="1201">
                  <c:v>1081</c:v>
                </c:pt>
                <c:pt idx="1202">
                  <c:v>1082</c:v>
                </c:pt>
                <c:pt idx="1203">
                  <c:v>1083</c:v>
                </c:pt>
                <c:pt idx="1204">
                  <c:v>1084</c:v>
                </c:pt>
                <c:pt idx="1205">
                  <c:v>1085</c:v>
                </c:pt>
                <c:pt idx="1206">
                  <c:v>1086</c:v>
                </c:pt>
                <c:pt idx="1207">
                  <c:v>1087</c:v>
                </c:pt>
                <c:pt idx="1208">
                  <c:v>1088</c:v>
                </c:pt>
                <c:pt idx="1209">
                  <c:v>1089</c:v>
                </c:pt>
                <c:pt idx="1210">
                  <c:v>1090</c:v>
                </c:pt>
                <c:pt idx="1211">
                  <c:v>1091</c:v>
                </c:pt>
                <c:pt idx="1212">
                  <c:v>1092</c:v>
                </c:pt>
                <c:pt idx="1213">
                  <c:v>1093</c:v>
                </c:pt>
                <c:pt idx="1214">
                  <c:v>1094</c:v>
                </c:pt>
                <c:pt idx="1215">
                  <c:v>1095</c:v>
                </c:pt>
                <c:pt idx="1216">
                  <c:v>1096</c:v>
                </c:pt>
                <c:pt idx="1217">
                  <c:v>1097</c:v>
                </c:pt>
                <c:pt idx="1218">
                  <c:v>1098</c:v>
                </c:pt>
                <c:pt idx="1219">
                  <c:v>1099</c:v>
                </c:pt>
                <c:pt idx="1220">
                  <c:v>1100</c:v>
                </c:pt>
                <c:pt idx="1221">
                  <c:v>1101</c:v>
                </c:pt>
                <c:pt idx="1222">
                  <c:v>1102</c:v>
                </c:pt>
                <c:pt idx="1223">
                  <c:v>1103</c:v>
                </c:pt>
                <c:pt idx="1224">
                  <c:v>1104</c:v>
                </c:pt>
                <c:pt idx="1225">
                  <c:v>1105</c:v>
                </c:pt>
                <c:pt idx="1226">
                  <c:v>1106</c:v>
                </c:pt>
                <c:pt idx="1227">
                  <c:v>1107</c:v>
                </c:pt>
                <c:pt idx="1228">
                  <c:v>1108</c:v>
                </c:pt>
                <c:pt idx="1229">
                  <c:v>1109</c:v>
                </c:pt>
                <c:pt idx="1230">
                  <c:v>1110</c:v>
                </c:pt>
                <c:pt idx="1231">
                  <c:v>1111</c:v>
                </c:pt>
                <c:pt idx="1232">
                  <c:v>1112</c:v>
                </c:pt>
                <c:pt idx="1233">
                  <c:v>1113</c:v>
                </c:pt>
                <c:pt idx="1234">
                  <c:v>1114</c:v>
                </c:pt>
                <c:pt idx="1235">
                  <c:v>1115</c:v>
                </c:pt>
                <c:pt idx="1236">
                  <c:v>1116</c:v>
                </c:pt>
                <c:pt idx="1237">
                  <c:v>1117</c:v>
                </c:pt>
                <c:pt idx="1238">
                  <c:v>1118</c:v>
                </c:pt>
                <c:pt idx="1239">
                  <c:v>1119</c:v>
                </c:pt>
                <c:pt idx="1240">
                  <c:v>1120</c:v>
                </c:pt>
                <c:pt idx="1241">
                  <c:v>1121</c:v>
                </c:pt>
                <c:pt idx="1242">
                  <c:v>1122</c:v>
                </c:pt>
                <c:pt idx="1243">
                  <c:v>1123</c:v>
                </c:pt>
                <c:pt idx="1244">
                  <c:v>1124</c:v>
                </c:pt>
                <c:pt idx="1245">
                  <c:v>1125</c:v>
                </c:pt>
                <c:pt idx="1246">
                  <c:v>1126</c:v>
                </c:pt>
                <c:pt idx="1247">
                  <c:v>1127</c:v>
                </c:pt>
                <c:pt idx="1248">
                  <c:v>1128</c:v>
                </c:pt>
                <c:pt idx="1249">
                  <c:v>1129</c:v>
                </c:pt>
                <c:pt idx="1250">
                  <c:v>1130</c:v>
                </c:pt>
                <c:pt idx="1251">
                  <c:v>1131</c:v>
                </c:pt>
                <c:pt idx="1252">
                  <c:v>1132</c:v>
                </c:pt>
                <c:pt idx="1253">
                  <c:v>1133</c:v>
                </c:pt>
                <c:pt idx="1254">
                  <c:v>1134</c:v>
                </c:pt>
                <c:pt idx="1255">
                  <c:v>1135</c:v>
                </c:pt>
                <c:pt idx="1256">
                  <c:v>1136</c:v>
                </c:pt>
                <c:pt idx="1257">
                  <c:v>1137</c:v>
                </c:pt>
                <c:pt idx="1258">
                  <c:v>1138</c:v>
                </c:pt>
                <c:pt idx="1259">
                  <c:v>1139</c:v>
                </c:pt>
                <c:pt idx="1260">
                  <c:v>1140</c:v>
                </c:pt>
                <c:pt idx="1261">
                  <c:v>1141</c:v>
                </c:pt>
                <c:pt idx="1262">
                  <c:v>1142</c:v>
                </c:pt>
                <c:pt idx="1263">
                  <c:v>1143</c:v>
                </c:pt>
                <c:pt idx="1264">
                  <c:v>1144</c:v>
                </c:pt>
                <c:pt idx="1265">
                  <c:v>1145</c:v>
                </c:pt>
                <c:pt idx="1266">
                  <c:v>1146</c:v>
                </c:pt>
                <c:pt idx="1267">
                  <c:v>1147</c:v>
                </c:pt>
                <c:pt idx="1268">
                  <c:v>1148</c:v>
                </c:pt>
                <c:pt idx="1269">
                  <c:v>1149</c:v>
                </c:pt>
                <c:pt idx="1270">
                  <c:v>1150</c:v>
                </c:pt>
                <c:pt idx="1271">
                  <c:v>1151</c:v>
                </c:pt>
                <c:pt idx="1272">
                  <c:v>1152</c:v>
                </c:pt>
                <c:pt idx="1273">
                  <c:v>1153</c:v>
                </c:pt>
                <c:pt idx="1274">
                  <c:v>1154</c:v>
                </c:pt>
                <c:pt idx="1275">
                  <c:v>1155</c:v>
                </c:pt>
                <c:pt idx="1276">
                  <c:v>1156</c:v>
                </c:pt>
                <c:pt idx="1277">
                  <c:v>1157</c:v>
                </c:pt>
                <c:pt idx="1278">
                  <c:v>1158</c:v>
                </c:pt>
                <c:pt idx="1279">
                  <c:v>1159</c:v>
                </c:pt>
                <c:pt idx="1280">
                  <c:v>1160</c:v>
                </c:pt>
                <c:pt idx="1281">
                  <c:v>1161</c:v>
                </c:pt>
                <c:pt idx="1282">
                  <c:v>1162</c:v>
                </c:pt>
                <c:pt idx="1283">
                  <c:v>1163</c:v>
                </c:pt>
                <c:pt idx="1284">
                  <c:v>1164</c:v>
                </c:pt>
                <c:pt idx="1285">
                  <c:v>1165</c:v>
                </c:pt>
                <c:pt idx="1286">
                  <c:v>1166</c:v>
                </c:pt>
                <c:pt idx="1287">
                  <c:v>1167</c:v>
                </c:pt>
                <c:pt idx="1288">
                  <c:v>1168</c:v>
                </c:pt>
                <c:pt idx="1289">
                  <c:v>1169</c:v>
                </c:pt>
                <c:pt idx="1290">
                  <c:v>1170</c:v>
                </c:pt>
                <c:pt idx="1291">
                  <c:v>1171</c:v>
                </c:pt>
                <c:pt idx="1292">
                  <c:v>1172</c:v>
                </c:pt>
                <c:pt idx="1293">
                  <c:v>1173</c:v>
                </c:pt>
                <c:pt idx="1294">
                  <c:v>1174</c:v>
                </c:pt>
                <c:pt idx="1295">
                  <c:v>1175</c:v>
                </c:pt>
                <c:pt idx="1296">
                  <c:v>1176</c:v>
                </c:pt>
                <c:pt idx="1297">
                  <c:v>1177</c:v>
                </c:pt>
                <c:pt idx="1298">
                  <c:v>1178</c:v>
                </c:pt>
                <c:pt idx="1299">
                  <c:v>1179</c:v>
                </c:pt>
                <c:pt idx="1300">
                  <c:v>1180</c:v>
                </c:pt>
                <c:pt idx="1301">
                  <c:v>1181</c:v>
                </c:pt>
                <c:pt idx="1302">
                  <c:v>1182</c:v>
                </c:pt>
                <c:pt idx="1303">
                  <c:v>1183</c:v>
                </c:pt>
                <c:pt idx="1304">
                  <c:v>1184</c:v>
                </c:pt>
                <c:pt idx="1305">
                  <c:v>1185</c:v>
                </c:pt>
                <c:pt idx="1306">
                  <c:v>1186</c:v>
                </c:pt>
                <c:pt idx="1307">
                  <c:v>1187</c:v>
                </c:pt>
                <c:pt idx="1308">
                  <c:v>1188</c:v>
                </c:pt>
                <c:pt idx="1309">
                  <c:v>1189</c:v>
                </c:pt>
                <c:pt idx="1310">
                  <c:v>1190</c:v>
                </c:pt>
                <c:pt idx="1311">
                  <c:v>1191</c:v>
                </c:pt>
                <c:pt idx="1312">
                  <c:v>1192</c:v>
                </c:pt>
                <c:pt idx="1313">
                  <c:v>1193</c:v>
                </c:pt>
                <c:pt idx="1314">
                  <c:v>1194</c:v>
                </c:pt>
                <c:pt idx="1315">
                  <c:v>1195</c:v>
                </c:pt>
                <c:pt idx="1316">
                  <c:v>1196</c:v>
                </c:pt>
                <c:pt idx="1317">
                  <c:v>1197</c:v>
                </c:pt>
                <c:pt idx="1318">
                  <c:v>1198</c:v>
                </c:pt>
                <c:pt idx="1319">
                  <c:v>1199</c:v>
                </c:pt>
                <c:pt idx="1320">
                  <c:v>1200</c:v>
                </c:pt>
                <c:pt idx="1321">
                  <c:v>1201</c:v>
                </c:pt>
                <c:pt idx="1322">
                  <c:v>1202</c:v>
                </c:pt>
                <c:pt idx="1323">
                  <c:v>1203</c:v>
                </c:pt>
                <c:pt idx="1324">
                  <c:v>1204</c:v>
                </c:pt>
                <c:pt idx="1325">
                  <c:v>1205</c:v>
                </c:pt>
                <c:pt idx="1326">
                  <c:v>1206</c:v>
                </c:pt>
                <c:pt idx="1327">
                  <c:v>1207</c:v>
                </c:pt>
                <c:pt idx="1328">
                  <c:v>1208</c:v>
                </c:pt>
                <c:pt idx="1329">
                  <c:v>1209</c:v>
                </c:pt>
                <c:pt idx="1330">
                  <c:v>1210</c:v>
                </c:pt>
                <c:pt idx="1331">
                  <c:v>1211</c:v>
                </c:pt>
                <c:pt idx="1332">
                  <c:v>1212</c:v>
                </c:pt>
                <c:pt idx="1333">
                  <c:v>1213</c:v>
                </c:pt>
                <c:pt idx="1334">
                  <c:v>1214</c:v>
                </c:pt>
                <c:pt idx="1335">
                  <c:v>1215</c:v>
                </c:pt>
                <c:pt idx="1336">
                  <c:v>1216</c:v>
                </c:pt>
                <c:pt idx="1337">
                  <c:v>1217</c:v>
                </c:pt>
                <c:pt idx="1338">
                  <c:v>1218</c:v>
                </c:pt>
                <c:pt idx="1339">
                  <c:v>1219</c:v>
                </c:pt>
                <c:pt idx="1340">
                  <c:v>1220</c:v>
                </c:pt>
                <c:pt idx="1341">
                  <c:v>1221</c:v>
                </c:pt>
                <c:pt idx="1342">
                  <c:v>1222</c:v>
                </c:pt>
                <c:pt idx="1343">
                  <c:v>1223</c:v>
                </c:pt>
                <c:pt idx="1344">
                  <c:v>1224</c:v>
                </c:pt>
                <c:pt idx="1345">
                  <c:v>1225</c:v>
                </c:pt>
                <c:pt idx="1346">
                  <c:v>1226</c:v>
                </c:pt>
                <c:pt idx="1347">
                  <c:v>1227</c:v>
                </c:pt>
                <c:pt idx="1348">
                  <c:v>1228</c:v>
                </c:pt>
                <c:pt idx="1349">
                  <c:v>1229</c:v>
                </c:pt>
                <c:pt idx="1350">
                  <c:v>1230</c:v>
                </c:pt>
                <c:pt idx="1351">
                  <c:v>1231</c:v>
                </c:pt>
                <c:pt idx="1352">
                  <c:v>1232</c:v>
                </c:pt>
                <c:pt idx="1353">
                  <c:v>1233</c:v>
                </c:pt>
                <c:pt idx="1354">
                  <c:v>1234</c:v>
                </c:pt>
                <c:pt idx="1355">
                  <c:v>1235</c:v>
                </c:pt>
                <c:pt idx="1356">
                  <c:v>1236</c:v>
                </c:pt>
                <c:pt idx="1357">
                  <c:v>1237</c:v>
                </c:pt>
                <c:pt idx="1358">
                  <c:v>1238</c:v>
                </c:pt>
                <c:pt idx="1359">
                  <c:v>1239</c:v>
                </c:pt>
                <c:pt idx="1360">
                  <c:v>1240</c:v>
                </c:pt>
                <c:pt idx="1361">
                  <c:v>1241</c:v>
                </c:pt>
                <c:pt idx="1362">
                  <c:v>1242</c:v>
                </c:pt>
                <c:pt idx="1363">
                  <c:v>1243</c:v>
                </c:pt>
                <c:pt idx="1364">
                  <c:v>1244</c:v>
                </c:pt>
                <c:pt idx="1365">
                  <c:v>1245</c:v>
                </c:pt>
                <c:pt idx="1366">
                  <c:v>1246</c:v>
                </c:pt>
                <c:pt idx="1367">
                  <c:v>1247</c:v>
                </c:pt>
                <c:pt idx="1368">
                  <c:v>1248</c:v>
                </c:pt>
                <c:pt idx="1369">
                  <c:v>1249</c:v>
                </c:pt>
                <c:pt idx="1370">
                  <c:v>1250</c:v>
                </c:pt>
                <c:pt idx="1371">
                  <c:v>1251</c:v>
                </c:pt>
                <c:pt idx="1372">
                  <c:v>1252</c:v>
                </c:pt>
                <c:pt idx="1373">
                  <c:v>1253</c:v>
                </c:pt>
                <c:pt idx="1374">
                  <c:v>1254</c:v>
                </c:pt>
                <c:pt idx="1375">
                  <c:v>1255</c:v>
                </c:pt>
                <c:pt idx="1376">
                  <c:v>1256</c:v>
                </c:pt>
                <c:pt idx="1377">
                  <c:v>1257</c:v>
                </c:pt>
                <c:pt idx="1378">
                  <c:v>1258</c:v>
                </c:pt>
                <c:pt idx="1379">
                  <c:v>1259</c:v>
                </c:pt>
                <c:pt idx="1380">
                  <c:v>1260</c:v>
                </c:pt>
                <c:pt idx="1381">
                  <c:v>1261</c:v>
                </c:pt>
                <c:pt idx="1382">
                  <c:v>1262</c:v>
                </c:pt>
                <c:pt idx="1383">
                  <c:v>1263</c:v>
                </c:pt>
                <c:pt idx="1384">
                  <c:v>1264</c:v>
                </c:pt>
                <c:pt idx="1385">
                  <c:v>1265</c:v>
                </c:pt>
                <c:pt idx="1386">
                  <c:v>1266</c:v>
                </c:pt>
                <c:pt idx="1387">
                  <c:v>1267</c:v>
                </c:pt>
                <c:pt idx="1388">
                  <c:v>1268</c:v>
                </c:pt>
                <c:pt idx="1389">
                  <c:v>1269</c:v>
                </c:pt>
                <c:pt idx="1390">
                  <c:v>1270</c:v>
                </c:pt>
                <c:pt idx="1391">
                  <c:v>1271</c:v>
                </c:pt>
                <c:pt idx="1392">
                  <c:v>1272</c:v>
                </c:pt>
                <c:pt idx="1393">
                  <c:v>1273</c:v>
                </c:pt>
                <c:pt idx="1394">
                  <c:v>1274</c:v>
                </c:pt>
                <c:pt idx="1395">
                  <c:v>1275</c:v>
                </c:pt>
                <c:pt idx="1396">
                  <c:v>1276</c:v>
                </c:pt>
                <c:pt idx="1397">
                  <c:v>1277</c:v>
                </c:pt>
                <c:pt idx="1398">
                  <c:v>1278</c:v>
                </c:pt>
                <c:pt idx="1399">
                  <c:v>1279</c:v>
                </c:pt>
                <c:pt idx="1400">
                  <c:v>1280</c:v>
                </c:pt>
                <c:pt idx="1401">
                  <c:v>1281</c:v>
                </c:pt>
                <c:pt idx="1402">
                  <c:v>1282</c:v>
                </c:pt>
                <c:pt idx="1403">
                  <c:v>1283</c:v>
                </c:pt>
                <c:pt idx="1404">
                  <c:v>1284</c:v>
                </c:pt>
                <c:pt idx="1405">
                  <c:v>1285</c:v>
                </c:pt>
                <c:pt idx="1406">
                  <c:v>1286</c:v>
                </c:pt>
                <c:pt idx="1407">
                  <c:v>1287</c:v>
                </c:pt>
                <c:pt idx="1408">
                  <c:v>1288</c:v>
                </c:pt>
                <c:pt idx="1409">
                  <c:v>1289</c:v>
                </c:pt>
                <c:pt idx="1410">
                  <c:v>1290</c:v>
                </c:pt>
                <c:pt idx="1411">
                  <c:v>1291</c:v>
                </c:pt>
                <c:pt idx="1412">
                  <c:v>1292</c:v>
                </c:pt>
                <c:pt idx="1413">
                  <c:v>1293</c:v>
                </c:pt>
                <c:pt idx="1414">
                  <c:v>1294</c:v>
                </c:pt>
                <c:pt idx="1415">
                  <c:v>1295</c:v>
                </c:pt>
                <c:pt idx="1416">
                  <c:v>1296</c:v>
                </c:pt>
                <c:pt idx="1417">
                  <c:v>1297</c:v>
                </c:pt>
                <c:pt idx="1418">
                  <c:v>1298</c:v>
                </c:pt>
                <c:pt idx="1419">
                  <c:v>1299</c:v>
                </c:pt>
                <c:pt idx="1420">
                  <c:v>1300</c:v>
                </c:pt>
                <c:pt idx="1421">
                  <c:v>1301</c:v>
                </c:pt>
                <c:pt idx="1422">
                  <c:v>1302</c:v>
                </c:pt>
                <c:pt idx="1423">
                  <c:v>1303</c:v>
                </c:pt>
                <c:pt idx="1424">
                  <c:v>1304</c:v>
                </c:pt>
                <c:pt idx="1425">
                  <c:v>1305</c:v>
                </c:pt>
                <c:pt idx="1426">
                  <c:v>1306</c:v>
                </c:pt>
                <c:pt idx="1427">
                  <c:v>1307</c:v>
                </c:pt>
                <c:pt idx="1428">
                  <c:v>1308</c:v>
                </c:pt>
                <c:pt idx="1429">
                  <c:v>1309</c:v>
                </c:pt>
                <c:pt idx="1430">
                  <c:v>1310</c:v>
                </c:pt>
                <c:pt idx="1431">
                  <c:v>1311</c:v>
                </c:pt>
                <c:pt idx="1432">
                  <c:v>1312</c:v>
                </c:pt>
                <c:pt idx="1433">
                  <c:v>1313</c:v>
                </c:pt>
                <c:pt idx="1434">
                  <c:v>1314</c:v>
                </c:pt>
                <c:pt idx="1435">
                  <c:v>1315</c:v>
                </c:pt>
                <c:pt idx="1436">
                  <c:v>1316</c:v>
                </c:pt>
                <c:pt idx="1437">
                  <c:v>1317</c:v>
                </c:pt>
                <c:pt idx="1438">
                  <c:v>1318</c:v>
                </c:pt>
                <c:pt idx="1439">
                  <c:v>1319</c:v>
                </c:pt>
                <c:pt idx="1440">
                  <c:v>1320</c:v>
                </c:pt>
                <c:pt idx="1441">
                  <c:v>1321</c:v>
                </c:pt>
                <c:pt idx="1442">
                  <c:v>1322</c:v>
                </c:pt>
                <c:pt idx="1443">
                  <c:v>1323</c:v>
                </c:pt>
                <c:pt idx="1444">
                  <c:v>1324</c:v>
                </c:pt>
                <c:pt idx="1445">
                  <c:v>1325</c:v>
                </c:pt>
                <c:pt idx="1446">
                  <c:v>1326</c:v>
                </c:pt>
                <c:pt idx="1447">
                  <c:v>1327</c:v>
                </c:pt>
                <c:pt idx="1448">
                  <c:v>1328</c:v>
                </c:pt>
                <c:pt idx="1449">
                  <c:v>1329</c:v>
                </c:pt>
                <c:pt idx="1450">
                  <c:v>1330</c:v>
                </c:pt>
                <c:pt idx="1451">
                  <c:v>1331</c:v>
                </c:pt>
                <c:pt idx="1452">
                  <c:v>1332</c:v>
                </c:pt>
                <c:pt idx="1453">
                  <c:v>1333</c:v>
                </c:pt>
                <c:pt idx="1454">
                  <c:v>1334</c:v>
                </c:pt>
                <c:pt idx="1455">
                  <c:v>1335</c:v>
                </c:pt>
                <c:pt idx="1456">
                  <c:v>1336</c:v>
                </c:pt>
                <c:pt idx="1457">
                  <c:v>1337</c:v>
                </c:pt>
                <c:pt idx="1458">
                  <c:v>1338</c:v>
                </c:pt>
                <c:pt idx="1459">
                  <c:v>1339</c:v>
                </c:pt>
                <c:pt idx="1460">
                  <c:v>1340</c:v>
                </c:pt>
                <c:pt idx="1461">
                  <c:v>1341</c:v>
                </c:pt>
                <c:pt idx="1462">
                  <c:v>1342</c:v>
                </c:pt>
                <c:pt idx="1463">
                  <c:v>1343</c:v>
                </c:pt>
                <c:pt idx="1464">
                  <c:v>1344</c:v>
                </c:pt>
                <c:pt idx="1465">
                  <c:v>1345</c:v>
                </c:pt>
                <c:pt idx="1466">
                  <c:v>1346</c:v>
                </c:pt>
                <c:pt idx="1467">
                  <c:v>1347</c:v>
                </c:pt>
                <c:pt idx="1468">
                  <c:v>1348</c:v>
                </c:pt>
                <c:pt idx="1469">
                  <c:v>1349</c:v>
                </c:pt>
                <c:pt idx="1470">
                  <c:v>1350</c:v>
                </c:pt>
                <c:pt idx="1471">
                  <c:v>1351</c:v>
                </c:pt>
                <c:pt idx="1472">
                  <c:v>1352</c:v>
                </c:pt>
                <c:pt idx="1473">
                  <c:v>1353</c:v>
                </c:pt>
                <c:pt idx="1474">
                  <c:v>1354</c:v>
                </c:pt>
                <c:pt idx="1475">
                  <c:v>1355</c:v>
                </c:pt>
                <c:pt idx="1476">
                  <c:v>1356</c:v>
                </c:pt>
                <c:pt idx="1477">
                  <c:v>1357</c:v>
                </c:pt>
                <c:pt idx="1478">
                  <c:v>1358</c:v>
                </c:pt>
                <c:pt idx="1479">
                  <c:v>1359</c:v>
                </c:pt>
                <c:pt idx="1480">
                  <c:v>1360</c:v>
                </c:pt>
                <c:pt idx="1481">
                  <c:v>1361</c:v>
                </c:pt>
                <c:pt idx="1482">
                  <c:v>1362</c:v>
                </c:pt>
                <c:pt idx="1483">
                  <c:v>1363</c:v>
                </c:pt>
                <c:pt idx="1484">
                  <c:v>1364</c:v>
                </c:pt>
                <c:pt idx="1485">
                  <c:v>1365</c:v>
                </c:pt>
                <c:pt idx="1486">
                  <c:v>1366</c:v>
                </c:pt>
                <c:pt idx="1487">
                  <c:v>1367</c:v>
                </c:pt>
                <c:pt idx="1488">
                  <c:v>1368</c:v>
                </c:pt>
                <c:pt idx="1489">
                  <c:v>1369</c:v>
                </c:pt>
                <c:pt idx="1490">
                  <c:v>1370</c:v>
                </c:pt>
                <c:pt idx="1491">
                  <c:v>1371</c:v>
                </c:pt>
                <c:pt idx="1492">
                  <c:v>1372</c:v>
                </c:pt>
                <c:pt idx="1493">
                  <c:v>1373</c:v>
                </c:pt>
                <c:pt idx="1494">
                  <c:v>1374</c:v>
                </c:pt>
                <c:pt idx="1495">
                  <c:v>1375</c:v>
                </c:pt>
                <c:pt idx="1496">
                  <c:v>1376</c:v>
                </c:pt>
                <c:pt idx="1497">
                  <c:v>1377</c:v>
                </c:pt>
                <c:pt idx="1498">
                  <c:v>1378</c:v>
                </c:pt>
                <c:pt idx="1499">
                  <c:v>1379</c:v>
                </c:pt>
                <c:pt idx="1500">
                  <c:v>1380</c:v>
                </c:pt>
                <c:pt idx="1501">
                  <c:v>1381</c:v>
                </c:pt>
                <c:pt idx="1502">
                  <c:v>1382</c:v>
                </c:pt>
                <c:pt idx="1503">
                  <c:v>1383</c:v>
                </c:pt>
                <c:pt idx="1504">
                  <c:v>1384</c:v>
                </c:pt>
                <c:pt idx="1505">
                  <c:v>1385</c:v>
                </c:pt>
                <c:pt idx="1506">
                  <c:v>1386</c:v>
                </c:pt>
                <c:pt idx="1507">
                  <c:v>1387</c:v>
                </c:pt>
                <c:pt idx="1508">
                  <c:v>1388</c:v>
                </c:pt>
                <c:pt idx="1509">
                  <c:v>1389</c:v>
                </c:pt>
                <c:pt idx="1510">
                  <c:v>1390</c:v>
                </c:pt>
                <c:pt idx="1511">
                  <c:v>1391</c:v>
                </c:pt>
                <c:pt idx="1512">
                  <c:v>1392</c:v>
                </c:pt>
                <c:pt idx="1513">
                  <c:v>1393</c:v>
                </c:pt>
                <c:pt idx="1514">
                  <c:v>1394</c:v>
                </c:pt>
                <c:pt idx="1515">
                  <c:v>1395</c:v>
                </c:pt>
                <c:pt idx="1516">
                  <c:v>1396</c:v>
                </c:pt>
                <c:pt idx="1517">
                  <c:v>1397</c:v>
                </c:pt>
                <c:pt idx="1518">
                  <c:v>1398</c:v>
                </c:pt>
                <c:pt idx="1519">
                  <c:v>1399</c:v>
                </c:pt>
                <c:pt idx="1520">
                  <c:v>1400</c:v>
                </c:pt>
                <c:pt idx="1521">
                  <c:v>1401</c:v>
                </c:pt>
                <c:pt idx="1522">
                  <c:v>1402</c:v>
                </c:pt>
                <c:pt idx="1523">
                  <c:v>1403</c:v>
                </c:pt>
                <c:pt idx="1524">
                  <c:v>1404</c:v>
                </c:pt>
                <c:pt idx="1525">
                  <c:v>1405</c:v>
                </c:pt>
                <c:pt idx="1526">
                  <c:v>1406</c:v>
                </c:pt>
                <c:pt idx="1527">
                  <c:v>1407</c:v>
                </c:pt>
                <c:pt idx="1528">
                  <c:v>1408</c:v>
                </c:pt>
                <c:pt idx="1529">
                  <c:v>1409</c:v>
                </c:pt>
                <c:pt idx="1530">
                  <c:v>1410</c:v>
                </c:pt>
                <c:pt idx="1531">
                  <c:v>1411</c:v>
                </c:pt>
                <c:pt idx="1532">
                  <c:v>1412</c:v>
                </c:pt>
                <c:pt idx="1533">
                  <c:v>1413</c:v>
                </c:pt>
                <c:pt idx="1534">
                  <c:v>1414</c:v>
                </c:pt>
                <c:pt idx="1535">
                  <c:v>1415</c:v>
                </c:pt>
                <c:pt idx="1536">
                  <c:v>1416</c:v>
                </c:pt>
                <c:pt idx="1537">
                  <c:v>1417</c:v>
                </c:pt>
                <c:pt idx="1538">
                  <c:v>1418</c:v>
                </c:pt>
                <c:pt idx="1539">
                  <c:v>1419</c:v>
                </c:pt>
                <c:pt idx="1540">
                  <c:v>1420</c:v>
                </c:pt>
                <c:pt idx="1541">
                  <c:v>1421</c:v>
                </c:pt>
                <c:pt idx="1542">
                  <c:v>1422</c:v>
                </c:pt>
                <c:pt idx="1543">
                  <c:v>1423</c:v>
                </c:pt>
                <c:pt idx="1544">
                  <c:v>1424</c:v>
                </c:pt>
                <c:pt idx="1545">
                  <c:v>1425</c:v>
                </c:pt>
                <c:pt idx="1546">
                  <c:v>1426</c:v>
                </c:pt>
                <c:pt idx="1547">
                  <c:v>1427</c:v>
                </c:pt>
                <c:pt idx="1548">
                  <c:v>1428</c:v>
                </c:pt>
                <c:pt idx="1549">
                  <c:v>1429</c:v>
                </c:pt>
                <c:pt idx="1550">
                  <c:v>1430</c:v>
                </c:pt>
                <c:pt idx="1551">
                  <c:v>1431</c:v>
                </c:pt>
                <c:pt idx="1552">
                  <c:v>1432</c:v>
                </c:pt>
                <c:pt idx="1553">
                  <c:v>1433</c:v>
                </c:pt>
                <c:pt idx="1554">
                  <c:v>1434</c:v>
                </c:pt>
                <c:pt idx="1555">
                  <c:v>1435</c:v>
                </c:pt>
                <c:pt idx="1556">
                  <c:v>1436</c:v>
                </c:pt>
                <c:pt idx="1557">
                  <c:v>1437</c:v>
                </c:pt>
                <c:pt idx="1558">
                  <c:v>1438</c:v>
                </c:pt>
                <c:pt idx="1559">
                  <c:v>1439</c:v>
                </c:pt>
                <c:pt idx="1560">
                  <c:v>1440</c:v>
                </c:pt>
                <c:pt idx="1561">
                  <c:v>1441</c:v>
                </c:pt>
                <c:pt idx="1562">
                  <c:v>1442</c:v>
                </c:pt>
                <c:pt idx="1563">
                  <c:v>1443</c:v>
                </c:pt>
                <c:pt idx="1564">
                  <c:v>1444</c:v>
                </c:pt>
                <c:pt idx="1565">
                  <c:v>1445</c:v>
                </c:pt>
                <c:pt idx="1566">
                  <c:v>1446</c:v>
                </c:pt>
                <c:pt idx="1567">
                  <c:v>1447</c:v>
                </c:pt>
                <c:pt idx="1568">
                  <c:v>1448</c:v>
                </c:pt>
                <c:pt idx="1569">
                  <c:v>1449</c:v>
                </c:pt>
                <c:pt idx="1570">
                  <c:v>1450</c:v>
                </c:pt>
                <c:pt idx="1571">
                  <c:v>1451</c:v>
                </c:pt>
                <c:pt idx="1572">
                  <c:v>1452</c:v>
                </c:pt>
                <c:pt idx="1573">
                  <c:v>1453</c:v>
                </c:pt>
                <c:pt idx="1574">
                  <c:v>1454</c:v>
                </c:pt>
                <c:pt idx="1575">
                  <c:v>1455</c:v>
                </c:pt>
                <c:pt idx="1576">
                  <c:v>1456</c:v>
                </c:pt>
                <c:pt idx="1577">
                  <c:v>1457</c:v>
                </c:pt>
                <c:pt idx="1578">
                  <c:v>1458</c:v>
                </c:pt>
                <c:pt idx="1579">
                  <c:v>1459</c:v>
                </c:pt>
                <c:pt idx="1580">
                  <c:v>1460</c:v>
                </c:pt>
                <c:pt idx="1581">
                  <c:v>1461</c:v>
                </c:pt>
                <c:pt idx="1582">
                  <c:v>1462</c:v>
                </c:pt>
                <c:pt idx="1583">
                  <c:v>1463</c:v>
                </c:pt>
                <c:pt idx="1584">
                  <c:v>1464</c:v>
                </c:pt>
                <c:pt idx="1585">
                  <c:v>1465</c:v>
                </c:pt>
                <c:pt idx="1586">
                  <c:v>1466</c:v>
                </c:pt>
                <c:pt idx="1587">
                  <c:v>1467</c:v>
                </c:pt>
                <c:pt idx="1588">
                  <c:v>1468</c:v>
                </c:pt>
                <c:pt idx="1589">
                  <c:v>1469</c:v>
                </c:pt>
                <c:pt idx="1590">
                  <c:v>1470</c:v>
                </c:pt>
                <c:pt idx="1591">
                  <c:v>1471</c:v>
                </c:pt>
                <c:pt idx="1592">
                  <c:v>1472</c:v>
                </c:pt>
                <c:pt idx="1593">
                  <c:v>1473</c:v>
                </c:pt>
                <c:pt idx="1594">
                  <c:v>1474</c:v>
                </c:pt>
                <c:pt idx="1595">
                  <c:v>1475</c:v>
                </c:pt>
                <c:pt idx="1596">
                  <c:v>1476</c:v>
                </c:pt>
                <c:pt idx="1597">
                  <c:v>1477</c:v>
                </c:pt>
                <c:pt idx="1598">
                  <c:v>1478</c:v>
                </c:pt>
                <c:pt idx="1599">
                  <c:v>1479</c:v>
                </c:pt>
                <c:pt idx="1600">
                  <c:v>1480</c:v>
                </c:pt>
                <c:pt idx="1601">
                  <c:v>1481</c:v>
                </c:pt>
                <c:pt idx="1602">
                  <c:v>1482</c:v>
                </c:pt>
                <c:pt idx="1603">
                  <c:v>1483</c:v>
                </c:pt>
                <c:pt idx="1604">
                  <c:v>1484</c:v>
                </c:pt>
                <c:pt idx="1605">
                  <c:v>1485</c:v>
                </c:pt>
                <c:pt idx="1606">
                  <c:v>1486</c:v>
                </c:pt>
                <c:pt idx="1607">
                  <c:v>1487</c:v>
                </c:pt>
                <c:pt idx="1608">
                  <c:v>1488</c:v>
                </c:pt>
                <c:pt idx="1609">
                  <c:v>1489</c:v>
                </c:pt>
                <c:pt idx="1610">
                  <c:v>1490</c:v>
                </c:pt>
                <c:pt idx="1611">
                  <c:v>1491</c:v>
                </c:pt>
                <c:pt idx="1612">
                  <c:v>1492</c:v>
                </c:pt>
                <c:pt idx="1613">
                  <c:v>1493</c:v>
                </c:pt>
                <c:pt idx="1614">
                  <c:v>1494</c:v>
                </c:pt>
                <c:pt idx="1615">
                  <c:v>1495</c:v>
                </c:pt>
                <c:pt idx="1616">
                  <c:v>1496</c:v>
                </c:pt>
                <c:pt idx="1617">
                  <c:v>1497</c:v>
                </c:pt>
                <c:pt idx="1618">
                  <c:v>1498</c:v>
                </c:pt>
                <c:pt idx="1619">
                  <c:v>1499</c:v>
                </c:pt>
                <c:pt idx="1620">
                  <c:v>1500</c:v>
                </c:pt>
                <c:pt idx="1621">
                  <c:v>1501</c:v>
                </c:pt>
                <c:pt idx="1622">
                  <c:v>1502</c:v>
                </c:pt>
                <c:pt idx="1623">
                  <c:v>1503</c:v>
                </c:pt>
                <c:pt idx="1624">
                  <c:v>1504</c:v>
                </c:pt>
                <c:pt idx="1625">
                  <c:v>1505</c:v>
                </c:pt>
                <c:pt idx="1626">
                  <c:v>1506</c:v>
                </c:pt>
                <c:pt idx="1627">
                  <c:v>1507</c:v>
                </c:pt>
                <c:pt idx="1628">
                  <c:v>1508</c:v>
                </c:pt>
                <c:pt idx="1629">
                  <c:v>1509</c:v>
                </c:pt>
                <c:pt idx="1630">
                  <c:v>1510</c:v>
                </c:pt>
                <c:pt idx="1631">
                  <c:v>1511</c:v>
                </c:pt>
                <c:pt idx="1632">
                  <c:v>1512</c:v>
                </c:pt>
                <c:pt idx="1633">
                  <c:v>1513</c:v>
                </c:pt>
                <c:pt idx="1634">
                  <c:v>1514</c:v>
                </c:pt>
                <c:pt idx="1635">
                  <c:v>1515</c:v>
                </c:pt>
                <c:pt idx="1636">
                  <c:v>1516</c:v>
                </c:pt>
                <c:pt idx="1637">
                  <c:v>1517</c:v>
                </c:pt>
                <c:pt idx="1638">
                  <c:v>1518</c:v>
                </c:pt>
                <c:pt idx="1639">
                  <c:v>1519</c:v>
                </c:pt>
                <c:pt idx="1640">
                  <c:v>1520</c:v>
                </c:pt>
                <c:pt idx="1641">
                  <c:v>1521</c:v>
                </c:pt>
                <c:pt idx="1642">
                  <c:v>1522</c:v>
                </c:pt>
                <c:pt idx="1643">
                  <c:v>1523</c:v>
                </c:pt>
                <c:pt idx="1644">
                  <c:v>1524</c:v>
                </c:pt>
                <c:pt idx="1645">
                  <c:v>1525</c:v>
                </c:pt>
                <c:pt idx="1646">
                  <c:v>1526</c:v>
                </c:pt>
                <c:pt idx="1647">
                  <c:v>1527</c:v>
                </c:pt>
                <c:pt idx="1648">
                  <c:v>1528</c:v>
                </c:pt>
                <c:pt idx="1649">
                  <c:v>1529</c:v>
                </c:pt>
                <c:pt idx="1650">
                  <c:v>1530</c:v>
                </c:pt>
                <c:pt idx="1651">
                  <c:v>1531</c:v>
                </c:pt>
                <c:pt idx="1652">
                  <c:v>1532</c:v>
                </c:pt>
                <c:pt idx="1653">
                  <c:v>1533</c:v>
                </c:pt>
                <c:pt idx="1654">
                  <c:v>1534</c:v>
                </c:pt>
                <c:pt idx="1655">
                  <c:v>1535</c:v>
                </c:pt>
                <c:pt idx="1656">
                  <c:v>1536</c:v>
                </c:pt>
                <c:pt idx="1657">
                  <c:v>1537</c:v>
                </c:pt>
                <c:pt idx="1658">
                  <c:v>1538</c:v>
                </c:pt>
                <c:pt idx="1659">
                  <c:v>1539</c:v>
                </c:pt>
                <c:pt idx="1660">
                  <c:v>1540</c:v>
                </c:pt>
                <c:pt idx="1661">
                  <c:v>1541</c:v>
                </c:pt>
                <c:pt idx="1662">
                  <c:v>1542</c:v>
                </c:pt>
                <c:pt idx="1663">
                  <c:v>1543</c:v>
                </c:pt>
                <c:pt idx="1664">
                  <c:v>1544</c:v>
                </c:pt>
                <c:pt idx="1665">
                  <c:v>1545</c:v>
                </c:pt>
                <c:pt idx="1666">
                  <c:v>1546</c:v>
                </c:pt>
                <c:pt idx="1667">
                  <c:v>1547</c:v>
                </c:pt>
                <c:pt idx="1668">
                  <c:v>1548</c:v>
                </c:pt>
                <c:pt idx="1669">
                  <c:v>1549</c:v>
                </c:pt>
                <c:pt idx="1670">
                  <c:v>1550</c:v>
                </c:pt>
                <c:pt idx="1671">
                  <c:v>1551</c:v>
                </c:pt>
                <c:pt idx="1672">
                  <c:v>1552</c:v>
                </c:pt>
                <c:pt idx="1673">
                  <c:v>1553</c:v>
                </c:pt>
                <c:pt idx="1674">
                  <c:v>1554</c:v>
                </c:pt>
                <c:pt idx="1675">
                  <c:v>1555</c:v>
                </c:pt>
                <c:pt idx="1676">
                  <c:v>1556</c:v>
                </c:pt>
                <c:pt idx="1677">
                  <c:v>1557</c:v>
                </c:pt>
                <c:pt idx="1678">
                  <c:v>1558</c:v>
                </c:pt>
                <c:pt idx="1679">
                  <c:v>1559</c:v>
                </c:pt>
                <c:pt idx="1680">
                  <c:v>1560</c:v>
                </c:pt>
                <c:pt idx="1681">
                  <c:v>1561</c:v>
                </c:pt>
                <c:pt idx="1682">
                  <c:v>1562</c:v>
                </c:pt>
                <c:pt idx="1683">
                  <c:v>1563</c:v>
                </c:pt>
                <c:pt idx="1684">
                  <c:v>1564</c:v>
                </c:pt>
                <c:pt idx="1685">
                  <c:v>1565</c:v>
                </c:pt>
                <c:pt idx="1686">
                  <c:v>1566</c:v>
                </c:pt>
                <c:pt idx="1687">
                  <c:v>1567</c:v>
                </c:pt>
                <c:pt idx="1688">
                  <c:v>1568</c:v>
                </c:pt>
                <c:pt idx="1689">
                  <c:v>1569</c:v>
                </c:pt>
                <c:pt idx="1690">
                  <c:v>1570</c:v>
                </c:pt>
                <c:pt idx="1691">
                  <c:v>1571</c:v>
                </c:pt>
                <c:pt idx="1692">
                  <c:v>1572</c:v>
                </c:pt>
                <c:pt idx="1693">
                  <c:v>1573</c:v>
                </c:pt>
                <c:pt idx="1694">
                  <c:v>1574</c:v>
                </c:pt>
                <c:pt idx="1695">
                  <c:v>1575</c:v>
                </c:pt>
                <c:pt idx="1696">
                  <c:v>1576</c:v>
                </c:pt>
                <c:pt idx="1697">
                  <c:v>1577</c:v>
                </c:pt>
                <c:pt idx="1698">
                  <c:v>1578</c:v>
                </c:pt>
                <c:pt idx="1699">
                  <c:v>1579</c:v>
                </c:pt>
                <c:pt idx="1700">
                  <c:v>1580</c:v>
                </c:pt>
                <c:pt idx="1701">
                  <c:v>1581</c:v>
                </c:pt>
                <c:pt idx="1702">
                  <c:v>1582</c:v>
                </c:pt>
                <c:pt idx="1703">
                  <c:v>1583</c:v>
                </c:pt>
                <c:pt idx="1704">
                  <c:v>1584</c:v>
                </c:pt>
                <c:pt idx="1705">
                  <c:v>1585</c:v>
                </c:pt>
                <c:pt idx="1706">
                  <c:v>1586</c:v>
                </c:pt>
                <c:pt idx="1707">
                  <c:v>1587</c:v>
                </c:pt>
                <c:pt idx="1708">
                  <c:v>1588</c:v>
                </c:pt>
                <c:pt idx="1709">
                  <c:v>1589</c:v>
                </c:pt>
                <c:pt idx="1710">
                  <c:v>1590</c:v>
                </c:pt>
                <c:pt idx="1711">
                  <c:v>1591</c:v>
                </c:pt>
                <c:pt idx="1712">
                  <c:v>1592</c:v>
                </c:pt>
                <c:pt idx="1713">
                  <c:v>1593</c:v>
                </c:pt>
                <c:pt idx="1714">
                  <c:v>1594</c:v>
                </c:pt>
                <c:pt idx="1715">
                  <c:v>1595</c:v>
                </c:pt>
                <c:pt idx="1716">
                  <c:v>1596</c:v>
                </c:pt>
                <c:pt idx="1717">
                  <c:v>1597</c:v>
                </c:pt>
                <c:pt idx="1718">
                  <c:v>1598</c:v>
                </c:pt>
                <c:pt idx="1719">
                  <c:v>1599</c:v>
                </c:pt>
                <c:pt idx="1720">
                  <c:v>1600</c:v>
                </c:pt>
                <c:pt idx="1721">
                  <c:v>1601</c:v>
                </c:pt>
                <c:pt idx="1722">
                  <c:v>1602</c:v>
                </c:pt>
                <c:pt idx="1723">
                  <c:v>1603</c:v>
                </c:pt>
                <c:pt idx="1724">
                  <c:v>1604</c:v>
                </c:pt>
                <c:pt idx="1725">
                  <c:v>1605</c:v>
                </c:pt>
                <c:pt idx="1726">
                  <c:v>1606</c:v>
                </c:pt>
                <c:pt idx="1727">
                  <c:v>1607</c:v>
                </c:pt>
                <c:pt idx="1728">
                  <c:v>1608</c:v>
                </c:pt>
                <c:pt idx="1729">
                  <c:v>1609</c:v>
                </c:pt>
                <c:pt idx="1730">
                  <c:v>1610</c:v>
                </c:pt>
                <c:pt idx="1731">
                  <c:v>1611</c:v>
                </c:pt>
                <c:pt idx="1732">
                  <c:v>1612</c:v>
                </c:pt>
                <c:pt idx="1733">
                  <c:v>1613</c:v>
                </c:pt>
                <c:pt idx="1734">
                  <c:v>1614</c:v>
                </c:pt>
                <c:pt idx="1735">
                  <c:v>1615</c:v>
                </c:pt>
                <c:pt idx="1736">
                  <c:v>1616</c:v>
                </c:pt>
                <c:pt idx="1737">
                  <c:v>1617</c:v>
                </c:pt>
                <c:pt idx="1738">
                  <c:v>1618</c:v>
                </c:pt>
                <c:pt idx="1739">
                  <c:v>1619</c:v>
                </c:pt>
                <c:pt idx="1740">
                  <c:v>1620</c:v>
                </c:pt>
                <c:pt idx="1741">
                  <c:v>1621</c:v>
                </c:pt>
                <c:pt idx="1742">
                  <c:v>1622</c:v>
                </c:pt>
                <c:pt idx="1743">
                  <c:v>1623</c:v>
                </c:pt>
                <c:pt idx="1744">
                  <c:v>1624</c:v>
                </c:pt>
                <c:pt idx="1745">
                  <c:v>1625</c:v>
                </c:pt>
                <c:pt idx="1746">
                  <c:v>1626</c:v>
                </c:pt>
                <c:pt idx="1747">
                  <c:v>1627</c:v>
                </c:pt>
                <c:pt idx="1748">
                  <c:v>1628</c:v>
                </c:pt>
                <c:pt idx="1749">
                  <c:v>1629</c:v>
                </c:pt>
                <c:pt idx="1750">
                  <c:v>1630</c:v>
                </c:pt>
                <c:pt idx="1751">
                  <c:v>1631</c:v>
                </c:pt>
                <c:pt idx="1752">
                  <c:v>1632</c:v>
                </c:pt>
                <c:pt idx="1753">
                  <c:v>1633</c:v>
                </c:pt>
                <c:pt idx="1754">
                  <c:v>1634</c:v>
                </c:pt>
                <c:pt idx="1755">
                  <c:v>1635</c:v>
                </c:pt>
                <c:pt idx="1756">
                  <c:v>1636</c:v>
                </c:pt>
                <c:pt idx="1757">
                  <c:v>1637</c:v>
                </c:pt>
                <c:pt idx="1758">
                  <c:v>1638</c:v>
                </c:pt>
                <c:pt idx="1759">
                  <c:v>1639</c:v>
                </c:pt>
                <c:pt idx="1760">
                  <c:v>1640</c:v>
                </c:pt>
                <c:pt idx="1761">
                  <c:v>1641</c:v>
                </c:pt>
                <c:pt idx="1762">
                  <c:v>1642</c:v>
                </c:pt>
                <c:pt idx="1763">
                  <c:v>1643</c:v>
                </c:pt>
                <c:pt idx="1764">
                  <c:v>1644</c:v>
                </c:pt>
                <c:pt idx="1765">
                  <c:v>1645</c:v>
                </c:pt>
                <c:pt idx="1766">
                  <c:v>1646</c:v>
                </c:pt>
                <c:pt idx="1767">
                  <c:v>1647</c:v>
                </c:pt>
                <c:pt idx="1768">
                  <c:v>1648</c:v>
                </c:pt>
                <c:pt idx="1769">
                  <c:v>1649</c:v>
                </c:pt>
                <c:pt idx="1770">
                  <c:v>1650</c:v>
                </c:pt>
                <c:pt idx="1771">
                  <c:v>1651</c:v>
                </c:pt>
                <c:pt idx="1772">
                  <c:v>1652</c:v>
                </c:pt>
                <c:pt idx="1773">
                  <c:v>1653</c:v>
                </c:pt>
                <c:pt idx="1774">
                  <c:v>1654</c:v>
                </c:pt>
                <c:pt idx="1775">
                  <c:v>1655</c:v>
                </c:pt>
                <c:pt idx="1776">
                  <c:v>1656</c:v>
                </c:pt>
                <c:pt idx="1777">
                  <c:v>1657</c:v>
                </c:pt>
                <c:pt idx="1778">
                  <c:v>1658</c:v>
                </c:pt>
                <c:pt idx="1779">
                  <c:v>1659</c:v>
                </c:pt>
                <c:pt idx="1780">
                  <c:v>1660</c:v>
                </c:pt>
                <c:pt idx="1781">
                  <c:v>1661</c:v>
                </c:pt>
                <c:pt idx="1782">
                  <c:v>1662</c:v>
                </c:pt>
                <c:pt idx="1783">
                  <c:v>1663</c:v>
                </c:pt>
                <c:pt idx="1784">
                  <c:v>1664</c:v>
                </c:pt>
                <c:pt idx="1785">
                  <c:v>1665</c:v>
                </c:pt>
                <c:pt idx="1786">
                  <c:v>1666</c:v>
                </c:pt>
                <c:pt idx="1787">
                  <c:v>1667</c:v>
                </c:pt>
                <c:pt idx="1788">
                  <c:v>1668</c:v>
                </c:pt>
                <c:pt idx="1789">
                  <c:v>1669</c:v>
                </c:pt>
                <c:pt idx="1790">
                  <c:v>1670</c:v>
                </c:pt>
                <c:pt idx="1791">
                  <c:v>1671</c:v>
                </c:pt>
                <c:pt idx="1792">
                  <c:v>1672</c:v>
                </c:pt>
                <c:pt idx="1793">
                  <c:v>1673</c:v>
                </c:pt>
                <c:pt idx="1794">
                  <c:v>1674</c:v>
                </c:pt>
                <c:pt idx="1795">
                  <c:v>1675</c:v>
                </c:pt>
                <c:pt idx="1796">
                  <c:v>1676</c:v>
                </c:pt>
                <c:pt idx="1797">
                  <c:v>1677</c:v>
                </c:pt>
                <c:pt idx="1798">
                  <c:v>1678</c:v>
                </c:pt>
                <c:pt idx="1799">
                  <c:v>1679</c:v>
                </c:pt>
                <c:pt idx="1800">
                  <c:v>1680</c:v>
                </c:pt>
                <c:pt idx="1801">
                  <c:v>1681</c:v>
                </c:pt>
                <c:pt idx="1802">
                  <c:v>1682</c:v>
                </c:pt>
                <c:pt idx="1803">
                  <c:v>1683</c:v>
                </c:pt>
                <c:pt idx="1804">
                  <c:v>1684</c:v>
                </c:pt>
                <c:pt idx="1805">
                  <c:v>1685</c:v>
                </c:pt>
                <c:pt idx="1806">
                  <c:v>1686</c:v>
                </c:pt>
                <c:pt idx="1807">
                  <c:v>1687</c:v>
                </c:pt>
                <c:pt idx="1808">
                  <c:v>1688</c:v>
                </c:pt>
                <c:pt idx="1809">
                  <c:v>1689</c:v>
                </c:pt>
                <c:pt idx="1810">
                  <c:v>1690</c:v>
                </c:pt>
                <c:pt idx="1811">
                  <c:v>1691</c:v>
                </c:pt>
                <c:pt idx="1812">
                  <c:v>1692</c:v>
                </c:pt>
                <c:pt idx="1813">
                  <c:v>1693</c:v>
                </c:pt>
                <c:pt idx="1814">
                  <c:v>1694</c:v>
                </c:pt>
                <c:pt idx="1815">
                  <c:v>1695</c:v>
                </c:pt>
                <c:pt idx="1816">
                  <c:v>1696</c:v>
                </c:pt>
                <c:pt idx="1817">
                  <c:v>1697</c:v>
                </c:pt>
                <c:pt idx="1818">
                  <c:v>1698</c:v>
                </c:pt>
                <c:pt idx="1819">
                  <c:v>1699</c:v>
                </c:pt>
                <c:pt idx="1820">
                  <c:v>1700</c:v>
                </c:pt>
                <c:pt idx="1821">
                  <c:v>1701</c:v>
                </c:pt>
                <c:pt idx="1822">
                  <c:v>1702</c:v>
                </c:pt>
                <c:pt idx="1823">
                  <c:v>1703</c:v>
                </c:pt>
                <c:pt idx="1824">
                  <c:v>1704</c:v>
                </c:pt>
                <c:pt idx="1825">
                  <c:v>1705</c:v>
                </c:pt>
                <c:pt idx="1826">
                  <c:v>1706</c:v>
                </c:pt>
                <c:pt idx="1827">
                  <c:v>1707</c:v>
                </c:pt>
                <c:pt idx="1828">
                  <c:v>1708</c:v>
                </c:pt>
                <c:pt idx="1829">
                  <c:v>1709</c:v>
                </c:pt>
                <c:pt idx="1830">
                  <c:v>1710</c:v>
                </c:pt>
                <c:pt idx="1831">
                  <c:v>1711</c:v>
                </c:pt>
                <c:pt idx="1832">
                  <c:v>1712</c:v>
                </c:pt>
                <c:pt idx="1833">
                  <c:v>1713</c:v>
                </c:pt>
                <c:pt idx="1834">
                  <c:v>1714</c:v>
                </c:pt>
                <c:pt idx="1835">
                  <c:v>1715</c:v>
                </c:pt>
                <c:pt idx="1836">
                  <c:v>1716</c:v>
                </c:pt>
                <c:pt idx="1837">
                  <c:v>1717</c:v>
                </c:pt>
                <c:pt idx="1838">
                  <c:v>1718</c:v>
                </c:pt>
                <c:pt idx="1839">
                  <c:v>1719</c:v>
                </c:pt>
                <c:pt idx="1840">
                  <c:v>1720</c:v>
                </c:pt>
                <c:pt idx="1841">
                  <c:v>1721</c:v>
                </c:pt>
                <c:pt idx="1842">
                  <c:v>1722</c:v>
                </c:pt>
                <c:pt idx="1843">
                  <c:v>1723</c:v>
                </c:pt>
                <c:pt idx="1844">
                  <c:v>1724</c:v>
                </c:pt>
                <c:pt idx="1845">
                  <c:v>1725</c:v>
                </c:pt>
                <c:pt idx="1846">
                  <c:v>1726</c:v>
                </c:pt>
                <c:pt idx="1847">
                  <c:v>1727</c:v>
                </c:pt>
                <c:pt idx="1848">
                  <c:v>1728</c:v>
                </c:pt>
                <c:pt idx="1849">
                  <c:v>1729</c:v>
                </c:pt>
                <c:pt idx="1850">
                  <c:v>1730</c:v>
                </c:pt>
                <c:pt idx="1851">
                  <c:v>1731</c:v>
                </c:pt>
                <c:pt idx="1852">
                  <c:v>1732</c:v>
                </c:pt>
                <c:pt idx="1853">
                  <c:v>1733</c:v>
                </c:pt>
                <c:pt idx="1854">
                  <c:v>1734</c:v>
                </c:pt>
                <c:pt idx="1855">
                  <c:v>1735</c:v>
                </c:pt>
                <c:pt idx="1856">
                  <c:v>1736</c:v>
                </c:pt>
                <c:pt idx="1857">
                  <c:v>1737</c:v>
                </c:pt>
                <c:pt idx="1858">
                  <c:v>1738</c:v>
                </c:pt>
                <c:pt idx="1859">
                  <c:v>1739</c:v>
                </c:pt>
                <c:pt idx="1860">
                  <c:v>1740</c:v>
                </c:pt>
                <c:pt idx="1861">
                  <c:v>1741</c:v>
                </c:pt>
                <c:pt idx="1862">
                  <c:v>1742</c:v>
                </c:pt>
                <c:pt idx="1863">
                  <c:v>1743</c:v>
                </c:pt>
                <c:pt idx="1864">
                  <c:v>1744</c:v>
                </c:pt>
                <c:pt idx="1865">
                  <c:v>1745</c:v>
                </c:pt>
                <c:pt idx="1866">
                  <c:v>1746</c:v>
                </c:pt>
                <c:pt idx="1867">
                  <c:v>1747</c:v>
                </c:pt>
                <c:pt idx="1868">
                  <c:v>1748</c:v>
                </c:pt>
                <c:pt idx="1869">
                  <c:v>1749</c:v>
                </c:pt>
                <c:pt idx="1870">
                  <c:v>1750</c:v>
                </c:pt>
                <c:pt idx="1871">
                  <c:v>1751</c:v>
                </c:pt>
                <c:pt idx="1872">
                  <c:v>1752</c:v>
                </c:pt>
                <c:pt idx="1873">
                  <c:v>1753</c:v>
                </c:pt>
                <c:pt idx="1874">
                  <c:v>1754</c:v>
                </c:pt>
                <c:pt idx="1875">
                  <c:v>1755</c:v>
                </c:pt>
                <c:pt idx="1876">
                  <c:v>1756</c:v>
                </c:pt>
                <c:pt idx="1877">
                  <c:v>1757</c:v>
                </c:pt>
                <c:pt idx="1878">
                  <c:v>1758</c:v>
                </c:pt>
                <c:pt idx="1879">
                  <c:v>1759</c:v>
                </c:pt>
                <c:pt idx="1880">
                  <c:v>1760</c:v>
                </c:pt>
                <c:pt idx="1881">
                  <c:v>1761</c:v>
                </c:pt>
                <c:pt idx="1882">
                  <c:v>1762</c:v>
                </c:pt>
                <c:pt idx="1883">
                  <c:v>1763</c:v>
                </c:pt>
                <c:pt idx="1884">
                  <c:v>1764</c:v>
                </c:pt>
                <c:pt idx="1885">
                  <c:v>1765</c:v>
                </c:pt>
                <c:pt idx="1886">
                  <c:v>1766</c:v>
                </c:pt>
                <c:pt idx="1887">
                  <c:v>1767</c:v>
                </c:pt>
                <c:pt idx="1888">
                  <c:v>1768</c:v>
                </c:pt>
                <c:pt idx="1889">
                  <c:v>1769</c:v>
                </c:pt>
                <c:pt idx="1890">
                  <c:v>1770</c:v>
                </c:pt>
                <c:pt idx="1891">
                  <c:v>1771</c:v>
                </c:pt>
                <c:pt idx="1892">
                  <c:v>1772</c:v>
                </c:pt>
                <c:pt idx="1893">
                  <c:v>1773</c:v>
                </c:pt>
                <c:pt idx="1894">
                  <c:v>1774</c:v>
                </c:pt>
                <c:pt idx="1895">
                  <c:v>1775</c:v>
                </c:pt>
                <c:pt idx="1896">
                  <c:v>1776</c:v>
                </c:pt>
                <c:pt idx="1897">
                  <c:v>1777</c:v>
                </c:pt>
                <c:pt idx="1898">
                  <c:v>1778</c:v>
                </c:pt>
                <c:pt idx="1899">
                  <c:v>1779</c:v>
                </c:pt>
                <c:pt idx="1900">
                  <c:v>1780</c:v>
                </c:pt>
                <c:pt idx="1901">
                  <c:v>1781</c:v>
                </c:pt>
                <c:pt idx="1902">
                  <c:v>1782</c:v>
                </c:pt>
                <c:pt idx="1903">
                  <c:v>1783</c:v>
                </c:pt>
                <c:pt idx="1904">
                  <c:v>1784</c:v>
                </c:pt>
                <c:pt idx="1905">
                  <c:v>1785</c:v>
                </c:pt>
                <c:pt idx="1906">
                  <c:v>1786</c:v>
                </c:pt>
                <c:pt idx="1907">
                  <c:v>1787</c:v>
                </c:pt>
                <c:pt idx="1908">
                  <c:v>1788</c:v>
                </c:pt>
                <c:pt idx="1909">
                  <c:v>1789</c:v>
                </c:pt>
                <c:pt idx="1910">
                  <c:v>1790</c:v>
                </c:pt>
                <c:pt idx="1911">
                  <c:v>1791</c:v>
                </c:pt>
                <c:pt idx="1912">
                  <c:v>1792</c:v>
                </c:pt>
                <c:pt idx="1913">
                  <c:v>1793</c:v>
                </c:pt>
                <c:pt idx="1914">
                  <c:v>1794</c:v>
                </c:pt>
                <c:pt idx="1915">
                  <c:v>1795</c:v>
                </c:pt>
                <c:pt idx="1916">
                  <c:v>1796</c:v>
                </c:pt>
                <c:pt idx="1917">
                  <c:v>1797</c:v>
                </c:pt>
                <c:pt idx="1918">
                  <c:v>1798</c:v>
                </c:pt>
                <c:pt idx="1919">
                  <c:v>1799</c:v>
                </c:pt>
                <c:pt idx="1920">
                  <c:v>1800</c:v>
                </c:pt>
                <c:pt idx="1921">
                  <c:v>1801</c:v>
                </c:pt>
                <c:pt idx="1922">
                  <c:v>1802</c:v>
                </c:pt>
                <c:pt idx="1923">
                  <c:v>1803</c:v>
                </c:pt>
                <c:pt idx="1924">
                  <c:v>1804</c:v>
                </c:pt>
                <c:pt idx="1925">
                  <c:v>1805</c:v>
                </c:pt>
                <c:pt idx="1926">
                  <c:v>1806</c:v>
                </c:pt>
                <c:pt idx="1927">
                  <c:v>1807</c:v>
                </c:pt>
                <c:pt idx="1928">
                  <c:v>1808</c:v>
                </c:pt>
                <c:pt idx="1929">
                  <c:v>1809</c:v>
                </c:pt>
                <c:pt idx="1930">
                  <c:v>1810</c:v>
                </c:pt>
                <c:pt idx="1931">
                  <c:v>1811</c:v>
                </c:pt>
                <c:pt idx="1932">
                  <c:v>1812</c:v>
                </c:pt>
                <c:pt idx="1933">
                  <c:v>1813</c:v>
                </c:pt>
                <c:pt idx="1934">
                  <c:v>1814</c:v>
                </c:pt>
                <c:pt idx="1935">
                  <c:v>1815</c:v>
                </c:pt>
                <c:pt idx="1936">
                  <c:v>1816</c:v>
                </c:pt>
                <c:pt idx="1937">
                  <c:v>1817</c:v>
                </c:pt>
                <c:pt idx="1938">
                  <c:v>1818</c:v>
                </c:pt>
                <c:pt idx="1939">
                  <c:v>1819</c:v>
                </c:pt>
                <c:pt idx="1940">
                  <c:v>1820</c:v>
                </c:pt>
                <c:pt idx="1941">
                  <c:v>1821</c:v>
                </c:pt>
                <c:pt idx="1942">
                  <c:v>1822</c:v>
                </c:pt>
                <c:pt idx="1943">
                  <c:v>1823</c:v>
                </c:pt>
                <c:pt idx="1944">
                  <c:v>1824</c:v>
                </c:pt>
                <c:pt idx="1945">
                  <c:v>1825</c:v>
                </c:pt>
                <c:pt idx="1946">
                  <c:v>1826</c:v>
                </c:pt>
                <c:pt idx="1947">
                  <c:v>1827</c:v>
                </c:pt>
                <c:pt idx="1948">
                  <c:v>1828</c:v>
                </c:pt>
                <c:pt idx="1949">
                  <c:v>1829</c:v>
                </c:pt>
                <c:pt idx="1950">
                  <c:v>1830</c:v>
                </c:pt>
                <c:pt idx="1951">
                  <c:v>1831</c:v>
                </c:pt>
                <c:pt idx="1952">
                  <c:v>1832</c:v>
                </c:pt>
              </c:numCache>
            </c:numRef>
          </c:xVal>
          <c:yVal>
            <c:numRef>
              <c:f>Lexan1!$B$3:$B$1955</c:f>
              <c:numCache>
                <c:formatCode>General</c:formatCode>
                <c:ptCount val="1953"/>
                <c:pt idx="0">
                  <c:v>-38.528882787797095</c:v>
                </c:pt>
                <c:pt idx="1">
                  <c:v>33.897205088334395</c:v>
                </c:pt>
                <c:pt idx="2">
                  <c:v>40.256685966005598</c:v>
                </c:pt>
                <c:pt idx="3">
                  <c:v>17.29244821056604</c:v>
                </c:pt>
                <c:pt idx="4">
                  <c:v>10.357895391883806</c:v>
                </c:pt>
                <c:pt idx="5">
                  <c:v>4.6524723067641975</c:v>
                </c:pt>
                <c:pt idx="6">
                  <c:v>12.691858826679301</c:v>
                </c:pt>
                <c:pt idx="7">
                  <c:v>20.941095029545988</c:v>
                </c:pt>
                <c:pt idx="8">
                  <c:v>29.586352970145551</c:v>
                </c:pt>
                <c:pt idx="9">
                  <c:v>25.032373375092501</c:v>
                </c:pt>
                <c:pt idx="10">
                  <c:v>22.925704769541689</c:v>
                </c:pt>
                <c:pt idx="11">
                  <c:v>17.48703784738046</c:v>
                </c:pt>
                <c:pt idx="12">
                  <c:v>7.4707853305329097</c:v>
                </c:pt>
                <c:pt idx="13">
                  <c:v>8.6290870564181006</c:v>
                </c:pt>
                <c:pt idx="14">
                  <c:v>5.7875275844932199</c:v>
                </c:pt>
                <c:pt idx="15">
                  <c:v>2.6689101376339202</c:v>
                </c:pt>
                <c:pt idx="16">
                  <c:v>7.5826819358724196</c:v>
                </c:pt>
                <c:pt idx="17">
                  <c:v>12.2946113085899</c:v>
                </c:pt>
                <c:pt idx="18">
                  <c:v>7.6865182029521097</c:v>
                </c:pt>
                <c:pt idx="19">
                  <c:v>2.7195473995379702</c:v>
                </c:pt>
                <c:pt idx="20">
                  <c:v>25.154038163579635</c:v>
                </c:pt>
                <c:pt idx="21">
                  <c:v>4.7021313864459486</c:v>
                </c:pt>
                <c:pt idx="22">
                  <c:v>-6.5876998024865401</c:v>
                </c:pt>
                <c:pt idx="23">
                  <c:v>-18.009382655861589</c:v>
                </c:pt>
                <c:pt idx="24">
                  <c:v>2.9535121381212877</c:v>
                </c:pt>
                <c:pt idx="25">
                  <c:v>-6.1475237002979055</c:v>
                </c:pt>
                <c:pt idx="26">
                  <c:v>4.9629550913490297</c:v>
                </c:pt>
                <c:pt idx="27">
                  <c:v>9.5380767068629879</c:v>
                </c:pt>
                <c:pt idx="28">
                  <c:v>5.0319648544945599</c:v>
                </c:pt>
                <c:pt idx="29">
                  <c:v>4.6087744753746414</c:v>
                </c:pt>
                <c:pt idx="30">
                  <c:v>24.2563687998293</c:v>
                </c:pt>
                <c:pt idx="31">
                  <c:v>22.043305223895299</c:v>
                </c:pt>
                <c:pt idx="32">
                  <c:v>18.531532265792787</c:v>
                </c:pt>
                <c:pt idx="33">
                  <c:v>15.348132515851304</c:v>
                </c:pt>
                <c:pt idx="34">
                  <c:v>12.679573437083199</c:v>
                </c:pt>
                <c:pt idx="35">
                  <c:v>31.2729161917384</c:v>
                </c:pt>
                <c:pt idx="36">
                  <c:v>38.400842190053595</c:v>
                </c:pt>
                <c:pt idx="37">
                  <c:v>16.052417349273586</c:v>
                </c:pt>
                <c:pt idx="38">
                  <c:v>6.9679353974247045</c:v>
                </c:pt>
                <c:pt idx="39">
                  <c:v>16.22320133739726</c:v>
                </c:pt>
                <c:pt idx="40">
                  <c:v>24.33552203628976</c:v>
                </c:pt>
                <c:pt idx="41">
                  <c:v>28.2422711460245</c:v>
                </c:pt>
                <c:pt idx="42">
                  <c:v>16.824912474227286</c:v>
                </c:pt>
                <c:pt idx="43">
                  <c:v>5.6495617841196788</c:v>
                </c:pt>
                <c:pt idx="44">
                  <c:v>15.2162552994888</c:v>
                </c:pt>
                <c:pt idx="45">
                  <c:v>-1.4856365022794855</c:v>
                </c:pt>
                <c:pt idx="46">
                  <c:v>5.9911322333577095</c:v>
                </c:pt>
                <c:pt idx="47">
                  <c:v>-1.8785114673427101</c:v>
                </c:pt>
                <c:pt idx="48">
                  <c:v>-6.6871508346214288</c:v>
                </c:pt>
                <c:pt idx="49">
                  <c:v>-7.8231876763146593E-3</c:v>
                </c:pt>
                <c:pt idx="50">
                  <c:v>6.8881718108969068</c:v>
                </c:pt>
                <c:pt idx="51">
                  <c:v>13.845243769088</c:v>
                </c:pt>
                <c:pt idx="52">
                  <c:v>24.069386601691789</c:v>
                </c:pt>
                <c:pt idx="53">
                  <c:v>9.7592084002139483</c:v>
                </c:pt>
                <c:pt idx="54">
                  <c:v>-3.1059120574396601</c:v>
                </c:pt>
                <c:pt idx="55">
                  <c:v>3.2543418795535</c:v>
                </c:pt>
                <c:pt idx="56">
                  <c:v>9.9858850555780645</c:v>
                </c:pt>
                <c:pt idx="57">
                  <c:v>6.465629303998691</c:v>
                </c:pt>
                <c:pt idx="58">
                  <c:v>3.30745336522744</c:v>
                </c:pt>
                <c:pt idx="59">
                  <c:v>-0.14622508315586252</c:v>
                </c:pt>
                <c:pt idx="60">
                  <c:v>-0.7206416546304637</c:v>
                </c:pt>
                <c:pt idx="61">
                  <c:v>-1.2773408234005801</c:v>
                </c:pt>
                <c:pt idx="62">
                  <c:v>-1.8358687996885599</c:v>
                </c:pt>
                <c:pt idx="63">
                  <c:v>-2.1141205223167012</c:v>
                </c:pt>
                <c:pt idx="64">
                  <c:v>-23.402644779298964</c:v>
                </c:pt>
                <c:pt idx="65">
                  <c:v>-14.1106720699667</c:v>
                </c:pt>
                <c:pt idx="66">
                  <c:v>-21.427386689460789</c:v>
                </c:pt>
                <c:pt idx="67">
                  <c:v>-17.68271948458364</c:v>
                </c:pt>
                <c:pt idx="68">
                  <c:v>-13.9751515119908</c:v>
                </c:pt>
                <c:pt idx="69">
                  <c:v>6.8368546039893401</c:v>
                </c:pt>
                <c:pt idx="70">
                  <c:v>2.0949651296375067</c:v>
                </c:pt>
                <c:pt idx="71">
                  <c:v>-0.12526917991314687</c:v>
                </c:pt>
                <c:pt idx="72">
                  <c:v>3.2058628875131867</c:v>
                </c:pt>
                <c:pt idx="73">
                  <c:v>6.6782100750054498</c:v>
                </c:pt>
                <c:pt idx="74">
                  <c:v>11.827296722968599</c:v>
                </c:pt>
                <c:pt idx="75">
                  <c:v>17.828882914342199</c:v>
                </c:pt>
                <c:pt idx="76">
                  <c:v>23.278615773142587</c:v>
                </c:pt>
                <c:pt idx="77">
                  <c:v>25.027254785043301</c:v>
                </c:pt>
                <c:pt idx="78">
                  <c:v>8.8760214851122985</c:v>
                </c:pt>
                <c:pt idx="79">
                  <c:v>15.580702354561502</c:v>
                </c:pt>
                <c:pt idx="80">
                  <c:v>18.243211233881347</c:v>
                </c:pt>
                <c:pt idx="81">
                  <c:v>15.990785017754417</c:v>
                </c:pt>
                <c:pt idx="82">
                  <c:v>-9.1552414426429043E-2</c:v>
                </c:pt>
                <c:pt idx="83">
                  <c:v>6.7770114698858555</c:v>
                </c:pt>
                <c:pt idx="84">
                  <c:v>-9.4765985053629915</c:v>
                </c:pt>
                <c:pt idx="85">
                  <c:v>-2.8076280771892277</c:v>
                </c:pt>
                <c:pt idx="86">
                  <c:v>-0.136698595325811</c:v>
                </c:pt>
                <c:pt idx="87">
                  <c:v>-1.23286504876575</c:v>
                </c:pt>
                <c:pt idx="88">
                  <c:v>-2.3003564753887242</c:v>
                </c:pt>
                <c:pt idx="89">
                  <c:v>-9.2092789221343594</c:v>
                </c:pt>
                <c:pt idx="90">
                  <c:v>-13.926320597068599</c:v>
                </c:pt>
                <c:pt idx="91">
                  <c:v>-9.2090088620925439</c:v>
                </c:pt>
                <c:pt idx="92">
                  <c:v>-13.834481367427102</c:v>
                </c:pt>
                <c:pt idx="93">
                  <c:v>-3.4559884752529397</c:v>
                </c:pt>
                <c:pt idx="94">
                  <c:v>6.5259856124374007</c:v>
                </c:pt>
                <c:pt idx="95">
                  <c:v>13.2645663909168</c:v>
                </c:pt>
                <c:pt idx="96">
                  <c:v>6.3988555885610765</c:v>
                </c:pt>
                <c:pt idx="97">
                  <c:v>6.8951226728548995</c:v>
                </c:pt>
                <c:pt idx="98">
                  <c:v>7.5152530628867495</c:v>
                </c:pt>
                <c:pt idx="99">
                  <c:v>8.0946789941077686</c:v>
                </c:pt>
                <c:pt idx="100">
                  <c:v>6.4521168857453155</c:v>
                </c:pt>
                <c:pt idx="101">
                  <c:v>8.7695921186703796</c:v>
                </c:pt>
                <c:pt idx="102">
                  <c:v>15.074370086041601</c:v>
                </c:pt>
                <c:pt idx="103">
                  <c:v>6.2095260711493401</c:v>
                </c:pt>
                <c:pt idx="104">
                  <c:v>7.4937149358208899</c:v>
                </c:pt>
                <c:pt idx="105">
                  <c:v>8.8481028959953498</c:v>
                </c:pt>
                <c:pt idx="106">
                  <c:v>6.5989050874055275</c:v>
                </c:pt>
                <c:pt idx="107">
                  <c:v>-7.0715311501466598</c:v>
                </c:pt>
                <c:pt idx="108">
                  <c:v>-2.5538945542566949</c:v>
                </c:pt>
                <c:pt idx="109">
                  <c:v>2.1428415810354999</c:v>
                </c:pt>
                <c:pt idx="110">
                  <c:v>-2.6890676914767</c:v>
                </c:pt>
                <c:pt idx="111">
                  <c:v>2.2052822067163369</c:v>
                </c:pt>
                <c:pt idx="112">
                  <c:v>7.0222813784386897</c:v>
                </c:pt>
                <c:pt idx="113">
                  <c:v>2.1763946607112299</c:v>
                </c:pt>
                <c:pt idx="114">
                  <c:v>-0.30550141634105998</c:v>
                </c:pt>
                <c:pt idx="115">
                  <c:v>7.0716055936523219</c:v>
                </c:pt>
                <c:pt idx="116">
                  <c:v>-2.3846933418898701</c:v>
                </c:pt>
                <c:pt idx="117">
                  <c:v>5.4978172480262648</c:v>
                </c:pt>
                <c:pt idx="118">
                  <c:v>13.8081227473492</c:v>
                </c:pt>
                <c:pt idx="119">
                  <c:v>15.468589019966245</c:v>
                </c:pt>
                <c:pt idx="120">
                  <c:v>16.244468966520888</c:v>
                </c:pt>
                <c:pt idx="121">
                  <c:v>6.8768821081993199</c:v>
                </c:pt>
                <c:pt idx="122">
                  <c:v>-2.7187189122869144</c:v>
                </c:pt>
                <c:pt idx="123">
                  <c:v>6.6022781196431488</c:v>
                </c:pt>
                <c:pt idx="124">
                  <c:v>4.1991276028317301</c:v>
                </c:pt>
                <c:pt idx="125">
                  <c:v>1.86268626702583</c:v>
                </c:pt>
                <c:pt idx="126">
                  <c:v>-0.41364035605102079</c:v>
                </c:pt>
                <c:pt idx="127">
                  <c:v>6.7801087930199104</c:v>
                </c:pt>
                <c:pt idx="128">
                  <c:v>-2.9854634653282544</c:v>
                </c:pt>
                <c:pt idx="129">
                  <c:v>2.0250362551308498</c:v>
                </c:pt>
                <c:pt idx="130">
                  <c:v>6.7622274588215996</c:v>
                </c:pt>
                <c:pt idx="131">
                  <c:v>8.8829494377071896</c:v>
                </c:pt>
                <c:pt idx="132">
                  <c:v>-0.43692157034850493</c:v>
                </c:pt>
                <c:pt idx="133">
                  <c:v>-7.62504809270858</c:v>
                </c:pt>
                <c:pt idx="134">
                  <c:v>-0.42428153606583202</c:v>
                </c:pt>
                <c:pt idx="135">
                  <c:v>6.54336403987653</c:v>
                </c:pt>
                <c:pt idx="136">
                  <c:v>1.9390988778127101</c:v>
                </c:pt>
                <c:pt idx="137">
                  <c:v>6.4048312931362785</c:v>
                </c:pt>
                <c:pt idx="138">
                  <c:v>15.864443311878421</c:v>
                </c:pt>
                <c:pt idx="139">
                  <c:v>6.9917449882644513</c:v>
                </c:pt>
                <c:pt idx="140">
                  <c:v>2.8807374104346999</c:v>
                </c:pt>
                <c:pt idx="141">
                  <c:v>5.2690673894471534</c:v>
                </c:pt>
                <c:pt idx="142">
                  <c:v>7.7064518579764067</c:v>
                </c:pt>
                <c:pt idx="143">
                  <c:v>19.91777747353936</c:v>
                </c:pt>
                <c:pt idx="144">
                  <c:v>18.493141252901456</c:v>
                </c:pt>
                <c:pt idx="145">
                  <c:v>17.217777278183689</c:v>
                </c:pt>
                <c:pt idx="146">
                  <c:v>27.003014506090501</c:v>
                </c:pt>
                <c:pt idx="147">
                  <c:v>17.084842852596786</c:v>
                </c:pt>
                <c:pt idx="148">
                  <c:v>12.234111148384562</c:v>
                </c:pt>
                <c:pt idx="149">
                  <c:v>7.3727632174329196</c:v>
                </c:pt>
                <c:pt idx="150">
                  <c:v>2.6488755418962344</c:v>
                </c:pt>
                <c:pt idx="151">
                  <c:v>-1.6446982297975401</c:v>
                </c:pt>
                <c:pt idx="152">
                  <c:v>-6.1983311783796875</c:v>
                </c:pt>
                <c:pt idx="153">
                  <c:v>7.3619075605372979</c:v>
                </c:pt>
                <c:pt idx="154">
                  <c:v>12.1961777386277</c:v>
                </c:pt>
                <c:pt idx="155">
                  <c:v>17.259420337334689</c:v>
                </c:pt>
                <c:pt idx="156">
                  <c:v>7.79057750426733</c:v>
                </c:pt>
                <c:pt idx="157">
                  <c:v>-1.84194608959331</c:v>
                </c:pt>
                <c:pt idx="158">
                  <c:v>6.6453706962892465</c:v>
                </c:pt>
                <c:pt idx="159">
                  <c:v>15.683990557973917</c:v>
                </c:pt>
                <c:pt idx="160">
                  <c:v>24.92453303898364</c:v>
                </c:pt>
                <c:pt idx="161">
                  <c:v>9.8024506720226956</c:v>
                </c:pt>
                <c:pt idx="162">
                  <c:v>4.4166248014050096</c:v>
                </c:pt>
                <c:pt idx="163">
                  <c:v>-0.31072673560587794</c:v>
                </c:pt>
                <c:pt idx="164">
                  <c:v>7.0987951890769398</c:v>
                </c:pt>
                <c:pt idx="165">
                  <c:v>14.085421821025404</c:v>
                </c:pt>
                <c:pt idx="166">
                  <c:v>9.1045550532936108</c:v>
                </c:pt>
                <c:pt idx="167">
                  <c:v>-0.28722117610825398</c:v>
                </c:pt>
                <c:pt idx="168">
                  <c:v>-2.5854102722382799</c:v>
                </c:pt>
                <c:pt idx="169">
                  <c:v>-7.3135080219397697</c:v>
                </c:pt>
                <c:pt idx="170">
                  <c:v>2.0767428313798613</c:v>
                </c:pt>
                <c:pt idx="171">
                  <c:v>4.67150262719474</c:v>
                </c:pt>
                <c:pt idx="172">
                  <c:v>6.6211495727826701</c:v>
                </c:pt>
                <c:pt idx="173">
                  <c:v>13.527216019560218</c:v>
                </c:pt>
                <c:pt idx="174">
                  <c:v>16.0310975576338</c:v>
                </c:pt>
                <c:pt idx="175">
                  <c:v>18.178939229689099</c:v>
                </c:pt>
                <c:pt idx="176">
                  <c:v>15.6197052429737</c:v>
                </c:pt>
                <c:pt idx="177">
                  <c:v>-7.2372350616408401</c:v>
                </c:pt>
                <c:pt idx="178">
                  <c:v>-16.08811301586384</c:v>
                </c:pt>
                <c:pt idx="179">
                  <c:v>-2.4196342364971302</c:v>
                </c:pt>
                <c:pt idx="180">
                  <c:v>6.2457122138172201</c:v>
                </c:pt>
                <c:pt idx="181">
                  <c:v>8.7034467647690708</c:v>
                </c:pt>
                <c:pt idx="182">
                  <c:v>-2.7893568539971749</c:v>
                </c:pt>
                <c:pt idx="183">
                  <c:v>12.925541555678327</c:v>
                </c:pt>
                <c:pt idx="184">
                  <c:v>15.926273556727599</c:v>
                </c:pt>
                <c:pt idx="185">
                  <c:v>11.392468522508421</c:v>
                </c:pt>
                <c:pt idx="186">
                  <c:v>6.6504114680281097</c:v>
                </c:pt>
                <c:pt idx="187">
                  <c:v>9.112391752180228</c:v>
                </c:pt>
                <c:pt idx="188">
                  <c:v>17.9481607584537</c:v>
                </c:pt>
                <c:pt idx="189">
                  <c:v>16.264342154204989</c:v>
                </c:pt>
                <c:pt idx="190">
                  <c:v>2.0385477786528154</c:v>
                </c:pt>
                <c:pt idx="191">
                  <c:v>16.435273295807086</c:v>
                </c:pt>
                <c:pt idx="192">
                  <c:v>6.85200089523331</c:v>
                </c:pt>
                <c:pt idx="193">
                  <c:v>16.890537660586286</c:v>
                </c:pt>
                <c:pt idx="194">
                  <c:v>7.013590744244631</c:v>
                </c:pt>
                <c:pt idx="195">
                  <c:v>16.390595578657699</c:v>
                </c:pt>
                <c:pt idx="196">
                  <c:v>9.24630041396194</c:v>
                </c:pt>
                <c:pt idx="197">
                  <c:v>2.00651378025325</c:v>
                </c:pt>
                <c:pt idx="198">
                  <c:v>-7.4593059966528124</c:v>
                </c:pt>
                <c:pt idx="199">
                  <c:v>-2.7511428271453799</c:v>
                </c:pt>
                <c:pt idx="200">
                  <c:v>6.8573122968955067</c:v>
                </c:pt>
                <c:pt idx="201">
                  <c:v>1.9042181565140701</c:v>
                </c:pt>
                <c:pt idx="202">
                  <c:v>-2.6769335365407101</c:v>
                </c:pt>
                <c:pt idx="203">
                  <c:v>-5.0193821741814304</c:v>
                </c:pt>
                <c:pt idx="204">
                  <c:v>-7.4323581593296089</c:v>
                </c:pt>
                <c:pt idx="205">
                  <c:v>6.8184314289926897</c:v>
                </c:pt>
                <c:pt idx="206">
                  <c:v>6.8783746007891802</c:v>
                </c:pt>
                <c:pt idx="207">
                  <c:v>6.5870094415002001</c:v>
                </c:pt>
                <c:pt idx="208">
                  <c:v>6.8605472345828602</c:v>
                </c:pt>
                <c:pt idx="209">
                  <c:v>6.8604511712641703</c:v>
                </c:pt>
                <c:pt idx="210">
                  <c:v>2.1582757640574401</c:v>
                </c:pt>
                <c:pt idx="211">
                  <c:v>16.73817222738526</c:v>
                </c:pt>
                <c:pt idx="212">
                  <c:v>6.9048132318857087</c:v>
                </c:pt>
                <c:pt idx="213">
                  <c:v>8.1383844473406199</c:v>
                </c:pt>
                <c:pt idx="214">
                  <c:v>9.3725958911270713</c:v>
                </c:pt>
                <c:pt idx="215">
                  <c:v>5.7599901833436675</c:v>
                </c:pt>
                <c:pt idx="216">
                  <c:v>2.1377185707479649</c:v>
                </c:pt>
                <c:pt idx="217">
                  <c:v>-0.27930196342810498</c:v>
                </c:pt>
                <c:pt idx="218">
                  <c:v>-2.42345037169996</c:v>
                </c:pt>
                <c:pt idx="219">
                  <c:v>6.4157394752540489</c:v>
                </c:pt>
                <c:pt idx="220">
                  <c:v>15.707034750319</c:v>
                </c:pt>
                <c:pt idx="221">
                  <c:v>25.98868288481404</c:v>
                </c:pt>
                <c:pt idx="222">
                  <c:v>16.3843946098823</c:v>
                </c:pt>
                <c:pt idx="223">
                  <c:v>6.9932102219566001</c:v>
                </c:pt>
                <c:pt idx="224">
                  <c:v>16.637581198193931</c:v>
                </c:pt>
                <c:pt idx="225">
                  <c:v>18.184562972527925</c:v>
                </c:pt>
                <c:pt idx="226">
                  <c:v>19.365908389423687</c:v>
                </c:pt>
                <c:pt idx="227">
                  <c:v>16.852007438615601</c:v>
                </c:pt>
                <c:pt idx="228">
                  <c:v>22.250468990702988</c:v>
                </c:pt>
                <c:pt idx="229">
                  <c:v>26.9473981141542</c:v>
                </c:pt>
                <c:pt idx="230">
                  <c:v>20.033007003807388</c:v>
                </c:pt>
                <c:pt idx="231">
                  <c:v>17.439930789777389</c:v>
                </c:pt>
                <c:pt idx="232">
                  <c:v>12.676479200762222</c:v>
                </c:pt>
                <c:pt idx="233">
                  <c:v>7.7728647668536324</c:v>
                </c:pt>
                <c:pt idx="234">
                  <c:v>26.266711623440401</c:v>
                </c:pt>
                <c:pt idx="235">
                  <c:v>21.367902361119299</c:v>
                </c:pt>
                <c:pt idx="236">
                  <c:v>16.187312552952786</c:v>
                </c:pt>
                <c:pt idx="237">
                  <c:v>9.4899161054592707</c:v>
                </c:pt>
                <c:pt idx="238">
                  <c:v>7.2180011033761104</c:v>
                </c:pt>
                <c:pt idx="239">
                  <c:v>13.331060372082</c:v>
                </c:pt>
                <c:pt idx="240">
                  <c:v>15.739244901069799</c:v>
                </c:pt>
                <c:pt idx="241">
                  <c:v>3.23809053390681</c:v>
                </c:pt>
                <c:pt idx="242">
                  <c:v>7.3349808292076437</c:v>
                </c:pt>
                <c:pt idx="243">
                  <c:v>15.697490697145502</c:v>
                </c:pt>
                <c:pt idx="244">
                  <c:v>13.7528473640921</c:v>
                </c:pt>
                <c:pt idx="245">
                  <c:v>7.4275167956719397</c:v>
                </c:pt>
                <c:pt idx="246">
                  <c:v>12.1523115988404</c:v>
                </c:pt>
                <c:pt idx="247">
                  <c:v>17.218352766707888</c:v>
                </c:pt>
                <c:pt idx="248">
                  <c:v>15.3137785732913</c:v>
                </c:pt>
                <c:pt idx="249">
                  <c:v>17.287822798799599</c:v>
                </c:pt>
                <c:pt idx="250">
                  <c:v>16.235794116358701</c:v>
                </c:pt>
                <c:pt idx="251">
                  <c:v>15.273597073358617</c:v>
                </c:pt>
                <c:pt idx="252">
                  <c:v>7.8879081697246498</c:v>
                </c:pt>
                <c:pt idx="253">
                  <c:v>10.277097098200199</c:v>
                </c:pt>
                <c:pt idx="254">
                  <c:v>7.9682799538909999</c:v>
                </c:pt>
                <c:pt idx="255">
                  <c:v>15.306006022923517</c:v>
                </c:pt>
                <c:pt idx="256">
                  <c:v>17.974126192197787</c:v>
                </c:pt>
                <c:pt idx="257">
                  <c:v>10.351751844498217</c:v>
                </c:pt>
                <c:pt idx="258">
                  <c:v>7.8753180839502699</c:v>
                </c:pt>
                <c:pt idx="259">
                  <c:v>6.27249026785283</c:v>
                </c:pt>
                <c:pt idx="260">
                  <c:v>4.7271693566593775</c:v>
                </c:pt>
                <c:pt idx="261">
                  <c:v>3.21070216354659</c:v>
                </c:pt>
                <c:pt idx="262">
                  <c:v>-5.7531735021714203</c:v>
                </c:pt>
                <c:pt idx="263">
                  <c:v>10.385147590743728</c:v>
                </c:pt>
                <c:pt idx="264">
                  <c:v>8.5286878723162705</c:v>
                </c:pt>
                <c:pt idx="265">
                  <c:v>15.953026826495417</c:v>
                </c:pt>
                <c:pt idx="266">
                  <c:v>10.9718222490778</c:v>
                </c:pt>
                <c:pt idx="267">
                  <c:v>8.6875872121043844</c:v>
                </c:pt>
                <c:pt idx="268">
                  <c:v>10.699371224621901</c:v>
                </c:pt>
                <c:pt idx="269">
                  <c:v>12.6967733744487</c:v>
                </c:pt>
                <c:pt idx="270">
                  <c:v>14.285649288497106</c:v>
                </c:pt>
                <c:pt idx="271">
                  <c:v>11.875824852720237</c:v>
                </c:pt>
                <c:pt idx="272">
                  <c:v>8.4810363082134597</c:v>
                </c:pt>
                <c:pt idx="273">
                  <c:v>5.00000843645853</c:v>
                </c:pt>
                <c:pt idx="274">
                  <c:v>0.98413142909902751</c:v>
                </c:pt>
                <c:pt idx="275">
                  <c:v>-0.30562265310408193</c:v>
                </c:pt>
                <c:pt idx="276">
                  <c:v>-1.22247830898356</c:v>
                </c:pt>
                <c:pt idx="277">
                  <c:v>1.1111565881223799</c:v>
                </c:pt>
                <c:pt idx="278">
                  <c:v>8.3172697592324987</c:v>
                </c:pt>
                <c:pt idx="279">
                  <c:v>3.428198559811015</c:v>
                </c:pt>
                <c:pt idx="280">
                  <c:v>-1.0694861269808225</c:v>
                </c:pt>
                <c:pt idx="281">
                  <c:v>-5.5390833692277601</c:v>
                </c:pt>
                <c:pt idx="282">
                  <c:v>-3.3163796013059197</c:v>
                </c:pt>
                <c:pt idx="283">
                  <c:v>-1.1921550548498727</c:v>
                </c:pt>
                <c:pt idx="284">
                  <c:v>9.1051342174112992</c:v>
                </c:pt>
                <c:pt idx="285">
                  <c:v>6.9832230849940657</c:v>
                </c:pt>
                <c:pt idx="286">
                  <c:v>1.05604307884069</c:v>
                </c:pt>
                <c:pt idx="287">
                  <c:v>7.3510033598050475</c:v>
                </c:pt>
                <c:pt idx="288">
                  <c:v>13.608278643691762</c:v>
                </c:pt>
                <c:pt idx="289">
                  <c:v>7.1546297041581903</c:v>
                </c:pt>
                <c:pt idx="290">
                  <c:v>0.77698361097595403</c:v>
                </c:pt>
                <c:pt idx="291">
                  <c:v>7.4481125624428302</c:v>
                </c:pt>
                <c:pt idx="292">
                  <c:v>16.88750718476026</c:v>
                </c:pt>
                <c:pt idx="293">
                  <c:v>7.7289230872432704</c:v>
                </c:pt>
                <c:pt idx="294">
                  <c:v>11.4472491509192</c:v>
                </c:pt>
                <c:pt idx="295">
                  <c:v>16.107611624896247</c:v>
                </c:pt>
                <c:pt idx="296">
                  <c:v>9.3824530612527006</c:v>
                </c:pt>
                <c:pt idx="297">
                  <c:v>7.0321410554574797</c:v>
                </c:pt>
                <c:pt idx="298">
                  <c:v>-7.2167976315168803</c:v>
                </c:pt>
                <c:pt idx="299">
                  <c:v>-0.15735145784966234</c:v>
                </c:pt>
                <c:pt idx="300">
                  <c:v>2.3228753648162228</c:v>
                </c:pt>
                <c:pt idx="301">
                  <c:v>6.9093992172362704</c:v>
                </c:pt>
                <c:pt idx="302">
                  <c:v>6.5472896007285097</c:v>
                </c:pt>
                <c:pt idx="303">
                  <c:v>6.7212860767650797</c:v>
                </c:pt>
                <c:pt idx="304">
                  <c:v>7.0238771853972404</c:v>
                </c:pt>
                <c:pt idx="305">
                  <c:v>7.1742449970425</c:v>
                </c:pt>
                <c:pt idx="306">
                  <c:v>14.8648586408287</c:v>
                </c:pt>
                <c:pt idx="307">
                  <c:v>20.167184454582543</c:v>
                </c:pt>
                <c:pt idx="308">
                  <c:v>84.007700723827298</c:v>
                </c:pt>
                <c:pt idx="309">
                  <c:v>146.48570221303501</c:v>
                </c:pt>
                <c:pt idx="310">
                  <c:v>14.757288581502999</c:v>
                </c:pt>
                <c:pt idx="311">
                  <c:v>-0.31170328017286875</c:v>
                </c:pt>
                <c:pt idx="312">
                  <c:v>-2.7659055066033149</c:v>
                </c:pt>
                <c:pt idx="313">
                  <c:v>-10.324522826389622</c:v>
                </c:pt>
                <c:pt idx="314">
                  <c:v>-15.2678267176187</c:v>
                </c:pt>
                <c:pt idx="315">
                  <c:v>7.0785281294959885</c:v>
                </c:pt>
                <c:pt idx="316">
                  <c:v>16.471508792698931</c:v>
                </c:pt>
                <c:pt idx="317">
                  <c:v>26.3723504027686</c:v>
                </c:pt>
                <c:pt idx="318">
                  <c:v>-7.3887747894615599</c:v>
                </c:pt>
                <c:pt idx="319">
                  <c:v>25.193982175917501</c:v>
                </c:pt>
                <c:pt idx="320">
                  <c:v>15.565851238069728</c:v>
                </c:pt>
                <c:pt idx="321">
                  <c:v>-2.4885536590990398</c:v>
                </c:pt>
                <c:pt idx="322">
                  <c:v>17.576179997085902</c:v>
                </c:pt>
                <c:pt idx="323">
                  <c:v>8.1458242337595408</c:v>
                </c:pt>
                <c:pt idx="324">
                  <c:v>11.970497504144427</c:v>
                </c:pt>
                <c:pt idx="325">
                  <c:v>15.656349194868223</c:v>
                </c:pt>
                <c:pt idx="326">
                  <c:v>-1.54049000193011</c:v>
                </c:pt>
                <c:pt idx="327">
                  <c:v>16.350350852306399</c:v>
                </c:pt>
                <c:pt idx="328">
                  <c:v>9.6598953538566708</c:v>
                </c:pt>
                <c:pt idx="329">
                  <c:v>7.364481032036716</c:v>
                </c:pt>
                <c:pt idx="330">
                  <c:v>5.1817820981556899</c:v>
                </c:pt>
                <c:pt idx="331">
                  <c:v>3.0090913496334402</c:v>
                </c:pt>
                <c:pt idx="332">
                  <c:v>-1.4728078501728599</c:v>
                </c:pt>
                <c:pt idx="333">
                  <c:v>7.3375674752632714</c:v>
                </c:pt>
                <c:pt idx="334">
                  <c:v>38.867285413977797</c:v>
                </c:pt>
                <c:pt idx="335">
                  <c:v>36.61034176641602</c:v>
                </c:pt>
                <c:pt idx="336">
                  <c:v>7.7956930101247099</c:v>
                </c:pt>
                <c:pt idx="337">
                  <c:v>36.973974501837588</c:v>
                </c:pt>
                <c:pt idx="338">
                  <c:v>31.5600678602434</c:v>
                </c:pt>
                <c:pt idx="339">
                  <c:v>27.166907228646931</c:v>
                </c:pt>
                <c:pt idx="340">
                  <c:v>32.114941920437097</c:v>
                </c:pt>
                <c:pt idx="341">
                  <c:v>25.068975742438731</c:v>
                </c:pt>
                <c:pt idx="342">
                  <c:v>18.485947307973316</c:v>
                </c:pt>
                <c:pt idx="343">
                  <c:v>8.7604415504014028</c:v>
                </c:pt>
                <c:pt idx="344">
                  <c:v>16.681209122375588</c:v>
                </c:pt>
                <c:pt idx="345">
                  <c:v>3.7222748459428012</c:v>
                </c:pt>
                <c:pt idx="346">
                  <c:v>8.5159860715928097</c:v>
                </c:pt>
                <c:pt idx="347">
                  <c:v>10.730720009840001</c:v>
                </c:pt>
                <c:pt idx="348">
                  <c:v>20.944767226156287</c:v>
                </c:pt>
                <c:pt idx="349">
                  <c:v>8.4791792351003714</c:v>
                </c:pt>
                <c:pt idx="350">
                  <c:v>-1.3305210482358198</c:v>
                </c:pt>
                <c:pt idx="351">
                  <c:v>18.855036971537551</c:v>
                </c:pt>
                <c:pt idx="352">
                  <c:v>115.92958379389702</c:v>
                </c:pt>
                <c:pt idx="353">
                  <c:v>-6.7678070512444695</c:v>
                </c:pt>
                <c:pt idx="354">
                  <c:v>18.086897498506701</c:v>
                </c:pt>
                <c:pt idx="355">
                  <c:v>-1.4639673601630299</c:v>
                </c:pt>
                <c:pt idx="356">
                  <c:v>3.1423045815699644</c:v>
                </c:pt>
                <c:pt idx="357">
                  <c:v>17.594338288576687</c:v>
                </c:pt>
                <c:pt idx="358">
                  <c:v>19.320954622446475</c:v>
                </c:pt>
                <c:pt idx="359">
                  <c:v>20.365939420665587</c:v>
                </c:pt>
                <c:pt idx="360">
                  <c:v>14.8326629447145</c:v>
                </c:pt>
                <c:pt idx="361">
                  <c:v>8.5582906708262527</c:v>
                </c:pt>
                <c:pt idx="362">
                  <c:v>17.803557398883999</c:v>
                </c:pt>
                <c:pt idx="363">
                  <c:v>26.174618689523889</c:v>
                </c:pt>
                <c:pt idx="364">
                  <c:v>28.203134274008264</c:v>
                </c:pt>
                <c:pt idx="365">
                  <c:v>10.890678349098399</c:v>
                </c:pt>
                <c:pt idx="366">
                  <c:v>18.359361696077105</c:v>
                </c:pt>
                <c:pt idx="367">
                  <c:v>8.5196061408087296</c:v>
                </c:pt>
                <c:pt idx="368">
                  <c:v>8.8794418879868058</c:v>
                </c:pt>
                <c:pt idx="369">
                  <c:v>8.6082931230975639</c:v>
                </c:pt>
                <c:pt idx="370">
                  <c:v>8.6768775323494296</c:v>
                </c:pt>
                <c:pt idx="371">
                  <c:v>9.0913137455822159</c:v>
                </c:pt>
                <c:pt idx="372">
                  <c:v>8.5373336923524139</c:v>
                </c:pt>
                <c:pt idx="373">
                  <c:v>8.5994078247852386</c:v>
                </c:pt>
                <c:pt idx="374">
                  <c:v>8.4587507447294392</c:v>
                </c:pt>
                <c:pt idx="375">
                  <c:v>3.5507392335850398</c:v>
                </c:pt>
                <c:pt idx="376">
                  <c:v>11.8289860505108</c:v>
                </c:pt>
                <c:pt idx="377">
                  <c:v>20.539184520843701</c:v>
                </c:pt>
                <c:pt idx="378">
                  <c:v>29.3819424567948</c:v>
                </c:pt>
                <c:pt idx="379">
                  <c:v>8.5089941275203493</c:v>
                </c:pt>
                <c:pt idx="380">
                  <c:v>17.659523027221699</c:v>
                </c:pt>
                <c:pt idx="381">
                  <c:v>27.6023952992288</c:v>
                </c:pt>
                <c:pt idx="382">
                  <c:v>13.126378338891481</c:v>
                </c:pt>
                <c:pt idx="383">
                  <c:v>-1.11262764156396</c:v>
                </c:pt>
                <c:pt idx="384">
                  <c:v>-5.9463722418709004</c:v>
                </c:pt>
                <c:pt idx="385">
                  <c:v>7.5425399903690797</c:v>
                </c:pt>
                <c:pt idx="386">
                  <c:v>16.685669321029589</c:v>
                </c:pt>
                <c:pt idx="387">
                  <c:v>-1.3203267458306798</c:v>
                </c:pt>
                <c:pt idx="388">
                  <c:v>7.8688077484237375</c:v>
                </c:pt>
                <c:pt idx="389">
                  <c:v>14.541316146745299</c:v>
                </c:pt>
                <c:pt idx="390">
                  <c:v>7.7588686454567899</c:v>
                </c:pt>
                <c:pt idx="391">
                  <c:v>14.971477857125421</c:v>
                </c:pt>
                <c:pt idx="392">
                  <c:v>10.225933382800701</c:v>
                </c:pt>
                <c:pt idx="393">
                  <c:v>14.726987905368899</c:v>
                </c:pt>
                <c:pt idx="394">
                  <c:v>9.9777852169256747</c:v>
                </c:pt>
                <c:pt idx="395">
                  <c:v>7.9197348514366697</c:v>
                </c:pt>
                <c:pt idx="396">
                  <c:v>3.4032620335847343</c:v>
                </c:pt>
                <c:pt idx="397">
                  <c:v>8.0609219277169739</c:v>
                </c:pt>
                <c:pt idx="398">
                  <c:v>16.96052661000174</c:v>
                </c:pt>
                <c:pt idx="399">
                  <c:v>16.072088839312986</c:v>
                </c:pt>
                <c:pt idx="400">
                  <c:v>15.005210701333699</c:v>
                </c:pt>
                <c:pt idx="401">
                  <c:v>16.876994557725087</c:v>
                </c:pt>
                <c:pt idx="402">
                  <c:v>17.480896073812087</c:v>
                </c:pt>
                <c:pt idx="403">
                  <c:v>8.2922468352954208</c:v>
                </c:pt>
                <c:pt idx="404">
                  <c:v>13.131663539180202</c:v>
                </c:pt>
                <c:pt idx="405">
                  <c:v>18.260655536248699</c:v>
                </c:pt>
                <c:pt idx="406">
                  <c:v>28.297133434301259</c:v>
                </c:pt>
                <c:pt idx="407">
                  <c:v>28.554425599954701</c:v>
                </c:pt>
                <c:pt idx="408">
                  <c:v>28.673291263346801</c:v>
                </c:pt>
                <c:pt idx="409">
                  <c:v>28.5564480142395</c:v>
                </c:pt>
                <c:pt idx="410">
                  <c:v>29.381562483380389</c:v>
                </c:pt>
                <c:pt idx="411">
                  <c:v>33.462186548084979</c:v>
                </c:pt>
                <c:pt idx="412">
                  <c:v>8.4427331673474395</c:v>
                </c:pt>
                <c:pt idx="413">
                  <c:v>27.703294905969859</c:v>
                </c:pt>
                <c:pt idx="414">
                  <c:v>33.112676692754803</c:v>
                </c:pt>
                <c:pt idx="415">
                  <c:v>7.3676397811166314</c:v>
                </c:pt>
                <c:pt idx="416">
                  <c:v>21.996104203503489</c:v>
                </c:pt>
                <c:pt idx="417">
                  <c:v>20.868400451375756</c:v>
                </c:pt>
                <c:pt idx="418">
                  <c:v>19.489590165039786</c:v>
                </c:pt>
                <c:pt idx="419">
                  <c:v>14.839701323158501</c:v>
                </c:pt>
                <c:pt idx="420">
                  <c:v>12.3320789597468</c:v>
                </c:pt>
                <c:pt idx="421">
                  <c:v>9.078176862388819</c:v>
                </c:pt>
                <c:pt idx="422">
                  <c:v>5.1927056325248602</c:v>
                </c:pt>
                <c:pt idx="423">
                  <c:v>12.218637454221399</c:v>
                </c:pt>
                <c:pt idx="424">
                  <c:v>9.9284562401239267</c:v>
                </c:pt>
                <c:pt idx="425">
                  <c:v>6.7408539660112465</c:v>
                </c:pt>
                <c:pt idx="426">
                  <c:v>9.8770943967616578</c:v>
                </c:pt>
                <c:pt idx="427">
                  <c:v>13.0166288729532</c:v>
                </c:pt>
                <c:pt idx="428">
                  <c:v>2.2539739204872502</c:v>
                </c:pt>
                <c:pt idx="429">
                  <c:v>24.3328724555676</c:v>
                </c:pt>
                <c:pt idx="430">
                  <c:v>19.513890602234131</c:v>
                </c:pt>
                <c:pt idx="431">
                  <c:v>15.211091884534781</c:v>
                </c:pt>
                <c:pt idx="432">
                  <c:v>11.0000273390194</c:v>
                </c:pt>
                <c:pt idx="433">
                  <c:v>6.7024975368116602</c:v>
                </c:pt>
                <c:pt idx="434">
                  <c:v>2.2064486282240252</c:v>
                </c:pt>
                <c:pt idx="435">
                  <c:v>9.4780367011054896</c:v>
                </c:pt>
                <c:pt idx="436">
                  <c:v>16.962770318904159</c:v>
                </c:pt>
                <c:pt idx="437">
                  <c:v>15.297527730018798</c:v>
                </c:pt>
                <c:pt idx="438">
                  <c:v>15.517586150957621</c:v>
                </c:pt>
                <c:pt idx="439">
                  <c:v>15.658212617101</c:v>
                </c:pt>
                <c:pt idx="440">
                  <c:v>15.337366827316099</c:v>
                </c:pt>
                <c:pt idx="441">
                  <c:v>14.665207794789717</c:v>
                </c:pt>
                <c:pt idx="442">
                  <c:v>14.848473291324501</c:v>
                </c:pt>
                <c:pt idx="443">
                  <c:v>8.4105719258009799</c:v>
                </c:pt>
                <c:pt idx="444">
                  <c:v>6.2409335042240599</c:v>
                </c:pt>
                <c:pt idx="445">
                  <c:v>9.4488721235046604</c:v>
                </c:pt>
                <c:pt idx="446">
                  <c:v>13.067274564411498</c:v>
                </c:pt>
                <c:pt idx="447">
                  <c:v>2.3396501162928343</c:v>
                </c:pt>
                <c:pt idx="448">
                  <c:v>-1.9688536673092401</c:v>
                </c:pt>
                <c:pt idx="449">
                  <c:v>-6.5586351861430803</c:v>
                </c:pt>
                <c:pt idx="450">
                  <c:v>16.0917586690659</c:v>
                </c:pt>
                <c:pt idx="451">
                  <c:v>7.8666772257055202</c:v>
                </c:pt>
                <c:pt idx="452">
                  <c:v>5.9440337304835404</c:v>
                </c:pt>
                <c:pt idx="453">
                  <c:v>3.4676361732148577</c:v>
                </c:pt>
                <c:pt idx="454">
                  <c:v>8.150011302073338</c:v>
                </c:pt>
                <c:pt idx="455">
                  <c:v>17.513711941224599</c:v>
                </c:pt>
                <c:pt idx="456">
                  <c:v>-13.979912397558406</c:v>
                </c:pt>
                <c:pt idx="457">
                  <c:v>-17.078595186083</c:v>
                </c:pt>
                <c:pt idx="458">
                  <c:v>-17.789442969105824</c:v>
                </c:pt>
                <c:pt idx="459">
                  <c:v>-11.808278529830998</c:v>
                </c:pt>
                <c:pt idx="460">
                  <c:v>-6.0983612584294695</c:v>
                </c:pt>
                <c:pt idx="461">
                  <c:v>-12.743110956656698</c:v>
                </c:pt>
                <c:pt idx="462">
                  <c:v>-34.451426874781994</c:v>
                </c:pt>
                <c:pt idx="463">
                  <c:v>-5.3572012232056885</c:v>
                </c:pt>
                <c:pt idx="464">
                  <c:v>13.788154485143901</c:v>
                </c:pt>
                <c:pt idx="465">
                  <c:v>14.4052500810268</c:v>
                </c:pt>
                <c:pt idx="466">
                  <c:v>15.290211970230768</c:v>
                </c:pt>
                <c:pt idx="467">
                  <c:v>15.942114282907006</c:v>
                </c:pt>
                <c:pt idx="468">
                  <c:v>13.556451931813221</c:v>
                </c:pt>
                <c:pt idx="469">
                  <c:v>11.411413642010301</c:v>
                </c:pt>
                <c:pt idx="470">
                  <c:v>9.0062388911175209</c:v>
                </c:pt>
                <c:pt idx="471">
                  <c:v>6.3116772143953401</c:v>
                </c:pt>
                <c:pt idx="472">
                  <c:v>12.2727721363974</c:v>
                </c:pt>
                <c:pt idx="473">
                  <c:v>10.042599890966027</c:v>
                </c:pt>
                <c:pt idx="474">
                  <c:v>6.3579197529876055</c:v>
                </c:pt>
                <c:pt idx="475">
                  <c:v>3.2865647700801812</c:v>
                </c:pt>
                <c:pt idx="476">
                  <c:v>10.219266142222699</c:v>
                </c:pt>
                <c:pt idx="477">
                  <c:v>3.6797299868082067</c:v>
                </c:pt>
                <c:pt idx="478">
                  <c:v>-0.49108211728687223</c:v>
                </c:pt>
                <c:pt idx="479">
                  <c:v>20.269257386511686</c:v>
                </c:pt>
                <c:pt idx="480">
                  <c:v>11.7468508742414</c:v>
                </c:pt>
                <c:pt idx="481">
                  <c:v>3.4441524324556587</c:v>
                </c:pt>
                <c:pt idx="482">
                  <c:v>20.587128869173487</c:v>
                </c:pt>
                <c:pt idx="483">
                  <c:v>157.21707316026371</c:v>
                </c:pt>
                <c:pt idx="484">
                  <c:v>28.580404455611401</c:v>
                </c:pt>
                <c:pt idx="485">
                  <c:v>3.7755078428696849</c:v>
                </c:pt>
                <c:pt idx="486">
                  <c:v>23.2511239509966</c:v>
                </c:pt>
                <c:pt idx="487">
                  <c:v>33.517735113380397</c:v>
                </c:pt>
                <c:pt idx="488">
                  <c:v>20.440915580653186</c:v>
                </c:pt>
                <c:pt idx="489">
                  <c:v>-7.1120526821171204</c:v>
                </c:pt>
                <c:pt idx="490">
                  <c:v>-3.7357975578527398</c:v>
                </c:pt>
                <c:pt idx="491">
                  <c:v>14.771563825277099</c:v>
                </c:pt>
                <c:pt idx="492">
                  <c:v>4.4979992978420098</c:v>
                </c:pt>
                <c:pt idx="493">
                  <c:v>-4.2140449731817355</c:v>
                </c:pt>
                <c:pt idx="494">
                  <c:v>-6.5735842445701298</c:v>
                </c:pt>
                <c:pt idx="495">
                  <c:v>3.3912606337591984</c:v>
                </c:pt>
                <c:pt idx="496">
                  <c:v>-1.4190111205123699</c:v>
                </c:pt>
                <c:pt idx="497">
                  <c:v>5.4586770708668704</c:v>
                </c:pt>
                <c:pt idx="498">
                  <c:v>2.9281703323081998</c:v>
                </c:pt>
                <c:pt idx="499">
                  <c:v>-12.178728547532081</c:v>
                </c:pt>
                <c:pt idx="500">
                  <c:v>-18.691524510603287</c:v>
                </c:pt>
                <c:pt idx="501">
                  <c:v>-26.580242878521581</c:v>
                </c:pt>
                <c:pt idx="502">
                  <c:v>-32.817653324827504</c:v>
                </c:pt>
                <c:pt idx="503">
                  <c:v>-10.743246823004904</c:v>
                </c:pt>
                <c:pt idx="504">
                  <c:v>-17.952835779671702</c:v>
                </c:pt>
                <c:pt idx="505">
                  <c:v>-19.804360749952998</c:v>
                </c:pt>
                <c:pt idx="506">
                  <c:v>-29.7109112339128</c:v>
                </c:pt>
                <c:pt idx="507">
                  <c:v>-2.1491232967806244</c:v>
                </c:pt>
                <c:pt idx="508">
                  <c:v>-14.201932668114701</c:v>
                </c:pt>
                <c:pt idx="509">
                  <c:v>-1.9794516683519101</c:v>
                </c:pt>
                <c:pt idx="510">
                  <c:v>-9.0423622572808906</c:v>
                </c:pt>
                <c:pt idx="511">
                  <c:v>-8.0969023337088508</c:v>
                </c:pt>
                <c:pt idx="512">
                  <c:v>-7.6463211576934302</c:v>
                </c:pt>
                <c:pt idx="513">
                  <c:v>-6.8253126271328295</c:v>
                </c:pt>
                <c:pt idx="514">
                  <c:v>6.2594439315424388</c:v>
                </c:pt>
                <c:pt idx="515">
                  <c:v>19.261784936656099</c:v>
                </c:pt>
                <c:pt idx="516">
                  <c:v>-1.8406200484371298</c:v>
                </c:pt>
                <c:pt idx="517">
                  <c:v>2.7289944586661083</c:v>
                </c:pt>
                <c:pt idx="518">
                  <c:v>-13.973979373243218</c:v>
                </c:pt>
                <c:pt idx="519">
                  <c:v>-6.8421686671059998</c:v>
                </c:pt>
                <c:pt idx="520">
                  <c:v>0.32132457848864659</c:v>
                </c:pt>
                <c:pt idx="521">
                  <c:v>7.7014489061609899</c:v>
                </c:pt>
                <c:pt idx="522">
                  <c:v>-24.108112342171324</c:v>
                </c:pt>
                <c:pt idx="523">
                  <c:v>-14.5095112062835</c:v>
                </c:pt>
                <c:pt idx="524">
                  <c:v>0.31374713327894932</c:v>
                </c:pt>
                <c:pt idx="525">
                  <c:v>-14.737547081252201</c:v>
                </c:pt>
                <c:pt idx="526">
                  <c:v>-2.2484642849043754</c:v>
                </c:pt>
                <c:pt idx="527">
                  <c:v>-55.548785023310394</c:v>
                </c:pt>
                <c:pt idx="528">
                  <c:v>40.338707137704702</c:v>
                </c:pt>
                <c:pt idx="529">
                  <c:v>-6.9134349297445397</c:v>
                </c:pt>
                <c:pt idx="530">
                  <c:v>14.475104723126806</c:v>
                </c:pt>
                <c:pt idx="531">
                  <c:v>-1.9984403039083527</c:v>
                </c:pt>
                <c:pt idx="532">
                  <c:v>-9.0106118403202426</c:v>
                </c:pt>
                <c:pt idx="533">
                  <c:v>-11.2304132063671</c:v>
                </c:pt>
                <c:pt idx="534">
                  <c:v>-13.449775527391498</c:v>
                </c:pt>
                <c:pt idx="535">
                  <c:v>0.29010173326199401</c:v>
                </c:pt>
                <c:pt idx="536">
                  <c:v>-15.609397471018799</c:v>
                </c:pt>
                <c:pt idx="537">
                  <c:v>-31.302182087066502</c:v>
                </c:pt>
                <c:pt idx="538">
                  <c:v>-36.565915814934165</c:v>
                </c:pt>
                <c:pt idx="539">
                  <c:v>-28.377915766705748</c:v>
                </c:pt>
                <c:pt idx="540">
                  <c:v>-25.543834242496199</c:v>
                </c:pt>
                <c:pt idx="541">
                  <c:v>-21.517322429634198</c:v>
                </c:pt>
                <c:pt idx="542">
                  <c:v>-18.563526198785251</c:v>
                </c:pt>
                <c:pt idx="543">
                  <c:v>-15.389566985675717</c:v>
                </c:pt>
                <c:pt idx="544">
                  <c:v>-21.910596942674289</c:v>
                </c:pt>
                <c:pt idx="545">
                  <c:v>-20.734344791379499</c:v>
                </c:pt>
                <c:pt idx="546">
                  <c:v>-19.372363240489602</c:v>
                </c:pt>
                <c:pt idx="547">
                  <c:v>-6.46688391457735</c:v>
                </c:pt>
                <c:pt idx="548">
                  <c:v>2.4891068452562299</c:v>
                </c:pt>
                <c:pt idx="549">
                  <c:v>-1.7292658688515301</c:v>
                </c:pt>
                <c:pt idx="550">
                  <c:v>-6.0912440916935759</c:v>
                </c:pt>
                <c:pt idx="551">
                  <c:v>-3.2880789448543899</c:v>
                </c:pt>
                <c:pt idx="552">
                  <c:v>-0.38108261961723705</c:v>
                </c:pt>
                <c:pt idx="553">
                  <c:v>2.5092667891152667</c:v>
                </c:pt>
                <c:pt idx="554">
                  <c:v>-8.5316145426319601</c:v>
                </c:pt>
                <c:pt idx="555">
                  <c:v>0.27988661856462893</c:v>
                </c:pt>
                <c:pt idx="556">
                  <c:v>2.5963718555390098</c:v>
                </c:pt>
                <c:pt idx="557">
                  <c:v>8.4939330235167301</c:v>
                </c:pt>
                <c:pt idx="558">
                  <c:v>13.956935437172802</c:v>
                </c:pt>
                <c:pt idx="559">
                  <c:v>8.7424383890813306</c:v>
                </c:pt>
                <c:pt idx="560">
                  <c:v>13.9355794062221</c:v>
                </c:pt>
                <c:pt idx="561">
                  <c:v>10.553974090793099</c:v>
                </c:pt>
                <c:pt idx="562">
                  <c:v>7.1673584893620097</c:v>
                </c:pt>
                <c:pt idx="563">
                  <c:v>15.6013197936082</c:v>
                </c:pt>
                <c:pt idx="564">
                  <c:v>6.52220865750163</c:v>
                </c:pt>
                <c:pt idx="565">
                  <c:v>8.1884194123647926</c:v>
                </c:pt>
                <c:pt idx="566">
                  <c:v>9.4605985781728048</c:v>
                </c:pt>
                <c:pt idx="567">
                  <c:v>-7.6063217456185388</c:v>
                </c:pt>
                <c:pt idx="568">
                  <c:v>-14.50312928148</c:v>
                </c:pt>
                <c:pt idx="569">
                  <c:v>-11.971915027880399</c:v>
                </c:pt>
                <c:pt idx="570">
                  <c:v>-0.34601267714751494</c:v>
                </c:pt>
                <c:pt idx="571">
                  <c:v>0.68779329850420079</c:v>
                </c:pt>
                <c:pt idx="572">
                  <c:v>-12.243836650385221</c:v>
                </c:pt>
                <c:pt idx="573">
                  <c:v>-16.8468609114693</c:v>
                </c:pt>
                <c:pt idx="574">
                  <c:v>-9.6048960860875017</c:v>
                </c:pt>
                <c:pt idx="575">
                  <c:v>-0.67532230112952563</c:v>
                </c:pt>
                <c:pt idx="576">
                  <c:v>-10.609282204678706</c:v>
                </c:pt>
                <c:pt idx="577">
                  <c:v>-10.388523764634781</c:v>
                </c:pt>
                <c:pt idx="578">
                  <c:v>-9.9148514003920294</c:v>
                </c:pt>
                <c:pt idx="579">
                  <c:v>-9.7770924784435707</c:v>
                </c:pt>
                <c:pt idx="580">
                  <c:v>-9.2248841593550779</c:v>
                </c:pt>
                <c:pt idx="581">
                  <c:v>3.8498152166171198</c:v>
                </c:pt>
                <c:pt idx="582">
                  <c:v>-0.68002428073355103</c:v>
                </c:pt>
                <c:pt idx="583">
                  <c:v>3.49329709632452</c:v>
                </c:pt>
                <c:pt idx="584">
                  <c:v>-18.906772573795624</c:v>
                </c:pt>
                <c:pt idx="585">
                  <c:v>-17.174406413951601</c:v>
                </c:pt>
                <c:pt idx="586">
                  <c:v>-8.7379298716586717</c:v>
                </c:pt>
                <c:pt idx="587">
                  <c:v>-4.0217657723942004</c:v>
                </c:pt>
                <c:pt idx="588">
                  <c:v>-2.0350093264008242</c:v>
                </c:pt>
                <c:pt idx="589">
                  <c:v>2.4855298175325844</c:v>
                </c:pt>
                <c:pt idx="590">
                  <c:v>16.498608785817702</c:v>
                </c:pt>
                <c:pt idx="591">
                  <c:v>7.2169919894394701</c:v>
                </c:pt>
                <c:pt idx="592">
                  <c:v>2.5825611987913355</c:v>
                </c:pt>
                <c:pt idx="593">
                  <c:v>3.4080979873216144</c:v>
                </c:pt>
                <c:pt idx="594">
                  <c:v>8.3682944074383592</c:v>
                </c:pt>
                <c:pt idx="595">
                  <c:v>12.987628140698201</c:v>
                </c:pt>
                <c:pt idx="596">
                  <c:v>9.8386847663746693</c:v>
                </c:pt>
                <c:pt idx="597">
                  <c:v>6.5588896076745797</c:v>
                </c:pt>
                <c:pt idx="598">
                  <c:v>3.2215495215049499</c:v>
                </c:pt>
                <c:pt idx="599">
                  <c:v>-2.0584308332807657</c:v>
                </c:pt>
                <c:pt idx="600">
                  <c:v>-0.31309133901144898</c:v>
                </c:pt>
                <c:pt idx="601">
                  <c:v>1.4178794746547199</c:v>
                </c:pt>
                <c:pt idx="602">
                  <c:v>3.1524173383192378</c:v>
                </c:pt>
                <c:pt idx="603">
                  <c:v>1.56034090510792</c:v>
                </c:pt>
                <c:pt idx="604">
                  <c:v>-7.391747516893124E-2</c:v>
                </c:pt>
                <c:pt idx="605">
                  <c:v>2.67122921615276</c:v>
                </c:pt>
                <c:pt idx="606">
                  <c:v>5.1610115477377718</c:v>
                </c:pt>
                <c:pt idx="607">
                  <c:v>7.6300790284384465</c:v>
                </c:pt>
                <c:pt idx="608">
                  <c:v>12.441941616271999</c:v>
                </c:pt>
                <c:pt idx="609">
                  <c:v>16.880292035952351</c:v>
                </c:pt>
                <c:pt idx="610">
                  <c:v>6.9868066995783789</c:v>
                </c:pt>
                <c:pt idx="611">
                  <c:v>-13.6764011885609</c:v>
                </c:pt>
                <c:pt idx="612">
                  <c:v>-31.722590241207325</c:v>
                </c:pt>
                <c:pt idx="613">
                  <c:v>-36.447779490947795</c:v>
                </c:pt>
                <c:pt idx="614">
                  <c:v>-36.516807681600511</c:v>
                </c:pt>
                <c:pt idx="615">
                  <c:v>-35.133307871824101</c:v>
                </c:pt>
                <c:pt idx="616">
                  <c:v>-28.818806084796101</c:v>
                </c:pt>
                <c:pt idx="617">
                  <c:v>-32.560498908208402</c:v>
                </c:pt>
                <c:pt idx="618">
                  <c:v>-36.741021298382194</c:v>
                </c:pt>
                <c:pt idx="619">
                  <c:v>-30.362469011342402</c:v>
                </c:pt>
                <c:pt idx="620">
                  <c:v>-21.908580334828489</c:v>
                </c:pt>
                <c:pt idx="621">
                  <c:v>-14.991070955912798</c:v>
                </c:pt>
                <c:pt idx="622">
                  <c:v>-12.263241973057498</c:v>
                </c:pt>
                <c:pt idx="623">
                  <c:v>-10.333859156693904</c:v>
                </c:pt>
                <c:pt idx="624">
                  <c:v>-7.7786610783069401</c:v>
                </c:pt>
                <c:pt idx="625">
                  <c:v>7.7396259160118399</c:v>
                </c:pt>
                <c:pt idx="626">
                  <c:v>-2.7364189720118652</c:v>
                </c:pt>
                <c:pt idx="627">
                  <c:v>33.143624926603195</c:v>
                </c:pt>
                <c:pt idx="628">
                  <c:v>37.8697066681694</c:v>
                </c:pt>
                <c:pt idx="629">
                  <c:v>42.60589111381362</c:v>
                </c:pt>
                <c:pt idx="630">
                  <c:v>51.035071500091099</c:v>
                </c:pt>
                <c:pt idx="631">
                  <c:v>30.905867404138405</c:v>
                </c:pt>
                <c:pt idx="632">
                  <c:v>39.800401588938144</c:v>
                </c:pt>
                <c:pt idx="633">
                  <c:v>7.941000421256172</c:v>
                </c:pt>
                <c:pt idx="634">
                  <c:v>29.394745577944189</c:v>
                </c:pt>
                <c:pt idx="635">
                  <c:v>16.6909612316257</c:v>
                </c:pt>
                <c:pt idx="636">
                  <c:v>33.463302741329819</c:v>
                </c:pt>
                <c:pt idx="637">
                  <c:v>29.011135051713701</c:v>
                </c:pt>
                <c:pt idx="638">
                  <c:v>15.382904815286949</c:v>
                </c:pt>
                <c:pt idx="639">
                  <c:v>22.948818401539356</c:v>
                </c:pt>
                <c:pt idx="640">
                  <c:v>30.0594724168729</c:v>
                </c:pt>
                <c:pt idx="641">
                  <c:v>14.750991394878801</c:v>
                </c:pt>
                <c:pt idx="642">
                  <c:v>21.572187227679802</c:v>
                </c:pt>
                <c:pt idx="643">
                  <c:v>35.773906655686289</c:v>
                </c:pt>
                <c:pt idx="644">
                  <c:v>48.991393252817595</c:v>
                </c:pt>
                <c:pt idx="645">
                  <c:v>47.29549484345592</c:v>
                </c:pt>
                <c:pt idx="646">
                  <c:v>44.706088818352811</c:v>
                </c:pt>
                <c:pt idx="647">
                  <c:v>51.144579977035811</c:v>
                </c:pt>
                <c:pt idx="648">
                  <c:v>53.768938476237913</c:v>
                </c:pt>
                <c:pt idx="649">
                  <c:v>49.356780789661542</c:v>
                </c:pt>
                <c:pt idx="650">
                  <c:v>78.852857134171884</c:v>
                </c:pt>
                <c:pt idx="651">
                  <c:v>81.902154012398498</c:v>
                </c:pt>
                <c:pt idx="652">
                  <c:v>79.913249814794199</c:v>
                </c:pt>
                <c:pt idx="653">
                  <c:v>79.906834047436888</c:v>
                </c:pt>
                <c:pt idx="654">
                  <c:v>90.822333054229759</c:v>
                </c:pt>
                <c:pt idx="655">
                  <c:v>100.345531221046</c:v>
                </c:pt>
                <c:pt idx="656">
                  <c:v>91.127256872518458</c:v>
                </c:pt>
                <c:pt idx="657">
                  <c:v>78.714377977970102</c:v>
                </c:pt>
                <c:pt idx="658">
                  <c:v>91.215732637035089</c:v>
                </c:pt>
                <c:pt idx="659">
                  <c:v>93.750464647641905</c:v>
                </c:pt>
                <c:pt idx="660">
                  <c:v>80.552529890627198</c:v>
                </c:pt>
                <c:pt idx="661">
                  <c:v>92.777232021074198</c:v>
                </c:pt>
                <c:pt idx="662">
                  <c:v>82.683605508096619</c:v>
                </c:pt>
                <c:pt idx="663">
                  <c:v>79.85685070933458</c:v>
                </c:pt>
                <c:pt idx="664">
                  <c:v>51.577328246403312</c:v>
                </c:pt>
                <c:pt idx="665">
                  <c:v>20.176018260464531</c:v>
                </c:pt>
                <c:pt idx="666">
                  <c:v>70.139495406551774</c:v>
                </c:pt>
                <c:pt idx="667">
                  <c:v>72.365163069715337</c:v>
                </c:pt>
                <c:pt idx="668">
                  <c:v>76.239747904335601</c:v>
                </c:pt>
                <c:pt idx="669">
                  <c:v>80.820352622921646</c:v>
                </c:pt>
                <c:pt idx="670">
                  <c:v>85.180539883197781</c:v>
                </c:pt>
                <c:pt idx="671">
                  <c:v>79.04232296312</c:v>
                </c:pt>
                <c:pt idx="672">
                  <c:v>67.738757353974265</c:v>
                </c:pt>
                <c:pt idx="673">
                  <c:v>65.498402932720339</c:v>
                </c:pt>
                <c:pt idx="674">
                  <c:v>72.256715625580199</c:v>
                </c:pt>
                <c:pt idx="675">
                  <c:v>70.540638145649581</c:v>
                </c:pt>
                <c:pt idx="676">
                  <c:v>64.508342846671354</c:v>
                </c:pt>
                <c:pt idx="677">
                  <c:v>62.320166799918802</c:v>
                </c:pt>
                <c:pt idx="678">
                  <c:v>73.778914947488659</c:v>
                </c:pt>
                <c:pt idx="679">
                  <c:v>102.36128238025998</c:v>
                </c:pt>
                <c:pt idx="680">
                  <c:v>90.002805419547201</c:v>
                </c:pt>
                <c:pt idx="681">
                  <c:v>75.560044951715327</c:v>
                </c:pt>
                <c:pt idx="682">
                  <c:v>73.564597966072995</c:v>
                </c:pt>
                <c:pt idx="683">
                  <c:v>67.597226061181843</c:v>
                </c:pt>
                <c:pt idx="684">
                  <c:v>84.997582228099603</c:v>
                </c:pt>
                <c:pt idx="685">
                  <c:v>93.674736690814257</c:v>
                </c:pt>
                <c:pt idx="686">
                  <c:v>84.015185533332783</c:v>
                </c:pt>
                <c:pt idx="687">
                  <c:v>63.268473638041371</c:v>
                </c:pt>
                <c:pt idx="688">
                  <c:v>65.101614869122358</c:v>
                </c:pt>
                <c:pt idx="689">
                  <c:v>65.637555900035295</c:v>
                </c:pt>
                <c:pt idx="690">
                  <c:v>67.086590170182248</c:v>
                </c:pt>
                <c:pt idx="691">
                  <c:v>68.305922652268478</c:v>
                </c:pt>
                <c:pt idx="692">
                  <c:v>62.425062906476995</c:v>
                </c:pt>
                <c:pt idx="693">
                  <c:v>52.133992053395993</c:v>
                </c:pt>
                <c:pt idx="694">
                  <c:v>39.455671916676096</c:v>
                </c:pt>
                <c:pt idx="695">
                  <c:v>60.837014247040344</c:v>
                </c:pt>
                <c:pt idx="696">
                  <c:v>62.247042434022703</c:v>
                </c:pt>
                <c:pt idx="697">
                  <c:v>60.632785929014602</c:v>
                </c:pt>
                <c:pt idx="698">
                  <c:v>57.412003361626297</c:v>
                </c:pt>
                <c:pt idx="699">
                  <c:v>54.432154169928403</c:v>
                </c:pt>
                <c:pt idx="700">
                  <c:v>63.583791570077395</c:v>
                </c:pt>
                <c:pt idx="701">
                  <c:v>71.685700828553621</c:v>
                </c:pt>
                <c:pt idx="702">
                  <c:v>98.630226551376495</c:v>
                </c:pt>
                <c:pt idx="703">
                  <c:v>74.441073483752191</c:v>
                </c:pt>
                <c:pt idx="704">
                  <c:v>64.781499894067494</c:v>
                </c:pt>
                <c:pt idx="705">
                  <c:v>69.231140013336983</c:v>
                </c:pt>
                <c:pt idx="706">
                  <c:v>82.948809462253394</c:v>
                </c:pt>
                <c:pt idx="707">
                  <c:v>68.960366153936448</c:v>
                </c:pt>
                <c:pt idx="708">
                  <c:v>59.434703063709229</c:v>
                </c:pt>
                <c:pt idx="709">
                  <c:v>80.433649625655391</c:v>
                </c:pt>
                <c:pt idx="710">
                  <c:v>84.620133356777657</c:v>
                </c:pt>
                <c:pt idx="711">
                  <c:v>71.013563155059003</c:v>
                </c:pt>
                <c:pt idx="712">
                  <c:v>63.284735006544103</c:v>
                </c:pt>
                <c:pt idx="713">
                  <c:v>95.941247533617997</c:v>
                </c:pt>
                <c:pt idx="714">
                  <c:v>39.345630697330797</c:v>
                </c:pt>
                <c:pt idx="715">
                  <c:v>54.855737164470597</c:v>
                </c:pt>
                <c:pt idx="716">
                  <c:v>16.79941213415756</c:v>
                </c:pt>
                <c:pt idx="717">
                  <c:v>17.8314688620619</c:v>
                </c:pt>
                <c:pt idx="718">
                  <c:v>1.63194519632751</c:v>
                </c:pt>
                <c:pt idx="719">
                  <c:v>19.357613444621688</c:v>
                </c:pt>
                <c:pt idx="720">
                  <c:v>-5.8643409368203887</c:v>
                </c:pt>
                <c:pt idx="721">
                  <c:v>-11.878609116440717</c:v>
                </c:pt>
                <c:pt idx="722">
                  <c:v>-17.131735941653705</c:v>
                </c:pt>
                <c:pt idx="723">
                  <c:v>-21.8321830260012</c:v>
                </c:pt>
                <c:pt idx="724">
                  <c:v>-28.314726375866186</c:v>
                </c:pt>
                <c:pt idx="725">
                  <c:v>-42.270619755137702</c:v>
                </c:pt>
                <c:pt idx="726">
                  <c:v>-42.97613871307108</c:v>
                </c:pt>
                <c:pt idx="727">
                  <c:v>-41.041862224475203</c:v>
                </c:pt>
                <c:pt idx="728">
                  <c:v>-30.172986459195901</c:v>
                </c:pt>
                <c:pt idx="729">
                  <c:v>-29.821968562114748</c:v>
                </c:pt>
                <c:pt idx="730">
                  <c:v>-30.521598908124787</c:v>
                </c:pt>
                <c:pt idx="731">
                  <c:v>-53.007039694137596</c:v>
                </c:pt>
                <c:pt idx="732">
                  <c:v>-49.612665040021071</c:v>
                </c:pt>
                <c:pt idx="733">
                  <c:v>-33.165019203830212</c:v>
                </c:pt>
                <c:pt idx="734">
                  <c:v>-27.955691707048501</c:v>
                </c:pt>
                <c:pt idx="735">
                  <c:v>-19.052904122347201</c:v>
                </c:pt>
                <c:pt idx="736">
                  <c:v>7.2843361134397204</c:v>
                </c:pt>
                <c:pt idx="737">
                  <c:v>40.215155949291379</c:v>
                </c:pt>
                <c:pt idx="738">
                  <c:v>64.700811292431538</c:v>
                </c:pt>
                <c:pt idx="739">
                  <c:v>93.917192182185104</c:v>
                </c:pt>
                <c:pt idx="740">
                  <c:v>105.43956339875102</c:v>
                </c:pt>
                <c:pt idx="741">
                  <c:v>139.929588412252</c:v>
                </c:pt>
                <c:pt idx="742">
                  <c:v>212.800852880012</c:v>
                </c:pt>
                <c:pt idx="743">
                  <c:v>238.55228129525301</c:v>
                </c:pt>
                <c:pt idx="744">
                  <c:v>323.03753410928169</c:v>
                </c:pt>
                <c:pt idx="745">
                  <c:v>378.764001745847</c:v>
                </c:pt>
                <c:pt idx="746">
                  <c:v>434.47897082179196</c:v>
                </c:pt>
                <c:pt idx="747">
                  <c:v>533.26256351929396</c:v>
                </c:pt>
                <c:pt idx="748">
                  <c:v>655.84151835092575</c:v>
                </c:pt>
                <c:pt idx="749">
                  <c:v>756.35535693246788</c:v>
                </c:pt>
                <c:pt idx="750">
                  <c:v>777.48615625353102</c:v>
                </c:pt>
                <c:pt idx="751">
                  <c:v>861.85055508799746</c:v>
                </c:pt>
                <c:pt idx="752">
                  <c:v>916.06273686042096</c:v>
                </c:pt>
                <c:pt idx="753">
                  <c:v>919.33616489713575</c:v>
                </c:pt>
                <c:pt idx="754">
                  <c:v>944.0713558268734</c:v>
                </c:pt>
                <c:pt idx="755">
                  <c:v>969.62463653833368</c:v>
                </c:pt>
                <c:pt idx="756">
                  <c:v>947.21094819025438</c:v>
                </c:pt>
                <c:pt idx="757">
                  <c:v>942.48525245729809</c:v>
                </c:pt>
                <c:pt idx="758">
                  <c:v>946.96575977753901</c:v>
                </c:pt>
                <c:pt idx="759">
                  <c:v>950.99136130331703</c:v>
                </c:pt>
                <c:pt idx="760">
                  <c:v>938.51284228589293</c:v>
                </c:pt>
                <c:pt idx="761">
                  <c:v>954.99211938096221</c:v>
                </c:pt>
                <c:pt idx="762">
                  <c:v>946.69712249110296</c:v>
                </c:pt>
                <c:pt idx="763">
                  <c:v>921.98917778238808</c:v>
                </c:pt>
                <c:pt idx="764">
                  <c:v>925.34777753094795</c:v>
                </c:pt>
                <c:pt idx="765">
                  <c:v>945.58230983336898</c:v>
                </c:pt>
                <c:pt idx="766">
                  <c:v>1007.3777657473</c:v>
                </c:pt>
                <c:pt idx="767">
                  <c:v>997.13604255999803</c:v>
                </c:pt>
                <c:pt idx="768">
                  <c:v>1021.8376752414389</c:v>
                </c:pt>
                <c:pt idx="769">
                  <c:v>1068.8678529229201</c:v>
                </c:pt>
                <c:pt idx="770">
                  <c:v>1136.2432203113071</c:v>
                </c:pt>
                <c:pt idx="771">
                  <c:v>1181.7616821291301</c:v>
                </c:pt>
                <c:pt idx="772">
                  <c:v>1235.6994146024272</c:v>
                </c:pt>
                <c:pt idx="773">
                  <c:v>1208.8509728494298</c:v>
                </c:pt>
                <c:pt idx="774">
                  <c:v>1214.3953762547899</c:v>
                </c:pt>
                <c:pt idx="775">
                  <c:v>1250.1122267686999</c:v>
                </c:pt>
                <c:pt idx="776">
                  <c:v>1267.61749444055</c:v>
                </c:pt>
                <c:pt idx="777">
                  <c:v>1251.7137434180099</c:v>
                </c:pt>
                <c:pt idx="778">
                  <c:v>1240.5789389858098</c:v>
                </c:pt>
                <c:pt idx="779">
                  <c:v>1264.8633448850571</c:v>
                </c:pt>
                <c:pt idx="780">
                  <c:v>1264.7681993316301</c:v>
                </c:pt>
                <c:pt idx="781">
                  <c:v>1244.22786459498</c:v>
                </c:pt>
                <c:pt idx="782">
                  <c:v>1204.8241051892501</c:v>
                </c:pt>
                <c:pt idx="783">
                  <c:v>1206.4867966906011</c:v>
                </c:pt>
                <c:pt idx="784">
                  <c:v>1180.8609524230401</c:v>
                </c:pt>
                <c:pt idx="785">
                  <c:v>1174.19470504063</c:v>
                </c:pt>
                <c:pt idx="786">
                  <c:v>1110.0093130924799</c:v>
                </c:pt>
                <c:pt idx="787">
                  <c:v>1072.0198512163299</c:v>
                </c:pt>
                <c:pt idx="788">
                  <c:v>1065.9666250187311</c:v>
                </c:pt>
                <c:pt idx="789">
                  <c:v>1037.6402822940674</c:v>
                </c:pt>
                <c:pt idx="790">
                  <c:v>952.41732711927546</c:v>
                </c:pt>
                <c:pt idx="791">
                  <c:v>947.65361876368695</c:v>
                </c:pt>
                <c:pt idx="792">
                  <c:v>937.56300923614526</c:v>
                </c:pt>
                <c:pt idx="793">
                  <c:v>1007.6058559643305</c:v>
                </c:pt>
                <c:pt idx="794">
                  <c:v>1034.1561209760398</c:v>
                </c:pt>
                <c:pt idx="795">
                  <c:v>1055.9775264723301</c:v>
                </c:pt>
                <c:pt idx="796">
                  <c:v>1080.7522428317975</c:v>
                </c:pt>
                <c:pt idx="797">
                  <c:v>1073.2735474839701</c:v>
                </c:pt>
                <c:pt idx="798">
                  <c:v>1106.4950965753499</c:v>
                </c:pt>
                <c:pt idx="799">
                  <c:v>1089.2868456049</c:v>
                </c:pt>
                <c:pt idx="800">
                  <c:v>1065.39984745169</c:v>
                </c:pt>
                <c:pt idx="801">
                  <c:v>1079.7854320704298</c:v>
                </c:pt>
                <c:pt idx="802">
                  <c:v>1064.4169114113301</c:v>
                </c:pt>
                <c:pt idx="803">
                  <c:v>1066.39916854024</c:v>
                </c:pt>
                <c:pt idx="804">
                  <c:v>1012.97082932335</c:v>
                </c:pt>
                <c:pt idx="805">
                  <c:v>963.45460455491298</c:v>
                </c:pt>
                <c:pt idx="806">
                  <c:v>919.02477689249497</c:v>
                </c:pt>
                <c:pt idx="807">
                  <c:v>925.16587578371139</c:v>
                </c:pt>
                <c:pt idx="808">
                  <c:v>1070.1480641802011</c:v>
                </c:pt>
                <c:pt idx="809">
                  <c:v>1398.6471428868472</c:v>
                </c:pt>
                <c:pt idx="810">
                  <c:v>1681.0361833965401</c:v>
                </c:pt>
                <c:pt idx="811">
                  <c:v>2002.0517740944299</c:v>
                </c:pt>
                <c:pt idx="812">
                  <c:v>2120.1416878028899</c:v>
                </c:pt>
                <c:pt idx="813">
                  <c:v>2164.0740157651398</c:v>
                </c:pt>
                <c:pt idx="814">
                  <c:v>2217.68537196844</c:v>
                </c:pt>
                <c:pt idx="815">
                  <c:v>2113.8059676593202</c:v>
                </c:pt>
                <c:pt idx="816">
                  <c:v>2165.1987149075412</c:v>
                </c:pt>
                <c:pt idx="817">
                  <c:v>2246.8464084688044</c:v>
                </c:pt>
                <c:pt idx="818">
                  <c:v>2311.3580351482501</c:v>
                </c:pt>
                <c:pt idx="819">
                  <c:v>2417.8619086307422</c:v>
                </c:pt>
                <c:pt idx="820">
                  <c:v>2438.1946005504101</c:v>
                </c:pt>
                <c:pt idx="821">
                  <c:v>2418.01857346713</c:v>
                </c:pt>
                <c:pt idx="822">
                  <c:v>2412.58293714405</c:v>
                </c:pt>
                <c:pt idx="823">
                  <c:v>2295.5545900625102</c:v>
                </c:pt>
                <c:pt idx="824">
                  <c:v>2254.4183919655802</c:v>
                </c:pt>
                <c:pt idx="825">
                  <c:v>2142.1765352254001</c:v>
                </c:pt>
                <c:pt idx="826">
                  <c:v>2101.24639487479</c:v>
                </c:pt>
                <c:pt idx="827">
                  <c:v>2132.4588213002498</c:v>
                </c:pt>
                <c:pt idx="828">
                  <c:v>2050.2681018598887</c:v>
                </c:pt>
                <c:pt idx="829">
                  <c:v>2027.5550933656011</c:v>
                </c:pt>
                <c:pt idx="830">
                  <c:v>2047.9094977871923</c:v>
                </c:pt>
                <c:pt idx="831">
                  <c:v>2055.33370912399</c:v>
                </c:pt>
                <c:pt idx="832">
                  <c:v>2087.9395973118412</c:v>
                </c:pt>
                <c:pt idx="833">
                  <c:v>2057.350191208568</c:v>
                </c:pt>
                <c:pt idx="834">
                  <c:v>2104.1157459425822</c:v>
                </c:pt>
                <c:pt idx="835">
                  <c:v>2078.4519977108712</c:v>
                </c:pt>
                <c:pt idx="836">
                  <c:v>2006.7802130598277</c:v>
                </c:pt>
                <c:pt idx="837">
                  <c:v>2021.1888130372699</c:v>
                </c:pt>
                <c:pt idx="838">
                  <c:v>1997.58135585226</c:v>
                </c:pt>
                <c:pt idx="839">
                  <c:v>1976.0937845874698</c:v>
                </c:pt>
                <c:pt idx="840">
                  <c:v>2049.0248042928997</c:v>
                </c:pt>
                <c:pt idx="841">
                  <c:v>2225.4743948182722</c:v>
                </c:pt>
                <c:pt idx="842">
                  <c:v>2432.5479389853112</c:v>
                </c:pt>
                <c:pt idx="843">
                  <c:v>2433.132996210325</c:v>
                </c:pt>
                <c:pt idx="844">
                  <c:v>2459.7764196307198</c:v>
                </c:pt>
                <c:pt idx="845">
                  <c:v>2562.1676035323912</c:v>
                </c:pt>
                <c:pt idx="846">
                  <c:v>2632.3990962549151</c:v>
                </c:pt>
                <c:pt idx="847">
                  <c:v>2661.9197821020102</c:v>
                </c:pt>
                <c:pt idx="848">
                  <c:v>2697.3478799310301</c:v>
                </c:pt>
                <c:pt idx="849">
                  <c:v>2702.1721627023612</c:v>
                </c:pt>
                <c:pt idx="850">
                  <c:v>2702.6685174281297</c:v>
                </c:pt>
                <c:pt idx="851">
                  <c:v>2712.56165585383</c:v>
                </c:pt>
                <c:pt idx="852">
                  <c:v>2758.7369592073501</c:v>
                </c:pt>
                <c:pt idx="853">
                  <c:v>2668.7995062017812</c:v>
                </c:pt>
                <c:pt idx="854">
                  <c:v>2661.17811658252</c:v>
                </c:pt>
                <c:pt idx="855">
                  <c:v>2723.9925217886498</c:v>
                </c:pt>
                <c:pt idx="856">
                  <c:v>2646.8549073016302</c:v>
                </c:pt>
                <c:pt idx="857">
                  <c:v>2542.9671666006002</c:v>
                </c:pt>
                <c:pt idx="858">
                  <c:v>2458.537476291935</c:v>
                </c:pt>
                <c:pt idx="859">
                  <c:v>2424.0969355285301</c:v>
                </c:pt>
                <c:pt idx="860">
                  <c:v>2283.1762094489854</c:v>
                </c:pt>
                <c:pt idx="861">
                  <c:v>2280.9199281495512</c:v>
                </c:pt>
                <c:pt idx="862">
                  <c:v>2240.4903899820602</c:v>
                </c:pt>
                <c:pt idx="863">
                  <c:v>2159.6496930195599</c:v>
                </c:pt>
                <c:pt idx="864">
                  <c:v>2193.1701976646</c:v>
                </c:pt>
                <c:pt idx="865">
                  <c:v>2335.61551575965</c:v>
                </c:pt>
                <c:pt idx="866">
                  <c:v>2499.6204907766687</c:v>
                </c:pt>
                <c:pt idx="867">
                  <c:v>2463.8864454884597</c:v>
                </c:pt>
                <c:pt idx="868">
                  <c:v>2507.7596355324622</c:v>
                </c:pt>
                <c:pt idx="869">
                  <c:v>2524.9932166087556</c:v>
                </c:pt>
                <c:pt idx="870">
                  <c:v>2483.4626692623797</c:v>
                </c:pt>
                <c:pt idx="871">
                  <c:v>2466.3425898056798</c:v>
                </c:pt>
                <c:pt idx="872">
                  <c:v>2506.75546083476</c:v>
                </c:pt>
                <c:pt idx="873">
                  <c:v>2505.0696307415901</c:v>
                </c:pt>
                <c:pt idx="874">
                  <c:v>2441.3449426002712</c:v>
                </c:pt>
                <c:pt idx="875">
                  <c:v>2450.10000782627</c:v>
                </c:pt>
                <c:pt idx="876">
                  <c:v>2436.5482350345401</c:v>
                </c:pt>
                <c:pt idx="877">
                  <c:v>2412.8657996379102</c:v>
                </c:pt>
                <c:pt idx="878">
                  <c:v>2355.2082224860897</c:v>
                </c:pt>
                <c:pt idx="879">
                  <c:v>2392.2695147211598</c:v>
                </c:pt>
                <c:pt idx="880">
                  <c:v>2353.9033488559812</c:v>
                </c:pt>
                <c:pt idx="881">
                  <c:v>2402.81295668352</c:v>
                </c:pt>
                <c:pt idx="882">
                  <c:v>2430.4104651201487</c:v>
                </c:pt>
                <c:pt idx="883">
                  <c:v>2482.0751089472251</c:v>
                </c:pt>
                <c:pt idx="884">
                  <c:v>2478.4047649968797</c:v>
                </c:pt>
                <c:pt idx="885">
                  <c:v>2599.0601512340922</c:v>
                </c:pt>
                <c:pt idx="886">
                  <c:v>2712.0106012127499</c:v>
                </c:pt>
                <c:pt idx="887">
                  <c:v>2778.3369353851322</c:v>
                </c:pt>
                <c:pt idx="888">
                  <c:v>2813.3582340811822</c:v>
                </c:pt>
                <c:pt idx="889">
                  <c:v>2800.95644158709</c:v>
                </c:pt>
                <c:pt idx="890">
                  <c:v>2995.9627006317601</c:v>
                </c:pt>
                <c:pt idx="891">
                  <c:v>3135.2392958016599</c:v>
                </c:pt>
                <c:pt idx="892">
                  <c:v>3265.1969883513198</c:v>
                </c:pt>
                <c:pt idx="893">
                  <c:v>3163.4866188268697</c:v>
                </c:pt>
                <c:pt idx="894">
                  <c:v>3057.2742324976098</c:v>
                </c:pt>
                <c:pt idx="895">
                  <c:v>2932.998177504568</c:v>
                </c:pt>
                <c:pt idx="896">
                  <c:v>2839.7258836388987</c:v>
                </c:pt>
                <c:pt idx="897">
                  <c:v>2662.0904705715666</c:v>
                </c:pt>
                <c:pt idx="898">
                  <c:v>2552.5379307027702</c:v>
                </c:pt>
                <c:pt idx="899">
                  <c:v>2631.32006407885</c:v>
                </c:pt>
                <c:pt idx="900">
                  <c:v>2624.6198073088799</c:v>
                </c:pt>
                <c:pt idx="901">
                  <c:v>2617.9295070792145</c:v>
                </c:pt>
                <c:pt idx="902">
                  <c:v>2514.4731263149056</c:v>
                </c:pt>
                <c:pt idx="903">
                  <c:v>2423.6320817755</c:v>
                </c:pt>
                <c:pt idx="904">
                  <c:v>2332.2027872024901</c:v>
                </c:pt>
                <c:pt idx="905">
                  <c:v>2356.0656406908897</c:v>
                </c:pt>
                <c:pt idx="906">
                  <c:v>2366.6503292184102</c:v>
                </c:pt>
                <c:pt idx="907">
                  <c:v>2429.3599280437102</c:v>
                </c:pt>
                <c:pt idx="908">
                  <c:v>2471.3093831070501</c:v>
                </c:pt>
                <c:pt idx="909">
                  <c:v>2528.7230432189699</c:v>
                </c:pt>
                <c:pt idx="910">
                  <c:v>2563.2129217701199</c:v>
                </c:pt>
                <c:pt idx="911">
                  <c:v>2550.2406263398698</c:v>
                </c:pt>
                <c:pt idx="912">
                  <c:v>2563.4902930783151</c:v>
                </c:pt>
                <c:pt idx="913">
                  <c:v>2580.8218892525801</c:v>
                </c:pt>
                <c:pt idx="914">
                  <c:v>2648.0733400024651</c:v>
                </c:pt>
                <c:pt idx="915">
                  <c:v>2844.6475354929598</c:v>
                </c:pt>
                <c:pt idx="916">
                  <c:v>3009.7481743212998</c:v>
                </c:pt>
                <c:pt idx="917">
                  <c:v>3181.04821590954</c:v>
                </c:pt>
                <c:pt idx="918">
                  <c:v>3221.8740682493012</c:v>
                </c:pt>
                <c:pt idx="919">
                  <c:v>3221.9583617191397</c:v>
                </c:pt>
                <c:pt idx="920">
                  <c:v>3175.5921303861851</c:v>
                </c:pt>
                <c:pt idx="921">
                  <c:v>3167.571433416585</c:v>
                </c:pt>
                <c:pt idx="922">
                  <c:v>3106.9174346520522</c:v>
                </c:pt>
                <c:pt idx="923">
                  <c:v>3076.1192340614602</c:v>
                </c:pt>
                <c:pt idx="924">
                  <c:v>3006.1405496056555</c:v>
                </c:pt>
                <c:pt idx="925">
                  <c:v>2925.5696900366497</c:v>
                </c:pt>
                <c:pt idx="926">
                  <c:v>2907.0659158867302</c:v>
                </c:pt>
                <c:pt idx="927">
                  <c:v>2781.4630469335571</c:v>
                </c:pt>
                <c:pt idx="928">
                  <c:v>2692.4085984462399</c:v>
                </c:pt>
                <c:pt idx="929">
                  <c:v>2594.0468351067434</c:v>
                </c:pt>
                <c:pt idx="930">
                  <c:v>2674.8114330726371</c:v>
                </c:pt>
                <c:pt idx="931">
                  <c:v>2868.1030052302422</c:v>
                </c:pt>
                <c:pt idx="932">
                  <c:v>2896.9970685612702</c:v>
                </c:pt>
                <c:pt idx="933">
                  <c:v>2962.9638667772301</c:v>
                </c:pt>
                <c:pt idx="934">
                  <c:v>3077.2050925911922</c:v>
                </c:pt>
                <c:pt idx="935">
                  <c:v>3163.9980321351745</c:v>
                </c:pt>
                <c:pt idx="936">
                  <c:v>3127.61020990101</c:v>
                </c:pt>
                <c:pt idx="937">
                  <c:v>3104.3055169163381</c:v>
                </c:pt>
                <c:pt idx="938">
                  <c:v>3129.6298791524587</c:v>
                </c:pt>
                <c:pt idx="939">
                  <c:v>3113.34743813662</c:v>
                </c:pt>
                <c:pt idx="940">
                  <c:v>3158.7686850308014</c:v>
                </c:pt>
                <c:pt idx="941">
                  <c:v>3139.1438904729498</c:v>
                </c:pt>
                <c:pt idx="942">
                  <c:v>3208.4140296609298</c:v>
                </c:pt>
                <c:pt idx="943">
                  <c:v>3149.6286501006439</c:v>
                </c:pt>
                <c:pt idx="944">
                  <c:v>3242.6931928800086</c:v>
                </c:pt>
                <c:pt idx="945">
                  <c:v>3239.0526485881801</c:v>
                </c:pt>
                <c:pt idx="946">
                  <c:v>3175.3101269863901</c:v>
                </c:pt>
                <c:pt idx="947">
                  <c:v>2995.7617661019299</c:v>
                </c:pt>
                <c:pt idx="948">
                  <c:v>2999.4402093187055</c:v>
                </c:pt>
                <c:pt idx="949">
                  <c:v>2986.6209911190349</c:v>
                </c:pt>
                <c:pt idx="950">
                  <c:v>3043.4254429579701</c:v>
                </c:pt>
                <c:pt idx="951">
                  <c:v>3092.3026343714751</c:v>
                </c:pt>
                <c:pt idx="952">
                  <c:v>3055.2767503397499</c:v>
                </c:pt>
                <c:pt idx="953">
                  <c:v>3079.9474438552102</c:v>
                </c:pt>
                <c:pt idx="954">
                  <c:v>2999.93603616572</c:v>
                </c:pt>
                <c:pt idx="955">
                  <c:v>2962.4619532581551</c:v>
                </c:pt>
                <c:pt idx="956">
                  <c:v>2945.12778790529</c:v>
                </c:pt>
                <c:pt idx="957">
                  <c:v>2937.4745673687898</c:v>
                </c:pt>
                <c:pt idx="958">
                  <c:v>2877.9491704641</c:v>
                </c:pt>
                <c:pt idx="959">
                  <c:v>3044.7756563726102</c:v>
                </c:pt>
                <c:pt idx="960">
                  <c:v>2969.1272262591301</c:v>
                </c:pt>
                <c:pt idx="961">
                  <c:v>3020.7165633945201</c:v>
                </c:pt>
                <c:pt idx="962">
                  <c:v>2964.4330730180322</c:v>
                </c:pt>
                <c:pt idx="963">
                  <c:v>2958.841902256398</c:v>
                </c:pt>
                <c:pt idx="964">
                  <c:v>2998.61193141902</c:v>
                </c:pt>
                <c:pt idx="965">
                  <c:v>3156.5117352895786</c:v>
                </c:pt>
                <c:pt idx="966">
                  <c:v>3288.597947807395</c:v>
                </c:pt>
                <c:pt idx="967">
                  <c:v>3217.4135396875081</c:v>
                </c:pt>
                <c:pt idx="968">
                  <c:v>3241.5305153590002</c:v>
                </c:pt>
                <c:pt idx="969">
                  <c:v>3251.2517200820612</c:v>
                </c:pt>
                <c:pt idx="970">
                  <c:v>3286.4617757963001</c:v>
                </c:pt>
                <c:pt idx="971">
                  <c:v>3108.0083844592054</c:v>
                </c:pt>
                <c:pt idx="972">
                  <c:v>3168.3667169180512</c:v>
                </c:pt>
                <c:pt idx="973">
                  <c:v>3177.3991876997002</c:v>
                </c:pt>
                <c:pt idx="974">
                  <c:v>3232.0769479801702</c:v>
                </c:pt>
                <c:pt idx="975">
                  <c:v>3294.0769924102901</c:v>
                </c:pt>
                <c:pt idx="976">
                  <c:v>3354.5523058309745</c:v>
                </c:pt>
                <c:pt idx="977">
                  <c:v>3285.4384779709612</c:v>
                </c:pt>
                <c:pt idx="978">
                  <c:v>3324.3779979819251</c:v>
                </c:pt>
                <c:pt idx="979">
                  <c:v>3369.4468034942597</c:v>
                </c:pt>
                <c:pt idx="980">
                  <c:v>3230.3576410935602</c:v>
                </c:pt>
                <c:pt idx="981">
                  <c:v>3267.2356107333512</c:v>
                </c:pt>
                <c:pt idx="982">
                  <c:v>3261.1517822372671</c:v>
                </c:pt>
                <c:pt idx="983">
                  <c:v>3274.15069378406</c:v>
                </c:pt>
                <c:pt idx="984">
                  <c:v>3226.8941468938356</c:v>
                </c:pt>
                <c:pt idx="985">
                  <c:v>3212.5894952773801</c:v>
                </c:pt>
                <c:pt idx="986">
                  <c:v>3256.7743560896201</c:v>
                </c:pt>
                <c:pt idx="987">
                  <c:v>3344.0441857645587</c:v>
                </c:pt>
                <c:pt idx="988">
                  <c:v>3318.0813564470545</c:v>
                </c:pt>
                <c:pt idx="989">
                  <c:v>3283.6911691229197</c:v>
                </c:pt>
                <c:pt idx="990">
                  <c:v>3340.8743280328622</c:v>
                </c:pt>
                <c:pt idx="991">
                  <c:v>3417.1085843200444</c:v>
                </c:pt>
                <c:pt idx="992">
                  <c:v>3456.4180064503612</c:v>
                </c:pt>
                <c:pt idx="993">
                  <c:v>3471.8887310672899</c:v>
                </c:pt>
                <c:pt idx="994">
                  <c:v>3473.8414821744846</c:v>
                </c:pt>
                <c:pt idx="995">
                  <c:v>3464.60736121436</c:v>
                </c:pt>
                <c:pt idx="996">
                  <c:v>3617.3331373936981</c:v>
                </c:pt>
                <c:pt idx="997">
                  <c:v>3570.2874489410597</c:v>
                </c:pt>
                <c:pt idx="998">
                  <c:v>3491.4924251299849</c:v>
                </c:pt>
                <c:pt idx="999">
                  <c:v>3442.5153680931012</c:v>
                </c:pt>
                <c:pt idx="1000">
                  <c:v>3463.5663531446698</c:v>
                </c:pt>
                <c:pt idx="1001">
                  <c:v>3568.680645776175</c:v>
                </c:pt>
                <c:pt idx="1002">
                  <c:v>3485.8821649794422</c:v>
                </c:pt>
                <c:pt idx="1003">
                  <c:v>3384.5357205105956</c:v>
                </c:pt>
                <c:pt idx="1004">
                  <c:v>3416.6771139521557</c:v>
                </c:pt>
                <c:pt idx="1005">
                  <c:v>3286.331671804945</c:v>
                </c:pt>
                <c:pt idx="1006">
                  <c:v>3235.6637939257598</c:v>
                </c:pt>
                <c:pt idx="1007">
                  <c:v>3194.4565303796112</c:v>
                </c:pt>
                <c:pt idx="1008">
                  <c:v>3084.7240189075901</c:v>
                </c:pt>
                <c:pt idx="1009">
                  <c:v>3078.0479642976798</c:v>
                </c:pt>
                <c:pt idx="1010">
                  <c:v>3195.8481489003002</c:v>
                </c:pt>
                <c:pt idx="1011">
                  <c:v>3163.0929127437412</c:v>
                </c:pt>
                <c:pt idx="1012">
                  <c:v>3193.2754322721471</c:v>
                </c:pt>
                <c:pt idx="1013">
                  <c:v>3230.5981645235202</c:v>
                </c:pt>
                <c:pt idx="1014">
                  <c:v>3226.8154583159912</c:v>
                </c:pt>
                <c:pt idx="1015">
                  <c:v>3304.6326625811312</c:v>
                </c:pt>
                <c:pt idx="1016">
                  <c:v>3258.6225386335245</c:v>
                </c:pt>
                <c:pt idx="1017">
                  <c:v>3278.3378309196801</c:v>
                </c:pt>
                <c:pt idx="1018">
                  <c:v>3215.7278951449644</c:v>
                </c:pt>
                <c:pt idx="1019">
                  <c:v>3167.4617938907622</c:v>
                </c:pt>
                <c:pt idx="1020">
                  <c:v>3112.52449886355</c:v>
                </c:pt>
                <c:pt idx="1021">
                  <c:v>3203.5993912403651</c:v>
                </c:pt>
                <c:pt idx="1022">
                  <c:v>3205.4797475799651</c:v>
                </c:pt>
                <c:pt idx="1023">
                  <c:v>3097.5448174005501</c:v>
                </c:pt>
                <c:pt idx="1024">
                  <c:v>3012.5164266203001</c:v>
                </c:pt>
                <c:pt idx="1025">
                  <c:v>2925.3581481348501</c:v>
                </c:pt>
                <c:pt idx="1026">
                  <c:v>2878.8398178692651</c:v>
                </c:pt>
                <c:pt idx="1027">
                  <c:v>2931.526688731095</c:v>
                </c:pt>
                <c:pt idx="1028">
                  <c:v>2995.7601828125912</c:v>
                </c:pt>
                <c:pt idx="1029">
                  <c:v>2993.5431951474002</c:v>
                </c:pt>
                <c:pt idx="1030">
                  <c:v>3007.78557803884</c:v>
                </c:pt>
                <c:pt idx="1031">
                  <c:v>3095.9547129666812</c:v>
                </c:pt>
                <c:pt idx="1032">
                  <c:v>3120.2399251351299</c:v>
                </c:pt>
                <c:pt idx="1033">
                  <c:v>3091.0247177335245</c:v>
                </c:pt>
                <c:pt idx="1034">
                  <c:v>3070.1677962792351</c:v>
                </c:pt>
                <c:pt idx="1035">
                  <c:v>3107.4418260730722</c:v>
                </c:pt>
                <c:pt idx="1036">
                  <c:v>3014.1108598696887</c:v>
                </c:pt>
                <c:pt idx="1037">
                  <c:v>3061.5356528961056</c:v>
                </c:pt>
                <c:pt idx="1038">
                  <c:v>3077.2577969927402</c:v>
                </c:pt>
                <c:pt idx="1039">
                  <c:v>2978.1513633411851</c:v>
                </c:pt>
                <c:pt idx="1040">
                  <c:v>2883.9784504209997</c:v>
                </c:pt>
                <c:pt idx="1041">
                  <c:v>2919.0061125893781</c:v>
                </c:pt>
                <c:pt idx="1042">
                  <c:v>3109.2873131266497</c:v>
                </c:pt>
                <c:pt idx="1043">
                  <c:v>3209.0615809985802</c:v>
                </c:pt>
                <c:pt idx="1044">
                  <c:v>3183.4911942507656</c:v>
                </c:pt>
                <c:pt idx="1045">
                  <c:v>3194.266247498475</c:v>
                </c:pt>
                <c:pt idx="1046">
                  <c:v>3122.6436858695797</c:v>
                </c:pt>
                <c:pt idx="1047">
                  <c:v>3143.6260471711498</c:v>
                </c:pt>
                <c:pt idx="1048">
                  <c:v>3220.5951822039856</c:v>
                </c:pt>
                <c:pt idx="1049">
                  <c:v>3096.3498353599798</c:v>
                </c:pt>
                <c:pt idx="1050">
                  <c:v>3038.2180724509999</c:v>
                </c:pt>
                <c:pt idx="1051">
                  <c:v>3067.67760406553</c:v>
                </c:pt>
                <c:pt idx="1052">
                  <c:v>3134.8591824339251</c:v>
                </c:pt>
                <c:pt idx="1053">
                  <c:v>3086.9380429492512</c:v>
                </c:pt>
                <c:pt idx="1054">
                  <c:v>2912.0254602916598</c:v>
                </c:pt>
                <c:pt idx="1055">
                  <c:v>2801.96537578672</c:v>
                </c:pt>
                <c:pt idx="1056">
                  <c:v>2697.3288849114997</c:v>
                </c:pt>
                <c:pt idx="1057">
                  <c:v>2615.93811621758</c:v>
                </c:pt>
                <c:pt idx="1058">
                  <c:v>2624.3318527780166</c:v>
                </c:pt>
                <c:pt idx="1059">
                  <c:v>2553.0786154846787</c:v>
                </c:pt>
                <c:pt idx="1060">
                  <c:v>2525.817558396448</c:v>
                </c:pt>
                <c:pt idx="1061">
                  <c:v>2531.6058368398512</c:v>
                </c:pt>
                <c:pt idx="1062">
                  <c:v>2437.7064274220934</c:v>
                </c:pt>
                <c:pt idx="1063">
                  <c:v>2363.9868364736699</c:v>
                </c:pt>
                <c:pt idx="1064">
                  <c:v>2295.1213974877101</c:v>
                </c:pt>
                <c:pt idx="1065">
                  <c:v>2267.8332136752201</c:v>
                </c:pt>
                <c:pt idx="1066">
                  <c:v>2319.6388957821687</c:v>
                </c:pt>
                <c:pt idx="1067">
                  <c:v>2316.0712403606699</c:v>
                </c:pt>
                <c:pt idx="1068">
                  <c:v>2242.4375338195191</c:v>
                </c:pt>
                <c:pt idx="1069">
                  <c:v>2170.8791092812376</c:v>
                </c:pt>
                <c:pt idx="1070">
                  <c:v>2141.0441801429897</c:v>
                </c:pt>
                <c:pt idx="1071">
                  <c:v>2164.8413895002845</c:v>
                </c:pt>
                <c:pt idx="1072">
                  <c:v>2156.6840075380501</c:v>
                </c:pt>
                <c:pt idx="1073">
                  <c:v>2125.8834839969099</c:v>
                </c:pt>
                <c:pt idx="1074">
                  <c:v>2136.50347999627</c:v>
                </c:pt>
                <c:pt idx="1075">
                  <c:v>2119.7143938584945</c:v>
                </c:pt>
                <c:pt idx="1076">
                  <c:v>2168.4431057854722</c:v>
                </c:pt>
                <c:pt idx="1077">
                  <c:v>2137.2057427340901</c:v>
                </c:pt>
                <c:pt idx="1078">
                  <c:v>2041.0866599614228</c:v>
                </c:pt>
                <c:pt idx="1079">
                  <c:v>2031.05068069817</c:v>
                </c:pt>
                <c:pt idx="1080">
                  <c:v>2072.7816425994902</c:v>
                </c:pt>
                <c:pt idx="1081">
                  <c:v>2085.5029014074598</c:v>
                </c:pt>
                <c:pt idx="1082">
                  <c:v>2068.4828797332998</c:v>
                </c:pt>
                <c:pt idx="1083">
                  <c:v>2054.2674121698087</c:v>
                </c:pt>
                <c:pt idx="1084">
                  <c:v>2101.5465012527097</c:v>
                </c:pt>
                <c:pt idx="1085">
                  <c:v>2153.8947470698599</c:v>
                </c:pt>
                <c:pt idx="1086">
                  <c:v>2183.9111882373891</c:v>
                </c:pt>
                <c:pt idx="1087">
                  <c:v>2295.4522945511612</c:v>
                </c:pt>
                <c:pt idx="1088">
                  <c:v>2245.2676972427198</c:v>
                </c:pt>
                <c:pt idx="1089">
                  <c:v>2180.4162716598698</c:v>
                </c:pt>
                <c:pt idx="1090">
                  <c:v>2177.0356104713951</c:v>
                </c:pt>
                <c:pt idx="1091">
                  <c:v>2190.4400276023512</c:v>
                </c:pt>
                <c:pt idx="1092">
                  <c:v>2168.7181402444212</c:v>
                </c:pt>
                <c:pt idx="1093">
                  <c:v>2126.1526586431</c:v>
                </c:pt>
                <c:pt idx="1094">
                  <c:v>2118.1166986875996</c:v>
                </c:pt>
                <c:pt idx="1095">
                  <c:v>2105.7905249812402</c:v>
                </c:pt>
                <c:pt idx="1096">
                  <c:v>2094.6170641994099</c:v>
                </c:pt>
                <c:pt idx="1097">
                  <c:v>2087.9659257114099</c:v>
                </c:pt>
                <c:pt idx="1098">
                  <c:v>2108.2963841729597</c:v>
                </c:pt>
                <c:pt idx="1099">
                  <c:v>2056.6397257281997</c:v>
                </c:pt>
                <c:pt idx="1100">
                  <c:v>2070.0359595547702</c:v>
                </c:pt>
                <c:pt idx="1101">
                  <c:v>2008.6682558831801</c:v>
                </c:pt>
                <c:pt idx="1102">
                  <c:v>1917.08173104766</c:v>
                </c:pt>
                <c:pt idx="1103">
                  <c:v>1871.8947089938674</c:v>
                </c:pt>
                <c:pt idx="1104">
                  <c:v>1804.9554346627301</c:v>
                </c:pt>
                <c:pt idx="1105">
                  <c:v>1779.9760277273601</c:v>
                </c:pt>
                <c:pt idx="1106">
                  <c:v>1766.83769973937</c:v>
                </c:pt>
                <c:pt idx="1107">
                  <c:v>1842.2754790681101</c:v>
                </c:pt>
                <c:pt idx="1108">
                  <c:v>1758.6313823265498</c:v>
                </c:pt>
                <c:pt idx="1109">
                  <c:v>1787.6192501170699</c:v>
                </c:pt>
                <c:pt idx="1110">
                  <c:v>1802.7934943713271</c:v>
                </c:pt>
                <c:pt idx="1111">
                  <c:v>1796.0333929582996</c:v>
                </c:pt>
                <c:pt idx="1112">
                  <c:v>1746.2141242002699</c:v>
                </c:pt>
                <c:pt idx="1113">
                  <c:v>1683.0688181778398</c:v>
                </c:pt>
                <c:pt idx="1114">
                  <c:v>1698.7981272185598</c:v>
                </c:pt>
                <c:pt idx="1115">
                  <c:v>1662.3675325063498</c:v>
                </c:pt>
                <c:pt idx="1116">
                  <c:v>1739.6983153571098</c:v>
                </c:pt>
                <c:pt idx="1117">
                  <c:v>1775.4588484037811</c:v>
                </c:pt>
                <c:pt idx="1118">
                  <c:v>1772.0647118048998</c:v>
                </c:pt>
                <c:pt idx="1119">
                  <c:v>1693.0577487051</c:v>
                </c:pt>
                <c:pt idx="1120">
                  <c:v>1696.9044661401601</c:v>
                </c:pt>
                <c:pt idx="1121">
                  <c:v>1617.0108719453701</c:v>
                </c:pt>
                <c:pt idx="1122">
                  <c:v>1594.6677983696</c:v>
                </c:pt>
                <c:pt idx="1123">
                  <c:v>1654.2050376459301</c:v>
                </c:pt>
                <c:pt idx="1124">
                  <c:v>1621.0922055052499</c:v>
                </c:pt>
                <c:pt idx="1125">
                  <c:v>1647.1323851290099</c:v>
                </c:pt>
                <c:pt idx="1126">
                  <c:v>1717.40322575862</c:v>
                </c:pt>
                <c:pt idx="1127">
                  <c:v>1714.5346697200923</c:v>
                </c:pt>
                <c:pt idx="1128">
                  <c:v>1708.2185688156201</c:v>
                </c:pt>
                <c:pt idx="1129">
                  <c:v>1706.75451620019</c:v>
                </c:pt>
                <c:pt idx="1130">
                  <c:v>1735.2580574914623</c:v>
                </c:pt>
                <c:pt idx="1131">
                  <c:v>1779.4368255372001</c:v>
                </c:pt>
                <c:pt idx="1132">
                  <c:v>1795.5495114701723</c:v>
                </c:pt>
                <c:pt idx="1133">
                  <c:v>1806.8387596696723</c:v>
                </c:pt>
                <c:pt idx="1134">
                  <c:v>1765.9407724475011</c:v>
                </c:pt>
                <c:pt idx="1135">
                  <c:v>1669.6036500953599</c:v>
                </c:pt>
                <c:pt idx="1136">
                  <c:v>1717.2708010700901</c:v>
                </c:pt>
                <c:pt idx="1137">
                  <c:v>1745.14079338959</c:v>
                </c:pt>
                <c:pt idx="1138">
                  <c:v>1715.5068353527611</c:v>
                </c:pt>
                <c:pt idx="1139">
                  <c:v>1722.86107214458</c:v>
                </c:pt>
                <c:pt idx="1140">
                  <c:v>1679.3112940765998</c:v>
                </c:pt>
                <c:pt idx="1141">
                  <c:v>1828.2746113825001</c:v>
                </c:pt>
                <c:pt idx="1142">
                  <c:v>1944.1004997299099</c:v>
                </c:pt>
                <c:pt idx="1143">
                  <c:v>1913.34020126123</c:v>
                </c:pt>
                <c:pt idx="1144">
                  <c:v>2020.0719874229101</c:v>
                </c:pt>
                <c:pt idx="1145">
                  <c:v>2087.1067818460897</c:v>
                </c:pt>
                <c:pt idx="1146">
                  <c:v>2189.5336386643212</c:v>
                </c:pt>
                <c:pt idx="1147">
                  <c:v>2306.0127682103612</c:v>
                </c:pt>
                <c:pt idx="1148">
                  <c:v>2365.265319073555</c:v>
                </c:pt>
                <c:pt idx="1149">
                  <c:v>2382.1049717809597</c:v>
                </c:pt>
                <c:pt idx="1150">
                  <c:v>2376.4189045704766</c:v>
                </c:pt>
                <c:pt idx="1151">
                  <c:v>2364.5583187618699</c:v>
                </c:pt>
                <c:pt idx="1152">
                  <c:v>2508.4728880902899</c:v>
                </c:pt>
                <c:pt idx="1153">
                  <c:v>2544.0789072901202</c:v>
                </c:pt>
                <c:pt idx="1154">
                  <c:v>2558.0077167340351</c:v>
                </c:pt>
                <c:pt idx="1155">
                  <c:v>2534.8813531135256</c:v>
                </c:pt>
                <c:pt idx="1156">
                  <c:v>2508.5829592415112</c:v>
                </c:pt>
                <c:pt idx="1157">
                  <c:v>2587.0979492138899</c:v>
                </c:pt>
                <c:pt idx="1158">
                  <c:v>2542.5421432507001</c:v>
                </c:pt>
                <c:pt idx="1159">
                  <c:v>2593.9419524073751</c:v>
                </c:pt>
                <c:pt idx="1160">
                  <c:v>2580.8071949464656</c:v>
                </c:pt>
                <c:pt idx="1161">
                  <c:v>2492.0607893879787</c:v>
                </c:pt>
                <c:pt idx="1162">
                  <c:v>2365.4856890452397</c:v>
                </c:pt>
                <c:pt idx="1163">
                  <c:v>2332.7647185312012</c:v>
                </c:pt>
                <c:pt idx="1164">
                  <c:v>2190.9079005707922</c:v>
                </c:pt>
                <c:pt idx="1165">
                  <c:v>2093.0778773719212</c:v>
                </c:pt>
                <c:pt idx="1166">
                  <c:v>2059.0375269076912</c:v>
                </c:pt>
                <c:pt idx="1167">
                  <c:v>2023.0723842328357</c:v>
                </c:pt>
                <c:pt idx="1168">
                  <c:v>1972.31159098733</c:v>
                </c:pt>
                <c:pt idx="1169">
                  <c:v>1865.2493271861601</c:v>
                </c:pt>
                <c:pt idx="1170">
                  <c:v>1821.6787597392001</c:v>
                </c:pt>
                <c:pt idx="1171">
                  <c:v>1812.26235573603</c:v>
                </c:pt>
                <c:pt idx="1172">
                  <c:v>1787.5178232212411</c:v>
                </c:pt>
                <c:pt idx="1173">
                  <c:v>1742.2780745627001</c:v>
                </c:pt>
                <c:pt idx="1174">
                  <c:v>1756.4687453672211</c:v>
                </c:pt>
                <c:pt idx="1175">
                  <c:v>1766.0319948504798</c:v>
                </c:pt>
                <c:pt idx="1176">
                  <c:v>1800.42517422882</c:v>
                </c:pt>
                <c:pt idx="1177">
                  <c:v>1770.6593355795571</c:v>
                </c:pt>
                <c:pt idx="1178">
                  <c:v>1722.8023488676474</c:v>
                </c:pt>
                <c:pt idx="1179">
                  <c:v>1681.4163887027323</c:v>
                </c:pt>
                <c:pt idx="1180">
                  <c:v>1622.4666143947511</c:v>
                </c:pt>
                <c:pt idx="1181">
                  <c:v>1661.10453558162</c:v>
                </c:pt>
                <c:pt idx="1182">
                  <c:v>1695.1320446724671</c:v>
                </c:pt>
                <c:pt idx="1183">
                  <c:v>1681.5339870809</c:v>
                </c:pt>
                <c:pt idx="1184">
                  <c:v>1683.55286292407</c:v>
                </c:pt>
                <c:pt idx="1185">
                  <c:v>1728.21358890856</c:v>
                </c:pt>
                <c:pt idx="1186">
                  <c:v>1695.2378558962823</c:v>
                </c:pt>
                <c:pt idx="1187">
                  <c:v>1623.5384119028599</c:v>
                </c:pt>
                <c:pt idx="1188">
                  <c:v>1597.6539776064999</c:v>
                </c:pt>
                <c:pt idx="1189">
                  <c:v>1591.6553364491399</c:v>
                </c:pt>
                <c:pt idx="1190">
                  <c:v>1552.0871379412001</c:v>
                </c:pt>
                <c:pt idx="1191">
                  <c:v>1324.0773100065499</c:v>
                </c:pt>
                <c:pt idx="1192">
                  <c:v>1531.8838409131874</c:v>
                </c:pt>
                <c:pt idx="1193">
                  <c:v>1463.3156280865901</c:v>
                </c:pt>
                <c:pt idx="1194">
                  <c:v>1449.3599165875798</c:v>
                </c:pt>
                <c:pt idx="1195">
                  <c:v>1454.4550925373699</c:v>
                </c:pt>
                <c:pt idx="1196">
                  <c:v>1448.3422536822611</c:v>
                </c:pt>
                <c:pt idx="1197">
                  <c:v>1404.7573044758799</c:v>
                </c:pt>
                <c:pt idx="1198">
                  <c:v>1407.4893569379799</c:v>
                </c:pt>
                <c:pt idx="1199">
                  <c:v>1450.9422917187201</c:v>
                </c:pt>
                <c:pt idx="1200">
                  <c:v>1454.07747492867</c:v>
                </c:pt>
                <c:pt idx="1201">
                  <c:v>1422.1542063587472</c:v>
                </c:pt>
                <c:pt idx="1202">
                  <c:v>1389.5283336748498</c:v>
                </c:pt>
                <c:pt idx="1203">
                  <c:v>1387.7649514866823</c:v>
                </c:pt>
                <c:pt idx="1204">
                  <c:v>1424.1614672715798</c:v>
                </c:pt>
                <c:pt idx="1205">
                  <c:v>1392.30475984033</c:v>
                </c:pt>
                <c:pt idx="1206">
                  <c:v>1370.3312457902</c:v>
                </c:pt>
                <c:pt idx="1207">
                  <c:v>1323.3448886761698</c:v>
                </c:pt>
                <c:pt idx="1208">
                  <c:v>1359.03219162147</c:v>
                </c:pt>
                <c:pt idx="1209">
                  <c:v>1347.9056269263601</c:v>
                </c:pt>
                <c:pt idx="1210">
                  <c:v>1356.9622263003</c:v>
                </c:pt>
                <c:pt idx="1211">
                  <c:v>1291.8049062931498</c:v>
                </c:pt>
                <c:pt idx="1212">
                  <c:v>1204.0982734051611</c:v>
                </c:pt>
                <c:pt idx="1213">
                  <c:v>1247.6227193951599</c:v>
                </c:pt>
                <c:pt idx="1214">
                  <c:v>1283.8987563737401</c:v>
                </c:pt>
                <c:pt idx="1215">
                  <c:v>1238.2357018647836</c:v>
                </c:pt>
                <c:pt idx="1216">
                  <c:v>1284.0721727273699</c:v>
                </c:pt>
                <c:pt idx="1217">
                  <c:v>1289.9215346645501</c:v>
                </c:pt>
                <c:pt idx="1218">
                  <c:v>1301.3744320102264</c:v>
                </c:pt>
                <c:pt idx="1219">
                  <c:v>1274.3943120620274</c:v>
                </c:pt>
                <c:pt idx="1220">
                  <c:v>1269.6233154986098</c:v>
                </c:pt>
                <c:pt idx="1221">
                  <c:v>1248.5992901359998</c:v>
                </c:pt>
                <c:pt idx="1222">
                  <c:v>1265.0804099498398</c:v>
                </c:pt>
                <c:pt idx="1223">
                  <c:v>1224.9994777255511</c:v>
                </c:pt>
                <c:pt idx="1224">
                  <c:v>1239.0250769902411</c:v>
                </c:pt>
                <c:pt idx="1225">
                  <c:v>1188.7117357421623</c:v>
                </c:pt>
                <c:pt idx="1226">
                  <c:v>1241.8390461964398</c:v>
                </c:pt>
                <c:pt idx="1227">
                  <c:v>1242.31296715757</c:v>
                </c:pt>
                <c:pt idx="1228">
                  <c:v>1164.72819898495</c:v>
                </c:pt>
                <c:pt idx="1229">
                  <c:v>1113.8665733442231</c:v>
                </c:pt>
                <c:pt idx="1230">
                  <c:v>1081.4992930618801</c:v>
                </c:pt>
                <c:pt idx="1231">
                  <c:v>1104.2417709208601</c:v>
                </c:pt>
                <c:pt idx="1232">
                  <c:v>1070.0501660262701</c:v>
                </c:pt>
                <c:pt idx="1233">
                  <c:v>1044.37019319874</c:v>
                </c:pt>
                <c:pt idx="1234">
                  <c:v>1060.14788289328</c:v>
                </c:pt>
                <c:pt idx="1235">
                  <c:v>1066.3974566045899</c:v>
                </c:pt>
                <c:pt idx="1236">
                  <c:v>1089.4845377751001</c:v>
                </c:pt>
                <c:pt idx="1237">
                  <c:v>1123.7463574906931</c:v>
                </c:pt>
                <c:pt idx="1238">
                  <c:v>1080.48491654078</c:v>
                </c:pt>
                <c:pt idx="1239">
                  <c:v>1051.3976490893799</c:v>
                </c:pt>
                <c:pt idx="1240">
                  <c:v>1067.9473889150599</c:v>
                </c:pt>
                <c:pt idx="1241">
                  <c:v>1057.6421484448674</c:v>
                </c:pt>
                <c:pt idx="1242">
                  <c:v>1061.3340739989098</c:v>
                </c:pt>
                <c:pt idx="1243">
                  <c:v>1000.2118621915594</c:v>
                </c:pt>
                <c:pt idx="1244">
                  <c:v>972.35612456943375</c:v>
                </c:pt>
                <c:pt idx="1245">
                  <c:v>993.89738334954802</c:v>
                </c:pt>
                <c:pt idx="1246">
                  <c:v>1001.8452062353189</c:v>
                </c:pt>
                <c:pt idx="1247">
                  <c:v>1074.4839739829911</c:v>
                </c:pt>
                <c:pt idx="1248">
                  <c:v>1058.6341756730999</c:v>
                </c:pt>
                <c:pt idx="1249">
                  <c:v>1053.9470931827946</c:v>
                </c:pt>
                <c:pt idx="1250">
                  <c:v>1075.65774315423</c:v>
                </c:pt>
                <c:pt idx="1251">
                  <c:v>1072.9761567519201</c:v>
                </c:pt>
                <c:pt idx="1252">
                  <c:v>1070.1614591479699</c:v>
                </c:pt>
                <c:pt idx="1253">
                  <c:v>1068.4559689951011</c:v>
                </c:pt>
                <c:pt idx="1254">
                  <c:v>1034.0386845502401</c:v>
                </c:pt>
                <c:pt idx="1255">
                  <c:v>1033.56523607025</c:v>
                </c:pt>
                <c:pt idx="1256">
                  <c:v>1059.4011734978901</c:v>
                </c:pt>
                <c:pt idx="1257">
                  <c:v>1031.9998740849001</c:v>
                </c:pt>
                <c:pt idx="1258">
                  <c:v>1047.96780885065</c:v>
                </c:pt>
                <c:pt idx="1259">
                  <c:v>1010.31467710684</c:v>
                </c:pt>
                <c:pt idx="1260">
                  <c:v>1025.3746843574675</c:v>
                </c:pt>
                <c:pt idx="1261">
                  <c:v>1018.03564274631</c:v>
                </c:pt>
                <c:pt idx="1262">
                  <c:v>1003.3488317586916</c:v>
                </c:pt>
                <c:pt idx="1263">
                  <c:v>1031.1733547848298</c:v>
                </c:pt>
                <c:pt idx="1264">
                  <c:v>1024.8823013695999</c:v>
                </c:pt>
                <c:pt idx="1265">
                  <c:v>1018.24188199644</c:v>
                </c:pt>
                <c:pt idx="1266">
                  <c:v>1053.3007759962211</c:v>
                </c:pt>
                <c:pt idx="1267">
                  <c:v>1055.5412946509298</c:v>
                </c:pt>
                <c:pt idx="1268">
                  <c:v>1011.1777573696316</c:v>
                </c:pt>
                <c:pt idx="1269">
                  <c:v>1013.1599991651999</c:v>
                </c:pt>
                <c:pt idx="1270">
                  <c:v>1023.2011682603105</c:v>
                </c:pt>
                <c:pt idx="1271">
                  <c:v>1012.70774480377</c:v>
                </c:pt>
                <c:pt idx="1272">
                  <c:v>1008.75101333436</c:v>
                </c:pt>
                <c:pt idx="1273">
                  <c:v>1014.0846671639794</c:v>
                </c:pt>
                <c:pt idx="1274">
                  <c:v>991.13906475856311</c:v>
                </c:pt>
                <c:pt idx="1275">
                  <c:v>973.03551595724809</c:v>
                </c:pt>
                <c:pt idx="1276">
                  <c:v>1002.8681080209184</c:v>
                </c:pt>
                <c:pt idx="1277">
                  <c:v>999.79890040638384</c:v>
                </c:pt>
                <c:pt idx="1278">
                  <c:v>975.12297574791899</c:v>
                </c:pt>
                <c:pt idx="1279">
                  <c:v>993.61071275465895</c:v>
                </c:pt>
                <c:pt idx="1280">
                  <c:v>1037.1757095188398</c:v>
                </c:pt>
                <c:pt idx="1281">
                  <c:v>1011.4419255689201</c:v>
                </c:pt>
                <c:pt idx="1282">
                  <c:v>989.30235305374799</c:v>
                </c:pt>
                <c:pt idx="1283">
                  <c:v>1015.94986202155</c:v>
                </c:pt>
                <c:pt idx="1284">
                  <c:v>1010.54189948662</c:v>
                </c:pt>
                <c:pt idx="1285">
                  <c:v>970.76941336387301</c:v>
                </c:pt>
                <c:pt idx="1286">
                  <c:v>976.81033581496047</c:v>
                </c:pt>
                <c:pt idx="1287">
                  <c:v>965.68033013956563</c:v>
                </c:pt>
                <c:pt idx="1288">
                  <c:v>918.31090192260251</c:v>
                </c:pt>
                <c:pt idx="1289">
                  <c:v>902.66101107293946</c:v>
                </c:pt>
                <c:pt idx="1290">
                  <c:v>921.77121445161004</c:v>
                </c:pt>
                <c:pt idx="1291">
                  <c:v>897.28864964712852</c:v>
                </c:pt>
                <c:pt idx="1292">
                  <c:v>823.35136288791989</c:v>
                </c:pt>
                <c:pt idx="1293">
                  <c:v>821.66768704184597</c:v>
                </c:pt>
                <c:pt idx="1294">
                  <c:v>834.48773757729589</c:v>
                </c:pt>
                <c:pt idx="1295">
                  <c:v>847.71165528512699</c:v>
                </c:pt>
                <c:pt idx="1296">
                  <c:v>872.33756136133798</c:v>
                </c:pt>
                <c:pt idx="1297">
                  <c:v>923.02353754694514</c:v>
                </c:pt>
                <c:pt idx="1298">
                  <c:v>900.30104429297648</c:v>
                </c:pt>
                <c:pt idx="1299">
                  <c:v>908.63956254351501</c:v>
                </c:pt>
                <c:pt idx="1300">
                  <c:v>961.74588553393755</c:v>
                </c:pt>
                <c:pt idx="1301">
                  <c:v>996.99885885292497</c:v>
                </c:pt>
                <c:pt idx="1302">
                  <c:v>978.86140187455476</c:v>
                </c:pt>
                <c:pt idx="1303">
                  <c:v>971.13243721950153</c:v>
                </c:pt>
                <c:pt idx="1304">
                  <c:v>937.82067771043648</c:v>
                </c:pt>
                <c:pt idx="1305">
                  <c:v>960.52340153049227</c:v>
                </c:pt>
                <c:pt idx="1306">
                  <c:v>959.15401168696201</c:v>
                </c:pt>
                <c:pt idx="1307">
                  <c:v>946.81794618117988</c:v>
                </c:pt>
                <c:pt idx="1308">
                  <c:v>933.56562875050838</c:v>
                </c:pt>
                <c:pt idx="1309">
                  <c:v>909.50348362874627</c:v>
                </c:pt>
                <c:pt idx="1310">
                  <c:v>916.15173674314894</c:v>
                </c:pt>
                <c:pt idx="1311">
                  <c:v>908.51796377017695</c:v>
                </c:pt>
                <c:pt idx="1312">
                  <c:v>931.54569736654605</c:v>
                </c:pt>
                <c:pt idx="1313">
                  <c:v>875.70199468977103</c:v>
                </c:pt>
                <c:pt idx="1314">
                  <c:v>856.30152399382439</c:v>
                </c:pt>
                <c:pt idx="1315">
                  <c:v>854.99937765939774</c:v>
                </c:pt>
                <c:pt idx="1316">
                  <c:v>859.69177242979663</c:v>
                </c:pt>
                <c:pt idx="1317">
                  <c:v>865.46366584631096</c:v>
                </c:pt>
                <c:pt idx="1318">
                  <c:v>849.66471847569903</c:v>
                </c:pt>
                <c:pt idx="1319">
                  <c:v>858.57327850071113</c:v>
                </c:pt>
                <c:pt idx="1320">
                  <c:v>833.74528442070846</c:v>
                </c:pt>
                <c:pt idx="1321">
                  <c:v>856.17276566168039</c:v>
                </c:pt>
                <c:pt idx="1322">
                  <c:v>827.59609660475348</c:v>
                </c:pt>
                <c:pt idx="1323">
                  <c:v>822.74041714592875</c:v>
                </c:pt>
                <c:pt idx="1324">
                  <c:v>766.71800276915815</c:v>
                </c:pt>
                <c:pt idx="1325">
                  <c:v>789.71119171643898</c:v>
                </c:pt>
                <c:pt idx="1326">
                  <c:v>788.05894286679654</c:v>
                </c:pt>
                <c:pt idx="1327">
                  <c:v>795.21600421419225</c:v>
                </c:pt>
                <c:pt idx="1328">
                  <c:v>787.65297745243447</c:v>
                </c:pt>
                <c:pt idx="1329">
                  <c:v>816.41146331410789</c:v>
                </c:pt>
                <c:pt idx="1330">
                  <c:v>811.43255743213797</c:v>
                </c:pt>
                <c:pt idx="1331">
                  <c:v>816.40007993482402</c:v>
                </c:pt>
                <c:pt idx="1332">
                  <c:v>843.87019304024705</c:v>
                </c:pt>
                <c:pt idx="1333">
                  <c:v>814.83828371973948</c:v>
                </c:pt>
                <c:pt idx="1334">
                  <c:v>803.40019836575698</c:v>
                </c:pt>
                <c:pt idx="1335">
                  <c:v>781.67091637784665</c:v>
                </c:pt>
                <c:pt idx="1336">
                  <c:v>794.55814865738125</c:v>
                </c:pt>
                <c:pt idx="1337">
                  <c:v>780.26608128526698</c:v>
                </c:pt>
                <c:pt idx="1338">
                  <c:v>813.17116652764855</c:v>
                </c:pt>
                <c:pt idx="1339">
                  <c:v>810.90101481410375</c:v>
                </c:pt>
                <c:pt idx="1340">
                  <c:v>824.97253796752739</c:v>
                </c:pt>
                <c:pt idx="1341">
                  <c:v>812.00872466214855</c:v>
                </c:pt>
                <c:pt idx="1342">
                  <c:v>834.94131326101501</c:v>
                </c:pt>
                <c:pt idx="1343">
                  <c:v>820.23324603231595</c:v>
                </c:pt>
                <c:pt idx="1344">
                  <c:v>791.17366235332304</c:v>
                </c:pt>
                <c:pt idx="1345">
                  <c:v>846.19904843946301</c:v>
                </c:pt>
                <c:pt idx="1346">
                  <c:v>865.88646172488848</c:v>
                </c:pt>
                <c:pt idx="1347">
                  <c:v>867.14887184105453</c:v>
                </c:pt>
                <c:pt idx="1348">
                  <c:v>857.99671031763955</c:v>
                </c:pt>
                <c:pt idx="1349">
                  <c:v>877.80363055376495</c:v>
                </c:pt>
                <c:pt idx="1350">
                  <c:v>861.39734245434795</c:v>
                </c:pt>
                <c:pt idx="1351">
                  <c:v>861.00869264290498</c:v>
                </c:pt>
                <c:pt idx="1352">
                  <c:v>841.89923620516504</c:v>
                </c:pt>
                <c:pt idx="1353">
                  <c:v>842.596556318323</c:v>
                </c:pt>
                <c:pt idx="1354">
                  <c:v>807.61798632632053</c:v>
                </c:pt>
                <c:pt idx="1355">
                  <c:v>775.84879023418125</c:v>
                </c:pt>
                <c:pt idx="1356">
                  <c:v>772.59197088248948</c:v>
                </c:pt>
                <c:pt idx="1357">
                  <c:v>708.65026930029296</c:v>
                </c:pt>
                <c:pt idx="1358">
                  <c:v>702.83970918339298</c:v>
                </c:pt>
                <c:pt idx="1359">
                  <c:v>727.84042849960588</c:v>
                </c:pt>
                <c:pt idx="1360">
                  <c:v>764.49774589152298</c:v>
                </c:pt>
                <c:pt idx="1361">
                  <c:v>737.53378743739938</c:v>
                </c:pt>
                <c:pt idx="1362">
                  <c:v>763.36522567338761</c:v>
                </c:pt>
                <c:pt idx="1363">
                  <c:v>731.30776242662398</c:v>
                </c:pt>
                <c:pt idx="1364">
                  <c:v>754.48740961504598</c:v>
                </c:pt>
                <c:pt idx="1365">
                  <c:v>745.97818857557013</c:v>
                </c:pt>
                <c:pt idx="1366">
                  <c:v>767.76455521862454</c:v>
                </c:pt>
                <c:pt idx="1367">
                  <c:v>772.83770933527376</c:v>
                </c:pt>
                <c:pt idx="1368">
                  <c:v>810.8018988592429</c:v>
                </c:pt>
                <c:pt idx="1369">
                  <c:v>828.18983198759952</c:v>
                </c:pt>
                <c:pt idx="1370">
                  <c:v>854.750400830986</c:v>
                </c:pt>
                <c:pt idx="1371">
                  <c:v>788.17159417114351</c:v>
                </c:pt>
                <c:pt idx="1372">
                  <c:v>800.69947597497355</c:v>
                </c:pt>
                <c:pt idx="1373">
                  <c:v>820.53599064824652</c:v>
                </c:pt>
                <c:pt idx="1374">
                  <c:v>805.52517547460695</c:v>
                </c:pt>
                <c:pt idx="1375">
                  <c:v>847.70264065731612</c:v>
                </c:pt>
                <c:pt idx="1376">
                  <c:v>862.72960116465811</c:v>
                </c:pt>
                <c:pt idx="1377">
                  <c:v>852.38760232193988</c:v>
                </c:pt>
                <c:pt idx="1378">
                  <c:v>838.62987726250924</c:v>
                </c:pt>
                <c:pt idx="1379">
                  <c:v>853.33116881614887</c:v>
                </c:pt>
                <c:pt idx="1380">
                  <c:v>813.436380104362</c:v>
                </c:pt>
                <c:pt idx="1381">
                  <c:v>812.80551572906199</c:v>
                </c:pt>
                <c:pt idx="1382">
                  <c:v>784.29975018649395</c:v>
                </c:pt>
                <c:pt idx="1383">
                  <c:v>739.02957340906801</c:v>
                </c:pt>
                <c:pt idx="1384">
                  <c:v>737.99877047262396</c:v>
                </c:pt>
                <c:pt idx="1385">
                  <c:v>699.53735594858802</c:v>
                </c:pt>
                <c:pt idx="1386">
                  <c:v>727.67812296662396</c:v>
                </c:pt>
                <c:pt idx="1387">
                  <c:v>743.12903095211766</c:v>
                </c:pt>
                <c:pt idx="1388">
                  <c:v>744.12643231675554</c:v>
                </c:pt>
                <c:pt idx="1389">
                  <c:v>768.16003247091101</c:v>
                </c:pt>
                <c:pt idx="1390">
                  <c:v>747.85996900776297</c:v>
                </c:pt>
                <c:pt idx="1391">
                  <c:v>749.37098434193695</c:v>
                </c:pt>
                <c:pt idx="1392">
                  <c:v>759.60660926592698</c:v>
                </c:pt>
                <c:pt idx="1393">
                  <c:v>743.24031567384895</c:v>
                </c:pt>
                <c:pt idx="1394">
                  <c:v>741.99560836229898</c:v>
                </c:pt>
                <c:pt idx="1395">
                  <c:v>763.76997509804301</c:v>
                </c:pt>
                <c:pt idx="1396">
                  <c:v>766.83505079151325</c:v>
                </c:pt>
                <c:pt idx="1397">
                  <c:v>756.99409745007904</c:v>
                </c:pt>
                <c:pt idx="1398">
                  <c:v>777.47992789874797</c:v>
                </c:pt>
                <c:pt idx="1399">
                  <c:v>750.77082297828315</c:v>
                </c:pt>
                <c:pt idx="1400">
                  <c:v>733.83903236667868</c:v>
                </c:pt>
                <c:pt idx="1401">
                  <c:v>701.44099737478291</c:v>
                </c:pt>
                <c:pt idx="1402">
                  <c:v>719.40069601559298</c:v>
                </c:pt>
                <c:pt idx="1403">
                  <c:v>803.06922699573693</c:v>
                </c:pt>
                <c:pt idx="1404">
                  <c:v>790.36588063229999</c:v>
                </c:pt>
                <c:pt idx="1405">
                  <c:v>844.46992238367761</c:v>
                </c:pt>
                <c:pt idx="1406">
                  <c:v>865.07131672042999</c:v>
                </c:pt>
                <c:pt idx="1407">
                  <c:v>867.77163378324701</c:v>
                </c:pt>
                <c:pt idx="1408">
                  <c:v>884.44017908721298</c:v>
                </c:pt>
                <c:pt idx="1409">
                  <c:v>903.10745180682397</c:v>
                </c:pt>
                <c:pt idx="1410">
                  <c:v>918.90581587184704</c:v>
                </c:pt>
                <c:pt idx="1411">
                  <c:v>927.81098123800655</c:v>
                </c:pt>
                <c:pt idx="1412">
                  <c:v>949.682316334863</c:v>
                </c:pt>
                <c:pt idx="1413">
                  <c:v>945.9255987266281</c:v>
                </c:pt>
                <c:pt idx="1414">
                  <c:v>940.29466363652853</c:v>
                </c:pt>
                <c:pt idx="1415">
                  <c:v>907.16902369845889</c:v>
                </c:pt>
                <c:pt idx="1416">
                  <c:v>881.71458079105253</c:v>
                </c:pt>
                <c:pt idx="1417">
                  <c:v>871.43716375157987</c:v>
                </c:pt>
                <c:pt idx="1418">
                  <c:v>842.77997383210368</c:v>
                </c:pt>
                <c:pt idx="1419">
                  <c:v>829.70092540550297</c:v>
                </c:pt>
                <c:pt idx="1420">
                  <c:v>854.38851416243847</c:v>
                </c:pt>
                <c:pt idx="1421">
                  <c:v>864.12163366748553</c:v>
                </c:pt>
                <c:pt idx="1422">
                  <c:v>864.07677176985396</c:v>
                </c:pt>
                <c:pt idx="1423">
                  <c:v>879.30423167295999</c:v>
                </c:pt>
                <c:pt idx="1424">
                  <c:v>898.96207361987501</c:v>
                </c:pt>
                <c:pt idx="1425">
                  <c:v>927.020867570473</c:v>
                </c:pt>
                <c:pt idx="1426">
                  <c:v>943.6026359730381</c:v>
                </c:pt>
                <c:pt idx="1427">
                  <c:v>961.74309509495299</c:v>
                </c:pt>
                <c:pt idx="1428">
                  <c:v>940.67527094655566</c:v>
                </c:pt>
                <c:pt idx="1429">
                  <c:v>954.29759632928551</c:v>
                </c:pt>
                <c:pt idx="1430">
                  <c:v>972.48511520958903</c:v>
                </c:pt>
                <c:pt idx="1431">
                  <c:v>960.26402075299848</c:v>
                </c:pt>
                <c:pt idx="1432">
                  <c:v>935.80348915815739</c:v>
                </c:pt>
                <c:pt idx="1433">
                  <c:v>946.33378919058396</c:v>
                </c:pt>
                <c:pt idx="1434">
                  <c:v>934.76486456467626</c:v>
                </c:pt>
                <c:pt idx="1435">
                  <c:v>905.47111258239795</c:v>
                </c:pt>
                <c:pt idx="1436">
                  <c:v>887.23140701527791</c:v>
                </c:pt>
                <c:pt idx="1437">
                  <c:v>856.24573170912527</c:v>
                </c:pt>
                <c:pt idx="1438">
                  <c:v>824.67940605605838</c:v>
                </c:pt>
                <c:pt idx="1439">
                  <c:v>790.03718179853797</c:v>
                </c:pt>
                <c:pt idx="1440">
                  <c:v>801.50055099760755</c:v>
                </c:pt>
                <c:pt idx="1441">
                  <c:v>764.40566276056347</c:v>
                </c:pt>
                <c:pt idx="1442">
                  <c:v>731.65051671951289</c:v>
                </c:pt>
                <c:pt idx="1443">
                  <c:v>745.70740276409401</c:v>
                </c:pt>
                <c:pt idx="1444">
                  <c:v>774.19448984942153</c:v>
                </c:pt>
                <c:pt idx="1445">
                  <c:v>756.34464260177197</c:v>
                </c:pt>
                <c:pt idx="1446">
                  <c:v>752.76569160779695</c:v>
                </c:pt>
                <c:pt idx="1447">
                  <c:v>768.3203106743581</c:v>
                </c:pt>
                <c:pt idx="1448">
                  <c:v>799.73015147801505</c:v>
                </c:pt>
                <c:pt idx="1449">
                  <c:v>821.48014914824705</c:v>
                </c:pt>
                <c:pt idx="1450">
                  <c:v>843.45509375627807</c:v>
                </c:pt>
                <c:pt idx="1451">
                  <c:v>818.34646554934295</c:v>
                </c:pt>
                <c:pt idx="1452">
                  <c:v>828.92277021351401</c:v>
                </c:pt>
                <c:pt idx="1453">
                  <c:v>825.23317264171453</c:v>
                </c:pt>
                <c:pt idx="1454">
                  <c:v>814.70625285159497</c:v>
                </c:pt>
                <c:pt idx="1455">
                  <c:v>810.63671687856254</c:v>
                </c:pt>
                <c:pt idx="1456">
                  <c:v>855.86637218693647</c:v>
                </c:pt>
                <c:pt idx="1457">
                  <c:v>868.6843562911838</c:v>
                </c:pt>
                <c:pt idx="1458">
                  <c:v>877.58297552034662</c:v>
                </c:pt>
                <c:pt idx="1459">
                  <c:v>879.05585296988454</c:v>
                </c:pt>
                <c:pt idx="1460">
                  <c:v>836.62662722639402</c:v>
                </c:pt>
                <c:pt idx="1461">
                  <c:v>808.89936206321602</c:v>
                </c:pt>
                <c:pt idx="1462">
                  <c:v>832.27857647810674</c:v>
                </c:pt>
                <c:pt idx="1463">
                  <c:v>861.51981749141248</c:v>
                </c:pt>
                <c:pt idx="1464">
                  <c:v>839.60221910012797</c:v>
                </c:pt>
                <c:pt idx="1465">
                  <c:v>846.57349298372901</c:v>
                </c:pt>
                <c:pt idx="1466">
                  <c:v>854.10189260349307</c:v>
                </c:pt>
                <c:pt idx="1467">
                  <c:v>845.55065533199797</c:v>
                </c:pt>
                <c:pt idx="1468">
                  <c:v>803.50315783954795</c:v>
                </c:pt>
                <c:pt idx="1469">
                  <c:v>798.46322174036538</c:v>
                </c:pt>
                <c:pt idx="1470">
                  <c:v>792.14633034446808</c:v>
                </c:pt>
                <c:pt idx="1471">
                  <c:v>783.98921609793047</c:v>
                </c:pt>
                <c:pt idx="1472">
                  <c:v>758.21150768038251</c:v>
                </c:pt>
                <c:pt idx="1473">
                  <c:v>752.70665213886605</c:v>
                </c:pt>
                <c:pt idx="1474">
                  <c:v>736.62317275445753</c:v>
                </c:pt>
                <c:pt idx="1475">
                  <c:v>708.056848642658</c:v>
                </c:pt>
                <c:pt idx="1476">
                  <c:v>743.02120055019714</c:v>
                </c:pt>
                <c:pt idx="1477">
                  <c:v>728.71184421967382</c:v>
                </c:pt>
                <c:pt idx="1478">
                  <c:v>758.62389323340153</c:v>
                </c:pt>
                <c:pt idx="1479">
                  <c:v>764.47138752536125</c:v>
                </c:pt>
                <c:pt idx="1480">
                  <c:v>791.52395756028955</c:v>
                </c:pt>
                <c:pt idx="1481">
                  <c:v>780.50968035329004</c:v>
                </c:pt>
                <c:pt idx="1482">
                  <c:v>823.00996617819055</c:v>
                </c:pt>
                <c:pt idx="1483">
                  <c:v>796.32844998728251</c:v>
                </c:pt>
                <c:pt idx="1484">
                  <c:v>776.19186826922305</c:v>
                </c:pt>
                <c:pt idx="1485">
                  <c:v>764.08482906495999</c:v>
                </c:pt>
                <c:pt idx="1486">
                  <c:v>729.77888503278939</c:v>
                </c:pt>
                <c:pt idx="1487">
                  <c:v>759.35946912148324</c:v>
                </c:pt>
                <c:pt idx="1488">
                  <c:v>769.48509386225999</c:v>
                </c:pt>
                <c:pt idx="1489">
                  <c:v>777.46443230692307</c:v>
                </c:pt>
                <c:pt idx="1490">
                  <c:v>790.83691542726297</c:v>
                </c:pt>
                <c:pt idx="1491">
                  <c:v>796.65319627228553</c:v>
                </c:pt>
                <c:pt idx="1492">
                  <c:v>818.93431437455399</c:v>
                </c:pt>
                <c:pt idx="1493">
                  <c:v>776.19094303371003</c:v>
                </c:pt>
                <c:pt idx="1494">
                  <c:v>749.55010982141812</c:v>
                </c:pt>
                <c:pt idx="1495">
                  <c:v>779.50551585839901</c:v>
                </c:pt>
                <c:pt idx="1496">
                  <c:v>808.05486006101103</c:v>
                </c:pt>
                <c:pt idx="1497">
                  <c:v>790.04235108546652</c:v>
                </c:pt>
                <c:pt idx="1498">
                  <c:v>814.21734495114367</c:v>
                </c:pt>
                <c:pt idx="1499">
                  <c:v>815.84513518202425</c:v>
                </c:pt>
                <c:pt idx="1500">
                  <c:v>793.09795813727897</c:v>
                </c:pt>
                <c:pt idx="1501">
                  <c:v>789.97866506332002</c:v>
                </c:pt>
                <c:pt idx="1502">
                  <c:v>767.65378390638762</c:v>
                </c:pt>
                <c:pt idx="1503">
                  <c:v>769.00154555582901</c:v>
                </c:pt>
                <c:pt idx="1504">
                  <c:v>782.70632564936113</c:v>
                </c:pt>
                <c:pt idx="1505">
                  <c:v>787.2025943563134</c:v>
                </c:pt>
                <c:pt idx="1506">
                  <c:v>804.26693440907195</c:v>
                </c:pt>
                <c:pt idx="1507">
                  <c:v>806.456787647478</c:v>
                </c:pt>
                <c:pt idx="1508">
                  <c:v>812.77813964517395</c:v>
                </c:pt>
                <c:pt idx="1509">
                  <c:v>789.60017744069762</c:v>
                </c:pt>
                <c:pt idx="1510">
                  <c:v>783.126100944482</c:v>
                </c:pt>
                <c:pt idx="1511">
                  <c:v>777.98044428731805</c:v>
                </c:pt>
                <c:pt idx="1512">
                  <c:v>795.10654621391996</c:v>
                </c:pt>
                <c:pt idx="1513">
                  <c:v>775.13000734040497</c:v>
                </c:pt>
                <c:pt idx="1514">
                  <c:v>800.84479840014308</c:v>
                </c:pt>
                <c:pt idx="1515">
                  <c:v>790.10276956073255</c:v>
                </c:pt>
                <c:pt idx="1516">
                  <c:v>765.01240656348602</c:v>
                </c:pt>
                <c:pt idx="1517">
                  <c:v>776.44668937933398</c:v>
                </c:pt>
                <c:pt idx="1518">
                  <c:v>743.84141315403747</c:v>
                </c:pt>
                <c:pt idx="1519">
                  <c:v>745.52193374155104</c:v>
                </c:pt>
                <c:pt idx="1520">
                  <c:v>743.33919866554538</c:v>
                </c:pt>
                <c:pt idx="1521">
                  <c:v>761.00472610958809</c:v>
                </c:pt>
                <c:pt idx="1522">
                  <c:v>785.18453534223113</c:v>
                </c:pt>
                <c:pt idx="1523">
                  <c:v>770.15708738645799</c:v>
                </c:pt>
                <c:pt idx="1524">
                  <c:v>749.40405554257154</c:v>
                </c:pt>
                <c:pt idx="1525">
                  <c:v>747.11778389318397</c:v>
                </c:pt>
                <c:pt idx="1526">
                  <c:v>739.68192006031302</c:v>
                </c:pt>
                <c:pt idx="1527">
                  <c:v>732.54551966844497</c:v>
                </c:pt>
                <c:pt idx="1528">
                  <c:v>731.32205237891606</c:v>
                </c:pt>
                <c:pt idx="1529">
                  <c:v>721.66019569560206</c:v>
                </c:pt>
                <c:pt idx="1530">
                  <c:v>699.43645961227048</c:v>
                </c:pt>
                <c:pt idx="1531">
                  <c:v>688.43837035314039</c:v>
                </c:pt>
                <c:pt idx="1532">
                  <c:v>666.52425672967195</c:v>
                </c:pt>
                <c:pt idx="1533">
                  <c:v>678.92641909825761</c:v>
                </c:pt>
                <c:pt idx="1534">
                  <c:v>659.07756101936809</c:v>
                </c:pt>
                <c:pt idx="1535">
                  <c:v>655.27009478698301</c:v>
                </c:pt>
                <c:pt idx="1536">
                  <c:v>669.25085898030102</c:v>
                </c:pt>
                <c:pt idx="1537">
                  <c:v>630.71903979001104</c:v>
                </c:pt>
                <c:pt idx="1538">
                  <c:v>613.86611321265298</c:v>
                </c:pt>
                <c:pt idx="1539">
                  <c:v>606.36810308777297</c:v>
                </c:pt>
                <c:pt idx="1540">
                  <c:v>612.62545049811104</c:v>
                </c:pt>
                <c:pt idx="1541">
                  <c:v>623.71038045416367</c:v>
                </c:pt>
                <c:pt idx="1542">
                  <c:v>646.24685405968853</c:v>
                </c:pt>
                <c:pt idx="1543">
                  <c:v>617.63705589507219</c:v>
                </c:pt>
                <c:pt idx="1544">
                  <c:v>618.81837034073851</c:v>
                </c:pt>
                <c:pt idx="1545">
                  <c:v>643.31019424487999</c:v>
                </c:pt>
                <c:pt idx="1546">
                  <c:v>654.25354210376099</c:v>
                </c:pt>
                <c:pt idx="1547">
                  <c:v>635.28094690271303</c:v>
                </c:pt>
                <c:pt idx="1548">
                  <c:v>606.11402431896795</c:v>
                </c:pt>
                <c:pt idx="1549">
                  <c:v>604.53626060336887</c:v>
                </c:pt>
                <c:pt idx="1550">
                  <c:v>586.04416010537875</c:v>
                </c:pt>
                <c:pt idx="1551">
                  <c:v>589.74913311315902</c:v>
                </c:pt>
                <c:pt idx="1552">
                  <c:v>576.15552545074547</c:v>
                </c:pt>
                <c:pt idx="1553">
                  <c:v>567.79910050811395</c:v>
                </c:pt>
                <c:pt idx="1554">
                  <c:v>567.96183683713309</c:v>
                </c:pt>
                <c:pt idx="1555">
                  <c:v>578.96354932807753</c:v>
                </c:pt>
                <c:pt idx="1556">
                  <c:v>598.56590138178046</c:v>
                </c:pt>
                <c:pt idx="1557">
                  <c:v>617.62220080025247</c:v>
                </c:pt>
                <c:pt idx="1558">
                  <c:v>631.21552110986397</c:v>
                </c:pt>
                <c:pt idx="1559">
                  <c:v>625.99229228516447</c:v>
                </c:pt>
                <c:pt idx="1560">
                  <c:v>611.53303420658381</c:v>
                </c:pt>
                <c:pt idx="1561">
                  <c:v>605.550054170772</c:v>
                </c:pt>
                <c:pt idx="1562">
                  <c:v>604.28418572820055</c:v>
                </c:pt>
                <c:pt idx="1563">
                  <c:v>609.52145917737255</c:v>
                </c:pt>
                <c:pt idx="1564">
                  <c:v>602.53753171961705</c:v>
                </c:pt>
                <c:pt idx="1565">
                  <c:v>605.51368451188955</c:v>
                </c:pt>
                <c:pt idx="1566">
                  <c:v>602.03464609914101</c:v>
                </c:pt>
                <c:pt idx="1567">
                  <c:v>583.26855576309254</c:v>
                </c:pt>
                <c:pt idx="1568">
                  <c:v>611.01148716788305</c:v>
                </c:pt>
                <c:pt idx="1569">
                  <c:v>565.7722829080634</c:v>
                </c:pt>
                <c:pt idx="1570">
                  <c:v>559.90739906982651</c:v>
                </c:pt>
                <c:pt idx="1571">
                  <c:v>557.83225037809598</c:v>
                </c:pt>
                <c:pt idx="1572">
                  <c:v>580.42604310499075</c:v>
                </c:pt>
                <c:pt idx="1573">
                  <c:v>585.90923108724701</c:v>
                </c:pt>
                <c:pt idx="1574">
                  <c:v>596.21060684955103</c:v>
                </c:pt>
                <c:pt idx="1575">
                  <c:v>590.044366674309</c:v>
                </c:pt>
                <c:pt idx="1576">
                  <c:v>579.51160679896248</c:v>
                </c:pt>
                <c:pt idx="1577">
                  <c:v>582.25753190711453</c:v>
                </c:pt>
                <c:pt idx="1578">
                  <c:v>604.87784010498046</c:v>
                </c:pt>
                <c:pt idx="1579">
                  <c:v>590.53078093937063</c:v>
                </c:pt>
                <c:pt idx="1580">
                  <c:v>601.43190081037596</c:v>
                </c:pt>
                <c:pt idx="1581">
                  <c:v>609.43527267504999</c:v>
                </c:pt>
                <c:pt idx="1582">
                  <c:v>626.78131090777663</c:v>
                </c:pt>
                <c:pt idx="1583">
                  <c:v>618.73424564685627</c:v>
                </c:pt>
                <c:pt idx="1584">
                  <c:v>665.25794617256201</c:v>
                </c:pt>
                <c:pt idx="1585">
                  <c:v>651.86258028738098</c:v>
                </c:pt>
                <c:pt idx="1586">
                  <c:v>675.35099748561288</c:v>
                </c:pt>
                <c:pt idx="1587">
                  <c:v>631.55969409347176</c:v>
                </c:pt>
                <c:pt idx="1588">
                  <c:v>636.21948883518803</c:v>
                </c:pt>
                <c:pt idx="1589">
                  <c:v>647.94980995415995</c:v>
                </c:pt>
                <c:pt idx="1590">
                  <c:v>658.3277063143629</c:v>
                </c:pt>
                <c:pt idx="1591">
                  <c:v>642.38366221921251</c:v>
                </c:pt>
                <c:pt idx="1592">
                  <c:v>651.36678609214289</c:v>
                </c:pt>
                <c:pt idx="1593">
                  <c:v>639.58277706160266</c:v>
                </c:pt>
                <c:pt idx="1594">
                  <c:v>633.43036911799788</c:v>
                </c:pt>
                <c:pt idx="1595">
                  <c:v>631.30885396804342</c:v>
                </c:pt>
                <c:pt idx="1596">
                  <c:v>620.42190643421588</c:v>
                </c:pt>
                <c:pt idx="1597">
                  <c:v>629.33096597897998</c:v>
                </c:pt>
                <c:pt idx="1598">
                  <c:v>625.46515313255088</c:v>
                </c:pt>
                <c:pt idx="1599">
                  <c:v>622.49107556538843</c:v>
                </c:pt>
                <c:pt idx="1600">
                  <c:v>619.48724201777497</c:v>
                </c:pt>
                <c:pt idx="1601">
                  <c:v>621.38021735134896</c:v>
                </c:pt>
                <c:pt idx="1602">
                  <c:v>623.60752276861308</c:v>
                </c:pt>
                <c:pt idx="1603">
                  <c:v>615.57968411440447</c:v>
                </c:pt>
                <c:pt idx="1604">
                  <c:v>601.24017914222202</c:v>
                </c:pt>
                <c:pt idx="1605">
                  <c:v>602.01619832018605</c:v>
                </c:pt>
                <c:pt idx="1606">
                  <c:v>594.708005889535</c:v>
                </c:pt>
                <c:pt idx="1607">
                  <c:v>560.49842755980853</c:v>
                </c:pt>
                <c:pt idx="1608">
                  <c:v>540.28221582891797</c:v>
                </c:pt>
                <c:pt idx="1609">
                  <c:v>523.40933292792954</c:v>
                </c:pt>
                <c:pt idx="1610">
                  <c:v>523.81661228905875</c:v>
                </c:pt>
                <c:pt idx="1611">
                  <c:v>526.03991103245198</c:v>
                </c:pt>
                <c:pt idx="1612">
                  <c:v>547.25738223349811</c:v>
                </c:pt>
                <c:pt idx="1613">
                  <c:v>551.45186752957795</c:v>
                </c:pt>
                <c:pt idx="1614">
                  <c:v>538.28082354127139</c:v>
                </c:pt>
                <c:pt idx="1615">
                  <c:v>527.75481450062739</c:v>
                </c:pt>
                <c:pt idx="1616">
                  <c:v>519.20046362094399</c:v>
                </c:pt>
                <c:pt idx="1617">
                  <c:v>511.52190672290669</c:v>
                </c:pt>
                <c:pt idx="1618">
                  <c:v>484.59598102112705</c:v>
                </c:pt>
                <c:pt idx="1619">
                  <c:v>499.69458428856802</c:v>
                </c:pt>
                <c:pt idx="1620">
                  <c:v>513.05348914006095</c:v>
                </c:pt>
                <c:pt idx="1621">
                  <c:v>540.23524999608003</c:v>
                </c:pt>
                <c:pt idx="1622">
                  <c:v>555.92856765253202</c:v>
                </c:pt>
                <c:pt idx="1623">
                  <c:v>562.99928427104555</c:v>
                </c:pt>
                <c:pt idx="1624">
                  <c:v>531.36129728575827</c:v>
                </c:pt>
                <c:pt idx="1625">
                  <c:v>543.74872307314354</c:v>
                </c:pt>
                <c:pt idx="1626">
                  <c:v>547.46530228839811</c:v>
                </c:pt>
                <c:pt idx="1627">
                  <c:v>538.79778251564562</c:v>
                </c:pt>
                <c:pt idx="1628">
                  <c:v>504.18959701710799</c:v>
                </c:pt>
                <c:pt idx="1629">
                  <c:v>504.90287222349201</c:v>
                </c:pt>
                <c:pt idx="1630">
                  <c:v>505.17310638238695</c:v>
                </c:pt>
                <c:pt idx="1631">
                  <c:v>488.42625223956969</c:v>
                </c:pt>
                <c:pt idx="1632">
                  <c:v>480.73031141440163</c:v>
                </c:pt>
                <c:pt idx="1633">
                  <c:v>462.67364491472182</c:v>
                </c:pt>
                <c:pt idx="1634">
                  <c:v>461.70306375844569</c:v>
                </c:pt>
                <c:pt idx="1635">
                  <c:v>467.41830224651875</c:v>
                </c:pt>
                <c:pt idx="1636">
                  <c:v>470.38276679336582</c:v>
                </c:pt>
                <c:pt idx="1637">
                  <c:v>455.20851286188406</c:v>
                </c:pt>
                <c:pt idx="1638">
                  <c:v>465.97931894652362</c:v>
                </c:pt>
                <c:pt idx="1639">
                  <c:v>482.39904909325401</c:v>
                </c:pt>
                <c:pt idx="1640">
                  <c:v>475.78935518212938</c:v>
                </c:pt>
                <c:pt idx="1641">
                  <c:v>479.73497312350901</c:v>
                </c:pt>
                <c:pt idx="1642">
                  <c:v>463.65420594956498</c:v>
                </c:pt>
                <c:pt idx="1643">
                  <c:v>488.27367375662038</c:v>
                </c:pt>
                <c:pt idx="1644">
                  <c:v>492.23970729470102</c:v>
                </c:pt>
                <c:pt idx="1645">
                  <c:v>522.75843638107301</c:v>
                </c:pt>
                <c:pt idx="1646">
                  <c:v>533.57688081723495</c:v>
                </c:pt>
                <c:pt idx="1647">
                  <c:v>531.92765603350938</c:v>
                </c:pt>
                <c:pt idx="1648">
                  <c:v>545.95260950290719</c:v>
                </c:pt>
                <c:pt idx="1649">
                  <c:v>562.72823542146295</c:v>
                </c:pt>
                <c:pt idx="1650">
                  <c:v>545.70527967503654</c:v>
                </c:pt>
                <c:pt idx="1651">
                  <c:v>527.30777475982802</c:v>
                </c:pt>
                <c:pt idx="1652">
                  <c:v>513.31739772690798</c:v>
                </c:pt>
                <c:pt idx="1653">
                  <c:v>504.71674841440364</c:v>
                </c:pt>
                <c:pt idx="1654">
                  <c:v>514.36435270520076</c:v>
                </c:pt>
                <c:pt idx="1655">
                  <c:v>523.13929058174699</c:v>
                </c:pt>
                <c:pt idx="1656">
                  <c:v>521.73535303051403</c:v>
                </c:pt>
                <c:pt idx="1657">
                  <c:v>513.84929148303706</c:v>
                </c:pt>
                <c:pt idx="1658">
                  <c:v>494.84800565560698</c:v>
                </c:pt>
                <c:pt idx="1659">
                  <c:v>491.06109242997945</c:v>
                </c:pt>
                <c:pt idx="1660">
                  <c:v>483.70326635406701</c:v>
                </c:pt>
                <c:pt idx="1661">
                  <c:v>471.81863061240705</c:v>
                </c:pt>
                <c:pt idx="1662">
                  <c:v>493.61262352601761</c:v>
                </c:pt>
                <c:pt idx="1663">
                  <c:v>489.46547889447697</c:v>
                </c:pt>
                <c:pt idx="1664">
                  <c:v>505.19571831566395</c:v>
                </c:pt>
                <c:pt idx="1665">
                  <c:v>521.98055191764627</c:v>
                </c:pt>
                <c:pt idx="1666">
                  <c:v>503.31253131454798</c:v>
                </c:pt>
                <c:pt idx="1667">
                  <c:v>495.57187336011197</c:v>
                </c:pt>
                <c:pt idx="1668">
                  <c:v>502.98468448818738</c:v>
                </c:pt>
                <c:pt idx="1669">
                  <c:v>502.53101316276394</c:v>
                </c:pt>
                <c:pt idx="1670">
                  <c:v>492.58577139687299</c:v>
                </c:pt>
                <c:pt idx="1671">
                  <c:v>490.79234701746969</c:v>
                </c:pt>
                <c:pt idx="1672">
                  <c:v>482.71144454167194</c:v>
                </c:pt>
                <c:pt idx="1673">
                  <c:v>488.14931990014969</c:v>
                </c:pt>
                <c:pt idx="1674">
                  <c:v>461.30404979400902</c:v>
                </c:pt>
                <c:pt idx="1675">
                  <c:v>460.82246226056202</c:v>
                </c:pt>
                <c:pt idx="1676">
                  <c:v>461.56763710508204</c:v>
                </c:pt>
                <c:pt idx="1677">
                  <c:v>482.46380925555445</c:v>
                </c:pt>
                <c:pt idx="1678">
                  <c:v>474.34987415288663</c:v>
                </c:pt>
                <c:pt idx="1679">
                  <c:v>479.27140739749439</c:v>
                </c:pt>
                <c:pt idx="1680">
                  <c:v>480.71440423864397</c:v>
                </c:pt>
                <c:pt idx="1681">
                  <c:v>481.33879195660194</c:v>
                </c:pt>
                <c:pt idx="1682">
                  <c:v>496.723954594443</c:v>
                </c:pt>
                <c:pt idx="1683">
                  <c:v>512.15366164799104</c:v>
                </c:pt>
                <c:pt idx="1684">
                  <c:v>507.26840144669819</c:v>
                </c:pt>
                <c:pt idx="1685">
                  <c:v>513.69389752164352</c:v>
                </c:pt>
                <c:pt idx="1686">
                  <c:v>527.5164981969026</c:v>
                </c:pt>
                <c:pt idx="1687">
                  <c:v>534.86366931694147</c:v>
                </c:pt>
                <c:pt idx="1688">
                  <c:v>538.59272289253488</c:v>
                </c:pt>
                <c:pt idx="1689">
                  <c:v>506.52558864369894</c:v>
                </c:pt>
                <c:pt idx="1690">
                  <c:v>517.06216545273162</c:v>
                </c:pt>
                <c:pt idx="1691">
                  <c:v>514.34886717494749</c:v>
                </c:pt>
                <c:pt idx="1692">
                  <c:v>546.28351098303051</c:v>
                </c:pt>
                <c:pt idx="1693">
                  <c:v>524.87974638707453</c:v>
                </c:pt>
                <c:pt idx="1694">
                  <c:v>520.25828530316755</c:v>
                </c:pt>
                <c:pt idx="1695">
                  <c:v>516.30734015618214</c:v>
                </c:pt>
                <c:pt idx="1696">
                  <c:v>541.28299888708807</c:v>
                </c:pt>
                <c:pt idx="1697">
                  <c:v>504.90639980717782</c:v>
                </c:pt>
                <c:pt idx="1698">
                  <c:v>508.72854513287444</c:v>
                </c:pt>
                <c:pt idx="1699">
                  <c:v>500.98372512242969</c:v>
                </c:pt>
                <c:pt idx="1700">
                  <c:v>501.87395205907939</c:v>
                </c:pt>
                <c:pt idx="1701">
                  <c:v>518.92760269813289</c:v>
                </c:pt>
                <c:pt idx="1702">
                  <c:v>520.50594344797901</c:v>
                </c:pt>
                <c:pt idx="1703">
                  <c:v>505.46604964693745</c:v>
                </c:pt>
                <c:pt idx="1704">
                  <c:v>479.54370049415701</c:v>
                </c:pt>
                <c:pt idx="1705">
                  <c:v>475.86775046029169</c:v>
                </c:pt>
                <c:pt idx="1706">
                  <c:v>487.73379667078245</c:v>
                </c:pt>
                <c:pt idx="1707">
                  <c:v>471.885241050388</c:v>
                </c:pt>
                <c:pt idx="1708">
                  <c:v>457.05819768822545</c:v>
                </c:pt>
                <c:pt idx="1709">
                  <c:v>460.46181041144069</c:v>
                </c:pt>
                <c:pt idx="1710">
                  <c:v>473.20925396231303</c:v>
                </c:pt>
                <c:pt idx="1711">
                  <c:v>491.70275286845799</c:v>
                </c:pt>
                <c:pt idx="1712">
                  <c:v>513.81752355636502</c:v>
                </c:pt>
                <c:pt idx="1713">
                  <c:v>511.878884825694</c:v>
                </c:pt>
                <c:pt idx="1714">
                  <c:v>499.94393958884245</c:v>
                </c:pt>
                <c:pt idx="1715">
                  <c:v>488.56317081546808</c:v>
                </c:pt>
                <c:pt idx="1716">
                  <c:v>484.89195336077745</c:v>
                </c:pt>
                <c:pt idx="1717">
                  <c:v>503.53140889116395</c:v>
                </c:pt>
                <c:pt idx="1718">
                  <c:v>509.41061497472964</c:v>
                </c:pt>
                <c:pt idx="1719">
                  <c:v>511.82891704101513</c:v>
                </c:pt>
                <c:pt idx="1720">
                  <c:v>497.74114331182898</c:v>
                </c:pt>
                <c:pt idx="1721">
                  <c:v>484.86045121462502</c:v>
                </c:pt>
                <c:pt idx="1722">
                  <c:v>506.24064919191738</c:v>
                </c:pt>
                <c:pt idx="1723">
                  <c:v>497.30544257952408</c:v>
                </c:pt>
                <c:pt idx="1724">
                  <c:v>480.88663877987437</c:v>
                </c:pt>
                <c:pt idx="1725">
                  <c:v>475.75423655556801</c:v>
                </c:pt>
                <c:pt idx="1726">
                  <c:v>486.08146010378402</c:v>
                </c:pt>
                <c:pt idx="1727">
                  <c:v>469.00861773451493</c:v>
                </c:pt>
                <c:pt idx="1728">
                  <c:v>465.45796701930402</c:v>
                </c:pt>
                <c:pt idx="1729">
                  <c:v>450.71793212939002</c:v>
                </c:pt>
                <c:pt idx="1730">
                  <c:v>440.73636881978899</c:v>
                </c:pt>
                <c:pt idx="1731">
                  <c:v>432.10559185316998</c:v>
                </c:pt>
                <c:pt idx="1732">
                  <c:v>445.22234367051198</c:v>
                </c:pt>
                <c:pt idx="1733">
                  <c:v>455.50329552070656</c:v>
                </c:pt>
                <c:pt idx="1734">
                  <c:v>470.10902245649896</c:v>
                </c:pt>
                <c:pt idx="1735">
                  <c:v>482.53841423171764</c:v>
                </c:pt>
                <c:pt idx="1736">
                  <c:v>480.72386933936963</c:v>
                </c:pt>
                <c:pt idx="1737">
                  <c:v>513.07046776890604</c:v>
                </c:pt>
                <c:pt idx="1738">
                  <c:v>485.46419112273497</c:v>
                </c:pt>
                <c:pt idx="1739">
                  <c:v>478.60334726763745</c:v>
                </c:pt>
                <c:pt idx="1740">
                  <c:v>493.35455771181302</c:v>
                </c:pt>
                <c:pt idx="1741">
                  <c:v>498.75242277405556</c:v>
                </c:pt>
                <c:pt idx="1742">
                  <c:v>491.63669760354156</c:v>
                </c:pt>
                <c:pt idx="1743">
                  <c:v>480.90237887772196</c:v>
                </c:pt>
                <c:pt idx="1744">
                  <c:v>461.14219203104238</c:v>
                </c:pt>
                <c:pt idx="1745">
                  <c:v>469.97075680614893</c:v>
                </c:pt>
                <c:pt idx="1746">
                  <c:v>425.0302590956714</c:v>
                </c:pt>
                <c:pt idx="1747">
                  <c:v>437.21948848644308</c:v>
                </c:pt>
                <c:pt idx="1748">
                  <c:v>422.84296947409098</c:v>
                </c:pt>
                <c:pt idx="1749">
                  <c:v>408.20779266695598</c:v>
                </c:pt>
                <c:pt idx="1750">
                  <c:v>430.17898685269745</c:v>
                </c:pt>
                <c:pt idx="1751">
                  <c:v>460.60463498983188</c:v>
                </c:pt>
                <c:pt idx="1752">
                  <c:v>474.41467229990201</c:v>
                </c:pt>
                <c:pt idx="1753">
                  <c:v>430.45146608156</c:v>
                </c:pt>
                <c:pt idx="1754">
                  <c:v>417.234314197701</c:v>
                </c:pt>
                <c:pt idx="1755">
                  <c:v>420.38665749643945</c:v>
                </c:pt>
                <c:pt idx="1756">
                  <c:v>454.66320039654556</c:v>
                </c:pt>
                <c:pt idx="1757">
                  <c:v>464.90359866808888</c:v>
                </c:pt>
                <c:pt idx="1758">
                  <c:v>424.54743860356695</c:v>
                </c:pt>
                <c:pt idx="1759">
                  <c:v>425.54666591761003</c:v>
                </c:pt>
                <c:pt idx="1760">
                  <c:v>439.74080761822108</c:v>
                </c:pt>
                <c:pt idx="1761">
                  <c:v>438.73493457447893</c:v>
                </c:pt>
                <c:pt idx="1762">
                  <c:v>437.135885519292</c:v>
                </c:pt>
                <c:pt idx="1763">
                  <c:v>419.85030618263499</c:v>
                </c:pt>
                <c:pt idx="1764">
                  <c:v>433.55061420837939</c:v>
                </c:pt>
                <c:pt idx="1765">
                  <c:v>436.08176374085895</c:v>
                </c:pt>
                <c:pt idx="1766">
                  <c:v>438.71176206867693</c:v>
                </c:pt>
                <c:pt idx="1767">
                  <c:v>442.97054488703196</c:v>
                </c:pt>
                <c:pt idx="1768">
                  <c:v>412.70899138792299</c:v>
                </c:pt>
                <c:pt idx="1769">
                  <c:v>400.25234620929803</c:v>
                </c:pt>
                <c:pt idx="1770">
                  <c:v>390.74024248216301</c:v>
                </c:pt>
                <c:pt idx="1771">
                  <c:v>402.23144154667295</c:v>
                </c:pt>
                <c:pt idx="1772">
                  <c:v>403.90164563045556</c:v>
                </c:pt>
                <c:pt idx="1773">
                  <c:v>401.51459749006204</c:v>
                </c:pt>
                <c:pt idx="1774">
                  <c:v>361.06832908475201</c:v>
                </c:pt>
                <c:pt idx="1775">
                  <c:v>383.51910940871238</c:v>
                </c:pt>
                <c:pt idx="1776">
                  <c:v>407.85931805692394</c:v>
                </c:pt>
                <c:pt idx="1777">
                  <c:v>408.50647367208245</c:v>
                </c:pt>
                <c:pt idx="1778">
                  <c:v>404.95893526232419</c:v>
                </c:pt>
                <c:pt idx="1779">
                  <c:v>386.38998039356233</c:v>
                </c:pt>
                <c:pt idx="1780">
                  <c:v>389.02909113692164</c:v>
                </c:pt>
                <c:pt idx="1781">
                  <c:v>395.97509848403803</c:v>
                </c:pt>
                <c:pt idx="1782">
                  <c:v>408.41745835027126</c:v>
                </c:pt>
                <c:pt idx="1783">
                  <c:v>399.82227070106501</c:v>
                </c:pt>
                <c:pt idx="1784">
                  <c:v>374.73783538921703</c:v>
                </c:pt>
                <c:pt idx="1785">
                  <c:v>362.16766167835107</c:v>
                </c:pt>
                <c:pt idx="1786">
                  <c:v>382.76353266877538</c:v>
                </c:pt>
                <c:pt idx="1787">
                  <c:v>388.33405286796602</c:v>
                </c:pt>
                <c:pt idx="1788">
                  <c:v>396.861673007543</c:v>
                </c:pt>
                <c:pt idx="1789">
                  <c:v>404.84241497345363</c:v>
                </c:pt>
                <c:pt idx="1790">
                  <c:v>407.90828830862438</c:v>
                </c:pt>
                <c:pt idx="1791">
                  <c:v>411.73745630282269</c:v>
                </c:pt>
                <c:pt idx="1792">
                  <c:v>417.48426787659599</c:v>
                </c:pt>
                <c:pt idx="1793">
                  <c:v>431.812289347324</c:v>
                </c:pt>
                <c:pt idx="1794">
                  <c:v>420.35140484503205</c:v>
                </c:pt>
                <c:pt idx="1795">
                  <c:v>419.39940234113396</c:v>
                </c:pt>
                <c:pt idx="1796">
                  <c:v>463.36217673083701</c:v>
                </c:pt>
                <c:pt idx="1797">
                  <c:v>459.78375102501695</c:v>
                </c:pt>
                <c:pt idx="1798">
                  <c:v>448.47686072318101</c:v>
                </c:pt>
                <c:pt idx="1799">
                  <c:v>425.16232093526901</c:v>
                </c:pt>
                <c:pt idx="1800">
                  <c:v>438.31510775249495</c:v>
                </c:pt>
                <c:pt idx="1801">
                  <c:v>441.57202342174656</c:v>
                </c:pt>
                <c:pt idx="1802">
                  <c:v>444.51991567563101</c:v>
                </c:pt>
                <c:pt idx="1803">
                  <c:v>451.80230655619869</c:v>
                </c:pt>
                <c:pt idx="1804">
                  <c:v>443.78903665676597</c:v>
                </c:pt>
                <c:pt idx="1805">
                  <c:v>432.72117260716539</c:v>
                </c:pt>
                <c:pt idx="1806">
                  <c:v>438.35170241251899</c:v>
                </c:pt>
                <c:pt idx="1807">
                  <c:v>438.15976799896998</c:v>
                </c:pt>
                <c:pt idx="1808">
                  <c:v>423.21827239476863</c:v>
                </c:pt>
                <c:pt idx="1809">
                  <c:v>437.35896680329108</c:v>
                </c:pt>
                <c:pt idx="1810">
                  <c:v>434.434955895435</c:v>
                </c:pt>
                <c:pt idx="1811">
                  <c:v>444.93184261171405</c:v>
                </c:pt>
                <c:pt idx="1812">
                  <c:v>449.89163606259194</c:v>
                </c:pt>
                <c:pt idx="1813">
                  <c:v>448.22665662514203</c:v>
                </c:pt>
                <c:pt idx="1814">
                  <c:v>451.83082163925394</c:v>
                </c:pt>
                <c:pt idx="1815">
                  <c:v>467.00895857139238</c:v>
                </c:pt>
                <c:pt idx="1816">
                  <c:v>479.89463279645508</c:v>
                </c:pt>
                <c:pt idx="1817">
                  <c:v>489.512871810099</c:v>
                </c:pt>
                <c:pt idx="1818">
                  <c:v>478.387926053819</c:v>
                </c:pt>
                <c:pt idx="1819">
                  <c:v>476.75008102720898</c:v>
                </c:pt>
                <c:pt idx="1820">
                  <c:v>468.30447266565056</c:v>
                </c:pt>
                <c:pt idx="1821">
                  <c:v>456.17836386948602</c:v>
                </c:pt>
                <c:pt idx="1822">
                  <c:v>427.22408931064302</c:v>
                </c:pt>
                <c:pt idx="1823">
                  <c:v>404.24238380442881</c:v>
                </c:pt>
                <c:pt idx="1824">
                  <c:v>418.331604682256</c:v>
                </c:pt>
                <c:pt idx="1825">
                  <c:v>434.08345033756001</c:v>
                </c:pt>
                <c:pt idx="1826">
                  <c:v>427.67099069451194</c:v>
                </c:pt>
                <c:pt idx="1827">
                  <c:v>427.12343752252099</c:v>
                </c:pt>
                <c:pt idx="1828">
                  <c:v>428.12299536319205</c:v>
                </c:pt>
                <c:pt idx="1829">
                  <c:v>433.31145587474356</c:v>
                </c:pt>
                <c:pt idx="1830">
                  <c:v>433.18706038545895</c:v>
                </c:pt>
                <c:pt idx="1831">
                  <c:v>435.275580150373</c:v>
                </c:pt>
                <c:pt idx="1832">
                  <c:v>436.71815625549482</c:v>
                </c:pt>
                <c:pt idx="1833">
                  <c:v>427.90435230811693</c:v>
                </c:pt>
                <c:pt idx="1834">
                  <c:v>433.71666256284499</c:v>
                </c:pt>
                <c:pt idx="1835">
                  <c:v>427.77811572646738</c:v>
                </c:pt>
                <c:pt idx="1836">
                  <c:v>410.83141772659627</c:v>
                </c:pt>
                <c:pt idx="1837">
                  <c:v>410.54932543799799</c:v>
                </c:pt>
                <c:pt idx="1838">
                  <c:v>408.43057855193706</c:v>
                </c:pt>
                <c:pt idx="1839">
                  <c:v>413.26933327157394</c:v>
                </c:pt>
                <c:pt idx="1840">
                  <c:v>409.81662390998395</c:v>
                </c:pt>
                <c:pt idx="1841">
                  <c:v>419.97823350926569</c:v>
                </c:pt>
                <c:pt idx="1842">
                  <c:v>405.57548909783901</c:v>
                </c:pt>
                <c:pt idx="1843">
                  <c:v>402.816571653018</c:v>
                </c:pt>
                <c:pt idx="1844">
                  <c:v>389.80062461648401</c:v>
                </c:pt>
                <c:pt idx="1845">
                  <c:v>413.35875029666801</c:v>
                </c:pt>
                <c:pt idx="1846">
                  <c:v>389.47764135277896</c:v>
                </c:pt>
                <c:pt idx="1847">
                  <c:v>378.99609449335293</c:v>
                </c:pt>
                <c:pt idx="1848">
                  <c:v>379.81825970884699</c:v>
                </c:pt>
                <c:pt idx="1849">
                  <c:v>346.80520090328395</c:v>
                </c:pt>
                <c:pt idx="1850">
                  <c:v>365.07890641348399</c:v>
                </c:pt>
                <c:pt idx="1851">
                  <c:v>368.509351875932</c:v>
                </c:pt>
                <c:pt idx="1852">
                  <c:v>378.19096241238697</c:v>
                </c:pt>
                <c:pt idx="1853">
                  <c:v>381.06935933602801</c:v>
                </c:pt>
                <c:pt idx="1854">
                  <c:v>375.05760320119703</c:v>
                </c:pt>
                <c:pt idx="1855">
                  <c:v>372.77487379210697</c:v>
                </c:pt>
                <c:pt idx="1856">
                  <c:v>354.10258228199501</c:v>
                </c:pt>
                <c:pt idx="1857">
                  <c:v>354.95389728478801</c:v>
                </c:pt>
                <c:pt idx="1858">
                  <c:v>360.71385372130101</c:v>
                </c:pt>
                <c:pt idx="1859">
                  <c:v>359.24274122813102</c:v>
                </c:pt>
                <c:pt idx="1860">
                  <c:v>358.240540982303</c:v>
                </c:pt>
                <c:pt idx="1861">
                  <c:v>360.86642219394895</c:v>
                </c:pt>
                <c:pt idx="1862">
                  <c:v>378.26137500080063</c:v>
                </c:pt>
                <c:pt idx="1863">
                  <c:v>365.13774437448097</c:v>
                </c:pt>
                <c:pt idx="1864">
                  <c:v>371.18431684375997</c:v>
                </c:pt>
                <c:pt idx="1865">
                  <c:v>394.21531991709458</c:v>
                </c:pt>
                <c:pt idx="1866">
                  <c:v>382.81552649832099</c:v>
                </c:pt>
                <c:pt idx="1867">
                  <c:v>379.80973504413896</c:v>
                </c:pt>
                <c:pt idx="1868">
                  <c:v>372.77780206467696</c:v>
                </c:pt>
                <c:pt idx="1869">
                  <c:v>369.02616562341404</c:v>
                </c:pt>
                <c:pt idx="1870">
                  <c:v>380.11685554619839</c:v>
                </c:pt>
                <c:pt idx="1871">
                  <c:v>397.90399066698899</c:v>
                </c:pt>
                <c:pt idx="1872">
                  <c:v>408.45559640839326</c:v>
                </c:pt>
                <c:pt idx="1873">
                  <c:v>425.55209321693297</c:v>
                </c:pt>
                <c:pt idx="1874">
                  <c:v>413.64279236835063</c:v>
                </c:pt>
                <c:pt idx="1875">
                  <c:v>410.37223725393</c:v>
                </c:pt>
                <c:pt idx="1876">
                  <c:v>405.83801695104376</c:v>
                </c:pt>
                <c:pt idx="1877">
                  <c:v>415.65190237944432</c:v>
                </c:pt>
                <c:pt idx="1878">
                  <c:v>394.10956911120797</c:v>
                </c:pt>
                <c:pt idx="1879">
                  <c:v>377.33821346809964</c:v>
                </c:pt>
                <c:pt idx="1880">
                  <c:v>374.91474284417069</c:v>
                </c:pt>
                <c:pt idx="1881">
                  <c:v>348.44290881273002</c:v>
                </c:pt>
              </c:numCache>
            </c:numRef>
          </c:yVal>
          <c:smooth val="1"/>
        </c:ser>
        <c:axId val="39674240"/>
        <c:axId val="39676160"/>
      </c:scatterChart>
      <c:valAx>
        <c:axId val="39674240"/>
        <c:scaling>
          <c:orientation val="minMax"/>
          <c:min val="0"/>
        </c:scaling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Elapsed Time (sec)</a:t>
                </a:r>
              </a:p>
            </c:rich>
          </c:tx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9676160"/>
        <c:crosses val="autoZero"/>
        <c:crossBetween val="midCat"/>
        <c:majorUnit val="600"/>
        <c:minorUnit val="60"/>
      </c:valAx>
      <c:valAx>
        <c:axId val="39676160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HRR (kW)</a:t>
                </a:r>
              </a:p>
            </c:rich>
          </c:tx>
          <c:layout>
            <c:manualLayout>
              <c:xMode val="edge"/>
              <c:yMode val="edge"/>
              <c:x val="5.8536587614234446E-3"/>
              <c:y val="0.43989066048518038"/>
            </c:manualLayout>
          </c:layout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967424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649658407899306"/>
          <c:y val="0.33552138347231703"/>
          <c:w val="0.26918049814405742"/>
          <c:h val="3.6469743212849612E-2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Collapsible</a:t>
            </a:r>
            <a:r>
              <a:rPr lang="en-US" baseline="0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</a:rPr>
              <a:t>Cargo</a:t>
            </a:r>
            <a:r>
              <a:rPr lang="en-US" baseline="0">
                <a:solidFill>
                  <a:schemeClr val="bg1"/>
                </a:solidFill>
              </a:rPr>
              <a:t> C</a:t>
            </a:r>
            <a:r>
              <a:rPr lang="en-US">
                <a:solidFill>
                  <a:schemeClr val="bg1"/>
                </a:solidFill>
              </a:rPr>
              <a:t>ontainer Test #1 (DMZ FRPP)</a:t>
            </a:r>
          </a:p>
        </c:rich>
      </c:tx>
    </c:title>
    <c:plotArea>
      <c:layout>
        <c:manualLayout>
          <c:layoutTarget val="inner"/>
          <c:xMode val="edge"/>
          <c:yMode val="edge"/>
          <c:x val="8.3183722911443228E-2"/>
          <c:y val="0.12046609517454351"/>
          <c:w val="0.88002965900151564"/>
          <c:h val="0.74242057790885085"/>
        </c:manualLayout>
      </c:layout>
      <c:scatterChart>
        <c:scatterStyle val="smoothMarker"/>
        <c:ser>
          <c:idx val="0"/>
          <c:order val="0"/>
          <c:tx>
            <c:v>DMZ Polypropylene container test #1</c:v>
          </c:tx>
          <c:marker>
            <c:symbol val="none"/>
          </c:marker>
          <c:xVal>
            <c:numRef>
              <c:f>Polypropylene1!$A$3:$A$1981</c:f>
              <c:numCache>
                <c:formatCode>General</c:formatCode>
                <c:ptCount val="1979"/>
                <c:pt idx="0">
                  <c:v>-120</c:v>
                </c:pt>
                <c:pt idx="1">
                  <c:v>-119</c:v>
                </c:pt>
                <c:pt idx="2">
                  <c:v>-118</c:v>
                </c:pt>
                <c:pt idx="3">
                  <c:v>-117</c:v>
                </c:pt>
                <c:pt idx="4">
                  <c:v>-116</c:v>
                </c:pt>
                <c:pt idx="5">
                  <c:v>-115</c:v>
                </c:pt>
                <c:pt idx="6">
                  <c:v>-114</c:v>
                </c:pt>
                <c:pt idx="7">
                  <c:v>-113</c:v>
                </c:pt>
                <c:pt idx="8">
                  <c:v>-112</c:v>
                </c:pt>
                <c:pt idx="9">
                  <c:v>-111</c:v>
                </c:pt>
                <c:pt idx="10">
                  <c:v>-110</c:v>
                </c:pt>
                <c:pt idx="11">
                  <c:v>-109</c:v>
                </c:pt>
                <c:pt idx="12">
                  <c:v>-108</c:v>
                </c:pt>
                <c:pt idx="13">
                  <c:v>-107</c:v>
                </c:pt>
                <c:pt idx="14">
                  <c:v>-106</c:v>
                </c:pt>
                <c:pt idx="15">
                  <c:v>-105</c:v>
                </c:pt>
                <c:pt idx="16">
                  <c:v>-104</c:v>
                </c:pt>
                <c:pt idx="17">
                  <c:v>-103</c:v>
                </c:pt>
                <c:pt idx="18">
                  <c:v>-102</c:v>
                </c:pt>
                <c:pt idx="19">
                  <c:v>-101</c:v>
                </c:pt>
                <c:pt idx="20">
                  <c:v>-100</c:v>
                </c:pt>
                <c:pt idx="21">
                  <c:v>-99</c:v>
                </c:pt>
                <c:pt idx="22">
                  <c:v>-98</c:v>
                </c:pt>
                <c:pt idx="23">
                  <c:v>-97</c:v>
                </c:pt>
                <c:pt idx="24">
                  <c:v>-96</c:v>
                </c:pt>
                <c:pt idx="25">
                  <c:v>-95</c:v>
                </c:pt>
                <c:pt idx="26">
                  <c:v>-94</c:v>
                </c:pt>
                <c:pt idx="27">
                  <c:v>-93</c:v>
                </c:pt>
                <c:pt idx="28">
                  <c:v>-92</c:v>
                </c:pt>
                <c:pt idx="29">
                  <c:v>-91</c:v>
                </c:pt>
                <c:pt idx="30">
                  <c:v>-90</c:v>
                </c:pt>
                <c:pt idx="31">
                  <c:v>-89</c:v>
                </c:pt>
                <c:pt idx="32">
                  <c:v>-88</c:v>
                </c:pt>
                <c:pt idx="33">
                  <c:v>-87</c:v>
                </c:pt>
                <c:pt idx="34">
                  <c:v>-86</c:v>
                </c:pt>
                <c:pt idx="35">
                  <c:v>-85</c:v>
                </c:pt>
                <c:pt idx="36">
                  <c:v>-84</c:v>
                </c:pt>
                <c:pt idx="37">
                  <c:v>-83</c:v>
                </c:pt>
                <c:pt idx="38">
                  <c:v>-82</c:v>
                </c:pt>
                <c:pt idx="39">
                  <c:v>-81</c:v>
                </c:pt>
                <c:pt idx="40">
                  <c:v>-80</c:v>
                </c:pt>
                <c:pt idx="41">
                  <c:v>-79</c:v>
                </c:pt>
                <c:pt idx="42">
                  <c:v>-78</c:v>
                </c:pt>
                <c:pt idx="43">
                  <c:v>-77</c:v>
                </c:pt>
                <c:pt idx="44">
                  <c:v>-76</c:v>
                </c:pt>
                <c:pt idx="45">
                  <c:v>-75</c:v>
                </c:pt>
                <c:pt idx="46">
                  <c:v>-74</c:v>
                </c:pt>
                <c:pt idx="47">
                  <c:v>-73</c:v>
                </c:pt>
                <c:pt idx="48">
                  <c:v>-72</c:v>
                </c:pt>
                <c:pt idx="49">
                  <c:v>-71</c:v>
                </c:pt>
                <c:pt idx="50">
                  <c:v>-70</c:v>
                </c:pt>
                <c:pt idx="51">
                  <c:v>-69</c:v>
                </c:pt>
                <c:pt idx="52">
                  <c:v>-68</c:v>
                </c:pt>
                <c:pt idx="53">
                  <c:v>-67</c:v>
                </c:pt>
                <c:pt idx="54">
                  <c:v>-66</c:v>
                </c:pt>
                <c:pt idx="55">
                  <c:v>-65</c:v>
                </c:pt>
                <c:pt idx="56">
                  <c:v>-64</c:v>
                </c:pt>
                <c:pt idx="57">
                  <c:v>-63</c:v>
                </c:pt>
                <c:pt idx="58">
                  <c:v>-62</c:v>
                </c:pt>
                <c:pt idx="59">
                  <c:v>-61</c:v>
                </c:pt>
                <c:pt idx="60">
                  <c:v>-60</c:v>
                </c:pt>
                <c:pt idx="61">
                  <c:v>-59</c:v>
                </c:pt>
                <c:pt idx="62">
                  <c:v>-58</c:v>
                </c:pt>
                <c:pt idx="63">
                  <c:v>-57</c:v>
                </c:pt>
                <c:pt idx="64">
                  <c:v>-56</c:v>
                </c:pt>
                <c:pt idx="65">
                  <c:v>-55</c:v>
                </c:pt>
                <c:pt idx="66">
                  <c:v>-54</c:v>
                </c:pt>
                <c:pt idx="67">
                  <c:v>-53</c:v>
                </c:pt>
                <c:pt idx="68">
                  <c:v>-52</c:v>
                </c:pt>
                <c:pt idx="69">
                  <c:v>-51</c:v>
                </c:pt>
                <c:pt idx="70">
                  <c:v>-50</c:v>
                </c:pt>
                <c:pt idx="71">
                  <c:v>-49</c:v>
                </c:pt>
                <c:pt idx="72">
                  <c:v>-48</c:v>
                </c:pt>
                <c:pt idx="73">
                  <c:v>-47</c:v>
                </c:pt>
                <c:pt idx="74">
                  <c:v>-46</c:v>
                </c:pt>
                <c:pt idx="75">
                  <c:v>-45</c:v>
                </c:pt>
                <c:pt idx="76">
                  <c:v>-44</c:v>
                </c:pt>
                <c:pt idx="77">
                  <c:v>-43</c:v>
                </c:pt>
                <c:pt idx="78">
                  <c:v>-42</c:v>
                </c:pt>
                <c:pt idx="79">
                  <c:v>-41</c:v>
                </c:pt>
                <c:pt idx="80">
                  <c:v>-40</c:v>
                </c:pt>
                <c:pt idx="81">
                  <c:v>-39</c:v>
                </c:pt>
                <c:pt idx="82">
                  <c:v>-38</c:v>
                </c:pt>
                <c:pt idx="83">
                  <c:v>-37</c:v>
                </c:pt>
                <c:pt idx="84">
                  <c:v>-36</c:v>
                </c:pt>
                <c:pt idx="85">
                  <c:v>-35</c:v>
                </c:pt>
                <c:pt idx="86">
                  <c:v>-34</c:v>
                </c:pt>
                <c:pt idx="87">
                  <c:v>-33</c:v>
                </c:pt>
                <c:pt idx="88">
                  <c:v>-32</c:v>
                </c:pt>
                <c:pt idx="89">
                  <c:v>-31</c:v>
                </c:pt>
                <c:pt idx="90">
                  <c:v>-30</c:v>
                </c:pt>
                <c:pt idx="91">
                  <c:v>-29</c:v>
                </c:pt>
                <c:pt idx="92">
                  <c:v>-28</c:v>
                </c:pt>
                <c:pt idx="93">
                  <c:v>-27</c:v>
                </c:pt>
                <c:pt idx="94">
                  <c:v>-26</c:v>
                </c:pt>
                <c:pt idx="95">
                  <c:v>-25</c:v>
                </c:pt>
                <c:pt idx="96">
                  <c:v>-24</c:v>
                </c:pt>
                <c:pt idx="97">
                  <c:v>-23</c:v>
                </c:pt>
                <c:pt idx="98">
                  <c:v>-22</c:v>
                </c:pt>
                <c:pt idx="99">
                  <c:v>-21</c:v>
                </c:pt>
                <c:pt idx="100">
                  <c:v>-20</c:v>
                </c:pt>
                <c:pt idx="101">
                  <c:v>-19</c:v>
                </c:pt>
                <c:pt idx="102">
                  <c:v>-18</c:v>
                </c:pt>
                <c:pt idx="103">
                  <c:v>-17</c:v>
                </c:pt>
                <c:pt idx="104">
                  <c:v>-16</c:v>
                </c:pt>
                <c:pt idx="105">
                  <c:v>-15</c:v>
                </c:pt>
                <c:pt idx="106">
                  <c:v>-14</c:v>
                </c:pt>
                <c:pt idx="107">
                  <c:v>-13</c:v>
                </c:pt>
                <c:pt idx="108">
                  <c:v>-12</c:v>
                </c:pt>
                <c:pt idx="109">
                  <c:v>-11</c:v>
                </c:pt>
                <c:pt idx="110">
                  <c:v>-10</c:v>
                </c:pt>
                <c:pt idx="111">
                  <c:v>-9</c:v>
                </c:pt>
                <c:pt idx="112">
                  <c:v>-8</c:v>
                </c:pt>
                <c:pt idx="113">
                  <c:v>-7</c:v>
                </c:pt>
                <c:pt idx="114">
                  <c:v>-6</c:v>
                </c:pt>
                <c:pt idx="115">
                  <c:v>-5</c:v>
                </c:pt>
                <c:pt idx="116">
                  <c:v>-4</c:v>
                </c:pt>
                <c:pt idx="117">
                  <c:v>-3</c:v>
                </c:pt>
                <c:pt idx="118">
                  <c:v>-2</c:v>
                </c:pt>
                <c:pt idx="119">
                  <c:v>-1</c:v>
                </c:pt>
                <c:pt idx="120">
                  <c:v>0</c:v>
                </c:pt>
                <c:pt idx="121">
                  <c:v>1</c:v>
                </c:pt>
                <c:pt idx="122">
                  <c:v>2</c:v>
                </c:pt>
                <c:pt idx="123">
                  <c:v>3</c:v>
                </c:pt>
                <c:pt idx="124">
                  <c:v>4</c:v>
                </c:pt>
                <c:pt idx="125">
                  <c:v>5</c:v>
                </c:pt>
                <c:pt idx="126">
                  <c:v>6</c:v>
                </c:pt>
                <c:pt idx="127">
                  <c:v>7</c:v>
                </c:pt>
                <c:pt idx="128">
                  <c:v>8</c:v>
                </c:pt>
                <c:pt idx="129">
                  <c:v>9</c:v>
                </c:pt>
                <c:pt idx="130">
                  <c:v>10</c:v>
                </c:pt>
                <c:pt idx="131">
                  <c:v>11</c:v>
                </c:pt>
                <c:pt idx="132">
                  <c:v>12</c:v>
                </c:pt>
                <c:pt idx="133">
                  <c:v>13</c:v>
                </c:pt>
                <c:pt idx="134">
                  <c:v>14</c:v>
                </c:pt>
                <c:pt idx="135">
                  <c:v>15</c:v>
                </c:pt>
                <c:pt idx="136">
                  <c:v>16</c:v>
                </c:pt>
                <c:pt idx="137">
                  <c:v>17</c:v>
                </c:pt>
                <c:pt idx="138">
                  <c:v>18</c:v>
                </c:pt>
                <c:pt idx="139">
                  <c:v>19</c:v>
                </c:pt>
                <c:pt idx="140">
                  <c:v>20</c:v>
                </c:pt>
                <c:pt idx="141">
                  <c:v>21</c:v>
                </c:pt>
                <c:pt idx="142">
                  <c:v>22</c:v>
                </c:pt>
                <c:pt idx="143">
                  <c:v>23</c:v>
                </c:pt>
                <c:pt idx="144">
                  <c:v>24</c:v>
                </c:pt>
                <c:pt idx="145">
                  <c:v>25</c:v>
                </c:pt>
                <c:pt idx="146">
                  <c:v>26</c:v>
                </c:pt>
                <c:pt idx="147">
                  <c:v>27</c:v>
                </c:pt>
                <c:pt idx="148">
                  <c:v>28</c:v>
                </c:pt>
                <c:pt idx="149">
                  <c:v>29</c:v>
                </c:pt>
                <c:pt idx="150">
                  <c:v>30</c:v>
                </c:pt>
                <c:pt idx="151">
                  <c:v>31</c:v>
                </c:pt>
                <c:pt idx="152">
                  <c:v>32</c:v>
                </c:pt>
                <c:pt idx="153">
                  <c:v>33</c:v>
                </c:pt>
                <c:pt idx="154">
                  <c:v>34</c:v>
                </c:pt>
                <c:pt idx="155">
                  <c:v>35</c:v>
                </c:pt>
                <c:pt idx="156">
                  <c:v>36</c:v>
                </c:pt>
                <c:pt idx="157">
                  <c:v>37</c:v>
                </c:pt>
                <c:pt idx="158">
                  <c:v>38</c:v>
                </c:pt>
                <c:pt idx="159">
                  <c:v>39</c:v>
                </c:pt>
                <c:pt idx="160">
                  <c:v>40</c:v>
                </c:pt>
                <c:pt idx="161">
                  <c:v>41</c:v>
                </c:pt>
                <c:pt idx="162">
                  <c:v>42</c:v>
                </c:pt>
                <c:pt idx="163">
                  <c:v>43</c:v>
                </c:pt>
                <c:pt idx="164">
                  <c:v>44</c:v>
                </c:pt>
                <c:pt idx="165">
                  <c:v>45</c:v>
                </c:pt>
                <c:pt idx="166">
                  <c:v>46</c:v>
                </c:pt>
                <c:pt idx="167">
                  <c:v>47</c:v>
                </c:pt>
                <c:pt idx="168">
                  <c:v>48</c:v>
                </c:pt>
                <c:pt idx="169">
                  <c:v>49</c:v>
                </c:pt>
                <c:pt idx="170">
                  <c:v>50</c:v>
                </c:pt>
                <c:pt idx="171">
                  <c:v>51</c:v>
                </c:pt>
                <c:pt idx="172">
                  <c:v>52</c:v>
                </c:pt>
                <c:pt idx="173">
                  <c:v>53</c:v>
                </c:pt>
                <c:pt idx="174">
                  <c:v>54</c:v>
                </c:pt>
                <c:pt idx="175">
                  <c:v>55</c:v>
                </c:pt>
                <c:pt idx="176">
                  <c:v>56</c:v>
                </c:pt>
                <c:pt idx="177">
                  <c:v>57</c:v>
                </c:pt>
                <c:pt idx="178">
                  <c:v>58</c:v>
                </c:pt>
                <c:pt idx="179">
                  <c:v>59</c:v>
                </c:pt>
                <c:pt idx="180">
                  <c:v>60</c:v>
                </c:pt>
                <c:pt idx="181">
                  <c:v>61</c:v>
                </c:pt>
                <c:pt idx="182">
                  <c:v>62</c:v>
                </c:pt>
                <c:pt idx="183">
                  <c:v>63</c:v>
                </c:pt>
                <c:pt idx="184">
                  <c:v>64</c:v>
                </c:pt>
                <c:pt idx="185">
                  <c:v>65</c:v>
                </c:pt>
                <c:pt idx="186">
                  <c:v>66</c:v>
                </c:pt>
                <c:pt idx="187">
                  <c:v>67</c:v>
                </c:pt>
                <c:pt idx="188">
                  <c:v>68</c:v>
                </c:pt>
                <c:pt idx="189">
                  <c:v>69</c:v>
                </c:pt>
                <c:pt idx="190">
                  <c:v>70</c:v>
                </c:pt>
                <c:pt idx="191">
                  <c:v>71</c:v>
                </c:pt>
                <c:pt idx="192">
                  <c:v>72</c:v>
                </c:pt>
                <c:pt idx="193">
                  <c:v>73</c:v>
                </c:pt>
                <c:pt idx="194">
                  <c:v>74</c:v>
                </c:pt>
                <c:pt idx="195">
                  <c:v>75</c:v>
                </c:pt>
                <c:pt idx="196">
                  <c:v>76</c:v>
                </c:pt>
                <c:pt idx="197">
                  <c:v>77</c:v>
                </c:pt>
                <c:pt idx="198">
                  <c:v>78</c:v>
                </c:pt>
                <c:pt idx="199">
                  <c:v>79</c:v>
                </c:pt>
                <c:pt idx="200">
                  <c:v>80</c:v>
                </c:pt>
                <c:pt idx="201">
                  <c:v>81</c:v>
                </c:pt>
                <c:pt idx="202">
                  <c:v>82</c:v>
                </c:pt>
                <c:pt idx="203">
                  <c:v>83</c:v>
                </c:pt>
                <c:pt idx="204">
                  <c:v>84</c:v>
                </c:pt>
                <c:pt idx="205">
                  <c:v>85</c:v>
                </c:pt>
                <c:pt idx="206">
                  <c:v>86</c:v>
                </c:pt>
                <c:pt idx="207">
                  <c:v>87</c:v>
                </c:pt>
                <c:pt idx="208">
                  <c:v>88</c:v>
                </c:pt>
                <c:pt idx="209">
                  <c:v>89</c:v>
                </c:pt>
                <c:pt idx="210">
                  <c:v>90</c:v>
                </c:pt>
                <c:pt idx="211">
                  <c:v>91</c:v>
                </c:pt>
                <c:pt idx="212">
                  <c:v>92</c:v>
                </c:pt>
                <c:pt idx="213">
                  <c:v>93</c:v>
                </c:pt>
                <c:pt idx="214">
                  <c:v>94</c:v>
                </c:pt>
                <c:pt idx="215">
                  <c:v>95</c:v>
                </c:pt>
                <c:pt idx="216">
                  <c:v>96</c:v>
                </c:pt>
                <c:pt idx="217">
                  <c:v>97</c:v>
                </c:pt>
                <c:pt idx="218">
                  <c:v>98</c:v>
                </c:pt>
                <c:pt idx="219">
                  <c:v>99</c:v>
                </c:pt>
                <c:pt idx="220">
                  <c:v>100</c:v>
                </c:pt>
                <c:pt idx="221">
                  <c:v>101</c:v>
                </c:pt>
                <c:pt idx="222">
                  <c:v>102</c:v>
                </c:pt>
                <c:pt idx="223">
                  <c:v>103</c:v>
                </c:pt>
                <c:pt idx="224">
                  <c:v>104</c:v>
                </c:pt>
                <c:pt idx="225">
                  <c:v>105</c:v>
                </c:pt>
                <c:pt idx="226">
                  <c:v>106</c:v>
                </c:pt>
                <c:pt idx="227">
                  <c:v>107</c:v>
                </c:pt>
                <c:pt idx="228">
                  <c:v>108</c:v>
                </c:pt>
                <c:pt idx="229">
                  <c:v>109</c:v>
                </c:pt>
                <c:pt idx="230">
                  <c:v>110</c:v>
                </c:pt>
                <c:pt idx="231">
                  <c:v>111</c:v>
                </c:pt>
                <c:pt idx="232">
                  <c:v>112</c:v>
                </c:pt>
                <c:pt idx="233">
                  <c:v>113</c:v>
                </c:pt>
                <c:pt idx="234">
                  <c:v>114</c:v>
                </c:pt>
                <c:pt idx="235">
                  <c:v>115</c:v>
                </c:pt>
                <c:pt idx="236">
                  <c:v>116</c:v>
                </c:pt>
                <c:pt idx="237">
                  <c:v>117</c:v>
                </c:pt>
                <c:pt idx="238">
                  <c:v>118</c:v>
                </c:pt>
                <c:pt idx="239">
                  <c:v>119</c:v>
                </c:pt>
                <c:pt idx="240">
                  <c:v>120</c:v>
                </c:pt>
                <c:pt idx="241">
                  <c:v>121</c:v>
                </c:pt>
                <c:pt idx="242">
                  <c:v>122</c:v>
                </c:pt>
                <c:pt idx="243">
                  <c:v>123</c:v>
                </c:pt>
                <c:pt idx="244">
                  <c:v>124</c:v>
                </c:pt>
                <c:pt idx="245">
                  <c:v>125</c:v>
                </c:pt>
                <c:pt idx="246">
                  <c:v>126</c:v>
                </c:pt>
                <c:pt idx="247">
                  <c:v>127</c:v>
                </c:pt>
                <c:pt idx="248">
                  <c:v>128</c:v>
                </c:pt>
                <c:pt idx="249">
                  <c:v>129</c:v>
                </c:pt>
                <c:pt idx="250">
                  <c:v>130</c:v>
                </c:pt>
                <c:pt idx="251">
                  <c:v>131</c:v>
                </c:pt>
                <c:pt idx="252">
                  <c:v>132</c:v>
                </c:pt>
                <c:pt idx="253">
                  <c:v>133</c:v>
                </c:pt>
                <c:pt idx="254">
                  <c:v>134</c:v>
                </c:pt>
                <c:pt idx="255">
                  <c:v>135</c:v>
                </c:pt>
                <c:pt idx="256">
                  <c:v>136</c:v>
                </c:pt>
                <c:pt idx="257">
                  <c:v>137</c:v>
                </c:pt>
                <c:pt idx="258">
                  <c:v>138</c:v>
                </c:pt>
                <c:pt idx="259">
                  <c:v>139</c:v>
                </c:pt>
                <c:pt idx="260">
                  <c:v>140</c:v>
                </c:pt>
                <c:pt idx="261">
                  <c:v>141</c:v>
                </c:pt>
                <c:pt idx="262">
                  <c:v>142</c:v>
                </c:pt>
                <c:pt idx="263">
                  <c:v>143</c:v>
                </c:pt>
                <c:pt idx="264">
                  <c:v>144</c:v>
                </c:pt>
                <c:pt idx="265">
                  <c:v>145</c:v>
                </c:pt>
                <c:pt idx="266">
                  <c:v>146</c:v>
                </c:pt>
                <c:pt idx="267">
                  <c:v>147</c:v>
                </c:pt>
                <c:pt idx="268">
                  <c:v>148</c:v>
                </c:pt>
                <c:pt idx="269">
                  <c:v>149</c:v>
                </c:pt>
                <c:pt idx="270">
                  <c:v>150</c:v>
                </c:pt>
                <c:pt idx="271">
                  <c:v>151</c:v>
                </c:pt>
                <c:pt idx="272">
                  <c:v>152</c:v>
                </c:pt>
                <c:pt idx="273">
                  <c:v>153</c:v>
                </c:pt>
                <c:pt idx="274">
                  <c:v>154</c:v>
                </c:pt>
                <c:pt idx="275">
                  <c:v>155</c:v>
                </c:pt>
                <c:pt idx="276">
                  <c:v>156</c:v>
                </c:pt>
                <c:pt idx="277">
                  <c:v>157</c:v>
                </c:pt>
                <c:pt idx="278">
                  <c:v>158</c:v>
                </c:pt>
                <c:pt idx="279">
                  <c:v>159</c:v>
                </c:pt>
                <c:pt idx="280">
                  <c:v>160</c:v>
                </c:pt>
                <c:pt idx="281">
                  <c:v>161</c:v>
                </c:pt>
                <c:pt idx="282">
                  <c:v>162</c:v>
                </c:pt>
                <c:pt idx="283">
                  <c:v>163</c:v>
                </c:pt>
                <c:pt idx="284">
                  <c:v>164</c:v>
                </c:pt>
                <c:pt idx="285">
                  <c:v>165</c:v>
                </c:pt>
                <c:pt idx="286">
                  <c:v>166</c:v>
                </c:pt>
                <c:pt idx="287">
                  <c:v>167</c:v>
                </c:pt>
                <c:pt idx="288">
                  <c:v>168</c:v>
                </c:pt>
                <c:pt idx="289">
                  <c:v>169</c:v>
                </c:pt>
                <c:pt idx="290">
                  <c:v>170</c:v>
                </c:pt>
                <c:pt idx="291">
                  <c:v>171</c:v>
                </c:pt>
                <c:pt idx="292">
                  <c:v>172</c:v>
                </c:pt>
                <c:pt idx="293">
                  <c:v>173</c:v>
                </c:pt>
                <c:pt idx="294">
                  <c:v>174</c:v>
                </c:pt>
                <c:pt idx="295">
                  <c:v>175</c:v>
                </c:pt>
                <c:pt idx="296">
                  <c:v>176</c:v>
                </c:pt>
                <c:pt idx="297">
                  <c:v>177</c:v>
                </c:pt>
                <c:pt idx="298">
                  <c:v>178</c:v>
                </c:pt>
                <c:pt idx="299">
                  <c:v>179</c:v>
                </c:pt>
                <c:pt idx="300">
                  <c:v>180</c:v>
                </c:pt>
                <c:pt idx="301">
                  <c:v>181</c:v>
                </c:pt>
                <c:pt idx="302">
                  <c:v>182</c:v>
                </c:pt>
                <c:pt idx="303">
                  <c:v>183</c:v>
                </c:pt>
                <c:pt idx="304">
                  <c:v>184</c:v>
                </c:pt>
                <c:pt idx="305">
                  <c:v>185</c:v>
                </c:pt>
                <c:pt idx="306">
                  <c:v>186</c:v>
                </c:pt>
                <c:pt idx="307">
                  <c:v>187</c:v>
                </c:pt>
                <c:pt idx="308">
                  <c:v>188</c:v>
                </c:pt>
                <c:pt idx="309">
                  <c:v>189</c:v>
                </c:pt>
                <c:pt idx="310">
                  <c:v>190</c:v>
                </c:pt>
                <c:pt idx="311">
                  <c:v>191</c:v>
                </c:pt>
                <c:pt idx="312">
                  <c:v>192</c:v>
                </c:pt>
                <c:pt idx="313">
                  <c:v>193</c:v>
                </c:pt>
                <c:pt idx="314">
                  <c:v>194</c:v>
                </c:pt>
                <c:pt idx="315">
                  <c:v>195</c:v>
                </c:pt>
                <c:pt idx="316">
                  <c:v>196</c:v>
                </c:pt>
                <c:pt idx="317">
                  <c:v>197</c:v>
                </c:pt>
                <c:pt idx="318">
                  <c:v>198</c:v>
                </c:pt>
                <c:pt idx="319">
                  <c:v>199</c:v>
                </c:pt>
                <c:pt idx="320">
                  <c:v>200</c:v>
                </c:pt>
                <c:pt idx="321">
                  <c:v>201</c:v>
                </c:pt>
                <c:pt idx="322">
                  <c:v>202</c:v>
                </c:pt>
                <c:pt idx="323">
                  <c:v>203</c:v>
                </c:pt>
                <c:pt idx="324">
                  <c:v>204</c:v>
                </c:pt>
                <c:pt idx="325">
                  <c:v>205</c:v>
                </c:pt>
                <c:pt idx="326">
                  <c:v>206</c:v>
                </c:pt>
                <c:pt idx="327">
                  <c:v>207</c:v>
                </c:pt>
                <c:pt idx="328">
                  <c:v>208</c:v>
                </c:pt>
                <c:pt idx="329">
                  <c:v>209</c:v>
                </c:pt>
                <c:pt idx="330">
                  <c:v>210</c:v>
                </c:pt>
                <c:pt idx="331">
                  <c:v>211</c:v>
                </c:pt>
                <c:pt idx="332">
                  <c:v>212</c:v>
                </c:pt>
                <c:pt idx="333">
                  <c:v>213</c:v>
                </c:pt>
                <c:pt idx="334">
                  <c:v>214</c:v>
                </c:pt>
                <c:pt idx="335">
                  <c:v>215</c:v>
                </c:pt>
                <c:pt idx="336">
                  <c:v>216</c:v>
                </c:pt>
                <c:pt idx="337">
                  <c:v>217</c:v>
                </c:pt>
                <c:pt idx="338">
                  <c:v>218</c:v>
                </c:pt>
                <c:pt idx="339">
                  <c:v>219</c:v>
                </c:pt>
                <c:pt idx="340">
                  <c:v>220</c:v>
                </c:pt>
                <c:pt idx="341">
                  <c:v>221</c:v>
                </c:pt>
                <c:pt idx="342">
                  <c:v>222</c:v>
                </c:pt>
                <c:pt idx="343">
                  <c:v>223</c:v>
                </c:pt>
                <c:pt idx="344">
                  <c:v>224</c:v>
                </c:pt>
                <c:pt idx="345">
                  <c:v>225</c:v>
                </c:pt>
                <c:pt idx="346">
                  <c:v>226</c:v>
                </c:pt>
                <c:pt idx="347">
                  <c:v>227</c:v>
                </c:pt>
                <c:pt idx="348">
                  <c:v>228</c:v>
                </c:pt>
                <c:pt idx="349">
                  <c:v>229</c:v>
                </c:pt>
                <c:pt idx="350">
                  <c:v>230</c:v>
                </c:pt>
                <c:pt idx="351">
                  <c:v>231</c:v>
                </c:pt>
                <c:pt idx="352">
                  <c:v>232</c:v>
                </c:pt>
                <c:pt idx="353">
                  <c:v>233</c:v>
                </c:pt>
                <c:pt idx="354">
                  <c:v>234</c:v>
                </c:pt>
                <c:pt idx="355">
                  <c:v>235</c:v>
                </c:pt>
                <c:pt idx="356">
                  <c:v>236</c:v>
                </c:pt>
                <c:pt idx="357">
                  <c:v>237</c:v>
                </c:pt>
                <c:pt idx="358">
                  <c:v>238</c:v>
                </c:pt>
                <c:pt idx="359">
                  <c:v>239</c:v>
                </c:pt>
                <c:pt idx="360">
                  <c:v>240</c:v>
                </c:pt>
                <c:pt idx="361">
                  <c:v>241</c:v>
                </c:pt>
                <c:pt idx="362">
                  <c:v>242</c:v>
                </c:pt>
                <c:pt idx="363">
                  <c:v>243</c:v>
                </c:pt>
                <c:pt idx="364">
                  <c:v>244</c:v>
                </c:pt>
                <c:pt idx="365">
                  <c:v>245</c:v>
                </c:pt>
                <c:pt idx="366">
                  <c:v>246</c:v>
                </c:pt>
                <c:pt idx="367">
                  <c:v>247</c:v>
                </c:pt>
                <c:pt idx="368">
                  <c:v>248</c:v>
                </c:pt>
                <c:pt idx="369">
                  <c:v>249</c:v>
                </c:pt>
                <c:pt idx="370">
                  <c:v>250</c:v>
                </c:pt>
                <c:pt idx="371">
                  <c:v>251</c:v>
                </c:pt>
                <c:pt idx="372">
                  <c:v>252</c:v>
                </c:pt>
                <c:pt idx="373">
                  <c:v>253</c:v>
                </c:pt>
                <c:pt idx="374">
                  <c:v>254</c:v>
                </c:pt>
                <c:pt idx="375">
                  <c:v>255</c:v>
                </c:pt>
                <c:pt idx="376">
                  <c:v>256</c:v>
                </c:pt>
                <c:pt idx="377">
                  <c:v>257</c:v>
                </c:pt>
                <c:pt idx="378">
                  <c:v>258</c:v>
                </c:pt>
                <c:pt idx="379">
                  <c:v>259</c:v>
                </c:pt>
                <c:pt idx="380">
                  <c:v>260</c:v>
                </c:pt>
                <c:pt idx="381">
                  <c:v>261</c:v>
                </c:pt>
                <c:pt idx="382">
                  <c:v>262</c:v>
                </c:pt>
                <c:pt idx="383">
                  <c:v>263</c:v>
                </c:pt>
                <c:pt idx="384">
                  <c:v>264</c:v>
                </c:pt>
                <c:pt idx="385">
                  <c:v>265</c:v>
                </c:pt>
                <c:pt idx="386">
                  <c:v>266</c:v>
                </c:pt>
                <c:pt idx="387">
                  <c:v>267</c:v>
                </c:pt>
                <c:pt idx="388">
                  <c:v>268</c:v>
                </c:pt>
                <c:pt idx="389">
                  <c:v>269</c:v>
                </c:pt>
                <c:pt idx="390">
                  <c:v>270</c:v>
                </c:pt>
                <c:pt idx="391">
                  <c:v>271</c:v>
                </c:pt>
                <c:pt idx="392">
                  <c:v>272</c:v>
                </c:pt>
                <c:pt idx="393">
                  <c:v>273</c:v>
                </c:pt>
                <c:pt idx="394">
                  <c:v>274</c:v>
                </c:pt>
                <c:pt idx="395">
                  <c:v>275</c:v>
                </c:pt>
                <c:pt idx="396">
                  <c:v>276</c:v>
                </c:pt>
                <c:pt idx="397">
                  <c:v>277</c:v>
                </c:pt>
                <c:pt idx="398">
                  <c:v>278</c:v>
                </c:pt>
                <c:pt idx="399">
                  <c:v>279</c:v>
                </c:pt>
                <c:pt idx="400">
                  <c:v>280</c:v>
                </c:pt>
                <c:pt idx="401">
                  <c:v>281</c:v>
                </c:pt>
                <c:pt idx="402">
                  <c:v>282</c:v>
                </c:pt>
                <c:pt idx="403">
                  <c:v>283</c:v>
                </c:pt>
                <c:pt idx="404">
                  <c:v>284</c:v>
                </c:pt>
                <c:pt idx="405">
                  <c:v>285</c:v>
                </c:pt>
                <c:pt idx="406">
                  <c:v>286</c:v>
                </c:pt>
                <c:pt idx="407">
                  <c:v>287</c:v>
                </c:pt>
                <c:pt idx="408">
                  <c:v>288</c:v>
                </c:pt>
                <c:pt idx="409">
                  <c:v>289</c:v>
                </c:pt>
                <c:pt idx="410">
                  <c:v>290</c:v>
                </c:pt>
                <c:pt idx="411">
                  <c:v>291</c:v>
                </c:pt>
                <c:pt idx="412">
                  <c:v>292</c:v>
                </c:pt>
                <c:pt idx="413">
                  <c:v>293</c:v>
                </c:pt>
                <c:pt idx="414">
                  <c:v>294</c:v>
                </c:pt>
                <c:pt idx="415">
                  <c:v>295</c:v>
                </c:pt>
                <c:pt idx="416">
                  <c:v>296</c:v>
                </c:pt>
                <c:pt idx="417">
                  <c:v>297</c:v>
                </c:pt>
                <c:pt idx="418">
                  <c:v>298</c:v>
                </c:pt>
                <c:pt idx="419">
                  <c:v>299</c:v>
                </c:pt>
                <c:pt idx="420">
                  <c:v>300</c:v>
                </c:pt>
                <c:pt idx="421">
                  <c:v>301</c:v>
                </c:pt>
                <c:pt idx="422">
                  <c:v>302</c:v>
                </c:pt>
                <c:pt idx="423">
                  <c:v>303</c:v>
                </c:pt>
                <c:pt idx="424">
                  <c:v>304</c:v>
                </c:pt>
                <c:pt idx="425">
                  <c:v>305</c:v>
                </c:pt>
                <c:pt idx="426">
                  <c:v>306</c:v>
                </c:pt>
                <c:pt idx="427">
                  <c:v>307</c:v>
                </c:pt>
                <c:pt idx="428">
                  <c:v>308</c:v>
                </c:pt>
                <c:pt idx="429">
                  <c:v>309</c:v>
                </c:pt>
                <c:pt idx="430">
                  <c:v>310</c:v>
                </c:pt>
                <c:pt idx="431">
                  <c:v>311</c:v>
                </c:pt>
                <c:pt idx="432">
                  <c:v>312</c:v>
                </c:pt>
                <c:pt idx="433">
                  <c:v>313</c:v>
                </c:pt>
                <c:pt idx="434">
                  <c:v>314</c:v>
                </c:pt>
                <c:pt idx="435">
                  <c:v>315</c:v>
                </c:pt>
                <c:pt idx="436">
                  <c:v>316</c:v>
                </c:pt>
                <c:pt idx="437">
                  <c:v>317</c:v>
                </c:pt>
                <c:pt idx="438">
                  <c:v>318</c:v>
                </c:pt>
                <c:pt idx="439">
                  <c:v>319</c:v>
                </c:pt>
                <c:pt idx="440">
                  <c:v>320</c:v>
                </c:pt>
                <c:pt idx="441">
                  <c:v>321</c:v>
                </c:pt>
                <c:pt idx="442">
                  <c:v>322</c:v>
                </c:pt>
                <c:pt idx="443">
                  <c:v>323</c:v>
                </c:pt>
                <c:pt idx="444">
                  <c:v>324</c:v>
                </c:pt>
                <c:pt idx="445">
                  <c:v>325</c:v>
                </c:pt>
                <c:pt idx="446">
                  <c:v>326</c:v>
                </c:pt>
                <c:pt idx="447">
                  <c:v>327</c:v>
                </c:pt>
                <c:pt idx="448">
                  <c:v>328</c:v>
                </c:pt>
                <c:pt idx="449">
                  <c:v>329</c:v>
                </c:pt>
                <c:pt idx="450">
                  <c:v>330</c:v>
                </c:pt>
                <c:pt idx="451">
                  <c:v>331</c:v>
                </c:pt>
                <c:pt idx="452">
                  <c:v>332</c:v>
                </c:pt>
                <c:pt idx="453">
                  <c:v>333</c:v>
                </c:pt>
                <c:pt idx="454">
                  <c:v>334</c:v>
                </c:pt>
                <c:pt idx="455">
                  <c:v>335</c:v>
                </c:pt>
                <c:pt idx="456">
                  <c:v>336</c:v>
                </c:pt>
                <c:pt idx="457">
                  <c:v>337</c:v>
                </c:pt>
                <c:pt idx="458">
                  <c:v>338</c:v>
                </c:pt>
                <c:pt idx="459">
                  <c:v>339</c:v>
                </c:pt>
                <c:pt idx="460">
                  <c:v>340</c:v>
                </c:pt>
                <c:pt idx="461">
                  <c:v>341</c:v>
                </c:pt>
                <c:pt idx="462">
                  <c:v>342</c:v>
                </c:pt>
                <c:pt idx="463">
                  <c:v>343</c:v>
                </c:pt>
                <c:pt idx="464">
                  <c:v>344</c:v>
                </c:pt>
                <c:pt idx="465">
                  <c:v>345</c:v>
                </c:pt>
                <c:pt idx="466">
                  <c:v>346</c:v>
                </c:pt>
                <c:pt idx="467">
                  <c:v>347</c:v>
                </c:pt>
                <c:pt idx="468">
                  <c:v>348</c:v>
                </c:pt>
                <c:pt idx="469">
                  <c:v>349</c:v>
                </c:pt>
                <c:pt idx="470">
                  <c:v>350</c:v>
                </c:pt>
                <c:pt idx="471">
                  <c:v>351</c:v>
                </c:pt>
                <c:pt idx="472">
                  <c:v>352</c:v>
                </c:pt>
                <c:pt idx="473">
                  <c:v>353</c:v>
                </c:pt>
                <c:pt idx="474">
                  <c:v>354</c:v>
                </c:pt>
                <c:pt idx="475">
                  <c:v>355</c:v>
                </c:pt>
                <c:pt idx="476">
                  <c:v>356</c:v>
                </c:pt>
                <c:pt idx="477">
                  <c:v>357</c:v>
                </c:pt>
                <c:pt idx="478">
                  <c:v>358</c:v>
                </c:pt>
                <c:pt idx="479">
                  <c:v>359</c:v>
                </c:pt>
                <c:pt idx="480">
                  <c:v>360</c:v>
                </c:pt>
                <c:pt idx="481">
                  <c:v>361</c:v>
                </c:pt>
                <c:pt idx="482">
                  <c:v>362</c:v>
                </c:pt>
                <c:pt idx="483">
                  <c:v>363</c:v>
                </c:pt>
                <c:pt idx="484">
                  <c:v>364</c:v>
                </c:pt>
                <c:pt idx="485">
                  <c:v>365</c:v>
                </c:pt>
                <c:pt idx="486">
                  <c:v>366</c:v>
                </c:pt>
                <c:pt idx="487">
                  <c:v>367</c:v>
                </c:pt>
                <c:pt idx="488">
                  <c:v>368</c:v>
                </c:pt>
                <c:pt idx="489">
                  <c:v>369</c:v>
                </c:pt>
                <c:pt idx="490">
                  <c:v>370</c:v>
                </c:pt>
                <c:pt idx="491">
                  <c:v>371</c:v>
                </c:pt>
                <c:pt idx="492">
                  <c:v>372</c:v>
                </c:pt>
                <c:pt idx="493">
                  <c:v>373</c:v>
                </c:pt>
                <c:pt idx="494">
                  <c:v>374</c:v>
                </c:pt>
                <c:pt idx="495">
                  <c:v>375</c:v>
                </c:pt>
                <c:pt idx="496">
                  <c:v>376</c:v>
                </c:pt>
                <c:pt idx="497">
                  <c:v>377</c:v>
                </c:pt>
                <c:pt idx="498">
                  <c:v>378</c:v>
                </c:pt>
                <c:pt idx="499">
                  <c:v>379</c:v>
                </c:pt>
                <c:pt idx="500">
                  <c:v>380</c:v>
                </c:pt>
                <c:pt idx="501">
                  <c:v>381</c:v>
                </c:pt>
                <c:pt idx="502">
                  <c:v>382</c:v>
                </c:pt>
                <c:pt idx="503">
                  <c:v>383</c:v>
                </c:pt>
                <c:pt idx="504">
                  <c:v>384</c:v>
                </c:pt>
                <c:pt idx="505">
                  <c:v>385</c:v>
                </c:pt>
                <c:pt idx="506">
                  <c:v>386</c:v>
                </c:pt>
                <c:pt idx="507">
                  <c:v>387</c:v>
                </c:pt>
                <c:pt idx="508">
                  <c:v>388</c:v>
                </c:pt>
                <c:pt idx="509">
                  <c:v>389</c:v>
                </c:pt>
                <c:pt idx="510">
                  <c:v>390</c:v>
                </c:pt>
                <c:pt idx="511">
                  <c:v>391</c:v>
                </c:pt>
                <c:pt idx="512">
                  <c:v>392</c:v>
                </c:pt>
                <c:pt idx="513">
                  <c:v>393</c:v>
                </c:pt>
                <c:pt idx="514">
                  <c:v>394</c:v>
                </c:pt>
                <c:pt idx="515">
                  <c:v>395</c:v>
                </c:pt>
                <c:pt idx="516">
                  <c:v>396</c:v>
                </c:pt>
                <c:pt idx="517">
                  <c:v>397</c:v>
                </c:pt>
                <c:pt idx="518">
                  <c:v>398</c:v>
                </c:pt>
                <c:pt idx="519">
                  <c:v>399</c:v>
                </c:pt>
                <c:pt idx="520">
                  <c:v>400</c:v>
                </c:pt>
                <c:pt idx="521">
                  <c:v>401</c:v>
                </c:pt>
                <c:pt idx="522">
                  <c:v>402</c:v>
                </c:pt>
                <c:pt idx="523">
                  <c:v>403</c:v>
                </c:pt>
                <c:pt idx="524">
                  <c:v>404</c:v>
                </c:pt>
                <c:pt idx="525">
                  <c:v>405</c:v>
                </c:pt>
                <c:pt idx="526">
                  <c:v>406</c:v>
                </c:pt>
                <c:pt idx="527">
                  <c:v>407</c:v>
                </c:pt>
                <c:pt idx="528">
                  <c:v>408</c:v>
                </c:pt>
                <c:pt idx="529">
                  <c:v>409</c:v>
                </c:pt>
                <c:pt idx="530">
                  <c:v>410</c:v>
                </c:pt>
                <c:pt idx="531">
                  <c:v>411</c:v>
                </c:pt>
                <c:pt idx="532">
                  <c:v>412</c:v>
                </c:pt>
                <c:pt idx="533">
                  <c:v>413</c:v>
                </c:pt>
                <c:pt idx="534">
                  <c:v>414</c:v>
                </c:pt>
                <c:pt idx="535">
                  <c:v>415</c:v>
                </c:pt>
                <c:pt idx="536">
                  <c:v>416</c:v>
                </c:pt>
                <c:pt idx="537">
                  <c:v>417</c:v>
                </c:pt>
                <c:pt idx="538">
                  <c:v>418</c:v>
                </c:pt>
                <c:pt idx="539">
                  <c:v>419</c:v>
                </c:pt>
                <c:pt idx="540">
                  <c:v>420</c:v>
                </c:pt>
                <c:pt idx="541">
                  <c:v>421</c:v>
                </c:pt>
                <c:pt idx="542">
                  <c:v>422</c:v>
                </c:pt>
                <c:pt idx="543">
                  <c:v>423</c:v>
                </c:pt>
                <c:pt idx="544">
                  <c:v>424</c:v>
                </c:pt>
                <c:pt idx="545">
                  <c:v>425</c:v>
                </c:pt>
                <c:pt idx="546">
                  <c:v>426</c:v>
                </c:pt>
                <c:pt idx="547">
                  <c:v>427</c:v>
                </c:pt>
                <c:pt idx="548">
                  <c:v>428</c:v>
                </c:pt>
                <c:pt idx="549">
                  <c:v>429</c:v>
                </c:pt>
                <c:pt idx="550">
                  <c:v>430</c:v>
                </c:pt>
                <c:pt idx="551">
                  <c:v>431</c:v>
                </c:pt>
                <c:pt idx="552">
                  <c:v>432</c:v>
                </c:pt>
                <c:pt idx="553">
                  <c:v>433</c:v>
                </c:pt>
                <c:pt idx="554">
                  <c:v>434</c:v>
                </c:pt>
                <c:pt idx="555">
                  <c:v>435</c:v>
                </c:pt>
                <c:pt idx="556">
                  <c:v>436</c:v>
                </c:pt>
                <c:pt idx="557">
                  <c:v>437</c:v>
                </c:pt>
                <c:pt idx="558">
                  <c:v>438</c:v>
                </c:pt>
                <c:pt idx="559">
                  <c:v>439</c:v>
                </c:pt>
                <c:pt idx="560">
                  <c:v>440</c:v>
                </c:pt>
                <c:pt idx="561">
                  <c:v>441</c:v>
                </c:pt>
                <c:pt idx="562">
                  <c:v>442</c:v>
                </c:pt>
                <c:pt idx="563">
                  <c:v>443</c:v>
                </c:pt>
                <c:pt idx="564">
                  <c:v>444</c:v>
                </c:pt>
                <c:pt idx="565">
                  <c:v>445</c:v>
                </c:pt>
                <c:pt idx="566">
                  <c:v>446</c:v>
                </c:pt>
                <c:pt idx="567">
                  <c:v>447</c:v>
                </c:pt>
                <c:pt idx="568">
                  <c:v>448</c:v>
                </c:pt>
                <c:pt idx="569">
                  <c:v>449</c:v>
                </c:pt>
                <c:pt idx="570">
                  <c:v>450</c:v>
                </c:pt>
                <c:pt idx="571">
                  <c:v>451</c:v>
                </c:pt>
                <c:pt idx="572">
                  <c:v>452</c:v>
                </c:pt>
                <c:pt idx="573">
                  <c:v>453</c:v>
                </c:pt>
                <c:pt idx="574">
                  <c:v>454</c:v>
                </c:pt>
                <c:pt idx="575">
                  <c:v>455</c:v>
                </c:pt>
                <c:pt idx="576">
                  <c:v>456</c:v>
                </c:pt>
                <c:pt idx="577">
                  <c:v>457</c:v>
                </c:pt>
                <c:pt idx="578">
                  <c:v>458</c:v>
                </c:pt>
                <c:pt idx="579">
                  <c:v>459</c:v>
                </c:pt>
                <c:pt idx="580">
                  <c:v>460</c:v>
                </c:pt>
                <c:pt idx="581">
                  <c:v>461</c:v>
                </c:pt>
                <c:pt idx="582">
                  <c:v>462</c:v>
                </c:pt>
                <c:pt idx="583">
                  <c:v>463</c:v>
                </c:pt>
                <c:pt idx="584">
                  <c:v>464</c:v>
                </c:pt>
                <c:pt idx="585">
                  <c:v>465</c:v>
                </c:pt>
                <c:pt idx="586">
                  <c:v>466</c:v>
                </c:pt>
                <c:pt idx="587">
                  <c:v>467</c:v>
                </c:pt>
                <c:pt idx="588">
                  <c:v>468</c:v>
                </c:pt>
                <c:pt idx="589">
                  <c:v>469</c:v>
                </c:pt>
                <c:pt idx="590">
                  <c:v>470</c:v>
                </c:pt>
                <c:pt idx="591">
                  <c:v>471</c:v>
                </c:pt>
                <c:pt idx="592">
                  <c:v>472</c:v>
                </c:pt>
                <c:pt idx="593">
                  <c:v>473</c:v>
                </c:pt>
                <c:pt idx="594">
                  <c:v>474</c:v>
                </c:pt>
                <c:pt idx="595">
                  <c:v>475</c:v>
                </c:pt>
                <c:pt idx="596">
                  <c:v>476</c:v>
                </c:pt>
                <c:pt idx="597">
                  <c:v>477</c:v>
                </c:pt>
                <c:pt idx="598">
                  <c:v>478</c:v>
                </c:pt>
                <c:pt idx="599">
                  <c:v>479</c:v>
                </c:pt>
                <c:pt idx="600">
                  <c:v>480</c:v>
                </c:pt>
                <c:pt idx="601">
                  <c:v>481</c:v>
                </c:pt>
                <c:pt idx="602">
                  <c:v>482</c:v>
                </c:pt>
                <c:pt idx="603">
                  <c:v>483</c:v>
                </c:pt>
                <c:pt idx="604">
                  <c:v>484</c:v>
                </c:pt>
                <c:pt idx="605">
                  <c:v>485</c:v>
                </c:pt>
                <c:pt idx="606">
                  <c:v>486</c:v>
                </c:pt>
                <c:pt idx="607">
                  <c:v>487</c:v>
                </c:pt>
                <c:pt idx="608">
                  <c:v>488</c:v>
                </c:pt>
                <c:pt idx="609">
                  <c:v>489</c:v>
                </c:pt>
                <c:pt idx="610">
                  <c:v>490</c:v>
                </c:pt>
                <c:pt idx="611">
                  <c:v>491</c:v>
                </c:pt>
                <c:pt idx="612">
                  <c:v>492</c:v>
                </c:pt>
                <c:pt idx="613">
                  <c:v>493</c:v>
                </c:pt>
                <c:pt idx="614">
                  <c:v>494</c:v>
                </c:pt>
                <c:pt idx="615">
                  <c:v>495</c:v>
                </c:pt>
                <c:pt idx="616">
                  <c:v>496</c:v>
                </c:pt>
                <c:pt idx="617">
                  <c:v>497</c:v>
                </c:pt>
                <c:pt idx="618">
                  <c:v>498</c:v>
                </c:pt>
                <c:pt idx="619">
                  <c:v>499</c:v>
                </c:pt>
                <c:pt idx="620">
                  <c:v>500</c:v>
                </c:pt>
                <c:pt idx="621">
                  <c:v>501</c:v>
                </c:pt>
                <c:pt idx="622">
                  <c:v>502</c:v>
                </c:pt>
                <c:pt idx="623">
                  <c:v>503</c:v>
                </c:pt>
                <c:pt idx="624">
                  <c:v>504</c:v>
                </c:pt>
                <c:pt idx="625">
                  <c:v>505</c:v>
                </c:pt>
                <c:pt idx="626">
                  <c:v>506</c:v>
                </c:pt>
                <c:pt idx="627">
                  <c:v>507</c:v>
                </c:pt>
                <c:pt idx="628">
                  <c:v>508</c:v>
                </c:pt>
                <c:pt idx="629">
                  <c:v>509</c:v>
                </c:pt>
                <c:pt idx="630">
                  <c:v>510</c:v>
                </c:pt>
                <c:pt idx="631">
                  <c:v>511</c:v>
                </c:pt>
                <c:pt idx="632">
                  <c:v>512</c:v>
                </c:pt>
                <c:pt idx="633">
                  <c:v>513</c:v>
                </c:pt>
                <c:pt idx="634">
                  <c:v>514</c:v>
                </c:pt>
                <c:pt idx="635">
                  <c:v>515</c:v>
                </c:pt>
                <c:pt idx="636">
                  <c:v>516</c:v>
                </c:pt>
                <c:pt idx="637">
                  <c:v>517</c:v>
                </c:pt>
                <c:pt idx="638">
                  <c:v>518</c:v>
                </c:pt>
                <c:pt idx="639">
                  <c:v>519</c:v>
                </c:pt>
                <c:pt idx="640">
                  <c:v>520</c:v>
                </c:pt>
                <c:pt idx="641">
                  <c:v>521</c:v>
                </c:pt>
                <c:pt idx="642">
                  <c:v>522</c:v>
                </c:pt>
                <c:pt idx="643">
                  <c:v>523</c:v>
                </c:pt>
                <c:pt idx="644">
                  <c:v>524</c:v>
                </c:pt>
                <c:pt idx="645">
                  <c:v>525</c:v>
                </c:pt>
                <c:pt idx="646">
                  <c:v>526</c:v>
                </c:pt>
                <c:pt idx="647">
                  <c:v>527</c:v>
                </c:pt>
                <c:pt idx="648">
                  <c:v>528</c:v>
                </c:pt>
                <c:pt idx="649">
                  <c:v>529</c:v>
                </c:pt>
                <c:pt idx="650">
                  <c:v>530</c:v>
                </c:pt>
                <c:pt idx="651">
                  <c:v>531</c:v>
                </c:pt>
                <c:pt idx="652">
                  <c:v>532</c:v>
                </c:pt>
                <c:pt idx="653">
                  <c:v>533</c:v>
                </c:pt>
                <c:pt idx="654">
                  <c:v>534</c:v>
                </c:pt>
                <c:pt idx="655">
                  <c:v>535</c:v>
                </c:pt>
                <c:pt idx="656">
                  <c:v>536</c:v>
                </c:pt>
                <c:pt idx="657">
                  <c:v>537</c:v>
                </c:pt>
                <c:pt idx="658">
                  <c:v>538</c:v>
                </c:pt>
                <c:pt idx="659">
                  <c:v>539</c:v>
                </c:pt>
                <c:pt idx="660">
                  <c:v>540</c:v>
                </c:pt>
                <c:pt idx="661">
                  <c:v>541</c:v>
                </c:pt>
                <c:pt idx="662">
                  <c:v>542</c:v>
                </c:pt>
                <c:pt idx="663">
                  <c:v>543</c:v>
                </c:pt>
                <c:pt idx="664">
                  <c:v>544</c:v>
                </c:pt>
                <c:pt idx="665">
                  <c:v>545</c:v>
                </c:pt>
                <c:pt idx="666">
                  <c:v>546</c:v>
                </c:pt>
                <c:pt idx="667">
                  <c:v>547</c:v>
                </c:pt>
                <c:pt idx="668">
                  <c:v>548</c:v>
                </c:pt>
                <c:pt idx="669">
                  <c:v>549</c:v>
                </c:pt>
                <c:pt idx="670">
                  <c:v>550</c:v>
                </c:pt>
                <c:pt idx="671">
                  <c:v>551</c:v>
                </c:pt>
                <c:pt idx="672">
                  <c:v>552</c:v>
                </c:pt>
                <c:pt idx="673">
                  <c:v>553</c:v>
                </c:pt>
                <c:pt idx="674">
                  <c:v>554</c:v>
                </c:pt>
                <c:pt idx="675">
                  <c:v>555</c:v>
                </c:pt>
                <c:pt idx="676">
                  <c:v>556</c:v>
                </c:pt>
                <c:pt idx="677">
                  <c:v>557</c:v>
                </c:pt>
                <c:pt idx="678">
                  <c:v>558</c:v>
                </c:pt>
                <c:pt idx="679">
                  <c:v>559</c:v>
                </c:pt>
                <c:pt idx="680">
                  <c:v>560</c:v>
                </c:pt>
                <c:pt idx="681">
                  <c:v>561</c:v>
                </c:pt>
                <c:pt idx="682">
                  <c:v>562</c:v>
                </c:pt>
                <c:pt idx="683">
                  <c:v>563</c:v>
                </c:pt>
                <c:pt idx="684">
                  <c:v>564</c:v>
                </c:pt>
                <c:pt idx="685">
                  <c:v>565</c:v>
                </c:pt>
                <c:pt idx="686">
                  <c:v>566</c:v>
                </c:pt>
                <c:pt idx="687">
                  <c:v>567</c:v>
                </c:pt>
                <c:pt idx="688">
                  <c:v>568</c:v>
                </c:pt>
                <c:pt idx="689">
                  <c:v>569</c:v>
                </c:pt>
                <c:pt idx="690">
                  <c:v>570</c:v>
                </c:pt>
                <c:pt idx="691">
                  <c:v>571</c:v>
                </c:pt>
                <c:pt idx="692">
                  <c:v>572</c:v>
                </c:pt>
                <c:pt idx="693">
                  <c:v>573</c:v>
                </c:pt>
                <c:pt idx="694">
                  <c:v>574</c:v>
                </c:pt>
                <c:pt idx="695">
                  <c:v>575</c:v>
                </c:pt>
                <c:pt idx="696">
                  <c:v>576</c:v>
                </c:pt>
                <c:pt idx="697">
                  <c:v>577</c:v>
                </c:pt>
                <c:pt idx="698">
                  <c:v>578</c:v>
                </c:pt>
                <c:pt idx="699">
                  <c:v>579</c:v>
                </c:pt>
                <c:pt idx="700">
                  <c:v>580</c:v>
                </c:pt>
                <c:pt idx="701">
                  <c:v>581</c:v>
                </c:pt>
                <c:pt idx="702">
                  <c:v>582</c:v>
                </c:pt>
                <c:pt idx="703">
                  <c:v>583</c:v>
                </c:pt>
                <c:pt idx="704">
                  <c:v>584</c:v>
                </c:pt>
                <c:pt idx="705">
                  <c:v>585</c:v>
                </c:pt>
                <c:pt idx="706">
                  <c:v>586</c:v>
                </c:pt>
                <c:pt idx="707">
                  <c:v>587</c:v>
                </c:pt>
                <c:pt idx="708">
                  <c:v>588</c:v>
                </c:pt>
                <c:pt idx="709">
                  <c:v>589</c:v>
                </c:pt>
                <c:pt idx="710">
                  <c:v>590</c:v>
                </c:pt>
                <c:pt idx="711">
                  <c:v>591</c:v>
                </c:pt>
                <c:pt idx="712">
                  <c:v>592</c:v>
                </c:pt>
                <c:pt idx="713">
                  <c:v>593</c:v>
                </c:pt>
                <c:pt idx="714">
                  <c:v>594</c:v>
                </c:pt>
                <c:pt idx="715">
                  <c:v>595</c:v>
                </c:pt>
                <c:pt idx="716">
                  <c:v>596</c:v>
                </c:pt>
                <c:pt idx="717">
                  <c:v>597</c:v>
                </c:pt>
                <c:pt idx="718">
                  <c:v>598</c:v>
                </c:pt>
                <c:pt idx="719">
                  <c:v>599</c:v>
                </c:pt>
                <c:pt idx="720">
                  <c:v>600</c:v>
                </c:pt>
                <c:pt idx="721">
                  <c:v>601</c:v>
                </c:pt>
                <c:pt idx="722">
                  <c:v>602</c:v>
                </c:pt>
                <c:pt idx="723">
                  <c:v>603</c:v>
                </c:pt>
                <c:pt idx="724">
                  <c:v>604</c:v>
                </c:pt>
                <c:pt idx="725">
                  <c:v>605</c:v>
                </c:pt>
                <c:pt idx="726">
                  <c:v>606</c:v>
                </c:pt>
                <c:pt idx="727">
                  <c:v>607</c:v>
                </c:pt>
                <c:pt idx="728">
                  <c:v>608</c:v>
                </c:pt>
                <c:pt idx="729">
                  <c:v>609</c:v>
                </c:pt>
                <c:pt idx="730">
                  <c:v>610</c:v>
                </c:pt>
                <c:pt idx="731">
                  <c:v>611</c:v>
                </c:pt>
                <c:pt idx="732">
                  <c:v>612</c:v>
                </c:pt>
                <c:pt idx="733">
                  <c:v>613</c:v>
                </c:pt>
                <c:pt idx="734">
                  <c:v>614</c:v>
                </c:pt>
                <c:pt idx="735">
                  <c:v>615</c:v>
                </c:pt>
                <c:pt idx="736">
                  <c:v>616</c:v>
                </c:pt>
                <c:pt idx="737">
                  <c:v>617</c:v>
                </c:pt>
                <c:pt idx="738">
                  <c:v>618</c:v>
                </c:pt>
                <c:pt idx="739">
                  <c:v>619</c:v>
                </c:pt>
                <c:pt idx="740">
                  <c:v>620</c:v>
                </c:pt>
                <c:pt idx="741">
                  <c:v>621</c:v>
                </c:pt>
                <c:pt idx="742">
                  <c:v>622</c:v>
                </c:pt>
                <c:pt idx="743">
                  <c:v>623</c:v>
                </c:pt>
                <c:pt idx="744">
                  <c:v>624</c:v>
                </c:pt>
                <c:pt idx="745">
                  <c:v>625</c:v>
                </c:pt>
                <c:pt idx="746">
                  <c:v>626</c:v>
                </c:pt>
                <c:pt idx="747">
                  <c:v>627</c:v>
                </c:pt>
                <c:pt idx="748">
                  <c:v>628</c:v>
                </c:pt>
                <c:pt idx="749">
                  <c:v>629</c:v>
                </c:pt>
                <c:pt idx="750">
                  <c:v>630</c:v>
                </c:pt>
                <c:pt idx="751">
                  <c:v>631</c:v>
                </c:pt>
                <c:pt idx="752">
                  <c:v>632</c:v>
                </c:pt>
                <c:pt idx="753">
                  <c:v>633</c:v>
                </c:pt>
                <c:pt idx="754">
                  <c:v>634</c:v>
                </c:pt>
                <c:pt idx="755">
                  <c:v>635</c:v>
                </c:pt>
                <c:pt idx="756">
                  <c:v>636</c:v>
                </c:pt>
                <c:pt idx="757">
                  <c:v>637</c:v>
                </c:pt>
                <c:pt idx="758">
                  <c:v>638</c:v>
                </c:pt>
                <c:pt idx="759">
                  <c:v>639</c:v>
                </c:pt>
                <c:pt idx="760">
                  <c:v>640</c:v>
                </c:pt>
                <c:pt idx="761">
                  <c:v>641</c:v>
                </c:pt>
                <c:pt idx="762">
                  <c:v>642</c:v>
                </c:pt>
                <c:pt idx="763">
                  <c:v>643</c:v>
                </c:pt>
                <c:pt idx="764">
                  <c:v>644</c:v>
                </c:pt>
                <c:pt idx="765">
                  <c:v>645</c:v>
                </c:pt>
                <c:pt idx="766">
                  <c:v>646</c:v>
                </c:pt>
                <c:pt idx="767">
                  <c:v>647</c:v>
                </c:pt>
                <c:pt idx="768">
                  <c:v>648</c:v>
                </c:pt>
                <c:pt idx="769">
                  <c:v>649</c:v>
                </c:pt>
                <c:pt idx="770">
                  <c:v>650</c:v>
                </c:pt>
                <c:pt idx="771">
                  <c:v>651</c:v>
                </c:pt>
                <c:pt idx="772">
                  <c:v>652</c:v>
                </c:pt>
                <c:pt idx="773">
                  <c:v>653</c:v>
                </c:pt>
                <c:pt idx="774">
                  <c:v>654</c:v>
                </c:pt>
                <c:pt idx="775">
                  <c:v>655</c:v>
                </c:pt>
                <c:pt idx="776">
                  <c:v>656</c:v>
                </c:pt>
                <c:pt idx="777">
                  <c:v>657</c:v>
                </c:pt>
                <c:pt idx="778">
                  <c:v>658</c:v>
                </c:pt>
                <c:pt idx="779">
                  <c:v>659</c:v>
                </c:pt>
                <c:pt idx="780">
                  <c:v>660</c:v>
                </c:pt>
                <c:pt idx="781">
                  <c:v>661</c:v>
                </c:pt>
                <c:pt idx="782">
                  <c:v>662</c:v>
                </c:pt>
                <c:pt idx="783">
                  <c:v>663</c:v>
                </c:pt>
                <c:pt idx="784">
                  <c:v>664</c:v>
                </c:pt>
                <c:pt idx="785">
                  <c:v>665</c:v>
                </c:pt>
                <c:pt idx="786">
                  <c:v>666</c:v>
                </c:pt>
                <c:pt idx="787">
                  <c:v>667</c:v>
                </c:pt>
                <c:pt idx="788">
                  <c:v>668</c:v>
                </c:pt>
                <c:pt idx="789">
                  <c:v>669</c:v>
                </c:pt>
                <c:pt idx="790">
                  <c:v>670</c:v>
                </c:pt>
                <c:pt idx="791">
                  <c:v>671</c:v>
                </c:pt>
                <c:pt idx="792">
                  <c:v>672</c:v>
                </c:pt>
                <c:pt idx="793">
                  <c:v>673</c:v>
                </c:pt>
                <c:pt idx="794">
                  <c:v>674</c:v>
                </c:pt>
                <c:pt idx="795">
                  <c:v>675</c:v>
                </c:pt>
                <c:pt idx="796">
                  <c:v>676</c:v>
                </c:pt>
                <c:pt idx="797">
                  <c:v>677</c:v>
                </c:pt>
                <c:pt idx="798">
                  <c:v>678</c:v>
                </c:pt>
                <c:pt idx="799">
                  <c:v>679</c:v>
                </c:pt>
                <c:pt idx="800">
                  <c:v>680</c:v>
                </c:pt>
                <c:pt idx="801">
                  <c:v>681</c:v>
                </c:pt>
                <c:pt idx="802">
                  <c:v>682</c:v>
                </c:pt>
                <c:pt idx="803">
                  <c:v>683</c:v>
                </c:pt>
                <c:pt idx="804">
                  <c:v>684</c:v>
                </c:pt>
                <c:pt idx="805">
                  <c:v>685</c:v>
                </c:pt>
                <c:pt idx="806">
                  <c:v>686</c:v>
                </c:pt>
                <c:pt idx="807">
                  <c:v>687</c:v>
                </c:pt>
                <c:pt idx="808">
                  <c:v>688</c:v>
                </c:pt>
                <c:pt idx="809">
                  <c:v>689</c:v>
                </c:pt>
                <c:pt idx="810">
                  <c:v>690</c:v>
                </c:pt>
                <c:pt idx="811">
                  <c:v>691</c:v>
                </c:pt>
                <c:pt idx="812">
                  <c:v>692</c:v>
                </c:pt>
                <c:pt idx="813">
                  <c:v>693</c:v>
                </c:pt>
                <c:pt idx="814">
                  <c:v>694</c:v>
                </c:pt>
                <c:pt idx="815">
                  <c:v>695</c:v>
                </c:pt>
                <c:pt idx="816">
                  <c:v>696</c:v>
                </c:pt>
                <c:pt idx="817">
                  <c:v>697</c:v>
                </c:pt>
                <c:pt idx="818">
                  <c:v>698</c:v>
                </c:pt>
                <c:pt idx="819">
                  <c:v>699</c:v>
                </c:pt>
                <c:pt idx="820">
                  <c:v>700</c:v>
                </c:pt>
                <c:pt idx="821">
                  <c:v>701</c:v>
                </c:pt>
                <c:pt idx="822">
                  <c:v>702</c:v>
                </c:pt>
                <c:pt idx="823">
                  <c:v>703</c:v>
                </c:pt>
                <c:pt idx="824">
                  <c:v>704</c:v>
                </c:pt>
                <c:pt idx="825">
                  <c:v>705</c:v>
                </c:pt>
                <c:pt idx="826">
                  <c:v>706</c:v>
                </c:pt>
                <c:pt idx="827">
                  <c:v>707</c:v>
                </c:pt>
                <c:pt idx="828">
                  <c:v>708</c:v>
                </c:pt>
                <c:pt idx="829">
                  <c:v>709</c:v>
                </c:pt>
                <c:pt idx="830">
                  <c:v>710</c:v>
                </c:pt>
                <c:pt idx="831">
                  <c:v>711</c:v>
                </c:pt>
                <c:pt idx="832">
                  <c:v>712</c:v>
                </c:pt>
                <c:pt idx="833">
                  <c:v>713</c:v>
                </c:pt>
                <c:pt idx="834">
                  <c:v>714</c:v>
                </c:pt>
                <c:pt idx="835">
                  <c:v>715</c:v>
                </c:pt>
                <c:pt idx="836">
                  <c:v>716</c:v>
                </c:pt>
                <c:pt idx="837">
                  <c:v>717</c:v>
                </c:pt>
                <c:pt idx="838">
                  <c:v>718</c:v>
                </c:pt>
                <c:pt idx="839">
                  <c:v>719</c:v>
                </c:pt>
                <c:pt idx="840">
                  <c:v>720</c:v>
                </c:pt>
                <c:pt idx="841">
                  <c:v>721</c:v>
                </c:pt>
                <c:pt idx="842">
                  <c:v>722</c:v>
                </c:pt>
                <c:pt idx="843">
                  <c:v>723</c:v>
                </c:pt>
                <c:pt idx="844">
                  <c:v>724</c:v>
                </c:pt>
                <c:pt idx="845">
                  <c:v>725</c:v>
                </c:pt>
                <c:pt idx="846">
                  <c:v>726</c:v>
                </c:pt>
                <c:pt idx="847">
                  <c:v>727</c:v>
                </c:pt>
                <c:pt idx="848">
                  <c:v>728</c:v>
                </c:pt>
                <c:pt idx="849">
                  <c:v>729</c:v>
                </c:pt>
                <c:pt idx="850">
                  <c:v>730</c:v>
                </c:pt>
                <c:pt idx="851">
                  <c:v>731</c:v>
                </c:pt>
                <c:pt idx="852">
                  <c:v>732</c:v>
                </c:pt>
                <c:pt idx="853">
                  <c:v>733</c:v>
                </c:pt>
                <c:pt idx="854">
                  <c:v>734</c:v>
                </c:pt>
                <c:pt idx="855">
                  <c:v>735</c:v>
                </c:pt>
                <c:pt idx="856">
                  <c:v>736</c:v>
                </c:pt>
                <c:pt idx="857">
                  <c:v>737</c:v>
                </c:pt>
                <c:pt idx="858">
                  <c:v>738</c:v>
                </c:pt>
                <c:pt idx="859">
                  <c:v>739</c:v>
                </c:pt>
                <c:pt idx="860">
                  <c:v>740</c:v>
                </c:pt>
                <c:pt idx="861">
                  <c:v>741</c:v>
                </c:pt>
                <c:pt idx="862">
                  <c:v>742</c:v>
                </c:pt>
                <c:pt idx="863">
                  <c:v>743</c:v>
                </c:pt>
                <c:pt idx="864">
                  <c:v>744</c:v>
                </c:pt>
                <c:pt idx="865">
                  <c:v>745</c:v>
                </c:pt>
                <c:pt idx="866">
                  <c:v>746</c:v>
                </c:pt>
                <c:pt idx="867">
                  <c:v>747</c:v>
                </c:pt>
                <c:pt idx="868">
                  <c:v>748</c:v>
                </c:pt>
                <c:pt idx="869">
                  <c:v>749</c:v>
                </c:pt>
                <c:pt idx="870">
                  <c:v>750</c:v>
                </c:pt>
                <c:pt idx="871">
                  <c:v>751</c:v>
                </c:pt>
                <c:pt idx="872">
                  <c:v>752</c:v>
                </c:pt>
                <c:pt idx="873">
                  <c:v>753</c:v>
                </c:pt>
                <c:pt idx="874">
                  <c:v>754</c:v>
                </c:pt>
                <c:pt idx="875">
                  <c:v>755</c:v>
                </c:pt>
                <c:pt idx="876">
                  <c:v>756</c:v>
                </c:pt>
                <c:pt idx="877">
                  <c:v>757</c:v>
                </c:pt>
                <c:pt idx="878">
                  <c:v>758</c:v>
                </c:pt>
                <c:pt idx="879">
                  <c:v>759</c:v>
                </c:pt>
                <c:pt idx="880">
                  <c:v>760</c:v>
                </c:pt>
                <c:pt idx="881">
                  <c:v>761</c:v>
                </c:pt>
                <c:pt idx="882">
                  <c:v>762</c:v>
                </c:pt>
                <c:pt idx="883">
                  <c:v>763</c:v>
                </c:pt>
                <c:pt idx="884">
                  <c:v>764</c:v>
                </c:pt>
                <c:pt idx="885">
                  <c:v>765</c:v>
                </c:pt>
                <c:pt idx="886">
                  <c:v>766</c:v>
                </c:pt>
                <c:pt idx="887">
                  <c:v>767</c:v>
                </c:pt>
                <c:pt idx="888">
                  <c:v>768</c:v>
                </c:pt>
                <c:pt idx="889">
                  <c:v>769</c:v>
                </c:pt>
                <c:pt idx="890">
                  <c:v>770</c:v>
                </c:pt>
                <c:pt idx="891">
                  <c:v>771</c:v>
                </c:pt>
                <c:pt idx="892">
                  <c:v>772</c:v>
                </c:pt>
                <c:pt idx="893">
                  <c:v>773</c:v>
                </c:pt>
                <c:pt idx="894">
                  <c:v>774</c:v>
                </c:pt>
                <c:pt idx="895">
                  <c:v>775</c:v>
                </c:pt>
                <c:pt idx="896">
                  <c:v>776</c:v>
                </c:pt>
                <c:pt idx="897">
                  <c:v>777</c:v>
                </c:pt>
                <c:pt idx="898">
                  <c:v>778</c:v>
                </c:pt>
                <c:pt idx="899">
                  <c:v>779</c:v>
                </c:pt>
                <c:pt idx="900">
                  <c:v>780</c:v>
                </c:pt>
                <c:pt idx="901">
                  <c:v>781</c:v>
                </c:pt>
                <c:pt idx="902">
                  <c:v>782</c:v>
                </c:pt>
                <c:pt idx="903">
                  <c:v>783</c:v>
                </c:pt>
                <c:pt idx="904">
                  <c:v>784</c:v>
                </c:pt>
                <c:pt idx="905">
                  <c:v>785</c:v>
                </c:pt>
                <c:pt idx="906">
                  <c:v>786</c:v>
                </c:pt>
                <c:pt idx="907">
                  <c:v>787</c:v>
                </c:pt>
                <c:pt idx="908">
                  <c:v>788</c:v>
                </c:pt>
                <c:pt idx="909">
                  <c:v>789</c:v>
                </c:pt>
                <c:pt idx="910">
                  <c:v>790</c:v>
                </c:pt>
                <c:pt idx="911">
                  <c:v>791</c:v>
                </c:pt>
                <c:pt idx="912">
                  <c:v>792</c:v>
                </c:pt>
                <c:pt idx="913">
                  <c:v>793</c:v>
                </c:pt>
                <c:pt idx="914">
                  <c:v>794</c:v>
                </c:pt>
                <c:pt idx="915">
                  <c:v>795</c:v>
                </c:pt>
                <c:pt idx="916">
                  <c:v>796</c:v>
                </c:pt>
                <c:pt idx="917">
                  <c:v>797</c:v>
                </c:pt>
                <c:pt idx="918">
                  <c:v>798</c:v>
                </c:pt>
                <c:pt idx="919">
                  <c:v>799</c:v>
                </c:pt>
                <c:pt idx="920">
                  <c:v>800</c:v>
                </c:pt>
                <c:pt idx="921">
                  <c:v>801</c:v>
                </c:pt>
                <c:pt idx="922">
                  <c:v>802</c:v>
                </c:pt>
                <c:pt idx="923">
                  <c:v>803</c:v>
                </c:pt>
                <c:pt idx="924">
                  <c:v>804</c:v>
                </c:pt>
                <c:pt idx="925">
                  <c:v>805</c:v>
                </c:pt>
                <c:pt idx="926">
                  <c:v>806</c:v>
                </c:pt>
                <c:pt idx="927">
                  <c:v>807</c:v>
                </c:pt>
                <c:pt idx="928">
                  <c:v>808</c:v>
                </c:pt>
                <c:pt idx="929">
                  <c:v>809</c:v>
                </c:pt>
                <c:pt idx="930">
                  <c:v>810</c:v>
                </c:pt>
                <c:pt idx="931">
                  <c:v>811</c:v>
                </c:pt>
                <c:pt idx="932">
                  <c:v>812</c:v>
                </c:pt>
                <c:pt idx="933">
                  <c:v>813</c:v>
                </c:pt>
                <c:pt idx="934">
                  <c:v>814</c:v>
                </c:pt>
                <c:pt idx="935">
                  <c:v>815</c:v>
                </c:pt>
                <c:pt idx="936">
                  <c:v>816</c:v>
                </c:pt>
                <c:pt idx="937">
                  <c:v>817</c:v>
                </c:pt>
                <c:pt idx="938">
                  <c:v>818</c:v>
                </c:pt>
                <c:pt idx="939">
                  <c:v>819</c:v>
                </c:pt>
                <c:pt idx="940">
                  <c:v>820</c:v>
                </c:pt>
                <c:pt idx="941">
                  <c:v>821</c:v>
                </c:pt>
                <c:pt idx="942">
                  <c:v>822</c:v>
                </c:pt>
                <c:pt idx="943">
                  <c:v>823</c:v>
                </c:pt>
                <c:pt idx="944">
                  <c:v>824</c:v>
                </c:pt>
                <c:pt idx="945">
                  <c:v>825</c:v>
                </c:pt>
                <c:pt idx="946">
                  <c:v>826</c:v>
                </c:pt>
                <c:pt idx="947">
                  <c:v>827</c:v>
                </c:pt>
                <c:pt idx="948">
                  <c:v>828</c:v>
                </c:pt>
                <c:pt idx="949">
                  <c:v>829</c:v>
                </c:pt>
                <c:pt idx="950">
                  <c:v>830</c:v>
                </c:pt>
                <c:pt idx="951">
                  <c:v>831</c:v>
                </c:pt>
                <c:pt idx="952">
                  <c:v>832</c:v>
                </c:pt>
                <c:pt idx="953">
                  <c:v>833</c:v>
                </c:pt>
                <c:pt idx="954">
                  <c:v>834</c:v>
                </c:pt>
                <c:pt idx="955">
                  <c:v>835</c:v>
                </c:pt>
                <c:pt idx="956">
                  <c:v>836</c:v>
                </c:pt>
                <c:pt idx="957">
                  <c:v>837</c:v>
                </c:pt>
                <c:pt idx="958">
                  <c:v>838</c:v>
                </c:pt>
                <c:pt idx="959">
                  <c:v>839</c:v>
                </c:pt>
                <c:pt idx="960">
                  <c:v>840</c:v>
                </c:pt>
                <c:pt idx="961">
                  <c:v>841</c:v>
                </c:pt>
                <c:pt idx="962">
                  <c:v>842</c:v>
                </c:pt>
                <c:pt idx="963">
                  <c:v>843</c:v>
                </c:pt>
                <c:pt idx="964">
                  <c:v>844</c:v>
                </c:pt>
                <c:pt idx="965">
                  <c:v>845</c:v>
                </c:pt>
                <c:pt idx="966">
                  <c:v>846</c:v>
                </c:pt>
                <c:pt idx="967">
                  <c:v>847</c:v>
                </c:pt>
                <c:pt idx="968">
                  <c:v>848</c:v>
                </c:pt>
                <c:pt idx="969">
                  <c:v>849</c:v>
                </c:pt>
                <c:pt idx="970">
                  <c:v>850</c:v>
                </c:pt>
                <c:pt idx="971">
                  <c:v>851</c:v>
                </c:pt>
                <c:pt idx="972">
                  <c:v>852</c:v>
                </c:pt>
                <c:pt idx="973">
                  <c:v>853</c:v>
                </c:pt>
                <c:pt idx="974">
                  <c:v>854</c:v>
                </c:pt>
                <c:pt idx="975">
                  <c:v>855</c:v>
                </c:pt>
                <c:pt idx="976">
                  <c:v>856</c:v>
                </c:pt>
                <c:pt idx="977">
                  <c:v>857</c:v>
                </c:pt>
                <c:pt idx="978">
                  <c:v>858</c:v>
                </c:pt>
                <c:pt idx="979">
                  <c:v>859</c:v>
                </c:pt>
                <c:pt idx="980">
                  <c:v>860</c:v>
                </c:pt>
                <c:pt idx="981">
                  <c:v>861</c:v>
                </c:pt>
                <c:pt idx="982">
                  <c:v>862</c:v>
                </c:pt>
                <c:pt idx="983">
                  <c:v>863</c:v>
                </c:pt>
                <c:pt idx="984">
                  <c:v>864</c:v>
                </c:pt>
                <c:pt idx="985">
                  <c:v>865</c:v>
                </c:pt>
                <c:pt idx="986">
                  <c:v>866</c:v>
                </c:pt>
                <c:pt idx="987">
                  <c:v>867</c:v>
                </c:pt>
                <c:pt idx="988">
                  <c:v>868</c:v>
                </c:pt>
                <c:pt idx="989">
                  <c:v>869</c:v>
                </c:pt>
                <c:pt idx="990">
                  <c:v>870</c:v>
                </c:pt>
                <c:pt idx="991">
                  <c:v>871</c:v>
                </c:pt>
                <c:pt idx="992">
                  <c:v>872</c:v>
                </c:pt>
                <c:pt idx="993">
                  <c:v>873</c:v>
                </c:pt>
                <c:pt idx="994">
                  <c:v>874</c:v>
                </c:pt>
                <c:pt idx="995">
                  <c:v>875</c:v>
                </c:pt>
                <c:pt idx="996">
                  <c:v>876</c:v>
                </c:pt>
                <c:pt idx="997">
                  <c:v>877</c:v>
                </c:pt>
                <c:pt idx="998">
                  <c:v>878</c:v>
                </c:pt>
                <c:pt idx="999">
                  <c:v>879</c:v>
                </c:pt>
                <c:pt idx="1000">
                  <c:v>880</c:v>
                </c:pt>
                <c:pt idx="1001">
                  <c:v>881</c:v>
                </c:pt>
                <c:pt idx="1002">
                  <c:v>882</c:v>
                </c:pt>
                <c:pt idx="1003">
                  <c:v>883</c:v>
                </c:pt>
                <c:pt idx="1004">
                  <c:v>884</c:v>
                </c:pt>
                <c:pt idx="1005">
                  <c:v>885</c:v>
                </c:pt>
                <c:pt idx="1006">
                  <c:v>886</c:v>
                </c:pt>
                <c:pt idx="1007">
                  <c:v>887</c:v>
                </c:pt>
                <c:pt idx="1008">
                  <c:v>888</c:v>
                </c:pt>
                <c:pt idx="1009">
                  <c:v>889</c:v>
                </c:pt>
                <c:pt idx="1010">
                  <c:v>890</c:v>
                </c:pt>
                <c:pt idx="1011">
                  <c:v>891</c:v>
                </c:pt>
                <c:pt idx="1012">
                  <c:v>892</c:v>
                </c:pt>
                <c:pt idx="1013">
                  <c:v>893</c:v>
                </c:pt>
                <c:pt idx="1014">
                  <c:v>894</c:v>
                </c:pt>
                <c:pt idx="1015">
                  <c:v>895</c:v>
                </c:pt>
                <c:pt idx="1016">
                  <c:v>896</c:v>
                </c:pt>
                <c:pt idx="1017">
                  <c:v>897</c:v>
                </c:pt>
                <c:pt idx="1018">
                  <c:v>898</c:v>
                </c:pt>
                <c:pt idx="1019">
                  <c:v>899</c:v>
                </c:pt>
                <c:pt idx="1020">
                  <c:v>900</c:v>
                </c:pt>
                <c:pt idx="1021">
                  <c:v>901</c:v>
                </c:pt>
                <c:pt idx="1022">
                  <c:v>902</c:v>
                </c:pt>
                <c:pt idx="1023">
                  <c:v>903</c:v>
                </c:pt>
                <c:pt idx="1024">
                  <c:v>904</c:v>
                </c:pt>
                <c:pt idx="1025">
                  <c:v>905</c:v>
                </c:pt>
                <c:pt idx="1026">
                  <c:v>906</c:v>
                </c:pt>
                <c:pt idx="1027">
                  <c:v>907</c:v>
                </c:pt>
                <c:pt idx="1028">
                  <c:v>908</c:v>
                </c:pt>
                <c:pt idx="1029">
                  <c:v>909</c:v>
                </c:pt>
                <c:pt idx="1030">
                  <c:v>910</c:v>
                </c:pt>
                <c:pt idx="1031">
                  <c:v>911</c:v>
                </c:pt>
                <c:pt idx="1032">
                  <c:v>912</c:v>
                </c:pt>
                <c:pt idx="1033">
                  <c:v>913</c:v>
                </c:pt>
                <c:pt idx="1034">
                  <c:v>914</c:v>
                </c:pt>
                <c:pt idx="1035">
                  <c:v>915</c:v>
                </c:pt>
                <c:pt idx="1036">
                  <c:v>916</c:v>
                </c:pt>
                <c:pt idx="1037">
                  <c:v>917</c:v>
                </c:pt>
                <c:pt idx="1038">
                  <c:v>918</c:v>
                </c:pt>
                <c:pt idx="1039">
                  <c:v>919</c:v>
                </c:pt>
                <c:pt idx="1040">
                  <c:v>920</c:v>
                </c:pt>
                <c:pt idx="1041">
                  <c:v>921</c:v>
                </c:pt>
                <c:pt idx="1042">
                  <c:v>922</c:v>
                </c:pt>
                <c:pt idx="1043">
                  <c:v>923</c:v>
                </c:pt>
                <c:pt idx="1044">
                  <c:v>924</c:v>
                </c:pt>
                <c:pt idx="1045">
                  <c:v>925</c:v>
                </c:pt>
                <c:pt idx="1046">
                  <c:v>926</c:v>
                </c:pt>
                <c:pt idx="1047">
                  <c:v>927</c:v>
                </c:pt>
                <c:pt idx="1048">
                  <c:v>928</c:v>
                </c:pt>
                <c:pt idx="1049">
                  <c:v>929</c:v>
                </c:pt>
                <c:pt idx="1050">
                  <c:v>930</c:v>
                </c:pt>
                <c:pt idx="1051">
                  <c:v>931</c:v>
                </c:pt>
                <c:pt idx="1052">
                  <c:v>932</c:v>
                </c:pt>
                <c:pt idx="1053">
                  <c:v>933</c:v>
                </c:pt>
                <c:pt idx="1054">
                  <c:v>934</c:v>
                </c:pt>
                <c:pt idx="1055">
                  <c:v>935</c:v>
                </c:pt>
                <c:pt idx="1056">
                  <c:v>936</c:v>
                </c:pt>
                <c:pt idx="1057">
                  <c:v>937</c:v>
                </c:pt>
                <c:pt idx="1058">
                  <c:v>938</c:v>
                </c:pt>
                <c:pt idx="1059">
                  <c:v>939</c:v>
                </c:pt>
                <c:pt idx="1060">
                  <c:v>940</c:v>
                </c:pt>
                <c:pt idx="1061">
                  <c:v>941</c:v>
                </c:pt>
                <c:pt idx="1062">
                  <c:v>942</c:v>
                </c:pt>
                <c:pt idx="1063">
                  <c:v>943</c:v>
                </c:pt>
                <c:pt idx="1064">
                  <c:v>944</c:v>
                </c:pt>
                <c:pt idx="1065">
                  <c:v>945</c:v>
                </c:pt>
                <c:pt idx="1066">
                  <c:v>946</c:v>
                </c:pt>
                <c:pt idx="1067">
                  <c:v>947</c:v>
                </c:pt>
                <c:pt idx="1068">
                  <c:v>948</c:v>
                </c:pt>
                <c:pt idx="1069">
                  <c:v>949</c:v>
                </c:pt>
                <c:pt idx="1070">
                  <c:v>950</c:v>
                </c:pt>
                <c:pt idx="1071">
                  <c:v>951</c:v>
                </c:pt>
                <c:pt idx="1072">
                  <c:v>952</c:v>
                </c:pt>
                <c:pt idx="1073">
                  <c:v>953</c:v>
                </c:pt>
                <c:pt idx="1074">
                  <c:v>954</c:v>
                </c:pt>
                <c:pt idx="1075">
                  <c:v>955</c:v>
                </c:pt>
                <c:pt idx="1076">
                  <c:v>956</c:v>
                </c:pt>
                <c:pt idx="1077">
                  <c:v>957</c:v>
                </c:pt>
                <c:pt idx="1078">
                  <c:v>958</c:v>
                </c:pt>
                <c:pt idx="1079">
                  <c:v>959</c:v>
                </c:pt>
                <c:pt idx="1080">
                  <c:v>960</c:v>
                </c:pt>
                <c:pt idx="1081">
                  <c:v>961</c:v>
                </c:pt>
                <c:pt idx="1082">
                  <c:v>962</c:v>
                </c:pt>
                <c:pt idx="1083">
                  <c:v>963</c:v>
                </c:pt>
                <c:pt idx="1084">
                  <c:v>964</c:v>
                </c:pt>
                <c:pt idx="1085">
                  <c:v>965</c:v>
                </c:pt>
                <c:pt idx="1086">
                  <c:v>966</c:v>
                </c:pt>
                <c:pt idx="1087">
                  <c:v>967</c:v>
                </c:pt>
                <c:pt idx="1088">
                  <c:v>968</c:v>
                </c:pt>
                <c:pt idx="1089">
                  <c:v>969</c:v>
                </c:pt>
                <c:pt idx="1090">
                  <c:v>970</c:v>
                </c:pt>
                <c:pt idx="1091">
                  <c:v>971</c:v>
                </c:pt>
                <c:pt idx="1092">
                  <c:v>972</c:v>
                </c:pt>
                <c:pt idx="1093">
                  <c:v>973</c:v>
                </c:pt>
                <c:pt idx="1094">
                  <c:v>974</c:v>
                </c:pt>
                <c:pt idx="1095">
                  <c:v>975</c:v>
                </c:pt>
                <c:pt idx="1096">
                  <c:v>976</c:v>
                </c:pt>
                <c:pt idx="1097">
                  <c:v>977</c:v>
                </c:pt>
                <c:pt idx="1098">
                  <c:v>978</c:v>
                </c:pt>
                <c:pt idx="1099">
                  <c:v>979</c:v>
                </c:pt>
                <c:pt idx="1100">
                  <c:v>980</c:v>
                </c:pt>
                <c:pt idx="1101">
                  <c:v>981</c:v>
                </c:pt>
                <c:pt idx="1102">
                  <c:v>982</c:v>
                </c:pt>
                <c:pt idx="1103">
                  <c:v>983</c:v>
                </c:pt>
                <c:pt idx="1104">
                  <c:v>984</c:v>
                </c:pt>
                <c:pt idx="1105">
                  <c:v>985</c:v>
                </c:pt>
                <c:pt idx="1106">
                  <c:v>986</c:v>
                </c:pt>
                <c:pt idx="1107">
                  <c:v>987</c:v>
                </c:pt>
                <c:pt idx="1108">
                  <c:v>988</c:v>
                </c:pt>
                <c:pt idx="1109">
                  <c:v>989</c:v>
                </c:pt>
                <c:pt idx="1110">
                  <c:v>990</c:v>
                </c:pt>
                <c:pt idx="1111">
                  <c:v>991</c:v>
                </c:pt>
                <c:pt idx="1112">
                  <c:v>992</c:v>
                </c:pt>
                <c:pt idx="1113">
                  <c:v>993</c:v>
                </c:pt>
                <c:pt idx="1114">
                  <c:v>994</c:v>
                </c:pt>
                <c:pt idx="1115">
                  <c:v>995</c:v>
                </c:pt>
                <c:pt idx="1116">
                  <c:v>996</c:v>
                </c:pt>
                <c:pt idx="1117">
                  <c:v>997</c:v>
                </c:pt>
                <c:pt idx="1118">
                  <c:v>998</c:v>
                </c:pt>
                <c:pt idx="1119">
                  <c:v>999</c:v>
                </c:pt>
                <c:pt idx="1120">
                  <c:v>1000</c:v>
                </c:pt>
                <c:pt idx="1121">
                  <c:v>1001</c:v>
                </c:pt>
                <c:pt idx="1122">
                  <c:v>1002</c:v>
                </c:pt>
                <c:pt idx="1123">
                  <c:v>1003</c:v>
                </c:pt>
                <c:pt idx="1124">
                  <c:v>1004</c:v>
                </c:pt>
                <c:pt idx="1125">
                  <c:v>1005</c:v>
                </c:pt>
                <c:pt idx="1126">
                  <c:v>1006</c:v>
                </c:pt>
                <c:pt idx="1127">
                  <c:v>1007</c:v>
                </c:pt>
                <c:pt idx="1128">
                  <c:v>1008</c:v>
                </c:pt>
                <c:pt idx="1129">
                  <c:v>1009</c:v>
                </c:pt>
                <c:pt idx="1130">
                  <c:v>1010</c:v>
                </c:pt>
                <c:pt idx="1131">
                  <c:v>1011</c:v>
                </c:pt>
                <c:pt idx="1132">
                  <c:v>1012</c:v>
                </c:pt>
                <c:pt idx="1133">
                  <c:v>1013</c:v>
                </c:pt>
                <c:pt idx="1134">
                  <c:v>1014</c:v>
                </c:pt>
                <c:pt idx="1135">
                  <c:v>1015</c:v>
                </c:pt>
                <c:pt idx="1136">
                  <c:v>1016</c:v>
                </c:pt>
                <c:pt idx="1137">
                  <c:v>1017</c:v>
                </c:pt>
                <c:pt idx="1138">
                  <c:v>1018</c:v>
                </c:pt>
                <c:pt idx="1139">
                  <c:v>1019</c:v>
                </c:pt>
                <c:pt idx="1140">
                  <c:v>1020</c:v>
                </c:pt>
                <c:pt idx="1141">
                  <c:v>1021</c:v>
                </c:pt>
                <c:pt idx="1142">
                  <c:v>1022</c:v>
                </c:pt>
                <c:pt idx="1143">
                  <c:v>1023</c:v>
                </c:pt>
                <c:pt idx="1144">
                  <c:v>1024</c:v>
                </c:pt>
                <c:pt idx="1145">
                  <c:v>1025</c:v>
                </c:pt>
                <c:pt idx="1146">
                  <c:v>1026</c:v>
                </c:pt>
                <c:pt idx="1147">
                  <c:v>1027</c:v>
                </c:pt>
                <c:pt idx="1148">
                  <c:v>1028</c:v>
                </c:pt>
                <c:pt idx="1149">
                  <c:v>1029</c:v>
                </c:pt>
                <c:pt idx="1150">
                  <c:v>1030</c:v>
                </c:pt>
                <c:pt idx="1151">
                  <c:v>1031</c:v>
                </c:pt>
                <c:pt idx="1152">
                  <c:v>1032</c:v>
                </c:pt>
                <c:pt idx="1153">
                  <c:v>1033</c:v>
                </c:pt>
                <c:pt idx="1154">
                  <c:v>1034</c:v>
                </c:pt>
                <c:pt idx="1155">
                  <c:v>1035</c:v>
                </c:pt>
                <c:pt idx="1156">
                  <c:v>1036</c:v>
                </c:pt>
                <c:pt idx="1157">
                  <c:v>1037</c:v>
                </c:pt>
                <c:pt idx="1158">
                  <c:v>1038</c:v>
                </c:pt>
                <c:pt idx="1159">
                  <c:v>1039</c:v>
                </c:pt>
                <c:pt idx="1160">
                  <c:v>1040</c:v>
                </c:pt>
                <c:pt idx="1161">
                  <c:v>1041</c:v>
                </c:pt>
                <c:pt idx="1162">
                  <c:v>1042</c:v>
                </c:pt>
                <c:pt idx="1163">
                  <c:v>1043</c:v>
                </c:pt>
                <c:pt idx="1164">
                  <c:v>1044</c:v>
                </c:pt>
                <c:pt idx="1165">
                  <c:v>1045</c:v>
                </c:pt>
                <c:pt idx="1166">
                  <c:v>1046</c:v>
                </c:pt>
                <c:pt idx="1167">
                  <c:v>1047</c:v>
                </c:pt>
                <c:pt idx="1168">
                  <c:v>1048</c:v>
                </c:pt>
                <c:pt idx="1169">
                  <c:v>1049</c:v>
                </c:pt>
                <c:pt idx="1170">
                  <c:v>1050</c:v>
                </c:pt>
                <c:pt idx="1171">
                  <c:v>1051</c:v>
                </c:pt>
                <c:pt idx="1172">
                  <c:v>1052</c:v>
                </c:pt>
                <c:pt idx="1173">
                  <c:v>1053</c:v>
                </c:pt>
                <c:pt idx="1174">
                  <c:v>1054</c:v>
                </c:pt>
                <c:pt idx="1175">
                  <c:v>1055</c:v>
                </c:pt>
                <c:pt idx="1176">
                  <c:v>1056</c:v>
                </c:pt>
                <c:pt idx="1177">
                  <c:v>1057</c:v>
                </c:pt>
                <c:pt idx="1178">
                  <c:v>1058</c:v>
                </c:pt>
                <c:pt idx="1179">
                  <c:v>1059</c:v>
                </c:pt>
                <c:pt idx="1180">
                  <c:v>1060</c:v>
                </c:pt>
                <c:pt idx="1181">
                  <c:v>1061</c:v>
                </c:pt>
                <c:pt idx="1182">
                  <c:v>1062</c:v>
                </c:pt>
                <c:pt idx="1183">
                  <c:v>1063</c:v>
                </c:pt>
                <c:pt idx="1184">
                  <c:v>1064</c:v>
                </c:pt>
                <c:pt idx="1185">
                  <c:v>1065</c:v>
                </c:pt>
                <c:pt idx="1186">
                  <c:v>1066</c:v>
                </c:pt>
                <c:pt idx="1187">
                  <c:v>1067</c:v>
                </c:pt>
                <c:pt idx="1188">
                  <c:v>1068</c:v>
                </c:pt>
                <c:pt idx="1189">
                  <c:v>1069</c:v>
                </c:pt>
                <c:pt idx="1190">
                  <c:v>1070</c:v>
                </c:pt>
                <c:pt idx="1191">
                  <c:v>1071</c:v>
                </c:pt>
                <c:pt idx="1192">
                  <c:v>1072</c:v>
                </c:pt>
                <c:pt idx="1193">
                  <c:v>1073</c:v>
                </c:pt>
                <c:pt idx="1194">
                  <c:v>1074</c:v>
                </c:pt>
                <c:pt idx="1195">
                  <c:v>1075</c:v>
                </c:pt>
                <c:pt idx="1196">
                  <c:v>1076</c:v>
                </c:pt>
                <c:pt idx="1197">
                  <c:v>1077</c:v>
                </c:pt>
                <c:pt idx="1198">
                  <c:v>1078</c:v>
                </c:pt>
                <c:pt idx="1199">
                  <c:v>1079</c:v>
                </c:pt>
                <c:pt idx="1200">
                  <c:v>1080</c:v>
                </c:pt>
                <c:pt idx="1201">
                  <c:v>1081</c:v>
                </c:pt>
                <c:pt idx="1202">
                  <c:v>1082</c:v>
                </c:pt>
                <c:pt idx="1203">
                  <c:v>1083</c:v>
                </c:pt>
                <c:pt idx="1204">
                  <c:v>1084</c:v>
                </c:pt>
                <c:pt idx="1205">
                  <c:v>1085</c:v>
                </c:pt>
                <c:pt idx="1206">
                  <c:v>1086</c:v>
                </c:pt>
                <c:pt idx="1207">
                  <c:v>1087</c:v>
                </c:pt>
                <c:pt idx="1208">
                  <c:v>1088</c:v>
                </c:pt>
                <c:pt idx="1209">
                  <c:v>1089</c:v>
                </c:pt>
                <c:pt idx="1210">
                  <c:v>1090</c:v>
                </c:pt>
                <c:pt idx="1211">
                  <c:v>1091</c:v>
                </c:pt>
                <c:pt idx="1212">
                  <c:v>1092</c:v>
                </c:pt>
                <c:pt idx="1213">
                  <c:v>1093</c:v>
                </c:pt>
                <c:pt idx="1214">
                  <c:v>1094</c:v>
                </c:pt>
                <c:pt idx="1215">
                  <c:v>1095</c:v>
                </c:pt>
                <c:pt idx="1216">
                  <c:v>1096</c:v>
                </c:pt>
                <c:pt idx="1217">
                  <c:v>1097</c:v>
                </c:pt>
                <c:pt idx="1218">
                  <c:v>1098</c:v>
                </c:pt>
                <c:pt idx="1219">
                  <c:v>1099</c:v>
                </c:pt>
                <c:pt idx="1220">
                  <c:v>1100</c:v>
                </c:pt>
                <c:pt idx="1221">
                  <c:v>1101</c:v>
                </c:pt>
                <c:pt idx="1222">
                  <c:v>1102</c:v>
                </c:pt>
                <c:pt idx="1223">
                  <c:v>1103</c:v>
                </c:pt>
                <c:pt idx="1224">
                  <c:v>1104</c:v>
                </c:pt>
                <c:pt idx="1225">
                  <c:v>1105</c:v>
                </c:pt>
                <c:pt idx="1226">
                  <c:v>1106</c:v>
                </c:pt>
                <c:pt idx="1227">
                  <c:v>1107</c:v>
                </c:pt>
                <c:pt idx="1228">
                  <c:v>1108</c:v>
                </c:pt>
                <c:pt idx="1229">
                  <c:v>1109</c:v>
                </c:pt>
                <c:pt idx="1230">
                  <c:v>1110</c:v>
                </c:pt>
                <c:pt idx="1231">
                  <c:v>1111</c:v>
                </c:pt>
                <c:pt idx="1232">
                  <c:v>1112</c:v>
                </c:pt>
                <c:pt idx="1233">
                  <c:v>1113</c:v>
                </c:pt>
                <c:pt idx="1234">
                  <c:v>1114</c:v>
                </c:pt>
                <c:pt idx="1235">
                  <c:v>1115</c:v>
                </c:pt>
                <c:pt idx="1236">
                  <c:v>1116</c:v>
                </c:pt>
                <c:pt idx="1237">
                  <c:v>1117</c:v>
                </c:pt>
                <c:pt idx="1238">
                  <c:v>1118</c:v>
                </c:pt>
                <c:pt idx="1239">
                  <c:v>1119</c:v>
                </c:pt>
                <c:pt idx="1240">
                  <c:v>1120</c:v>
                </c:pt>
                <c:pt idx="1241">
                  <c:v>1121</c:v>
                </c:pt>
                <c:pt idx="1242">
                  <c:v>1122</c:v>
                </c:pt>
                <c:pt idx="1243">
                  <c:v>1123</c:v>
                </c:pt>
                <c:pt idx="1244">
                  <c:v>1124</c:v>
                </c:pt>
                <c:pt idx="1245">
                  <c:v>1125</c:v>
                </c:pt>
                <c:pt idx="1246">
                  <c:v>1126</c:v>
                </c:pt>
                <c:pt idx="1247">
                  <c:v>1127</c:v>
                </c:pt>
                <c:pt idx="1248">
                  <c:v>1128</c:v>
                </c:pt>
                <c:pt idx="1249">
                  <c:v>1129</c:v>
                </c:pt>
                <c:pt idx="1250">
                  <c:v>1130</c:v>
                </c:pt>
                <c:pt idx="1251">
                  <c:v>1131</c:v>
                </c:pt>
                <c:pt idx="1252">
                  <c:v>1132</c:v>
                </c:pt>
                <c:pt idx="1253">
                  <c:v>1133</c:v>
                </c:pt>
                <c:pt idx="1254">
                  <c:v>1134</c:v>
                </c:pt>
                <c:pt idx="1255">
                  <c:v>1135</c:v>
                </c:pt>
                <c:pt idx="1256">
                  <c:v>1136</c:v>
                </c:pt>
                <c:pt idx="1257">
                  <c:v>1137</c:v>
                </c:pt>
                <c:pt idx="1258">
                  <c:v>1138</c:v>
                </c:pt>
                <c:pt idx="1259">
                  <c:v>1139</c:v>
                </c:pt>
                <c:pt idx="1260">
                  <c:v>1140</c:v>
                </c:pt>
                <c:pt idx="1261">
                  <c:v>1141</c:v>
                </c:pt>
                <c:pt idx="1262">
                  <c:v>1142</c:v>
                </c:pt>
                <c:pt idx="1263">
                  <c:v>1143</c:v>
                </c:pt>
                <c:pt idx="1264">
                  <c:v>1144</c:v>
                </c:pt>
                <c:pt idx="1265">
                  <c:v>1145</c:v>
                </c:pt>
                <c:pt idx="1266">
                  <c:v>1146</c:v>
                </c:pt>
                <c:pt idx="1267">
                  <c:v>1147</c:v>
                </c:pt>
                <c:pt idx="1268">
                  <c:v>1148</c:v>
                </c:pt>
                <c:pt idx="1269">
                  <c:v>1149</c:v>
                </c:pt>
                <c:pt idx="1270">
                  <c:v>1150</c:v>
                </c:pt>
                <c:pt idx="1271">
                  <c:v>1151</c:v>
                </c:pt>
                <c:pt idx="1272">
                  <c:v>1152</c:v>
                </c:pt>
                <c:pt idx="1273">
                  <c:v>1153</c:v>
                </c:pt>
                <c:pt idx="1274">
                  <c:v>1154</c:v>
                </c:pt>
                <c:pt idx="1275">
                  <c:v>1155</c:v>
                </c:pt>
                <c:pt idx="1276">
                  <c:v>1156</c:v>
                </c:pt>
                <c:pt idx="1277">
                  <c:v>1157</c:v>
                </c:pt>
                <c:pt idx="1278">
                  <c:v>1158</c:v>
                </c:pt>
                <c:pt idx="1279">
                  <c:v>1159</c:v>
                </c:pt>
                <c:pt idx="1280">
                  <c:v>1160</c:v>
                </c:pt>
                <c:pt idx="1281">
                  <c:v>1161</c:v>
                </c:pt>
                <c:pt idx="1282">
                  <c:v>1162</c:v>
                </c:pt>
                <c:pt idx="1283">
                  <c:v>1163</c:v>
                </c:pt>
                <c:pt idx="1284">
                  <c:v>1164</c:v>
                </c:pt>
                <c:pt idx="1285">
                  <c:v>1165</c:v>
                </c:pt>
                <c:pt idx="1286">
                  <c:v>1166</c:v>
                </c:pt>
                <c:pt idx="1287">
                  <c:v>1167</c:v>
                </c:pt>
                <c:pt idx="1288">
                  <c:v>1168</c:v>
                </c:pt>
                <c:pt idx="1289">
                  <c:v>1169</c:v>
                </c:pt>
                <c:pt idx="1290">
                  <c:v>1170</c:v>
                </c:pt>
                <c:pt idx="1291">
                  <c:v>1171</c:v>
                </c:pt>
                <c:pt idx="1292">
                  <c:v>1172</c:v>
                </c:pt>
                <c:pt idx="1293">
                  <c:v>1173</c:v>
                </c:pt>
                <c:pt idx="1294">
                  <c:v>1174</c:v>
                </c:pt>
                <c:pt idx="1295">
                  <c:v>1175</c:v>
                </c:pt>
                <c:pt idx="1296">
                  <c:v>1176</c:v>
                </c:pt>
                <c:pt idx="1297">
                  <c:v>1177</c:v>
                </c:pt>
                <c:pt idx="1298">
                  <c:v>1178</c:v>
                </c:pt>
                <c:pt idx="1299">
                  <c:v>1179</c:v>
                </c:pt>
                <c:pt idx="1300">
                  <c:v>1180</c:v>
                </c:pt>
                <c:pt idx="1301">
                  <c:v>1181</c:v>
                </c:pt>
                <c:pt idx="1302">
                  <c:v>1182</c:v>
                </c:pt>
                <c:pt idx="1303">
                  <c:v>1183</c:v>
                </c:pt>
                <c:pt idx="1304">
                  <c:v>1184</c:v>
                </c:pt>
                <c:pt idx="1305">
                  <c:v>1185</c:v>
                </c:pt>
                <c:pt idx="1306">
                  <c:v>1186</c:v>
                </c:pt>
                <c:pt idx="1307">
                  <c:v>1187</c:v>
                </c:pt>
                <c:pt idx="1308">
                  <c:v>1188</c:v>
                </c:pt>
                <c:pt idx="1309">
                  <c:v>1189</c:v>
                </c:pt>
                <c:pt idx="1310">
                  <c:v>1190</c:v>
                </c:pt>
                <c:pt idx="1311">
                  <c:v>1191</c:v>
                </c:pt>
                <c:pt idx="1312">
                  <c:v>1192</c:v>
                </c:pt>
                <c:pt idx="1313">
                  <c:v>1193</c:v>
                </c:pt>
                <c:pt idx="1314">
                  <c:v>1194</c:v>
                </c:pt>
                <c:pt idx="1315">
                  <c:v>1195</c:v>
                </c:pt>
                <c:pt idx="1316">
                  <c:v>1196</c:v>
                </c:pt>
                <c:pt idx="1317">
                  <c:v>1197</c:v>
                </c:pt>
                <c:pt idx="1318">
                  <c:v>1198</c:v>
                </c:pt>
                <c:pt idx="1319">
                  <c:v>1199</c:v>
                </c:pt>
                <c:pt idx="1320">
                  <c:v>1200</c:v>
                </c:pt>
                <c:pt idx="1321">
                  <c:v>1201</c:v>
                </c:pt>
                <c:pt idx="1322">
                  <c:v>1202</c:v>
                </c:pt>
                <c:pt idx="1323">
                  <c:v>1203</c:v>
                </c:pt>
                <c:pt idx="1324">
                  <c:v>1204</c:v>
                </c:pt>
                <c:pt idx="1325">
                  <c:v>1205</c:v>
                </c:pt>
                <c:pt idx="1326">
                  <c:v>1206</c:v>
                </c:pt>
                <c:pt idx="1327">
                  <c:v>1207</c:v>
                </c:pt>
                <c:pt idx="1328">
                  <c:v>1208</c:v>
                </c:pt>
                <c:pt idx="1329">
                  <c:v>1209</c:v>
                </c:pt>
                <c:pt idx="1330">
                  <c:v>1210</c:v>
                </c:pt>
                <c:pt idx="1331">
                  <c:v>1211</c:v>
                </c:pt>
                <c:pt idx="1332">
                  <c:v>1212</c:v>
                </c:pt>
                <c:pt idx="1333">
                  <c:v>1213</c:v>
                </c:pt>
                <c:pt idx="1334">
                  <c:v>1214</c:v>
                </c:pt>
                <c:pt idx="1335">
                  <c:v>1215</c:v>
                </c:pt>
                <c:pt idx="1336">
                  <c:v>1216</c:v>
                </c:pt>
                <c:pt idx="1337">
                  <c:v>1217</c:v>
                </c:pt>
                <c:pt idx="1338">
                  <c:v>1218</c:v>
                </c:pt>
                <c:pt idx="1339">
                  <c:v>1219</c:v>
                </c:pt>
                <c:pt idx="1340">
                  <c:v>1220</c:v>
                </c:pt>
                <c:pt idx="1341">
                  <c:v>1221</c:v>
                </c:pt>
                <c:pt idx="1342">
                  <c:v>1222</c:v>
                </c:pt>
                <c:pt idx="1343">
                  <c:v>1223</c:v>
                </c:pt>
                <c:pt idx="1344">
                  <c:v>1224</c:v>
                </c:pt>
                <c:pt idx="1345">
                  <c:v>1225</c:v>
                </c:pt>
                <c:pt idx="1346">
                  <c:v>1226</c:v>
                </c:pt>
                <c:pt idx="1347">
                  <c:v>1227</c:v>
                </c:pt>
                <c:pt idx="1348">
                  <c:v>1228</c:v>
                </c:pt>
                <c:pt idx="1349">
                  <c:v>1229</c:v>
                </c:pt>
                <c:pt idx="1350">
                  <c:v>1230</c:v>
                </c:pt>
                <c:pt idx="1351">
                  <c:v>1231</c:v>
                </c:pt>
                <c:pt idx="1352">
                  <c:v>1232</c:v>
                </c:pt>
                <c:pt idx="1353">
                  <c:v>1233</c:v>
                </c:pt>
                <c:pt idx="1354">
                  <c:v>1234</c:v>
                </c:pt>
                <c:pt idx="1355">
                  <c:v>1235</c:v>
                </c:pt>
                <c:pt idx="1356">
                  <c:v>1236</c:v>
                </c:pt>
                <c:pt idx="1357">
                  <c:v>1237</c:v>
                </c:pt>
                <c:pt idx="1358">
                  <c:v>1238</c:v>
                </c:pt>
                <c:pt idx="1359">
                  <c:v>1239</c:v>
                </c:pt>
                <c:pt idx="1360">
                  <c:v>1240</c:v>
                </c:pt>
                <c:pt idx="1361">
                  <c:v>1241</c:v>
                </c:pt>
                <c:pt idx="1362">
                  <c:v>1242</c:v>
                </c:pt>
                <c:pt idx="1363">
                  <c:v>1243</c:v>
                </c:pt>
                <c:pt idx="1364">
                  <c:v>1244</c:v>
                </c:pt>
                <c:pt idx="1365">
                  <c:v>1245</c:v>
                </c:pt>
                <c:pt idx="1366">
                  <c:v>1246</c:v>
                </c:pt>
                <c:pt idx="1367">
                  <c:v>1247</c:v>
                </c:pt>
                <c:pt idx="1368">
                  <c:v>1248</c:v>
                </c:pt>
                <c:pt idx="1369">
                  <c:v>1249</c:v>
                </c:pt>
                <c:pt idx="1370">
                  <c:v>1250</c:v>
                </c:pt>
                <c:pt idx="1371">
                  <c:v>1251</c:v>
                </c:pt>
                <c:pt idx="1372">
                  <c:v>1252</c:v>
                </c:pt>
                <c:pt idx="1373">
                  <c:v>1253</c:v>
                </c:pt>
                <c:pt idx="1374">
                  <c:v>1254</c:v>
                </c:pt>
                <c:pt idx="1375">
                  <c:v>1255</c:v>
                </c:pt>
                <c:pt idx="1376">
                  <c:v>1256</c:v>
                </c:pt>
                <c:pt idx="1377">
                  <c:v>1257</c:v>
                </c:pt>
                <c:pt idx="1378">
                  <c:v>1258</c:v>
                </c:pt>
                <c:pt idx="1379">
                  <c:v>1259</c:v>
                </c:pt>
                <c:pt idx="1380">
                  <c:v>1260</c:v>
                </c:pt>
                <c:pt idx="1381">
                  <c:v>1261</c:v>
                </c:pt>
                <c:pt idx="1382">
                  <c:v>1262</c:v>
                </c:pt>
                <c:pt idx="1383">
                  <c:v>1263</c:v>
                </c:pt>
                <c:pt idx="1384">
                  <c:v>1264</c:v>
                </c:pt>
                <c:pt idx="1385">
                  <c:v>1265</c:v>
                </c:pt>
                <c:pt idx="1386">
                  <c:v>1266</c:v>
                </c:pt>
                <c:pt idx="1387">
                  <c:v>1267</c:v>
                </c:pt>
                <c:pt idx="1388">
                  <c:v>1268</c:v>
                </c:pt>
                <c:pt idx="1389">
                  <c:v>1269</c:v>
                </c:pt>
                <c:pt idx="1390">
                  <c:v>1270</c:v>
                </c:pt>
                <c:pt idx="1391">
                  <c:v>1271</c:v>
                </c:pt>
                <c:pt idx="1392">
                  <c:v>1272</c:v>
                </c:pt>
                <c:pt idx="1393">
                  <c:v>1273</c:v>
                </c:pt>
                <c:pt idx="1394">
                  <c:v>1274</c:v>
                </c:pt>
                <c:pt idx="1395">
                  <c:v>1275</c:v>
                </c:pt>
                <c:pt idx="1396">
                  <c:v>1276</c:v>
                </c:pt>
                <c:pt idx="1397">
                  <c:v>1277</c:v>
                </c:pt>
                <c:pt idx="1398">
                  <c:v>1278</c:v>
                </c:pt>
                <c:pt idx="1399">
                  <c:v>1279</c:v>
                </c:pt>
                <c:pt idx="1400">
                  <c:v>1280</c:v>
                </c:pt>
                <c:pt idx="1401">
                  <c:v>1281</c:v>
                </c:pt>
                <c:pt idx="1402">
                  <c:v>1282</c:v>
                </c:pt>
                <c:pt idx="1403">
                  <c:v>1283</c:v>
                </c:pt>
                <c:pt idx="1404">
                  <c:v>1284</c:v>
                </c:pt>
                <c:pt idx="1405">
                  <c:v>1285</c:v>
                </c:pt>
                <c:pt idx="1406">
                  <c:v>1286</c:v>
                </c:pt>
                <c:pt idx="1407">
                  <c:v>1287</c:v>
                </c:pt>
                <c:pt idx="1408">
                  <c:v>1288</c:v>
                </c:pt>
                <c:pt idx="1409">
                  <c:v>1289</c:v>
                </c:pt>
                <c:pt idx="1410">
                  <c:v>1290</c:v>
                </c:pt>
                <c:pt idx="1411">
                  <c:v>1291</c:v>
                </c:pt>
                <c:pt idx="1412">
                  <c:v>1292</c:v>
                </c:pt>
                <c:pt idx="1413">
                  <c:v>1293</c:v>
                </c:pt>
                <c:pt idx="1414">
                  <c:v>1294</c:v>
                </c:pt>
                <c:pt idx="1415">
                  <c:v>1295</c:v>
                </c:pt>
                <c:pt idx="1416">
                  <c:v>1296</c:v>
                </c:pt>
                <c:pt idx="1417">
                  <c:v>1297</c:v>
                </c:pt>
                <c:pt idx="1418">
                  <c:v>1298</c:v>
                </c:pt>
                <c:pt idx="1419">
                  <c:v>1299</c:v>
                </c:pt>
                <c:pt idx="1420">
                  <c:v>1300</c:v>
                </c:pt>
                <c:pt idx="1421">
                  <c:v>1301</c:v>
                </c:pt>
                <c:pt idx="1422">
                  <c:v>1302</c:v>
                </c:pt>
                <c:pt idx="1423">
                  <c:v>1303</c:v>
                </c:pt>
                <c:pt idx="1424">
                  <c:v>1304</c:v>
                </c:pt>
                <c:pt idx="1425">
                  <c:v>1305</c:v>
                </c:pt>
                <c:pt idx="1426">
                  <c:v>1306</c:v>
                </c:pt>
                <c:pt idx="1427">
                  <c:v>1307</c:v>
                </c:pt>
                <c:pt idx="1428">
                  <c:v>1308</c:v>
                </c:pt>
                <c:pt idx="1429">
                  <c:v>1309</c:v>
                </c:pt>
                <c:pt idx="1430">
                  <c:v>1310</c:v>
                </c:pt>
                <c:pt idx="1431">
                  <c:v>1311</c:v>
                </c:pt>
                <c:pt idx="1432">
                  <c:v>1312</c:v>
                </c:pt>
                <c:pt idx="1433">
                  <c:v>1313</c:v>
                </c:pt>
                <c:pt idx="1434">
                  <c:v>1314</c:v>
                </c:pt>
                <c:pt idx="1435">
                  <c:v>1315</c:v>
                </c:pt>
                <c:pt idx="1436">
                  <c:v>1316</c:v>
                </c:pt>
                <c:pt idx="1437">
                  <c:v>1317</c:v>
                </c:pt>
                <c:pt idx="1438">
                  <c:v>1318</c:v>
                </c:pt>
                <c:pt idx="1439">
                  <c:v>1319</c:v>
                </c:pt>
                <c:pt idx="1440">
                  <c:v>1320</c:v>
                </c:pt>
                <c:pt idx="1441">
                  <c:v>1321</c:v>
                </c:pt>
                <c:pt idx="1442">
                  <c:v>1322</c:v>
                </c:pt>
                <c:pt idx="1443">
                  <c:v>1323</c:v>
                </c:pt>
                <c:pt idx="1444">
                  <c:v>1324</c:v>
                </c:pt>
                <c:pt idx="1445">
                  <c:v>1325</c:v>
                </c:pt>
                <c:pt idx="1446">
                  <c:v>1326</c:v>
                </c:pt>
                <c:pt idx="1447">
                  <c:v>1327</c:v>
                </c:pt>
                <c:pt idx="1448">
                  <c:v>1328</c:v>
                </c:pt>
                <c:pt idx="1449">
                  <c:v>1329</c:v>
                </c:pt>
                <c:pt idx="1450">
                  <c:v>1330</c:v>
                </c:pt>
                <c:pt idx="1451">
                  <c:v>1331</c:v>
                </c:pt>
                <c:pt idx="1452">
                  <c:v>1332</c:v>
                </c:pt>
                <c:pt idx="1453">
                  <c:v>1333</c:v>
                </c:pt>
                <c:pt idx="1454">
                  <c:v>1334</c:v>
                </c:pt>
                <c:pt idx="1455">
                  <c:v>1335</c:v>
                </c:pt>
                <c:pt idx="1456">
                  <c:v>1336</c:v>
                </c:pt>
                <c:pt idx="1457">
                  <c:v>1337</c:v>
                </c:pt>
                <c:pt idx="1458">
                  <c:v>1338</c:v>
                </c:pt>
                <c:pt idx="1459">
                  <c:v>1339</c:v>
                </c:pt>
                <c:pt idx="1460">
                  <c:v>1340</c:v>
                </c:pt>
                <c:pt idx="1461">
                  <c:v>1341</c:v>
                </c:pt>
                <c:pt idx="1462">
                  <c:v>1342</c:v>
                </c:pt>
                <c:pt idx="1463">
                  <c:v>1343</c:v>
                </c:pt>
                <c:pt idx="1464">
                  <c:v>1344</c:v>
                </c:pt>
                <c:pt idx="1465">
                  <c:v>1345</c:v>
                </c:pt>
                <c:pt idx="1466">
                  <c:v>1346</c:v>
                </c:pt>
                <c:pt idx="1467">
                  <c:v>1347</c:v>
                </c:pt>
                <c:pt idx="1468">
                  <c:v>1348</c:v>
                </c:pt>
                <c:pt idx="1469">
                  <c:v>1349</c:v>
                </c:pt>
                <c:pt idx="1470">
                  <c:v>1350</c:v>
                </c:pt>
                <c:pt idx="1471">
                  <c:v>1351</c:v>
                </c:pt>
                <c:pt idx="1472">
                  <c:v>1352</c:v>
                </c:pt>
                <c:pt idx="1473">
                  <c:v>1353</c:v>
                </c:pt>
                <c:pt idx="1474">
                  <c:v>1354</c:v>
                </c:pt>
                <c:pt idx="1475">
                  <c:v>1355</c:v>
                </c:pt>
                <c:pt idx="1476">
                  <c:v>1356</c:v>
                </c:pt>
                <c:pt idx="1477">
                  <c:v>1357</c:v>
                </c:pt>
                <c:pt idx="1478">
                  <c:v>1358</c:v>
                </c:pt>
                <c:pt idx="1479">
                  <c:v>1359</c:v>
                </c:pt>
                <c:pt idx="1480">
                  <c:v>1360</c:v>
                </c:pt>
                <c:pt idx="1481">
                  <c:v>1361</c:v>
                </c:pt>
                <c:pt idx="1482">
                  <c:v>1362</c:v>
                </c:pt>
                <c:pt idx="1483">
                  <c:v>1363</c:v>
                </c:pt>
                <c:pt idx="1484">
                  <c:v>1364</c:v>
                </c:pt>
                <c:pt idx="1485">
                  <c:v>1365</c:v>
                </c:pt>
                <c:pt idx="1486">
                  <c:v>1366</c:v>
                </c:pt>
                <c:pt idx="1487">
                  <c:v>1367</c:v>
                </c:pt>
                <c:pt idx="1488">
                  <c:v>1368</c:v>
                </c:pt>
                <c:pt idx="1489">
                  <c:v>1369</c:v>
                </c:pt>
                <c:pt idx="1490">
                  <c:v>1370</c:v>
                </c:pt>
                <c:pt idx="1491">
                  <c:v>1371</c:v>
                </c:pt>
                <c:pt idx="1492">
                  <c:v>1372</c:v>
                </c:pt>
                <c:pt idx="1493">
                  <c:v>1373</c:v>
                </c:pt>
                <c:pt idx="1494">
                  <c:v>1374</c:v>
                </c:pt>
                <c:pt idx="1495">
                  <c:v>1375</c:v>
                </c:pt>
                <c:pt idx="1496">
                  <c:v>1376</c:v>
                </c:pt>
                <c:pt idx="1497">
                  <c:v>1377</c:v>
                </c:pt>
                <c:pt idx="1498">
                  <c:v>1378</c:v>
                </c:pt>
                <c:pt idx="1499">
                  <c:v>1379</c:v>
                </c:pt>
                <c:pt idx="1500">
                  <c:v>1380</c:v>
                </c:pt>
                <c:pt idx="1501">
                  <c:v>1381</c:v>
                </c:pt>
                <c:pt idx="1502">
                  <c:v>1382</c:v>
                </c:pt>
                <c:pt idx="1503">
                  <c:v>1383</c:v>
                </c:pt>
                <c:pt idx="1504">
                  <c:v>1384</c:v>
                </c:pt>
                <c:pt idx="1505">
                  <c:v>1385</c:v>
                </c:pt>
                <c:pt idx="1506">
                  <c:v>1386</c:v>
                </c:pt>
                <c:pt idx="1507">
                  <c:v>1387</c:v>
                </c:pt>
                <c:pt idx="1508">
                  <c:v>1388</c:v>
                </c:pt>
                <c:pt idx="1509">
                  <c:v>1389</c:v>
                </c:pt>
                <c:pt idx="1510">
                  <c:v>1390</c:v>
                </c:pt>
                <c:pt idx="1511">
                  <c:v>1391</c:v>
                </c:pt>
                <c:pt idx="1512">
                  <c:v>1392</c:v>
                </c:pt>
                <c:pt idx="1513">
                  <c:v>1393</c:v>
                </c:pt>
                <c:pt idx="1514">
                  <c:v>1394</c:v>
                </c:pt>
                <c:pt idx="1515">
                  <c:v>1395</c:v>
                </c:pt>
                <c:pt idx="1516">
                  <c:v>1396</c:v>
                </c:pt>
                <c:pt idx="1517">
                  <c:v>1397</c:v>
                </c:pt>
                <c:pt idx="1518">
                  <c:v>1398</c:v>
                </c:pt>
                <c:pt idx="1519">
                  <c:v>1399</c:v>
                </c:pt>
                <c:pt idx="1520">
                  <c:v>1400</c:v>
                </c:pt>
                <c:pt idx="1521">
                  <c:v>1401</c:v>
                </c:pt>
                <c:pt idx="1522">
                  <c:v>1402</c:v>
                </c:pt>
                <c:pt idx="1523">
                  <c:v>1403</c:v>
                </c:pt>
                <c:pt idx="1524">
                  <c:v>1404</c:v>
                </c:pt>
                <c:pt idx="1525">
                  <c:v>1405</c:v>
                </c:pt>
                <c:pt idx="1526">
                  <c:v>1406</c:v>
                </c:pt>
                <c:pt idx="1527">
                  <c:v>1407</c:v>
                </c:pt>
                <c:pt idx="1528">
                  <c:v>1408</c:v>
                </c:pt>
                <c:pt idx="1529">
                  <c:v>1409</c:v>
                </c:pt>
                <c:pt idx="1530">
                  <c:v>1410</c:v>
                </c:pt>
                <c:pt idx="1531">
                  <c:v>1411</c:v>
                </c:pt>
                <c:pt idx="1532">
                  <c:v>1412</c:v>
                </c:pt>
                <c:pt idx="1533">
                  <c:v>1413</c:v>
                </c:pt>
                <c:pt idx="1534">
                  <c:v>1414</c:v>
                </c:pt>
                <c:pt idx="1535">
                  <c:v>1415</c:v>
                </c:pt>
                <c:pt idx="1536">
                  <c:v>1416</c:v>
                </c:pt>
                <c:pt idx="1537">
                  <c:v>1417</c:v>
                </c:pt>
                <c:pt idx="1538">
                  <c:v>1418</c:v>
                </c:pt>
                <c:pt idx="1539">
                  <c:v>1419</c:v>
                </c:pt>
                <c:pt idx="1540">
                  <c:v>1420</c:v>
                </c:pt>
                <c:pt idx="1541">
                  <c:v>1421</c:v>
                </c:pt>
                <c:pt idx="1542">
                  <c:v>1422</c:v>
                </c:pt>
                <c:pt idx="1543">
                  <c:v>1423</c:v>
                </c:pt>
                <c:pt idx="1544">
                  <c:v>1424</c:v>
                </c:pt>
                <c:pt idx="1545">
                  <c:v>1425</c:v>
                </c:pt>
                <c:pt idx="1546">
                  <c:v>1426</c:v>
                </c:pt>
                <c:pt idx="1547">
                  <c:v>1427</c:v>
                </c:pt>
                <c:pt idx="1548">
                  <c:v>1428</c:v>
                </c:pt>
                <c:pt idx="1549">
                  <c:v>1429</c:v>
                </c:pt>
                <c:pt idx="1550">
                  <c:v>1430</c:v>
                </c:pt>
                <c:pt idx="1551">
                  <c:v>1431</c:v>
                </c:pt>
                <c:pt idx="1552">
                  <c:v>1432</c:v>
                </c:pt>
                <c:pt idx="1553">
                  <c:v>1433</c:v>
                </c:pt>
                <c:pt idx="1554">
                  <c:v>1434</c:v>
                </c:pt>
                <c:pt idx="1555">
                  <c:v>1435</c:v>
                </c:pt>
                <c:pt idx="1556">
                  <c:v>1436</c:v>
                </c:pt>
                <c:pt idx="1557">
                  <c:v>1437</c:v>
                </c:pt>
                <c:pt idx="1558">
                  <c:v>1438</c:v>
                </c:pt>
                <c:pt idx="1559">
                  <c:v>1439</c:v>
                </c:pt>
                <c:pt idx="1560">
                  <c:v>1440</c:v>
                </c:pt>
                <c:pt idx="1561">
                  <c:v>1441</c:v>
                </c:pt>
                <c:pt idx="1562">
                  <c:v>1442</c:v>
                </c:pt>
                <c:pt idx="1563">
                  <c:v>1443</c:v>
                </c:pt>
                <c:pt idx="1564">
                  <c:v>1444</c:v>
                </c:pt>
                <c:pt idx="1565">
                  <c:v>1445</c:v>
                </c:pt>
                <c:pt idx="1566">
                  <c:v>1446</c:v>
                </c:pt>
                <c:pt idx="1567">
                  <c:v>1447</c:v>
                </c:pt>
                <c:pt idx="1568">
                  <c:v>1448</c:v>
                </c:pt>
                <c:pt idx="1569">
                  <c:v>1449</c:v>
                </c:pt>
                <c:pt idx="1570">
                  <c:v>1450</c:v>
                </c:pt>
                <c:pt idx="1571">
                  <c:v>1451</c:v>
                </c:pt>
                <c:pt idx="1572">
                  <c:v>1452</c:v>
                </c:pt>
                <c:pt idx="1573">
                  <c:v>1453</c:v>
                </c:pt>
                <c:pt idx="1574">
                  <c:v>1454</c:v>
                </c:pt>
                <c:pt idx="1575">
                  <c:v>1455</c:v>
                </c:pt>
                <c:pt idx="1576">
                  <c:v>1456</c:v>
                </c:pt>
                <c:pt idx="1577">
                  <c:v>1457</c:v>
                </c:pt>
                <c:pt idx="1578">
                  <c:v>1458</c:v>
                </c:pt>
                <c:pt idx="1579">
                  <c:v>1459</c:v>
                </c:pt>
                <c:pt idx="1580">
                  <c:v>1460</c:v>
                </c:pt>
                <c:pt idx="1581">
                  <c:v>1461</c:v>
                </c:pt>
                <c:pt idx="1582">
                  <c:v>1462</c:v>
                </c:pt>
                <c:pt idx="1583">
                  <c:v>1463</c:v>
                </c:pt>
                <c:pt idx="1584">
                  <c:v>1464</c:v>
                </c:pt>
                <c:pt idx="1585">
                  <c:v>1465</c:v>
                </c:pt>
                <c:pt idx="1586">
                  <c:v>1466</c:v>
                </c:pt>
                <c:pt idx="1587">
                  <c:v>1467</c:v>
                </c:pt>
                <c:pt idx="1588">
                  <c:v>1468</c:v>
                </c:pt>
                <c:pt idx="1589">
                  <c:v>1469</c:v>
                </c:pt>
                <c:pt idx="1590">
                  <c:v>1470</c:v>
                </c:pt>
                <c:pt idx="1591">
                  <c:v>1471</c:v>
                </c:pt>
                <c:pt idx="1592">
                  <c:v>1472</c:v>
                </c:pt>
                <c:pt idx="1593">
                  <c:v>1473</c:v>
                </c:pt>
                <c:pt idx="1594">
                  <c:v>1474</c:v>
                </c:pt>
                <c:pt idx="1595">
                  <c:v>1475</c:v>
                </c:pt>
                <c:pt idx="1596">
                  <c:v>1476</c:v>
                </c:pt>
                <c:pt idx="1597">
                  <c:v>1477</c:v>
                </c:pt>
                <c:pt idx="1598">
                  <c:v>1478</c:v>
                </c:pt>
                <c:pt idx="1599">
                  <c:v>1479</c:v>
                </c:pt>
                <c:pt idx="1600">
                  <c:v>1480</c:v>
                </c:pt>
                <c:pt idx="1601">
                  <c:v>1481</c:v>
                </c:pt>
                <c:pt idx="1602">
                  <c:v>1482</c:v>
                </c:pt>
                <c:pt idx="1603">
                  <c:v>1483</c:v>
                </c:pt>
                <c:pt idx="1604">
                  <c:v>1484</c:v>
                </c:pt>
                <c:pt idx="1605">
                  <c:v>1485</c:v>
                </c:pt>
                <c:pt idx="1606">
                  <c:v>1486</c:v>
                </c:pt>
                <c:pt idx="1607">
                  <c:v>1487</c:v>
                </c:pt>
                <c:pt idx="1608">
                  <c:v>1488</c:v>
                </c:pt>
                <c:pt idx="1609">
                  <c:v>1489</c:v>
                </c:pt>
                <c:pt idx="1610">
                  <c:v>1490</c:v>
                </c:pt>
                <c:pt idx="1611">
                  <c:v>1491</c:v>
                </c:pt>
                <c:pt idx="1612">
                  <c:v>1492</c:v>
                </c:pt>
                <c:pt idx="1613">
                  <c:v>1493</c:v>
                </c:pt>
                <c:pt idx="1614">
                  <c:v>1494</c:v>
                </c:pt>
                <c:pt idx="1615">
                  <c:v>1495</c:v>
                </c:pt>
                <c:pt idx="1616">
                  <c:v>1496</c:v>
                </c:pt>
                <c:pt idx="1617">
                  <c:v>1497</c:v>
                </c:pt>
                <c:pt idx="1618">
                  <c:v>1498</c:v>
                </c:pt>
                <c:pt idx="1619">
                  <c:v>1499</c:v>
                </c:pt>
                <c:pt idx="1620">
                  <c:v>1500</c:v>
                </c:pt>
                <c:pt idx="1621">
                  <c:v>1501</c:v>
                </c:pt>
                <c:pt idx="1622">
                  <c:v>1502</c:v>
                </c:pt>
                <c:pt idx="1623">
                  <c:v>1503</c:v>
                </c:pt>
                <c:pt idx="1624">
                  <c:v>1504</c:v>
                </c:pt>
                <c:pt idx="1625">
                  <c:v>1505</c:v>
                </c:pt>
                <c:pt idx="1626">
                  <c:v>1506</c:v>
                </c:pt>
                <c:pt idx="1627">
                  <c:v>1507</c:v>
                </c:pt>
                <c:pt idx="1628">
                  <c:v>1508</c:v>
                </c:pt>
                <c:pt idx="1629">
                  <c:v>1509</c:v>
                </c:pt>
                <c:pt idx="1630">
                  <c:v>1510</c:v>
                </c:pt>
                <c:pt idx="1631">
                  <c:v>1511</c:v>
                </c:pt>
                <c:pt idx="1632">
                  <c:v>1512</c:v>
                </c:pt>
                <c:pt idx="1633">
                  <c:v>1513</c:v>
                </c:pt>
                <c:pt idx="1634">
                  <c:v>1514</c:v>
                </c:pt>
                <c:pt idx="1635">
                  <c:v>1515</c:v>
                </c:pt>
                <c:pt idx="1636">
                  <c:v>1516</c:v>
                </c:pt>
                <c:pt idx="1637">
                  <c:v>1517</c:v>
                </c:pt>
                <c:pt idx="1638">
                  <c:v>1518</c:v>
                </c:pt>
                <c:pt idx="1639">
                  <c:v>1519</c:v>
                </c:pt>
                <c:pt idx="1640">
                  <c:v>1520</c:v>
                </c:pt>
                <c:pt idx="1641">
                  <c:v>1521</c:v>
                </c:pt>
                <c:pt idx="1642">
                  <c:v>1522</c:v>
                </c:pt>
                <c:pt idx="1643">
                  <c:v>1523</c:v>
                </c:pt>
                <c:pt idx="1644">
                  <c:v>1524</c:v>
                </c:pt>
                <c:pt idx="1645">
                  <c:v>1525</c:v>
                </c:pt>
                <c:pt idx="1646">
                  <c:v>1526</c:v>
                </c:pt>
                <c:pt idx="1647">
                  <c:v>1527</c:v>
                </c:pt>
                <c:pt idx="1648">
                  <c:v>1528</c:v>
                </c:pt>
                <c:pt idx="1649">
                  <c:v>1529</c:v>
                </c:pt>
                <c:pt idx="1650">
                  <c:v>1530</c:v>
                </c:pt>
                <c:pt idx="1651">
                  <c:v>1531</c:v>
                </c:pt>
                <c:pt idx="1652">
                  <c:v>1532</c:v>
                </c:pt>
                <c:pt idx="1653">
                  <c:v>1533</c:v>
                </c:pt>
                <c:pt idx="1654">
                  <c:v>1534</c:v>
                </c:pt>
                <c:pt idx="1655">
                  <c:v>1535</c:v>
                </c:pt>
                <c:pt idx="1656">
                  <c:v>1536</c:v>
                </c:pt>
                <c:pt idx="1657">
                  <c:v>1537</c:v>
                </c:pt>
                <c:pt idx="1658">
                  <c:v>1538</c:v>
                </c:pt>
                <c:pt idx="1659">
                  <c:v>1539</c:v>
                </c:pt>
                <c:pt idx="1660">
                  <c:v>1540</c:v>
                </c:pt>
                <c:pt idx="1661">
                  <c:v>1541</c:v>
                </c:pt>
                <c:pt idx="1662">
                  <c:v>1542</c:v>
                </c:pt>
                <c:pt idx="1663">
                  <c:v>1543</c:v>
                </c:pt>
                <c:pt idx="1664">
                  <c:v>1544</c:v>
                </c:pt>
                <c:pt idx="1665">
                  <c:v>1545</c:v>
                </c:pt>
                <c:pt idx="1666">
                  <c:v>1546</c:v>
                </c:pt>
                <c:pt idx="1667">
                  <c:v>1547</c:v>
                </c:pt>
                <c:pt idx="1668">
                  <c:v>1548</c:v>
                </c:pt>
                <c:pt idx="1669">
                  <c:v>1549</c:v>
                </c:pt>
                <c:pt idx="1670">
                  <c:v>1550</c:v>
                </c:pt>
                <c:pt idx="1671">
                  <c:v>1551</c:v>
                </c:pt>
                <c:pt idx="1672">
                  <c:v>1552</c:v>
                </c:pt>
                <c:pt idx="1673">
                  <c:v>1553</c:v>
                </c:pt>
                <c:pt idx="1674">
                  <c:v>1554</c:v>
                </c:pt>
                <c:pt idx="1675">
                  <c:v>1555</c:v>
                </c:pt>
                <c:pt idx="1676">
                  <c:v>1556</c:v>
                </c:pt>
                <c:pt idx="1677">
                  <c:v>1557</c:v>
                </c:pt>
                <c:pt idx="1678">
                  <c:v>1558</c:v>
                </c:pt>
                <c:pt idx="1679">
                  <c:v>1559</c:v>
                </c:pt>
                <c:pt idx="1680">
                  <c:v>1560</c:v>
                </c:pt>
                <c:pt idx="1681">
                  <c:v>1561</c:v>
                </c:pt>
                <c:pt idx="1682">
                  <c:v>1562</c:v>
                </c:pt>
                <c:pt idx="1683">
                  <c:v>1563</c:v>
                </c:pt>
                <c:pt idx="1684">
                  <c:v>1564</c:v>
                </c:pt>
                <c:pt idx="1685">
                  <c:v>1565</c:v>
                </c:pt>
                <c:pt idx="1686">
                  <c:v>1566</c:v>
                </c:pt>
                <c:pt idx="1687">
                  <c:v>1567</c:v>
                </c:pt>
                <c:pt idx="1688">
                  <c:v>1568</c:v>
                </c:pt>
                <c:pt idx="1689">
                  <c:v>1569</c:v>
                </c:pt>
                <c:pt idx="1690">
                  <c:v>1570</c:v>
                </c:pt>
                <c:pt idx="1691">
                  <c:v>1571</c:v>
                </c:pt>
                <c:pt idx="1692">
                  <c:v>1572</c:v>
                </c:pt>
                <c:pt idx="1693">
                  <c:v>1573</c:v>
                </c:pt>
                <c:pt idx="1694">
                  <c:v>1574</c:v>
                </c:pt>
                <c:pt idx="1695">
                  <c:v>1575</c:v>
                </c:pt>
                <c:pt idx="1696">
                  <c:v>1576</c:v>
                </c:pt>
                <c:pt idx="1697">
                  <c:v>1577</c:v>
                </c:pt>
                <c:pt idx="1698">
                  <c:v>1578</c:v>
                </c:pt>
                <c:pt idx="1699">
                  <c:v>1579</c:v>
                </c:pt>
                <c:pt idx="1700">
                  <c:v>1580</c:v>
                </c:pt>
                <c:pt idx="1701">
                  <c:v>1581</c:v>
                </c:pt>
                <c:pt idx="1702">
                  <c:v>1582</c:v>
                </c:pt>
                <c:pt idx="1703">
                  <c:v>1583</c:v>
                </c:pt>
                <c:pt idx="1704">
                  <c:v>1584</c:v>
                </c:pt>
                <c:pt idx="1705">
                  <c:v>1585</c:v>
                </c:pt>
                <c:pt idx="1706">
                  <c:v>1586</c:v>
                </c:pt>
                <c:pt idx="1707">
                  <c:v>1587</c:v>
                </c:pt>
                <c:pt idx="1708">
                  <c:v>1588</c:v>
                </c:pt>
                <c:pt idx="1709">
                  <c:v>1589</c:v>
                </c:pt>
                <c:pt idx="1710">
                  <c:v>1590</c:v>
                </c:pt>
                <c:pt idx="1711">
                  <c:v>1591</c:v>
                </c:pt>
                <c:pt idx="1712">
                  <c:v>1592</c:v>
                </c:pt>
                <c:pt idx="1713">
                  <c:v>1593</c:v>
                </c:pt>
                <c:pt idx="1714">
                  <c:v>1594</c:v>
                </c:pt>
                <c:pt idx="1715">
                  <c:v>1595</c:v>
                </c:pt>
                <c:pt idx="1716">
                  <c:v>1596</c:v>
                </c:pt>
                <c:pt idx="1717">
                  <c:v>1597</c:v>
                </c:pt>
                <c:pt idx="1718">
                  <c:v>1598</c:v>
                </c:pt>
                <c:pt idx="1719">
                  <c:v>1599</c:v>
                </c:pt>
                <c:pt idx="1720">
                  <c:v>1600</c:v>
                </c:pt>
                <c:pt idx="1721">
                  <c:v>1601</c:v>
                </c:pt>
                <c:pt idx="1722">
                  <c:v>1602</c:v>
                </c:pt>
                <c:pt idx="1723">
                  <c:v>1603</c:v>
                </c:pt>
                <c:pt idx="1724">
                  <c:v>1604</c:v>
                </c:pt>
                <c:pt idx="1725">
                  <c:v>1605</c:v>
                </c:pt>
                <c:pt idx="1726">
                  <c:v>1606</c:v>
                </c:pt>
                <c:pt idx="1727">
                  <c:v>1607</c:v>
                </c:pt>
                <c:pt idx="1728">
                  <c:v>1608</c:v>
                </c:pt>
                <c:pt idx="1729">
                  <c:v>1609</c:v>
                </c:pt>
                <c:pt idx="1730">
                  <c:v>1610</c:v>
                </c:pt>
                <c:pt idx="1731">
                  <c:v>1611</c:v>
                </c:pt>
                <c:pt idx="1732">
                  <c:v>1612</c:v>
                </c:pt>
                <c:pt idx="1733">
                  <c:v>1613</c:v>
                </c:pt>
                <c:pt idx="1734">
                  <c:v>1614</c:v>
                </c:pt>
                <c:pt idx="1735">
                  <c:v>1615</c:v>
                </c:pt>
                <c:pt idx="1736">
                  <c:v>1616</c:v>
                </c:pt>
                <c:pt idx="1737">
                  <c:v>1617</c:v>
                </c:pt>
                <c:pt idx="1738">
                  <c:v>1618</c:v>
                </c:pt>
                <c:pt idx="1739">
                  <c:v>1619</c:v>
                </c:pt>
                <c:pt idx="1740">
                  <c:v>1620</c:v>
                </c:pt>
                <c:pt idx="1741">
                  <c:v>1621</c:v>
                </c:pt>
                <c:pt idx="1742">
                  <c:v>1622</c:v>
                </c:pt>
                <c:pt idx="1743">
                  <c:v>1623</c:v>
                </c:pt>
                <c:pt idx="1744">
                  <c:v>1624</c:v>
                </c:pt>
                <c:pt idx="1745">
                  <c:v>1625</c:v>
                </c:pt>
                <c:pt idx="1746">
                  <c:v>1626</c:v>
                </c:pt>
                <c:pt idx="1747">
                  <c:v>1627</c:v>
                </c:pt>
                <c:pt idx="1748">
                  <c:v>1628</c:v>
                </c:pt>
                <c:pt idx="1749">
                  <c:v>1629</c:v>
                </c:pt>
                <c:pt idx="1750">
                  <c:v>1630</c:v>
                </c:pt>
                <c:pt idx="1751">
                  <c:v>1631</c:v>
                </c:pt>
                <c:pt idx="1752">
                  <c:v>1632</c:v>
                </c:pt>
                <c:pt idx="1753">
                  <c:v>1633</c:v>
                </c:pt>
                <c:pt idx="1754">
                  <c:v>1634</c:v>
                </c:pt>
                <c:pt idx="1755">
                  <c:v>1635</c:v>
                </c:pt>
                <c:pt idx="1756">
                  <c:v>1636</c:v>
                </c:pt>
                <c:pt idx="1757">
                  <c:v>1637</c:v>
                </c:pt>
                <c:pt idx="1758">
                  <c:v>1638</c:v>
                </c:pt>
                <c:pt idx="1759">
                  <c:v>1639</c:v>
                </c:pt>
                <c:pt idx="1760">
                  <c:v>1640</c:v>
                </c:pt>
                <c:pt idx="1761">
                  <c:v>1641</c:v>
                </c:pt>
                <c:pt idx="1762">
                  <c:v>1642</c:v>
                </c:pt>
                <c:pt idx="1763">
                  <c:v>1643</c:v>
                </c:pt>
                <c:pt idx="1764">
                  <c:v>1644</c:v>
                </c:pt>
                <c:pt idx="1765">
                  <c:v>1645</c:v>
                </c:pt>
                <c:pt idx="1766">
                  <c:v>1646</c:v>
                </c:pt>
                <c:pt idx="1767">
                  <c:v>1647</c:v>
                </c:pt>
                <c:pt idx="1768">
                  <c:v>1648</c:v>
                </c:pt>
                <c:pt idx="1769">
                  <c:v>1649</c:v>
                </c:pt>
                <c:pt idx="1770">
                  <c:v>1650</c:v>
                </c:pt>
                <c:pt idx="1771">
                  <c:v>1651</c:v>
                </c:pt>
                <c:pt idx="1772">
                  <c:v>1652</c:v>
                </c:pt>
                <c:pt idx="1773">
                  <c:v>1653</c:v>
                </c:pt>
                <c:pt idx="1774">
                  <c:v>1654</c:v>
                </c:pt>
                <c:pt idx="1775">
                  <c:v>1655</c:v>
                </c:pt>
                <c:pt idx="1776">
                  <c:v>1656</c:v>
                </c:pt>
                <c:pt idx="1777">
                  <c:v>1657</c:v>
                </c:pt>
                <c:pt idx="1778">
                  <c:v>1658</c:v>
                </c:pt>
                <c:pt idx="1779">
                  <c:v>1659</c:v>
                </c:pt>
                <c:pt idx="1780">
                  <c:v>1660</c:v>
                </c:pt>
                <c:pt idx="1781">
                  <c:v>1661</c:v>
                </c:pt>
                <c:pt idx="1782">
                  <c:v>1662</c:v>
                </c:pt>
                <c:pt idx="1783">
                  <c:v>1663</c:v>
                </c:pt>
                <c:pt idx="1784">
                  <c:v>1664</c:v>
                </c:pt>
                <c:pt idx="1785">
                  <c:v>1665</c:v>
                </c:pt>
                <c:pt idx="1786">
                  <c:v>1666</c:v>
                </c:pt>
                <c:pt idx="1787">
                  <c:v>1667</c:v>
                </c:pt>
                <c:pt idx="1788">
                  <c:v>1668</c:v>
                </c:pt>
                <c:pt idx="1789">
                  <c:v>1669</c:v>
                </c:pt>
                <c:pt idx="1790">
                  <c:v>1670</c:v>
                </c:pt>
                <c:pt idx="1791">
                  <c:v>1671</c:v>
                </c:pt>
                <c:pt idx="1792">
                  <c:v>1672</c:v>
                </c:pt>
                <c:pt idx="1793">
                  <c:v>1673</c:v>
                </c:pt>
                <c:pt idx="1794">
                  <c:v>1674</c:v>
                </c:pt>
                <c:pt idx="1795">
                  <c:v>1675</c:v>
                </c:pt>
                <c:pt idx="1796">
                  <c:v>1676</c:v>
                </c:pt>
                <c:pt idx="1797">
                  <c:v>1677</c:v>
                </c:pt>
                <c:pt idx="1798">
                  <c:v>1678</c:v>
                </c:pt>
                <c:pt idx="1799">
                  <c:v>1679</c:v>
                </c:pt>
                <c:pt idx="1800">
                  <c:v>1680</c:v>
                </c:pt>
                <c:pt idx="1801">
                  <c:v>1681</c:v>
                </c:pt>
                <c:pt idx="1802">
                  <c:v>1682</c:v>
                </c:pt>
                <c:pt idx="1803">
                  <c:v>1683</c:v>
                </c:pt>
                <c:pt idx="1804">
                  <c:v>1684</c:v>
                </c:pt>
                <c:pt idx="1805">
                  <c:v>1685</c:v>
                </c:pt>
                <c:pt idx="1806">
                  <c:v>1686</c:v>
                </c:pt>
                <c:pt idx="1807">
                  <c:v>1687</c:v>
                </c:pt>
                <c:pt idx="1808">
                  <c:v>1688</c:v>
                </c:pt>
                <c:pt idx="1809">
                  <c:v>1689</c:v>
                </c:pt>
                <c:pt idx="1810">
                  <c:v>1690</c:v>
                </c:pt>
                <c:pt idx="1811">
                  <c:v>1691</c:v>
                </c:pt>
                <c:pt idx="1812">
                  <c:v>1692</c:v>
                </c:pt>
                <c:pt idx="1813">
                  <c:v>1693</c:v>
                </c:pt>
                <c:pt idx="1814">
                  <c:v>1694</c:v>
                </c:pt>
                <c:pt idx="1815">
                  <c:v>1695</c:v>
                </c:pt>
                <c:pt idx="1816">
                  <c:v>1696</c:v>
                </c:pt>
                <c:pt idx="1817">
                  <c:v>1697</c:v>
                </c:pt>
                <c:pt idx="1818">
                  <c:v>1698</c:v>
                </c:pt>
                <c:pt idx="1819">
                  <c:v>1699</c:v>
                </c:pt>
                <c:pt idx="1820">
                  <c:v>1700</c:v>
                </c:pt>
                <c:pt idx="1821">
                  <c:v>1701</c:v>
                </c:pt>
                <c:pt idx="1822">
                  <c:v>1702</c:v>
                </c:pt>
                <c:pt idx="1823">
                  <c:v>1703</c:v>
                </c:pt>
                <c:pt idx="1824">
                  <c:v>1704</c:v>
                </c:pt>
                <c:pt idx="1825">
                  <c:v>1705</c:v>
                </c:pt>
                <c:pt idx="1826">
                  <c:v>1706</c:v>
                </c:pt>
                <c:pt idx="1827">
                  <c:v>1707</c:v>
                </c:pt>
                <c:pt idx="1828">
                  <c:v>1708</c:v>
                </c:pt>
                <c:pt idx="1829">
                  <c:v>1709</c:v>
                </c:pt>
                <c:pt idx="1830">
                  <c:v>1710</c:v>
                </c:pt>
                <c:pt idx="1831">
                  <c:v>1711</c:v>
                </c:pt>
                <c:pt idx="1832">
                  <c:v>1712</c:v>
                </c:pt>
                <c:pt idx="1833">
                  <c:v>1713</c:v>
                </c:pt>
                <c:pt idx="1834">
                  <c:v>1714</c:v>
                </c:pt>
                <c:pt idx="1835">
                  <c:v>1715</c:v>
                </c:pt>
                <c:pt idx="1836">
                  <c:v>1716</c:v>
                </c:pt>
                <c:pt idx="1837">
                  <c:v>1717</c:v>
                </c:pt>
                <c:pt idx="1838">
                  <c:v>1718</c:v>
                </c:pt>
                <c:pt idx="1839">
                  <c:v>1719</c:v>
                </c:pt>
                <c:pt idx="1840">
                  <c:v>1720</c:v>
                </c:pt>
                <c:pt idx="1841">
                  <c:v>1721</c:v>
                </c:pt>
                <c:pt idx="1842">
                  <c:v>1722</c:v>
                </c:pt>
                <c:pt idx="1843">
                  <c:v>1723</c:v>
                </c:pt>
                <c:pt idx="1844">
                  <c:v>1724</c:v>
                </c:pt>
                <c:pt idx="1845">
                  <c:v>1725</c:v>
                </c:pt>
                <c:pt idx="1846">
                  <c:v>1726</c:v>
                </c:pt>
                <c:pt idx="1847">
                  <c:v>1727</c:v>
                </c:pt>
                <c:pt idx="1848">
                  <c:v>1728</c:v>
                </c:pt>
                <c:pt idx="1849">
                  <c:v>1729</c:v>
                </c:pt>
                <c:pt idx="1850">
                  <c:v>1730</c:v>
                </c:pt>
                <c:pt idx="1851">
                  <c:v>1731</c:v>
                </c:pt>
                <c:pt idx="1852">
                  <c:v>1732</c:v>
                </c:pt>
                <c:pt idx="1853">
                  <c:v>1733</c:v>
                </c:pt>
                <c:pt idx="1854">
                  <c:v>1734</c:v>
                </c:pt>
                <c:pt idx="1855">
                  <c:v>1735</c:v>
                </c:pt>
                <c:pt idx="1856">
                  <c:v>1736</c:v>
                </c:pt>
                <c:pt idx="1857">
                  <c:v>1737</c:v>
                </c:pt>
                <c:pt idx="1858">
                  <c:v>1738</c:v>
                </c:pt>
                <c:pt idx="1859">
                  <c:v>1739</c:v>
                </c:pt>
                <c:pt idx="1860">
                  <c:v>1740</c:v>
                </c:pt>
                <c:pt idx="1861">
                  <c:v>1741</c:v>
                </c:pt>
                <c:pt idx="1862">
                  <c:v>1742</c:v>
                </c:pt>
                <c:pt idx="1863">
                  <c:v>1743</c:v>
                </c:pt>
                <c:pt idx="1864">
                  <c:v>1744</c:v>
                </c:pt>
                <c:pt idx="1865">
                  <c:v>1745</c:v>
                </c:pt>
                <c:pt idx="1866">
                  <c:v>1746</c:v>
                </c:pt>
                <c:pt idx="1867">
                  <c:v>1747</c:v>
                </c:pt>
                <c:pt idx="1868">
                  <c:v>1748</c:v>
                </c:pt>
                <c:pt idx="1869">
                  <c:v>1749</c:v>
                </c:pt>
                <c:pt idx="1870">
                  <c:v>1750</c:v>
                </c:pt>
                <c:pt idx="1871">
                  <c:v>1751</c:v>
                </c:pt>
                <c:pt idx="1872">
                  <c:v>1752</c:v>
                </c:pt>
                <c:pt idx="1873">
                  <c:v>1753</c:v>
                </c:pt>
                <c:pt idx="1874">
                  <c:v>1754</c:v>
                </c:pt>
                <c:pt idx="1875">
                  <c:v>1755</c:v>
                </c:pt>
                <c:pt idx="1876">
                  <c:v>1756</c:v>
                </c:pt>
                <c:pt idx="1877">
                  <c:v>1757</c:v>
                </c:pt>
                <c:pt idx="1878">
                  <c:v>1758</c:v>
                </c:pt>
                <c:pt idx="1879">
                  <c:v>1759</c:v>
                </c:pt>
                <c:pt idx="1880">
                  <c:v>1760</c:v>
                </c:pt>
                <c:pt idx="1881">
                  <c:v>1761</c:v>
                </c:pt>
                <c:pt idx="1882">
                  <c:v>1762</c:v>
                </c:pt>
                <c:pt idx="1883">
                  <c:v>1763</c:v>
                </c:pt>
                <c:pt idx="1884">
                  <c:v>1764</c:v>
                </c:pt>
                <c:pt idx="1885">
                  <c:v>1765</c:v>
                </c:pt>
                <c:pt idx="1886">
                  <c:v>1766</c:v>
                </c:pt>
                <c:pt idx="1887">
                  <c:v>1767</c:v>
                </c:pt>
                <c:pt idx="1888">
                  <c:v>1768</c:v>
                </c:pt>
                <c:pt idx="1889">
                  <c:v>1769</c:v>
                </c:pt>
                <c:pt idx="1890">
                  <c:v>1770</c:v>
                </c:pt>
                <c:pt idx="1891">
                  <c:v>1771</c:v>
                </c:pt>
                <c:pt idx="1892">
                  <c:v>1772</c:v>
                </c:pt>
                <c:pt idx="1893">
                  <c:v>1773</c:v>
                </c:pt>
                <c:pt idx="1894">
                  <c:v>1774</c:v>
                </c:pt>
                <c:pt idx="1895">
                  <c:v>1775</c:v>
                </c:pt>
                <c:pt idx="1896">
                  <c:v>1776</c:v>
                </c:pt>
                <c:pt idx="1897">
                  <c:v>1777</c:v>
                </c:pt>
                <c:pt idx="1898">
                  <c:v>1778</c:v>
                </c:pt>
                <c:pt idx="1899">
                  <c:v>1779</c:v>
                </c:pt>
                <c:pt idx="1900">
                  <c:v>1780</c:v>
                </c:pt>
                <c:pt idx="1901">
                  <c:v>1781</c:v>
                </c:pt>
                <c:pt idx="1902">
                  <c:v>1782</c:v>
                </c:pt>
                <c:pt idx="1903">
                  <c:v>1783</c:v>
                </c:pt>
                <c:pt idx="1904">
                  <c:v>1784</c:v>
                </c:pt>
                <c:pt idx="1905">
                  <c:v>1785</c:v>
                </c:pt>
                <c:pt idx="1906">
                  <c:v>1786</c:v>
                </c:pt>
                <c:pt idx="1907">
                  <c:v>1787</c:v>
                </c:pt>
                <c:pt idx="1908">
                  <c:v>1788</c:v>
                </c:pt>
                <c:pt idx="1909">
                  <c:v>1789</c:v>
                </c:pt>
                <c:pt idx="1910">
                  <c:v>1790</c:v>
                </c:pt>
                <c:pt idx="1911">
                  <c:v>1791</c:v>
                </c:pt>
                <c:pt idx="1912">
                  <c:v>1792</c:v>
                </c:pt>
                <c:pt idx="1913">
                  <c:v>1793</c:v>
                </c:pt>
                <c:pt idx="1914">
                  <c:v>1794</c:v>
                </c:pt>
                <c:pt idx="1915">
                  <c:v>1795</c:v>
                </c:pt>
                <c:pt idx="1916">
                  <c:v>1796</c:v>
                </c:pt>
                <c:pt idx="1917">
                  <c:v>1797</c:v>
                </c:pt>
                <c:pt idx="1918">
                  <c:v>1798</c:v>
                </c:pt>
                <c:pt idx="1919">
                  <c:v>1799</c:v>
                </c:pt>
                <c:pt idx="1920">
                  <c:v>1800</c:v>
                </c:pt>
                <c:pt idx="1921">
                  <c:v>1801</c:v>
                </c:pt>
                <c:pt idx="1922">
                  <c:v>1802</c:v>
                </c:pt>
                <c:pt idx="1923">
                  <c:v>1803</c:v>
                </c:pt>
                <c:pt idx="1924">
                  <c:v>1804</c:v>
                </c:pt>
                <c:pt idx="1925">
                  <c:v>1805</c:v>
                </c:pt>
                <c:pt idx="1926">
                  <c:v>1806</c:v>
                </c:pt>
                <c:pt idx="1927">
                  <c:v>1807</c:v>
                </c:pt>
                <c:pt idx="1928">
                  <c:v>1808</c:v>
                </c:pt>
                <c:pt idx="1929">
                  <c:v>1809</c:v>
                </c:pt>
                <c:pt idx="1930">
                  <c:v>1810</c:v>
                </c:pt>
                <c:pt idx="1931">
                  <c:v>1811</c:v>
                </c:pt>
                <c:pt idx="1932">
                  <c:v>1812</c:v>
                </c:pt>
                <c:pt idx="1933">
                  <c:v>1813</c:v>
                </c:pt>
                <c:pt idx="1934">
                  <c:v>1814</c:v>
                </c:pt>
                <c:pt idx="1935">
                  <c:v>1815</c:v>
                </c:pt>
                <c:pt idx="1936">
                  <c:v>1816</c:v>
                </c:pt>
                <c:pt idx="1937">
                  <c:v>1817</c:v>
                </c:pt>
                <c:pt idx="1938">
                  <c:v>1818</c:v>
                </c:pt>
                <c:pt idx="1939">
                  <c:v>1819</c:v>
                </c:pt>
                <c:pt idx="1940">
                  <c:v>1820</c:v>
                </c:pt>
                <c:pt idx="1941">
                  <c:v>1821</c:v>
                </c:pt>
                <c:pt idx="1942">
                  <c:v>1822</c:v>
                </c:pt>
                <c:pt idx="1943">
                  <c:v>1823</c:v>
                </c:pt>
                <c:pt idx="1944">
                  <c:v>1824</c:v>
                </c:pt>
                <c:pt idx="1945">
                  <c:v>1825</c:v>
                </c:pt>
                <c:pt idx="1946">
                  <c:v>1826</c:v>
                </c:pt>
                <c:pt idx="1947">
                  <c:v>1827</c:v>
                </c:pt>
                <c:pt idx="1948">
                  <c:v>1828</c:v>
                </c:pt>
                <c:pt idx="1949">
                  <c:v>1829</c:v>
                </c:pt>
                <c:pt idx="1950">
                  <c:v>1830</c:v>
                </c:pt>
                <c:pt idx="1951">
                  <c:v>1831</c:v>
                </c:pt>
                <c:pt idx="1952">
                  <c:v>1832</c:v>
                </c:pt>
                <c:pt idx="1953">
                  <c:v>1833</c:v>
                </c:pt>
                <c:pt idx="1954">
                  <c:v>1834</c:v>
                </c:pt>
                <c:pt idx="1955">
                  <c:v>1835</c:v>
                </c:pt>
                <c:pt idx="1956">
                  <c:v>1836</c:v>
                </c:pt>
                <c:pt idx="1957">
                  <c:v>1837</c:v>
                </c:pt>
                <c:pt idx="1958">
                  <c:v>1838</c:v>
                </c:pt>
                <c:pt idx="1959">
                  <c:v>1839</c:v>
                </c:pt>
                <c:pt idx="1960">
                  <c:v>1840</c:v>
                </c:pt>
                <c:pt idx="1961">
                  <c:v>1841</c:v>
                </c:pt>
                <c:pt idx="1962">
                  <c:v>1842</c:v>
                </c:pt>
                <c:pt idx="1963">
                  <c:v>1843</c:v>
                </c:pt>
                <c:pt idx="1964">
                  <c:v>1844</c:v>
                </c:pt>
                <c:pt idx="1965">
                  <c:v>1845</c:v>
                </c:pt>
                <c:pt idx="1966">
                  <c:v>1846</c:v>
                </c:pt>
                <c:pt idx="1967">
                  <c:v>1847</c:v>
                </c:pt>
                <c:pt idx="1968">
                  <c:v>1848</c:v>
                </c:pt>
                <c:pt idx="1969">
                  <c:v>1849</c:v>
                </c:pt>
                <c:pt idx="1970">
                  <c:v>1850</c:v>
                </c:pt>
                <c:pt idx="1971">
                  <c:v>1851</c:v>
                </c:pt>
                <c:pt idx="1972">
                  <c:v>1852</c:v>
                </c:pt>
                <c:pt idx="1973">
                  <c:v>1853</c:v>
                </c:pt>
                <c:pt idx="1974">
                  <c:v>1854</c:v>
                </c:pt>
                <c:pt idx="1975">
                  <c:v>1855</c:v>
                </c:pt>
                <c:pt idx="1976">
                  <c:v>1856</c:v>
                </c:pt>
                <c:pt idx="1977">
                  <c:v>1857</c:v>
                </c:pt>
                <c:pt idx="1978">
                  <c:v>1858</c:v>
                </c:pt>
              </c:numCache>
            </c:numRef>
          </c:xVal>
          <c:yVal>
            <c:numRef>
              <c:f>Polypropylene1!$B$3:$B$1981</c:f>
              <c:numCache>
                <c:formatCode>General</c:formatCode>
                <c:ptCount val="1979"/>
                <c:pt idx="0">
                  <c:v>5.3007408393789106</c:v>
                </c:pt>
                <c:pt idx="1">
                  <c:v>20.145846743759002</c:v>
                </c:pt>
                <c:pt idx="2">
                  <c:v>13.596451727032999</c:v>
                </c:pt>
                <c:pt idx="3">
                  <c:v>7.7054951523255797</c:v>
                </c:pt>
                <c:pt idx="4">
                  <c:v>8.0306584069205673</c:v>
                </c:pt>
                <c:pt idx="5">
                  <c:v>8.4330502837998207</c:v>
                </c:pt>
                <c:pt idx="6">
                  <c:v>-1.67101963704121</c:v>
                </c:pt>
                <c:pt idx="7">
                  <c:v>9.5793592314848528</c:v>
                </c:pt>
                <c:pt idx="8">
                  <c:v>-3.9654630609355599</c:v>
                </c:pt>
                <c:pt idx="9">
                  <c:v>6.941993120769351</c:v>
                </c:pt>
                <c:pt idx="10">
                  <c:v>19.282807429518531</c:v>
                </c:pt>
                <c:pt idx="11">
                  <c:v>4.7719797907517121</c:v>
                </c:pt>
                <c:pt idx="12">
                  <c:v>6.7241931194663955</c:v>
                </c:pt>
                <c:pt idx="13">
                  <c:v>17.749404776357586</c:v>
                </c:pt>
                <c:pt idx="14">
                  <c:v>6.4478518073440796</c:v>
                </c:pt>
                <c:pt idx="15">
                  <c:v>14.112558039616404</c:v>
                </c:pt>
                <c:pt idx="16">
                  <c:v>28.256920883808988</c:v>
                </c:pt>
                <c:pt idx="17">
                  <c:v>19.719334923597</c:v>
                </c:pt>
                <c:pt idx="18">
                  <c:v>6.5263421417996534</c:v>
                </c:pt>
                <c:pt idx="19">
                  <c:v>9.2746709621738592</c:v>
                </c:pt>
                <c:pt idx="20">
                  <c:v>9.0588807337467596</c:v>
                </c:pt>
                <c:pt idx="21">
                  <c:v>9.0578770301164102</c:v>
                </c:pt>
                <c:pt idx="22">
                  <c:v>9.0963554366934485</c:v>
                </c:pt>
                <c:pt idx="23">
                  <c:v>9.1913741961654019</c:v>
                </c:pt>
                <c:pt idx="24">
                  <c:v>9.0476763040135015</c:v>
                </c:pt>
                <c:pt idx="25">
                  <c:v>-7.4807149708419285</c:v>
                </c:pt>
                <c:pt idx="26">
                  <c:v>-6.3627108707856719</c:v>
                </c:pt>
                <c:pt idx="27">
                  <c:v>-5.1275607627661408</c:v>
                </c:pt>
                <c:pt idx="28">
                  <c:v>-4.0591242798598275</c:v>
                </c:pt>
                <c:pt idx="29">
                  <c:v>-2.8534150334564252</c:v>
                </c:pt>
                <c:pt idx="30">
                  <c:v>-17.276087927743188</c:v>
                </c:pt>
                <c:pt idx="31">
                  <c:v>6.5879704291921799</c:v>
                </c:pt>
                <c:pt idx="32">
                  <c:v>9.9470902284921685</c:v>
                </c:pt>
                <c:pt idx="33">
                  <c:v>-1.8201865347925439</c:v>
                </c:pt>
                <c:pt idx="34">
                  <c:v>-2.9429789357385419</c:v>
                </c:pt>
                <c:pt idx="35">
                  <c:v>-4.1311092271288095</c:v>
                </c:pt>
                <c:pt idx="36">
                  <c:v>-5.2968115872700086</c:v>
                </c:pt>
                <c:pt idx="37">
                  <c:v>-6.1893444631627501</c:v>
                </c:pt>
                <c:pt idx="38">
                  <c:v>-1.7446444574707898</c:v>
                </c:pt>
                <c:pt idx="39">
                  <c:v>-31.440765427890639</c:v>
                </c:pt>
                <c:pt idx="40">
                  <c:v>-59.06405449264502</c:v>
                </c:pt>
                <c:pt idx="41">
                  <c:v>-55.968239912235312</c:v>
                </c:pt>
                <c:pt idx="42">
                  <c:v>-54.861113601912194</c:v>
                </c:pt>
                <c:pt idx="43">
                  <c:v>-56.571601350740075</c:v>
                </c:pt>
                <c:pt idx="44">
                  <c:v>-54.194509143641199</c:v>
                </c:pt>
                <c:pt idx="45">
                  <c:v>14.288368748990152</c:v>
                </c:pt>
                <c:pt idx="46">
                  <c:v>-3.1866510414339499</c:v>
                </c:pt>
                <c:pt idx="47">
                  <c:v>7.0175633715593797</c:v>
                </c:pt>
                <c:pt idx="48">
                  <c:v>-5.3571099011345602</c:v>
                </c:pt>
                <c:pt idx="49">
                  <c:v>-10.135365058713299</c:v>
                </c:pt>
                <c:pt idx="50">
                  <c:v>-68.627089752117882</c:v>
                </c:pt>
                <c:pt idx="51">
                  <c:v>-126.376320483103</c:v>
                </c:pt>
                <c:pt idx="52">
                  <c:v>-45.634878610906803</c:v>
                </c:pt>
                <c:pt idx="53">
                  <c:v>-38.820095052462229</c:v>
                </c:pt>
                <c:pt idx="54">
                  <c:v>-39.7497016560541</c:v>
                </c:pt>
                <c:pt idx="55">
                  <c:v>-37.039494334491103</c:v>
                </c:pt>
                <c:pt idx="56">
                  <c:v>-36.673871608574871</c:v>
                </c:pt>
                <c:pt idx="57">
                  <c:v>-7.1327178093272048</c:v>
                </c:pt>
                <c:pt idx="58">
                  <c:v>23.880261265398701</c:v>
                </c:pt>
                <c:pt idx="59">
                  <c:v>19.038724270752251</c:v>
                </c:pt>
                <c:pt idx="60">
                  <c:v>11.305594472410117</c:v>
                </c:pt>
                <c:pt idx="61">
                  <c:v>18.349280276315064</c:v>
                </c:pt>
                <c:pt idx="62">
                  <c:v>25.257184510642801</c:v>
                </c:pt>
                <c:pt idx="63">
                  <c:v>11.707652932738799</c:v>
                </c:pt>
                <c:pt idx="64">
                  <c:v>24.652992462480931</c:v>
                </c:pt>
                <c:pt idx="65">
                  <c:v>24.490583324816505</c:v>
                </c:pt>
                <c:pt idx="66">
                  <c:v>24.278584382109258</c:v>
                </c:pt>
                <c:pt idx="67">
                  <c:v>23.940605361644</c:v>
                </c:pt>
                <c:pt idx="68">
                  <c:v>24.946415277348489</c:v>
                </c:pt>
                <c:pt idx="69">
                  <c:v>43.282850441165301</c:v>
                </c:pt>
                <c:pt idx="70">
                  <c:v>32.055358879559613</c:v>
                </c:pt>
                <c:pt idx="71">
                  <c:v>-6.7853323938644809</c:v>
                </c:pt>
                <c:pt idx="72">
                  <c:v>-4.2229136545319665</c:v>
                </c:pt>
                <c:pt idx="73">
                  <c:v>-1.90504925689385</c:v>
                </c:pt>
                <c:pt idx="74">
                  <c:v>6.335251903848671</c:v>
                </c:pt>
                <c:pt idx="75">
                  <c:v>14.477984308565121</c:v>
                </c:pt>
                <c:pt idx="76">
                  <c:v>22.219599320036288</c:v>
                </c:pt>
                <c:pt idx="77">
                  <c:v>7.8535963624570755</c:v>
                </c:pt>
                <c:pt idx="78">
                  <c:v>-1.8522413712475401</c:v>
                </c:pt>
                <c:pt idx="79">
                  <c:v>32.328794572828912</c:v>
                </c:pt>
                <c:pt idx="80">
                  <c:v>23.457920869878201</c:v>
                </c:pt>
                <c:pt idx="81">
                  <c:v>14.975906289374121</c:v>
                </c:pt>
                <c:pt idx="82">
                  <c:v>-40.690232231421867</c:v>
                </c:pt>
                <c:pt idx="83">
                  <c:v>-32.402381734784598</c:v>
                </c:pt>
                <c:pt idx="84">
                  <c:v>-24.038609427017299</c:v>
                </c:pt>
                <c:pt idx="85">
                  <c:v>-16.00045350957576</c:v>
                </c:pt>
                <c:pt idx="86">
                  <c:v>-49.229117830871466</c:v>
                </c:pt>
                <c:pt idx="87">
                  <c:v>-16.559472181263502</c:v>
                </c:pt>
                <c:pt idx="88">
                  <c:v>-16.748485991725936</c:v>
                </c:pt>
                <c:pt idx="89">
                  <c:v>-17.026754132909499</c:v>
                </c:pt>
                <c:pt idx="90">
                  <c:v>-17.534321704523599</c:v>
                </c:pt>
                <c:pt idx="91">
                  <c:v>-17.948306842724204</c:v>
                </c:pt>
                <c:pt idx="92">
                  <c:v>-40.592000724753603</c:v>
                </c:pt>
                <c:pt idx="93">
                  <c:v>-45.232043197805012</c:v>
                </c:pt>
                <c:pt idx="94">
                  <c:v>-47.231423457274374</c:v>
                </c:pt>
                <c:pt idx="95">
                  <c:v>-40.645430675331902</c:v>
                </c:pt>
                <c:pt idx="96">
                  <c:v>10.429714177832604</c:v>
                </c:pt>
                <c:pt idx="97">
                  <c:v>-6.5165078124612945</c:v>
                </c:pt>
                <c:pt idx="98">
                  <c:v>33.985446054067587</c:v>
                </c:pt>
                <c:pt idx="99">
                  <c:v>15.830786837785645</c:v>
                </c:pt>
                <c:pt idx="100">
                  <c:v>11.092345536955802</c:v>
                </c:pt>
                <c:pt idx="101">
                  <c:v>-1.5741298927493672</c:v>
                </c:pt>
                <c:pt idx="102">
                  <c:v>-6.6877802992036797</c:v>
                </c:pt>
                <c:pt idx="103">
                  <c:v>8.8194679787378547</c:v>
                </c:pt>
                <c:pt idx="104">
                  <c:v>11.5893833896336</c:v>
                </c:pt>
                <c:pt idx="105">
                  <c:v>4.98356471128844</c:v>
                </c:pt>
                <c:pt idx="106">
                  <c:v>-1.6306804034464701</c:v>
                </c:pt>
                <c:pt idx="107">
                  <c:v>8.7177326917553497</c:v>
                </c:pt>
                <c:pt idx="108">
                  <c:v>11.145723895432999</c:v>
                </c:pt>
                <c:pt idx="109">
                  <c:v>9.4483779858833827</c:v>
                </c:pt>
                <c:pt idx="110">
                  <c:v>7.8958374315591699</c:v>
                </c:pt>
                <c:pt idx="111">
                  <c:v>8.8727929085050423</c:v>
                </c:pt>
                <c:pt idx="112">
                  <c:v>9.8682028428576096</c:v>
                </c:pt>
                <c:pt idx="113">
                  <c:v>-1.29914785539616</c:v>
                </c:pt>
                <c:pt idx="114">
                  <c:v>7.6887752080028795</c:v>
                </c:pt>
                <c:pt idx="115">
                  <c:v>-5.3549846484617758</c:v>
                </c:pt>
                <c:pt idx="116">
                  <c:v>2.0118593193905818</c:v>
                </c:pt>
                <c:pt idx="117">
                  <c:v>9.2583029216335291</c:v>
                </c:pt>
                <c:pt idx="118">
                  <c:v>4.6240633063821202</c:v>
                </c:pt>
                <c:pt idx="119">
                  <c:v>-0.70008492950506696</c:v>
                </c:pt>
                <c:pt idx="120">
                  <c:v>-5.8625187832516801</c:v>
                </c:pt>
                <c:pt idx="121">
                  <c:v>21.212847892876599</c:v>
                </c:pt>
                <c:pt idx="122">
                  <c:v>10.340954775615501</c:v>
                </c:pt>
                <c:pt idx="123">
                  <c:v>-1.5709578554970001</c:v>
                </c:pt>
                <c:pt idx="124">
                  <c:v>0.81989114480974501</c:v>
                </c:pt>
                <c:pt idx="125">
                  <c:v>10.093436298600835</c:v>
                </c:pt>
                <c:pt idx="126">
                  <c:v>4.6820341088294049</c:v>
                </c:pt>
                <c:pt idx="127">
                  <c:v>-0.764516261139494</c:v>
                </c:pt>
                <c:pt idx="128">
                  <c:v>-6.4725779207662395</c:v>
                </c:pt>
                <c:pt idx="129">
                  <c:v>7.9024337854764024</c:v>
                </c:pt>
                <c:pt idx="130">
                  <c:v>14.3702688449228</c:v>
                </c:pt>
                <c:pt idx="131">
                  <c:v>28.486129451341551</c:v>
                </c:pt>
                <c:pt idx="132">
                  <c:v>0.59518487998240877</c:v>
                </c:pt>
                <c:pt idx="133">
                  <c:v>-2.9298876440014001</c:v>
                </c:pt>
                <c:pt idx="134">
                  <c:v>-6.4468351311551304</c:v>
                </c:pt>
                <c:pt idx="135">
                  <c:v>7.872260065574241</c:v>
                </c:pt>
                <c:pt idx="136">
                  <c:v>-11.7918873893782</c:v>
                </c:pt>
                <c:pt idx="137">
                  <c:v>-1.9465912022285998</c:v>
                </c:pt>
                <c:pt idx="138">
                  <c:v>-6.5525476128003497</c:v>
                </c:pt>
                <c:pt idx="139">
                  <c:v>-1.6971578200465849</c:v>
                </c:pt>
                <c:pt idx="140">
                  <c:v>-16.095309139756189</c:v>
                </c:pt>
                <c:pt idx="141">
                  <c:v>-6.3164798763075645</c:v>
                </c:pt>
                <c:pt idx="142">
                  <c:v>-1.8166017056900898</c:v>
                </c:pt>
                <c:pt idx="143">
                  <c:v>2.0186138932162767</c:v>
                </c:pt>
                <c:pt idx="144">
                  <c:v>6.0415309205704109</c:v>
                </c:pt>
                <c:pt idx="145">
                  <c:v>9.762301475459898</c:v>
                </c:pt>
                <c:pt idx="146">
                  <c:v>-15.472222391829018</c:v>
                </c:pt>
                <c:pt idx="147">
                  <c:v>-1.5678837973203075</c:v>
                </c:pt>
                <c:pt idx="148">
                  <c:v>-3.7185076021123789</c:v>
                </c:pt>
                <c:pt idx="149">
                  <c:v>-5.8456417412129902</c:v>
                </c:pt>
                <c:pt idx="150">
                  <c:v>-8.0510171783558402</c:v>
                </c:pt>
                <c:pt idx="151">
                  <c:v>-10.315426235063137</c:v>
                </c:pt>
                <c:pt idx="152">
                  <c:v>-8.4819642694796595</c:v>
                </c:pt>
                <c:pt idx="153">
                  <c:v>-7.3801103807218098</c:v>
                </c:pt>
                <c:pt idx="154">
                  <c:v>-5.84873628842203</c:v>
                </c:pt>
                <c:pt idx="155">
                  <c:v>-11.505948807082017</c:v>
                </c:pt>
                <c:pt idx="156">
                  <c:v>-16.678800124485743</c:v>
                </c:pt>
                <c:pt idx="157">
                  <c:v>-22.887216384458501</c:v>
                </c:pt>
                <c:pt idx="158">
                  <c:v>6.7602708332413997</c:v>
                </c:pt>
                <c:pt idx="159">
                  <c:v>0.43798362374462929</c:v>
                </c:pt>
                <c:pt idx="160">
                  <c:v>-1.7610381100648977</c:v>
                </c:pt>
                <c:pt idx="161">
                  <c:v>-6.3377341635652398</c:v>
                </c:pt>
                <c:pt idx="162">
                  <c:v>7.1285151352902867</c:v>
                </c:pt>
                <c:pt idx="163">
                  <c:v>9.7068611909352889</c:v>
                </c:pt>
                <c:pt idx="164">
                  <c:v>7.3891889175298298</c:v>
                </c:pt>
                <c:pt idx="165">
                  <c:v>-6.4674997907177003</c:v>
                </c:pt>
                <c:pt idx="166">
                  <c:v>7.6502969266594265</c:v>
                </c:pt>
                <c:pt idx="167">
                  <c:v>10.525323566155301</c:v>
                </c:pt>
                <c:pt idx="168">
                  <c:v>22.680655293275287</c:v>
                </c:pt>
                <c:pt idx="169">
                  <c:v>10.018412581530598</c:v>
                </c:pt>
                <c:pt idx="170">
                  <c:v>13.439194696181717</c:v>
                </c:pt>
                <c:pt idx="171">
                  <c:v>16.927785092762289</c:v>
                </c:pt>
                <c:pt idx="172">
                  <c:v>7.9143710093800097</c:v>
                </c:pt>
                <c:pt idx="173">
                  <c:v>3.0743319638339899</c:v>
                </c:pt>
                <c:pt idx="174">
                  <c:v>-1.9238761368785522</c:v>
                </c:pt>
                <c:pt idx="175">
                  <c:v>10.116620144275798</c:v>
                </c:pt>
                <c:pt idx="176">
                  <c:v>-1.9650537644469539</c:v>
                </c:pt>
                <c:pt idx="177">
                  <c:v>4.1027175959052045</c:v>
                </c:pt>
                <c:pt idx="178">
                  <c:v>10.0021954993544</c:v>
                </c:pt>
                <c:pt idx="179">
                  <c:v>1.7472398510956477</c:v>
                </c:pt>
                <c:pt idx="180">
                  <c:v>-6.1585581583470699</c:v>
                </c:pt>
                <c:pt idx="181">
                  <c:v>29.628474555643599</c:v>
                </c:pt>
                <c:pt idx="182">
                  <c:v>9.5294829103237237</c:v>
                </c:pt>
                <c:pt idx="183">
                  <c:v>29.356637086806899</c:v>
                </c:pt>
                <c:pt idx="184">
                  <c:v>9.22700163736123</c:v>
                </c:pt>
                <c:pt idx="185">
                  <c:v>5.59864359126325</c:v>
                </c:pt>
                <c:pt idx="186">
                  <c:v>1.96378261121098</c:v>
                </c:pt>
                <c:pt idx="187">
                  <c:v>-1.74453092413246</c:v>
                </c:pt>
                <c:pt idx="188">
                  <c:v>2.6102295101521999</c:v>
                </c:pt>
                <c:pt idx="189">
                  <c:v>6.9587749302929485</c:v>
                </c:pt>
                <c:pt idx="190">
                  <c:v>9.0825486148676156</c:v>
                </c:pt>
                <c:pt idx="191">
                  <c:v>7.0192702811002814</c:v>
                </c:pt>
                <c:pt idx="192">
                  <c:v>8.1329543970647027</c:v>
                </c:pt>
                <c:pt idx="193">
                  <c:v>9.4305718904168359</c:v>
                </c:pt>
                <c:pt idx="194">
                  <c:v>3.9365614636038728</c:v>
                </c:pt>
                <c:pt idx="195">
                  <c:v>-1.6580085665903141</c:v>
                </c:pt>
                <c:pt idx="196">
                  <c:v>-6.1105867891346302</c:v>
                </c:pt>
                <c:pt idx="197">
                  <c:v>9.6758026801388759</c:v>
                </c:pt>
                <c:pt idx="198">
                  <c:v>7.4852038440099289</c:v>
                </c:pt>
                <c:pt idx="199">
                  <c:v>2.9584992220062798</c:v>
                </c:pt>
                <c:pt idx="200">
                  <c:v>-1.74805535848647</c:v>
                </c:pt>
                <c:pt idx="201">
                  <c:v>-3.8902629296240319</c:v>
                </c:pt>
                <c:pt idx="202">
                  <c:v>-6.1037168058668865</c:v>
                </c:pt>
                <c:pt idx="203">
                  <c:v>9.5007085833400691</c:v>
                </c:pt>
                <c:pt idx="204">
                  <c:v>14.6184301486359</c:v>
                </c:pt>
                <c:pt idx="205">
                  <c:v>19.209280487641202</c:v>
                </c:pt>
                <c:pt idx="206">
                  <c:v>8.6588956890602606</c:v>
                </c:pt>
                <c:pt idx="207">
                  <c:v>5.1222069052796799</c:v>
                </c:pt>
                <c:pt idx="208">
                  <c:v>1.65086573584511</c:v>
                </c:pt>
                <c:pt idx="209">
                  <c:v>-2.0922700107629901</c:v>
                </c:pt>
                <c:pt idx="210">
                  <c:v>-5.7008113907331399</c:v>
                </c:pt>
                <c:pt idx="211">
                  <c:v>1.7282641172624558</c:v>
                </c:pt>
                <c:pt idx="212">
                  <c:v>9.1427386613800685</c:v>
                </c:pt>
                <c:pt idx="213">
                  <c:v>9.5340857048709609</c:v>
                </c:pt>
                <c:pt idx="214">
                  <c:v>9.6053172449233593</c:v>
                </c:pt>
                <c:pt idx="215">
                  <c:v>9.7880481519148486</c:v>
                </c:pt>
                <c:pt idx="216">
                  <c:v>9.9881856620403902</c:v>
                </c:pt>
                <c:pt idx="217">
                  <c:v>9.7497222428306589</c:v>
                </c:pt>
                <c:pt idx="218">
                  <c:v>-6.2571629639635198</c:v>
                </c:pt>
                <c:pt idx="219">
                  <c:v>9.5941556411204605</c:v>
                </c:pt>
                <c:pt idx="220">
                  <c:v>9.3023073882342207</c:v>
                </c:pt>
                <c:pt idx="221">
                  <c:v>9.4314175571474514</c:v>
                </c:pt>
                <c:pt idx="222">
                  <c:v>9.1976302083137291</c:v>
                </c:pt>
                <c:pt idx="223">
                  <c:v>9.1479745403844639</c:v>
                </c:pt>
                <c:pt idx="224">
                  <c:v>6.7916539006790524</c:v>
                </c:pt>
                <c:pt idx="225">
                  <c:v>8.5316506102560279</c:v>
                </c:pt>
                <c:pt idx="226">
                  <c:v>18.542352404157889</c:v>
                </c:pt>
                <c:pt idx="227">
                  <c:v>8.6844407538789294</c:v>
                </c:pt>
                <c:pt idx="228">
                  <c:v>19.042347426520259</c:v>
                </c:pt>
                <c:pt idx="229">
                  <c:v>16.145039960184189</c:v>
                </c:pt>
                <c:pt idx="230">
                  <c:v>12.5425493808729</c:v>
                </c:pt>
                <c:pt idx="231">
                  <c:v>9.0033732575419396</c:v>
                </c:pt>
                <c:pt idx="232">
                  <c:v>13.610687831117104</c:v>
                </c:pt>
                <c:pt idx="233">
                  <c:v>18.011180472875701</c:v>
                </c:pt>
                <c:pt idx="234">
                  <c:v>22.452711299240502</c:v>
                </c:pt>
                <c:pt idx="235">
                  <c:v>9.4122422899534701</c:v>
                </c:pt>
                <c:pt idx="236">
                  <c:v>5.8945109223943675</c:v>
                </c:pt>
                <c:pt idx="237">
                  <c:v>2.4317441833867153</c:v>
                </c:pt>
                <c:pt idx="238">
                  <c:v>-1.4540538298436032</c:v>
                </c:pt>
                <c:pt idx="239">
                  <c:v>10.107421397591398</c:v>
                </c:pt>
                <c:pt idx="240">
                  <c:v>13.803643431616599</c:v>
                </c:pt>
                <c:pt idx="241">
                  <c:v>17.103119461537286</c:v>
                </c:pt>
                <c:pt idx="242">
                  <c:v>-5.9084179708015796</c:v>
                </c:pt>
                <c:pt idx="243">
                  <c:v>5.8444940123939375</c:v>
                </c:pt>
                <c:pt idx="244">
                  <c:v>17.765837280955559</c:v>
                </c:pt>
                <c:pt idx="245">
                  <c:v>10.650161450838198</c:v>
                </c:pt>
                <c:pt idx="246">
                  <c:v>6.07300135880861</c:v>
                </c:pt>
                <c:pt idx="247">
                  <c:v>1.32659393212003</c:v>
                </c:pt>
                <c:pt idx="248">
                  <c:v>-2.7198359866831177</c:v>
                </c:pt>
                <c:pt idx="249">
                  <c:v>-6.6937808365633948</c:v>
                </c:pt>
                <c:pt idx="250">
                  <c:v>294.53195652282045</c:v>
                </c:pt>
                <c:pt idx="251">
                  <c:v>46.785850718455819</c:v>
                </c:pt>
                <c:pt idx="252">
                  <c:v>-2.1798872307160799</c:v>
                </c:pt>
                <c:pt idx="253">
                  <c:v>30.367957062105205</c:v>
                </c:pt>
                <c:pt idx="254">
                  <c:v>9.7425618831377179</c:v>
                </c:pt>
                <c:pt idx="255">
                  <c:v>-1.7644603192150499</c:v>
                </c:pt>
                <c:pt idx="256">
                  <c:v>-6.71584385910477</c:v>
                </c:pt>
                <c:pt idx="257">
                  <c:v>-2.02570418189184</c:v>
                </c:pt>
                <c:pt idx="258">
                  <c:v>-7.5981103749957208</c:v>
                </c:pt>
                <c:pt idx="259">
                  <c:v>-13.174942255928118</c:v>
                </c:pt>
                <c:pt idx="260">
                  <c:v>-18.635527250347586</c:v>
                </c:pt>
                <c:pt idx="261">
                  <c:v>-24.534599416238098</c:v>
                </c:pt>
                <c:pt idx="262">
                  <c:v>7.4135738459513103</c:v>
                </c:pt>
                <c:pt idx="263">
                  <c:v>-6.4901666803897404</c:v>
                </c:pt>
                <c:pt idx="264">
                  <c:v>-2.0571410502753449</c:v>
                </c:pt>
                <c:pt idx="265">
                  <c:v>3.3374188743402553</c:v>
                </c:pt>
                <c:pt idx="266">
                  <c:v>8.6352516999557185</c:v>
                </c:pt>
                <c:pt idx="267">
                  <c:v>14.245028096390298</c:v>
                </c:pt>
                <c:pt idx="268">
                  <c:v>17.6241978253172</c:v>
                </c:pt>
                <c:pt idx="269">
                  <c:v>-6.4194728049828589</c:v>
                </c:pt>
                <c:pt idx="270">
                  <c:v>10.4110079777158</c:v>
                </c:pt>
                <c:pt idx="271">
                  <c:v>-2.3409763945037647</c:v>
                </c:pt>
                <c:pt idx="272">
                  <c:v>10.460968294200002</c:v>
                </c:pt>
                <c:pt idx="273">
                  <c:v>8.8569668700559561</c:v>
                </c:pt>
                <c:pt idx="274">
                  <c:v>10.635644248659817</c:v>
                </c:pt>
                <c:pt idx="275">
                  <c:v>11.628211619029299</c:v>
                </c:pt>
                <c:pt idx="276">
                  <c:v>23.56232971020534</c:v>
                </c:pt>
                <c:pt idx="277">
                  <c:v>26.686499467148199</c:v>
                </c:pt>
                <c:pt idx="278">
                  <c:v>25.270540374724725</c:v>
                </c:pt>
                <c:pt idx="279">
                  <c:v>1.5574872976957999</c:v>
                </c:pt>
                <c:pt idx="280">
                  <c:v>-5.976689711586741</c:v>
                </c:pt>
                <c:pt idx="281">
                  <c:v>-0.94518601468721497</c:v>
                </c:pt>
                <c:pt idx="282">
                  <c:v>11.487455195489622</c:v>
                </c:pt>
                <c:pt idx="283">
                  <c:v>11.895005508947827</c:v>
                </c:pt>
                <c:pt idx="284">
                  <c:v>11.787098450552479</c:v>
                </c:pt>
                <c:pt idx="285">
                  <c:v>12.327670674058799</c:v>
                </c:pt>
                <c:pt idx="286">
                  <c:v>12.061702579842121</c:v>
                </c:pt>
                <c:pt idx="287">
                  <c:v>12.0372830960449</c:v>
                </c:pt>
                <c:pt idx="288">
                  <c:v>12.4044183005502</c:v>
                </c:pt>
                <c:pt idx="289">
                  <c:v>12.168136366705317</c:v>
                </c:pt>
                <c:pt idx="290">
                  <c:v>24.715688421846643</c:v>
                </c:pt>
                <c:pt idx="291">
                  <c:v>17.102828992744531</c:v>
                </c:pt>
                <c:pt idx="292">
                  <c:v>-6.5160218527734095</c:v>
                </c:pt>
                <c:pt idx="293">
                  <c:v>-16.488734051029304</c:v>
                </c:pt>
                <c:pt idx="294">
                  <c:v>-72.847407324694657</c:v>
                </c:pt>
                <c:pt idx="295">
                  <c:v>47.961897849544798</c:v>
                </c:pt>
                <c:pt idx="296">
                  <c:v>10.823955561443302</c:v>
                </c:pt>
                <c:pt idx="297">
                  <c:v>0.81580753545082763</c:v>
                </c:pt>
                <c:pt idx="298">
                  <c:v>-1.6599083489350599</c:v>
                </c:pt>
                <c:pt idx="299">
                  <c:v>-6.4662375536860495</c:v>
                </c:pt>
                <c:pt idx="300">
                  <c:v>-11.240316140225998</c:v>
                </c:pt>
                <c:pt idx="301">
                  <c:v>-1.77766000499026</c:v>
                </c:pt>
                <c:pt idx="302">
                  <c:v>-15.740788683820581</c:v>
                </c:pt>
                <c:pt idx="303">
                  <c:v>-10.5583058698688</c:v>
                </c:pt>
                <c:pt idx="304">
                  <c:v>-15.445428664292798</c:v>
                </c:pt>
                <c:pt idx="305">
                  <c:v>-6.405335691332632</c:v>
                </c:pt>
                <c:pt idx="306">
                  <c:v>0.35262510137330255</c:v>
                </c:pt>
                <c:pt idx="307">
                  <c:v>-6.5682318952525724</c:v>
                </c:pt>
                <c:pt idx="308">
                  <c:v>6.9439807752765796</c:v>
                </c:pt>
                <c:pt idx="309">
                  <c:v>3.4082640916825402</c:v>
                </c:pt>
                <c:pt idx="310">
                  <c:v>5.0223903987662202E-2</c:v>
                </c:pt>
                <c:pt idx="311">
                  <c:v>9.5548960612708402</c:v>
                </c:pt>
                <c:pt idx="312">
                  <c:v>-11.217068236001399</c:v>
                </c:pt>
                <c:pt idx="313">
                  <c:v>-9.1119933930167107</c:v>
                </c:pt>
                <c:pt idx="314">
                  <c:v>-7.0539210599084097</c:v>
                </c:pt>
                <c:pt idx="315">
                  <c:v>-2.64318242793424</c:v>
                </c:pt>
                <c:pt idx="316">
                  <c:v>14.159928871287002</c:v>
                </c:pt>
                <c:pt idx="317">
                  <c:v>5.797143384587871</c:v>
                </c:pt>
                <c:pt idx="318">
                  <c:v>-2.6623851790379995</c:v>
                </c:pt>
                <c:pt idx="319">
                  <c:v>7.072618080452572</c:v>
                </c:pt>
                <c:pt idx="320">
                  <c:v>7.6851067624722385</c:v>
                </c:pt>
                <c:pt idx="321">
                  <c:v>8.2832044796332092</c:v>
                </c:pt>
                <c:pt idx="322">
                  <c:v>8.9738791841795909</c:v>
                </c:pt>
                <c:pt idx="323">
                  <c:v>20.416169395495199</c:v>
                </c:pt>
                <c:pt idx="324">
                  <c:v>9.0961816442483308</c:v>
                </c:pt>
                <c:pt idx="325">
                  <c:v>6.8891126082253908</c:v>
                </c:pt>
                <c:pt idx="326">
                  <c:v>9.0466663506481027</c:v>
                </c:pt>
                <c:pt idx="327">
                  <c:v>11.069128165862399</c:v>
                </c:pt>
                <c:pt idx="328">
                  <c:v>12.899854007914017</c:v>
                </c:pt>
                <c:pt idx="329">
                  <c:v>8.3167769957076718</c:v>
                </c:pt>
                <c:pt idx="330">
                  <c:v>18.128067969525286</c:v>
                </c:pt>
                <c:pt idx="331">
                  <c:v>13.358480965628122</c:v>
                </c:pt>
                <c:pt idx="332">
                  <c:v>8.0690650111820048</c:v>
                </c:pt>
                <c:pt idx="333">
                  <c:v>14.084815058832</c:v>
                </c:pt>
                <c:pt idx="334">
                  <c:v>7.6467290163278498</c:v>
                </c:pt>
                <c:pt idx="335">
                  <c:v>3.6759522300144667</c:v>
                </c:pt>
                <c:pt idx="336">
                  <c:v>-0.29651473733789729</c:v>
                </c:pt>
                <c:pt idx="337">
                  <c:v>7.2341544871270145</c:v>
                </c:pt>
                <c:pt idx="338">
                  <c:v>-6.6143766059895498E-2</c:v>
                </c:pt>
                <c:pt idx="339">
                  <c:v>-2.0356713599722198</c:v>
                </c:pt>
                <c:pt idx="340">
                  <c:v>-0.17471975468459999</c:v>
                </c:pt>
                <c:pt idx="341">
                  <c:v>-2.1584899284463099</c:v>
                </c:pt>
                <c:pt idx="342">
                  <c:v>-6.1336480754739089</c:v>
                </c:pt>
                <c:pt idx="343">
                  <c:v>-2.0779519436301799</c:v>
                </c:pt>
                <c:pt idx="344">
                  <c:v>-0.92191027613996102</c:v>
                </c:pt>
                <c:pt idx="345">
                  <c:v>3.9578227728797169E-2</c:v>
                </c:pt>
                <c:pt idx="346">
                  <c:v>-2.1081947408191208</c:v>
                </c:pt>
                <c:pt idx="347">
                  <c:v>5.915057781334891</c:v>
                </c:pt>
                <c:pt idx="348">
                  <c:v>14.4056441213518</c:v>
                </c:pt>
                <c:pt idx="349">
                  <c:v>23.234385666640335</c:v>
                </c:pt>
                <c:pt idx="350">
                  <c:v>-6.8955317428794087</c:v>
                </c:pt>
                <c:pt idx="351">
                  <c:v>10.176397030892501</c:v>
                </c:pt>
                <c:pt idx="352">
                  <c:v>14.493053887809404</c:v>
                </c:pt>
                <c:pt idx="353">
                  <c:v>18.594657240437499</c:v>
                </c:pt>
                <c:pt idx="354">
                  <c:v>22.926128955222289</c:v>
                </c:pt>
                <c:pt idx="355">
                  <c:v>10.2645156953051</c:v>
                </c:pt>
                <c:pt idx="356">
                  <c:v>-1.85992794894084</c:v>
                </c:pt>
                <c:pt idx="357">
                  <c:v>7.9774739212826988</c:v>
                </c:pt>
                <c:pt idx="358">
                  <c:v>-6.309223748534551</c:v>
                </c:pt>
                <c:pt idx="359">
                  <c:v>4.5309078212823897</c:v>
                </c:pt>
                <c:pt idx="360">
                  <c:v>15.743101023120381</c:v>
                </c:pt>
                <c:pt idx="361">
                  <c:v>18.248426599916328</c:v>
                </c:pt>
                <c:pt idx="362">
                  <c:v>10.602872052364599</c:v>
                </c:pt>
                <c:pt idx="363">
                  <c:v>8.2353197331682004</c:v>
                </c:pt>
                <c:pt idx="364">
                  <c:v>21.969617560950489</c:v>
                </c:pt>
                <c:pt idx="365">
                  <c:v>10.402416630623035</c:v>
                </c:pt>
                <c:pt idx="366">
                  <c:v>14.744959166419079</c:v>
                </c:pt>
                <c:pt idx="367">
                  <c:v>10.272506439371321</c:v>
                </c:pt>
                <c:pt idx="368">
                  <c:v>4.5696904426363503</c:v>
                </c:pt>
                <c:pt idx="369">
                  <c:v>-1.05615234932418</c:v>
                </c:pt>
                <c:pt idx="370">
                  <c:v>10.972897328746235</c:v>
                </c:pt>
                <c:pt idx="371">
                  <c:v>10.570634391346331</c:v>
                </c:pt>
                <c:pt idx="372">
                  <c:v>10.4893957886013</c:v>
                </c:pt>
                <c:pt idx="373">
                  <c:v>10.768964158032601</c:v>
                </c:pt>
                <c:pt idx="374">
                  <c:v>10.945694335764635</c:v>
                </c:pt>
                <c:pt idx="375">
                  <c:v>25.545381999536588</c:v>
                </c:pt>
                <c:pt idx="376">
                  <c:v>11.4667687906396</c:v>
                </c:pt>
                <c:pt idx="377">
                  <c:v>9.2217855041359993</c:v>
                </c:pt>
                <c:pt idx="378">
                  <c:v>12.818271289620299</c:v>
                </c:pt>
                <c:pt idx="379">
                  <c:v>16.551325426374198</c:v>
                </c:pt>
                <c:pt idx="380">
                  <c:v>8.2966749544547405</c:v>
                </c:pt>
                <c:pt idx="381">
                  <c:v>-0.64304469537461273</c:v>
                </c:pt>
                <c:pt idx="382">
                  <c:v>-9.7116896474870593</c:v>
                </c:pt>
                <c:pt idx="383">
                  <c:v>-17.899448445067002</c:v>
                </c:pt>
                <c:pt idx="384">
                  <c:v>-13.46681075013</c:v>
                </c:pt>
                <c:pt idx="385">
                  <c:v>8.0481566223074488</c:v>
                </c:pt>
                <c:pt idx="386">
                  <c:v>-13.299816363418699</c:v>
                </c:pt>
                <c:pt idx="387">
                  <c:v>-17.881400983726486</c:v>
                </c:pt>
                <c:pt idx="388">
                  <c:v>-10.667837527049025</c:v>
                </c:pt>
                <c:pt idx="389">
                  <c:v>-2.1366084469245648</c:v>
                </c:pt>
                <c:pt idx="390">
                  <c:v>-14.9713393462198</c:v>
                </c:pt>
                <c:pt idx="391">
                  <c:v>8.3414510056799696</c:v>
                </c:pt>
                <c:pt idx="392">
                  <c:v>10.433900270285617</c:v>
                </c:pt>
                <c:pt idx="393">
                  <c:v>22.0640320548424</c:v>
                </c:pt>
                <c:pt idx="394">
                  <c:v>15.760661920641498</c:v>
                </c:pt>
                <c:pt idx="395">
                  <c:v>11.136941962114383</c:v>
                </c:pt>
                <c:pt idx="396">
                  <c:v>14.367980998194922</c:v>
                </c:pt>
                <c:pt idx="397">
                  <c:v>18.13865405692</c:v>
                </c:pt>
                <c:pt idx="398">
                  <c:v>23.417776616927402</c:v>
                </c:pt>
                <c:pt idx="399">
                  <c:v>16.651868668948275</c:v>
                </c:pt>
                <c:pt idx="400">
                  <c:v>10.807927561795101</c:v>
                </c:pt>
                <c:pt idx="401">
                  <c:v>8.1644954117149524</c:v>
                </c:pt>
                <c:pt idx="402">
                  <c:v>-6.2274734622381596</c:v>
                </c:pt>
                <c:pt idx="403">
                  <c:v>2.2160547758786797</c:v>
                </c:pt>
                <c:pt idx="404">
                  <c:v>11.200999689365904</c:v>
                </c:pt>
                <c:pt idx="405">
                  <c:v>10.386132857813632</c:v>
                </c:pt>
                <c:pt idx="406">
                  <c:v>9.5479450174578488</c:v>
                </c:pt>
                <c:pt idx="407">
                  <c:v>8.9128666934690326</c:v>
                </c:pt>
                <c:pt idx="408">
                  <c:v>8.2885003262922687</c:v>
                </c:pt>
                <c:pt idx="409">
                  <c:v>-2.1703894692053902</c:v>
                </c:pt>
                <c:pt idx="410">
                  <c:v>4.1202469792721486</c:v>
                </c:pt>
                <c:pt idx="411">
                  <c:v>10.6603488728845</c:v>
                </c:pt>
                <c:pt idx="412">
                  <c:v>9.6214396280948105</c:v>
                </c:pt>
                <c:pt idx="413">
                  <c:v>9.1550022092211307</c:v>
                </c:pt>
                <c:pt idx="414">
                  <c:v>8.3969122655780293</c:v>
                </c:pt>
                <c:pt idx="415">
                  <c:v>7.78562820251683</c:v>
                </c:pt>
                <c:pt idx="416">
                  <c:v>14.9367431255959</c:v>
                </c:pt>
                <c:pt idx="417">
                  <c:v>9.7199197433253079</c:v>
                </c:pt>
                <c:pt idx="418">
                  <c:v>16.88561290480714</c:v>
                </c:pt>
                <c:pt idx="419">
                  <c:v>23.44418966618996</c:v>
                </c:pt>
                <c:pt idx="420">
                  <c:v>-35.096104781862394</c:v>
                </c:pt>
                <c:pt idx="421">
                  <c:v>-37.14876594885758</c:v>
                </c:pt>
                <c:pt idx="422">
                  <c:v>-39.429235874873363</c:v>
                </c:pt>
                <c:pt idx="423">
                  <c:v>-41.974399556262874</c:v>
                </c:pt>
                <c:pt idx="424">
                  <c:v>-31.3975534784079</c:v>
                </c:pt>
                <c:pt idx="425">
                  <c:v>-32.193380901706298</c:v>
                </c:pt>
                <c:pt idx="426">
                  <c:v>-33.713834343935602</c:v>
                </c:pt>
                <c:pt idx="427">
                  <c:v>-26.451392913392187</c:v>
                </c:pt>
                <c:pt idx="428">
                  <c:v>-38.451713017070702</c:v>
                </c:pt>
                <c:pt idx="429">
                  <c:v>-2.4720593541927247</c:v>
                </c:pt>
                <c:pt idx="430">
                  <c:v>3.0147451406786248</c:v>
                </c:pt>
                <c:pt idx="431">
                  <c:v>9.1078378162567528</c:v>
                </c:pt>
                <c:pt idx="432">
                  <c:v>3.1609485168013549</c:v>
                </c:pt>
                <c:pt idx="433">
                  <c:v>-2.6312823966708447</c:v>
                </c:pt>
                <c:pt idx="434">
                  <c:v>16.336378996589001</c:v>
                </c:pt>
                <c:pt idx="435">
                  <c:v>9.0474877203284993</c:v>
                </c:pt>
                <c:pt idx="436">
                  <c:v>6.6035231728018502</c:v>
                </c:pt>
                <c:pt idx="437">
                  <c:v>8.8640621796816728</c:v>
                </c:pt>
                <c:pt idx="438">
                  <c:v>14.5407720121163</c:v>
                </c:pt>
                <c:pt idx="439">
                  <c:v>20.503234852780356</c:v>
                </c:pt>
                <c:pt idx="440">
                  <c:v>14.366005063473199</c:v>
                </c:pt>
                <c:pt idx="441">
                  <c:v>8.7819525541443202</c:v>
                </c:pt>
                <c:pt idx="442">
                  <c:v>2.9622287460604499</c:v>
                </c:pt>
                <c:pt idx="443">
                  <c:v>-2.4936372885292299</c:v>
                </c:pt>
                <c:pt idx="444">
                  <c:v>-51.727822143427971</c:v>
                </c:pt>
                <c:pt idx="445">
                  <c:v>22.1452055536963</c:v>
                </c:pt>
                <c:pt idx="446">
                  <c:v>19.627221385972899</c:v>
                </c:pt>
                <c:pt idx="447">
                  <c:v>8.8353410432857107</c:v>
                </c:pt>
                <c:pt idx="448">
                  <c:v>-2.6333843649911612</c:v>
                </c:pt>
                <c:pt idx="449">
                  <c:v>19.272618679802289</c:v>
                </c:pt>
                <c:pt idx="450">
                  <c:v>6.3576454770925697</c:v>
                </c:pt>
                <c:pt idx="451">
                  <c:v>-2.55543825957694</c:v>
                </c:pt>
                <c:pt idx="452">
                  <c:v>-4.7380731425369724</c:v>
                </c:pt>
                <c:pt idx="453">
                  <c:v>-7.0326591695632699</c:v>
                </c:pt>
                <c:pt idx="454">
                  <c:v>6.6059655182629298</c:v>
                </c:pt>
                <c:pt idx="455">
                  <c:v>-2.6762266153129302</c:v>
                </c:pt>
                <c:pt idx="456">
                  <c:v>-12.396086694965245</c:v>
                </c:pt>
                <c:pt idx="457">
                  <c:v>9.8294841933668149</c:v>
                </c:pt>
                <c:pt idx="458">
                  <c:v>13.838956767793182</c:v>
                </c:pt>
                <c:pt idx="459">
                  <c:v>17.908873498673199</c:v>
                </c:pt>
                <c:pt idx="460">
                  <c:v>10.164590067733499</c:v>
                </c:pt>
                <c:pt idx="461">
                  <c:v>2.5078271238107877</c:v>
                </c:pt>
                <c:pt idx="462">
                  <c:v>-5.2395009002954485</c:v>
                </c:pt>
                <c:pt idx="463">
                  <c:v>-13.1985195981374</c:v>
                </c:pt>
                <c:pt idx="464">
                  <c:v>8.0453902585942227</c:v>
                </c:pt>
                <c:pt idx="465">
                  <c:v>10.6896000606281</c:v>
                </c:pt>
                <c:pt idx="466">
                  <c:v>8.1234522762346479</c:v>
                </c:pt>
                <c:pt idx="467">
                  <c:v>-2.6636173591032501</c:v>
                </c:pt>
                <c:pt idx="468">
                  <c:v>-12.997283559037006</c:v>
                </c:pt>
                <c:pt idx="469">
                  <c:v>-17.043347302367124</c:v>
                </c:pt>
                <c:pt idx="470">
                  <c:v>-2.3416646563893</c:v>
                </c:pt>
                <c:pt idx="471">
                  <c:v>10.039402633639504</c:v>
                </c:pt>
                <c:pt idx="472">
                  <c:v>10.1395922275775</c:v>
                </c:pt>
                <c:pt idx="473">
                  <c:v>10.03619991863</c:v>
                </c:pt>
                <c:pt idx="474">
                  <c:v>9.9986158774280067</c:v>
                </c:pt>
                <c:pt idx="475">
                  <c:v>9.9471310883200879</c:v>
                </c:pt>
                <c:pt idx="476">
                  <c:v>14.787344274494204</c:v>
                </c:pt>
                <c:pt idx="477">
                  <c:v>18.012948726905435</c:v>
                </c:pt>
                <c:pt idx="478">
                  <c:v>10.388453695443618</c:v>
                </c:pt>
                <c:pt idx="479">
                  <c:v>-2.1985710414822655</c:v>
                </c:pt>
                <c:pt idx="480">
                  <c:v>10.850877756537304</c:v>
                </c:pt>
                <c:pt idx="481">
                  <c:v>10.784046344512699</c:v>
                </c:pt>
                <c:pt idx="482">
                  <c:v>10.893415236155422</c:v>
                </c:pt>
                <c:pt idx="483">
                  <c:v>10.478647802564018</c:v>
                </c:pt>
                <c:pt idx="484">
                  <c:v>10.4881028478787</c:v>
                </c:pt>
                <c:pt idx="485">
                  <c:v>23.158605154969099</c:v>
                </c:pt>
                <c:pt idx="486">
                  <c:v>10.703462466797999</c:v>
                </c:pt>
                <c:pt idx="487">
                  <c:v>8.0962906100842567</c:v>
                </c:pt>
                <c:pt idx="488">
                  <c:v>10.437868731433698</c:v>
                </c:pt>
                <c:pt idx="489">
                  <c:v>34.353535365994496</c:v>
                </c:pt>
                <c:pt idx="490">
                  <c:v>40.320751555286897</c:v>
                </c:pt>
                <c:pt idx="491">
                  <c:v>46.57086268719052</c:v>
                </c:pt>
                <c:pt idx="492">
                  <c:v>17.123054817225899</c:v>
                </c:pt>
                <c:pt idx="493">
                  <c:v>9.8448674791785589</c:v>
                </c:pt>
                <c:pt idx="494">
                  <c:v>5.0513686906746305</c:v>
                </c:pt>
                <c:pt idx="495">
                  <c:v>0.213534874270108</c:v>
                </c:pt>
                <c:pt idx="496">
                  <c:v>-4.5711805828145424</c:v>
                </c:pt>
                <c:pt idx="497">
                  <c:v>-9.4070293063403092</c:v>
                </c:pt>
                <c:pt idx="498">
                  <c:v>-16.0648067941794</c:v>
                </c:pt>
                <c:pt idx="499">
                  <c:v>-11.8880035034254</c:v>
                </c:pt>
                <c:pt idx="500">
                  <c:v>-7.1091873684744886</c:v>
                </c:pt>
                <c:pt idx="501">
                  <c:v>14.712864568988318</c:v>
                </c:pt>
                <c:pt idx="502">
                  <c:v>-18.135433384047602</c:v>
                </c:pt>
                <c:pt idx="503">
                  <c:v>-7.6260705117445955</c:v>
                </c:pt>
                <c:pt idx="504">
                  <c:v>-17.90765004082186</c:v>
                </c:pt>
                <c:pt idx="505">
                  <c:v>-7.8700363796139685</c:v>
                </c:pt>
                <c:pt idx="506">
                  <c:v>-3.969552286931</c:v>
                </c:pt>
                <c:pt idx="507">
                  <c:v>-0.16781985307950301</c:v>
                </c:pt>
                <c:pt idx="508">
                  <c:v>-2.8067781263114067</c:v>
                </c:pt>
                <c:pt idx="509">
                  <c:v>-6.3567602919070314</c:v>
                </c:pt>
                <c:pt idx="510">
                  <c:v>-9.8848085117577291</c:v>
                </c:pt>
                <c:pt idx="511">
                  <c:v>-13.088303342203398</c:v>
                </c:pt>
                <c:pt idx="512">
                  <c:v>-7.936264760942092</c:v>
                </c:pt>
                <c:pt idx="513">
                  <c:v>-18.1075049128772</c:v>
                </c:pt>
                <c:pt idx="514">
                  <c:v>6.2366041442777114</c:v>
                </c:pt>
                <c:pt idx="515">
                  <c:v>7.6564924881492198</c:v>
                </c:pt>
                <c:pt idx="516">
                  <c:v>11.783251666116879</c:v>
                </c:pt>
                <c:pt idx="517">
                  <c:v>13.320352063512098</c:v>
                </c:pt>
                <c:pt idx="518">
                  <c:v>18.425522801617817</c:v>
                </c:pt>
                <c:pt idx="519">
                  <c:v>5.9561117934564001</c:v>
                </c:pt>
                <c:pt idx="520">
                  <c:v>18.116895286284663</c:v>
                </c:pt>
                <c:pt idx="521">
                  <c:v>18.04157777109863</c:v>
                </c:pt>
                <c:pt idx="522">
                  <c:v>18.389759860118087</c:v>
                </c:pt>
                <c:pt idx="523">
                  <c:v>17.770881815773802</c:v>
                </c:pt>
                <c:pt idx="524">
                  <c:v>17.883452391232687</c:v>
                </c:pt>
                <c:pt idx="525">
                  <c:v>18.299717442905859</c:v>
                </c:pt>
                <c:pt idx="526">
                  <c:v>18.03714024993586</c:v>
                </c:pt>
                <c:pt idx="527">
                  <c:v>19.065890323063886</c:v>
                </c:pt>
                <c:pt idx="528">
                  <c:v>17.926139975725189</c:v>
                </c:pt>
                <c:pt idx="529">
                  <c:v>21.936427320729859</c:v>
                </c:pt>
                <c:pt idx="530">
                  <c:v>9.4086590613140491</c:v>
                </c:pt>
                <c:pt idx="531">
                  <c:v>29.557536517725659</c:v>
                </c:pt>
                <c:pt idx="532">
                  <c:v>8.9182452029932495</c:v>
                </c:pt>
                <c:pt idx="533">
                  <c:v>22.745124533184651</c:v>
                </c:pt>
                <c:pt idx="534">
                  <c:v>21.398087725861501</c:v>
                </c:pt>
                <c:pt idx="535">
                  <c:v>21.307444469581199</c:v>
                </c:pt>
                <c:pt idx="536">
                  <c:v>16.748229314704659</c:v>
                </c:pt>
                <c:pt idx="537">
                  <c:v>12.589442897984831</c:v>
                </c:pt>
                <c:pt idx="538">
                  <c:v>8.4414189565746689</c:v>
                </c:pt>
                <c:pt idx="539">
                  <c:v>12.736950113248099</c:v>
                </c:pt>
                <c:pt idx="540">
                  <c:v>-2.698407141557317</c:v>
                </c:pt>
                <c:pt idx="541">
                  <c:v>8.2812093334915939</c:v>
                </c:pt>
                <c:pt idx="542">
                  <c:v>-2.6843831492723478</c:v>
                </c:pt>
                <c:pt idx="543">
                  <c:v>6.7432961096159802</c:v>
                </c:pt>
                <c:pt idx="544">
                  <c:v>-2.7570411045688648</c:v>
                </c:pt>
                <c:pt idx="545">
                  <c:v>-1.6993565817990322</c:v>
                </c:pt>
                <c:pt idx="546">
                  <c:v>-0.58395998966162188</c:v>
                </c:pt>
                <c:pt idx="547">
                  <c:v>6.4189165117078808</c:v>
                </c:pt>
                <c:pt idx="548">
                  <c:v>-2.7612066626252201</c:v>
                </c:pt>
                <c:pt idx="549">
                  <c:v>6.5763403898746189</c:v>
                </c:pt>
                <c:pt idx="550">
                  <c:v>-1.61927522024832</c:v>
                </c:pt>
                <c:pt idx="551">
                  <c:v>-10.105682905874223</c:v>
                </c:pt>
                <c:pt idx="552">
                  <c:v>-7.6608940437963309</c:v>
                </c:pt>
                <c:pt idx="553">
                  <c:v>-25.406330908357159</c:v>
                </c:pt>
                <c:pt idx="554">
                  <c:v>-14.154710811061921</c:v>
                </c:pt>
                <c:pt idx="555">
                  <c:v>-2.84828206622654</c:v>
                </c:pt>
                <c:pt idx="556">
                  <c:v>6.4584560780703697</c:v>
                </c:pt>
                <c:pt idx="557">
                  <c:v>-36.327618756854598</c:v>
                </c:pt>
                <c:pt idx="558">
                  <c:v>-47.723103966147313</c:v>
                </c:pt>
                <c:pt idx="559">
                  <c:v>-49.807746079519795</c:v>
                </c:pt>
                <c:pt idx="560">
                  <c:v>-53.559919247591601</c:v>
                </c:pt>
                <c:pt idx="561">
                  <c:v>-56.909465681305974</c:v>
                </c:pt>
                <c:pt idx="562">
                  <c:v>-65.341876208823749</c:v>
                </c:pt>
                <c:pt idx="563">
                  <c:v>-48.704426050904999</c:v>
                </c:pt>
                <c:pt idx="564">
                  <c:v>-45.616400311832621</c:v>
                </c:pt>
                <c:pt idx="565">
                  <c:v>-44.6544123932687</c:v>
                </c:pt>
                <c:pt idx="566">
                  <c:v>-55.751382328515611</c:v>
                </c:pt>
                <c:pt idx="567">
                  <c:v>-25.503447758366359</c:v>
                </c:pt>
                <c:pt idx="568">
                  <c:v>6.9936842587222046</c:v>
                </c:pt>
                <c:pt idx="569">
                  <c:v>-4.0599516203900601</c:v>
                </c:pt>
                <c:pt idx="570">
                  <c:v>0.62366536664283123</c:v>
                </c:pt>
                <c:pt idx="571">
                  <c:v>5.3854351802899885</c:v>
                </c:pt>
                <c:pt idx="572">
                  <c:v>-5.5193212532737501</c:v>
                </c:pt>
                <c:pt idx="573">
                  <c:v>-16.755008572099189</c:v>
                </c:pt>
                <c:pt idx="574">
                  <c:v>-11.5781450041572</c:v>
                </c:pt>
                <c:pt idx="575">
                  <c:v>-7.139796488400231</c:v>
                </c:pt>
                <c:pt idx="576">
                  <c:v>-7.1190658868468075</c:v>
                </c:pt>
                <c:pt idx="577">
                  <c:v>-7.2977186875136502</c:v>
                </c:pt>
                <c:pt idx="578">
                  <c:v>-7.5186834648786514</c:v>
                </c:pt>
                <c:pt idx="579">
                  <c:v>-6.9799592746852603</c:v>
                </c:pt>
                <c:pt idx="580">
                  <c:v>-6.5028154802791196</c:v>
                </c:pt>
                <c:pt idx="581">
                  <c:v>-11.695275098657101</c:v>
                </c:pt>
                <c:pt idx="582">
                  <c:v>-9.0040485885112598E-2</c:v>
                </c:pt>
                <c:pt idx="583">
                  <c:v>7.1025944724939345</c:v>
                </c:pt>
                <c:pt idx="584">
                  <c:v>22.424469632462259</c:v>
                </c:pt>
                <c:pt idx="585">
                  <c:v>14.4511187506069</c:v>
                </c:pt>
                <c:pt idx="586">
                  <c:v>9.7098029363019798</c:v>
                </c:pt>
                <c:pt idx="587">
                  <c:v>-7.1126106200095087</c:v>
                </c:pt>
                <c:pt idx="588">
                  <c:v>7.1457639191784601</c:v>
                </c:pt>
                <c:pt idx="589">
                  <c:v>14.2087598087851</c:v>
                </c:pt>
                <c:pt idx="590">
                  <c:v>16.714018307310798</c:v>
                </c:pt>
                <c:pt idx="591">
                  <c:v>13.238478186545768</c:v>
                </c:pt>
                <c:pt idx="592">
                  <c:v>9.7480082268263182</c:v>
                </c:pt>
                <c:pt idx="593">
                  <c:v>22.017587948410931</c:v>
                </c:pt>
                <c:pt idx="594">
                  <c:v>18.3373485519177</c:v>
                </c:pt>
                <c:pt idx="595">
                  <c:v>14.208214483515679</c:v>
                </c:pt>
                <c:pt idx="596">
                  <c:v>9.5795277592110804</c:v>
                </c:pt>
                <c:pt idx="597">
                  <c:v>-1.5055605642173799</c:v>
                </c:pt>
                <c:pt idx="598">
                  <c:v>-12.150184172251604</c:v>
                </c:pt>
                <c:pt idx="599">
                  <c:v>-22.660816354106405</c:v>
                </c:pt>
                <c:pt idx="600">
                  <c:v>-27.121340766330199</c:v>
                </c:pt>
                <c:pt idx="601">
                  <c:v>-31.852576968628988</c:v>
                </c:pt>
                <c:pt idx="602">
                  <c:v>-29.400366405303586</c:v>
                </c:pt>
                <c:pt idx="603">
                  <c:v>-26.56287936614136</c:v>
                </c:pt>
                <c:pt idx="604">
                  <c:v>15.514819569347306</c:v>
                </c:pt>
                <c:pt idx="605">
                  <c:v>19.692497258606988</c:v>
                </c:pt>
                <c:pt idx="606">
                  <c:v>19.7874841764501</c:v>
                </c:pt>
                <c:pt idx="607">
                  <c:v>20.073129519170489</c:v>
                </c:pt>
                <c:pt idx="608">
                  <c:v>20.739618529444801</c:v>
                </c:pt>
                <c:pt idx="609">
                  <c:v>8.6970105852402408</c:v>
                </c:pt>
                <c:pt idx="610">
                  <c:v>-17.076403049264886</c:v>
                </c:pt>
                <c:pt idx="611">
                  <c:v>-41.605381402904001</c:v>
                </c:pt>
                <c:pt idx="612">
                  <c:v>-31.196141097482531</c:v>
                </c:pt>
                <c:pt idx="613">
                  <c:v>-32.40812297425488</c:v>
                </c:pt>
                <c:pt idx="614">
                  <c:v>-21.876460584125489</c:v>
                </c:pt>
                <c:pt idx="615">
                  <c:v>-33.0308977024889</c:v>
                </c:pt>
                <c:pt idx="616">
                  <c:v>-38.605974866267594</c:v>
                </c:pt>
                <c:pt idx="617">
                  <c:v>-44.309290512770801</c:v>
                </c:pt>
                <c:pt idx="618">
                  <c:v>-49.199689420673529</c:v>
                </c:pt>
                <c:pt idx="619">
                  <c:v>-55.12971692289058</c:v>
                </c:pt>
                <c:pt idx="620">
                  <c:v>-47.141664763207942</c:v>
                </c:pt>
                <c:pt idx="621">
                  <c:v>-55.619987453348294</c:v>
                </c:pt>
                <c:pt idx="622">
                  <c:v>-18.233141033862289</c:v>
                </c:pt>
                <c:pt idx="623">
                  <c:v>-14.159200353882104</c:v>
                </c:pt>
                <c:pt idx="624">
                  <c:v>-10.0581526101778</c:v>
                </c:pt>
                <c:pt idx="625">
                  <c:v>-7.3102434610251814</c:v>
                </c:pt>
                <c:pt idx="626">
                  <c:v>-9.8685364338381305</c:v>
                </c:pt>
                <c:pt idx="627">
                  <c:v>-12.068438830380417</c:v>
                </c:pt>
                <c:pt idx="628">
                  <c:v>23.211313080656005</c:v>
                </c:pt>
                <c:pt idx="629">
                  <c:v>33.366727858645945</c:v>
                </c:pt>
                <c:pt idx="630">
                  <c:v>16.345219945313659</c:v>
                </c:pt>
                <c:pt idx="631">
                  <c:v>24.207623414794099</c:v>
                </c:pt>
                <c:pt idx="632">
                  <c:v>17.146823845034799</c:v>
                </c:pt>
                <c:pt idx="633">
                  <c:v>9.2651848309401768</c:v>
                </c:pt>
                <c:pt idx="634">
                  <c:v>11.392663372007117</c:v>
                </c:pt>
                <c:pt idx="635">
                  <c:v>4.741647962260271</c:v>
                </c:pt>
                <c:pt idx="636">
                  <c:v>-1.55911450375722</c:v>
                </c:pt>
                <c:pt idx="637">
                  <c:v>11.461671906344099</c:v>
                </c:pt>
                <c:pt idx="638">
                  <c:v>2.5265453884634477</c:v>
                </c:pt>
                <c:pt idx="639">
                  <c:v>-6.1858333894904085</c:v>
                </c:pt>
                <c:pt idx="640">
                  <c:v>8.9171636312940699</c:v>
                </c:pt>
                <c:pt idx="641">
                  <c:v>-6.3442482130053897</c:v>
                </c:pt>
                <c:pt idx="642">
                  <c:v>10.8711977737516</c:v>
                </c:pt>
                <c:pt idx="643">
                  <c:v>25.116921300406943</c:v>
                </c:pt>
                <c:pt idx="644">
                  <c:v>22.432711317770487</c:v>
                </c:pt>
                <c:pt idx="645">
                  <c:v>10.285444223713228</c:v>
                </c:pt>
                <c:pt idx="646">
                  <c:v>-2.7587776635773369</c:v>
                </c:pt>
                <c:pt idx="647">
                  <c:v>13.3507587417261</c:v>
                </c:pt>
                <c:pt idx="648">
                  <c:v>6.4660940448992203</c:v>
                </c:pt>
                <c:pt idx="649">
                  <c:v>1.4979928443229098</c:v>
                </c:pt>
                <c:pt idx="650">
                  <c:v>-3.9194627834992328</c:v>
                </c:pt>
                <c:pt idx="651">
                  <c:v>-8.1241888743352995</c:v>
                </c:pt>
                <c:pt idx="652">
                  <c:v>-16.034941598058936</c:v>
                </c:pt>
                <c:pt idx="653">
                  <c:v>-8.4624668377288206</c:v>
                </c:pt>
                <c:pt idx="654">
                  <c:v>-13.417568362911698</c:v>
                </c:pt>
                <c:pt idx="655">
                  <c:v>-4.4670998782809077</c:v>
                </c:pt>
                <c:pt idx="656">
                  <c:v>8.2864411483908889</c:v>
                </c:pt>
                <c:pt idx="657">
                  <c:v>-5.4766242653689803</c:v>
                </c:pt>
                <c:pt idx="658">
                  <c:v>8.4175080718683706</c:v>
                </c:pt>
                <c:pt idx="659">
                  <c:v>10.801478149556999</c:v>
                </c:pt>
                <c:pt idx="660">
                  <c:v>15.4601766234551</c:v>
                </c:pt>
                <c:pt idx="661">
                  <c:v>20.920829903500689</c:v>
                </c:pt>
                <c:pt idx="662">
                  <c:v>26.214596492146999</c:v>
                </c:pt>
                <c:pt idx="663">
                  <c:v>12.0380245392665</c:v>
                </c:pt>
                <c:pt idx="664">
                  <c:v>19.523331872497359</c:v>
                </c:pt>
                <c:pt idx="665">
                  <c:v>1.6128953245891</c:v>
                </c:pt>
                <c:pt idx="666">
                  <c:v>11.401448998465622</c:v>
                </c:pt>
                <c:pt idx="667">
                  <c:v>1.44203654942925</c:v>
                </c:pt>
                <c:pt idx="668">
                  <c:v>-1.0212955058456799</c:v>
                </c:pt>
                <c:pt idx="669">
                  <c:v>9.0379049900532191</c:v>
                </c:pt>
                <c:pt idx="670">
                  <c:v>1.6173038311291199</c:v>
                </c:pt>
                <c:pt idx="671">
                  <c:v>-5.79984681131653</c:v>
                </c:pt>
                <c:pt idx="672">
                  <c:v>18.739681942556899</c:v>
                </c:pt>
                <c:pt idx="673">
                  <c:v>15.456919724753099</c:v>
                </c:pt>
                <c:pt idx="674">
                  <c:v>12.8957289117727</c:v>
                </c:pt>
                <c:pt idx="675">
                  <c:v>10.136012068193699</c:v>
                </c:pt>
                <c:pt idx="676">
                  <c:v>16.993464325573086</c:v>
                </c:pt>
                <c:pt idx="677">
                  <c:v>12.8118018165391</c:v>
                </c:pt>
                <c:pt idx="678">
                  <c:v>9.3271329904273994</c:v>
                </c:pt>
                <c:pt idx="679">
                  <c:v>21.843189666069886</c:v>
                </c:pt>
                <c:pt idx="680">
                  <c:v>15.0277012491433</c:v>
                </c:pt>
                <c:pt idx="681">
                  <c:v>7.4892295789797902</c:v>
                </c:pt>
                <c:pt idx="682">
                  <c:v>8.6810154575024789</c:v>
                </c:pt>
                <c:pt idx="683">
                  <c:v>10.0959276967825</c:v>
                </c:pt>
                <c:pt idx="684">
                  <c:v>7.59026345542825</c:v>
                </c:pt>
                <c:pt idx="685">
                  <c:v>-6.0791914678000314</c:v>
                </c:pt>
                <c:pt idx="686">
                  <c:v>10.325486099496137</c:v>
                </c:pt>
                <c:pt idx="687">
                  <c:v>-16.267127784869587</c:v>
                </c:pt>
                <c:pt idx="688">
                  <c:v>-43.747740759412473</c:v>
                </c:pt>
                <c:pt idx="689">
                  <c:v>-40.402628485418397</c:v>
                </c:pt>
                <c:pt idx="690">
                  <c:v>-35.548358258318601</c:v>
                </c:pt>
                <c:pt idx="691">
                  <c:v>-37.364808932841498</c:v>
                </c:pt>
                <c:pt idx="692">
                  <c:v>-40.362752060176895</c:v>
                </c:pt>
                <c:pt idx="693">
                  <c:v>-41.220056191018003</c:v>
                </c:pt>
                <c:pt idx="694">
                  <c:v>-44.260469712737397</c:v>
                </c:pt>
                <c:pt idx="695">
                  <c:v>-6.8616401030496821</c:v>
                </c:pt>
                <c:pt idx="696">
                  <c:v>10.260172739215699</c:v>
                </c:pt>
                <c:pt idx="697">
                  <c:v>17.873132534209159</c:v>
                </c:pt>
                <c:pt idx="698">
                  <c:v>15.105101780729401</c:v>
                </c:pt>
                <c:pt idx="699">
                  <c:v>10.224919068096483</c:v>
                </c:pt>
                <c:pt idx="700">
                  <c:v>-2.2340922954888187</c:v>
                </c:pt>
                <c:pt idx="701">
                  <c:v>7.3840485027432798</c:v>
                </c:pt>
                <c:pt idx="702">
                  <c:v>10.2354142621198</c:v>
                </c:pt>
                <c:pt idx="703">
                  <c:v>1.4586400212465427</c:v>
                </c:pt>
                <c:pt idx="704">
                  <c:v>-7.4490972381333824</c:v>
                </c:pt>
                <c:pt idx="705">
                  <c:v>23.135276615505902</c:v>
                </c:pt>
                <c:pt idx="706">
                  <c:v>18.688640876921081</c:v>
                </c:pt>
                <c:pt idx="707">
                  <c:v>14.876939888767827</c:v>
                </c:pt>
                <c:pt idx="708">
                  <c:v>10.552291376095004</c:v>
                </c:pt>
                <c:pt idx="709">
                  <c:v>23.312665001847005</c:v>
                </c:pt>
                <c:pt idx="710">
                  <c:v>-7.6447422356230001</c:v>
                </c:pt>
                <c:pt idx="711">
                  <c:v>10.358741857583023</c:v>
                </c:pt>
                <c:pt idx="712">
                  <c:v>23.331528079531889</c:v>
                </c:pt>
                <c:pt idx="713">
                  <c:v>-2.3716565934833218</c:v>
                </c:pt>
                <c:pt idx="714">
                  <c:v>-7.0860613200300104</c:v>
                </c:pt>
                <c:pt idx="715">
                  <c:v>-26.298023422755389</c:v>
                </c:pt>
                <c:pt idx="716">
                  <c:v>-9.1787404779807993</c:v>
                </c:pt>
                <c:pt idx="717">
                  <c:v>7.5332790262415399</c:v>
                </c:pt>
                <c:pt idx="718">
                  <c:v>22.333759834831064</c:v>
                </c:pt>
                <c:pt idx="719">
                  <c:v>24.404794957138588</c:v>
                </c:pt>
                <c:pt idx="720">
                  <c:v>-6.9421842150159767</c:v>
                </c:pt>
                <c:pt idx="721">
                  <c:v>10.684043104672581</c:v>
                </c:pt>
                <c:pt idx="722">
                  <c:v>8.2233263607693186</c:v>
                </c:pt>
                <c:pt idx="723">
                  <c:v>11.111186122637699</c:v>
                </c:pt>
                <c:pt idx="724">
                  <c:v>10.730425756796881</c:v>
                </c:pt>
                <c:pt idx="725">
                  <c:v>10.404861943632879</c:v>
                </c:pt>
                <c:pt idx="726">
                  <c:v>9.6260413311856698</c:v>
                </c:pt>
                <c:pt idx="727">
                  <c:v>8.9773825108568293</c:v>
                </c:pt>
                <c:pt idx="728">
                  <c:v>10.066202630463406</c:v>
                </c:pt>
                <c:pt idx="729">
                  <c:v>10.982736013907651</c:v>
                </c:pt>
                <c:pt idx="730">
                  <c:v>11.499181840695501</c:v>
                </c:pt>
                <c:pt idx="731">
                  <c:v>4.6730534313164096</c:v>
                </c:pt>
                <c:pt idx="732">
                  <c:v>-1.8604405363493501</c:v>
                </c:pt>
                <c:pt idx="733">
                  <c:v>11.540868768712679</c:v>
                </c:pt>
                <c:pt idx="734">
                  <c:v>8.9427197900992894</c:v>
                </c:pt>
                <c:pt idx="735">
                  <c:v>-1.5732020589043998</c:v>
                </c:pt>
                <c:pt idx="736">
                  <c:v>22.793169894699087</c:v>
                </c:pt>
                <c:pt idx="737">
                  <c:v>18.805416245443851</c:v>
                </c:pt>
                <c:pt idx="738">
                  <c:v>14.727892460827999</c:v>
                </c:pt>
                <c:pt idx="739">
                  <c:v>10.357393371184617</c:v>
                </c:pt>
                <c:pt idx="740">
                  <c:v>7.7209344142517065</c:v>
                </c:pt>
                <c:pt idx="741">
                  <c:v>22.347613112216798</c:v>
                </c:pt>
                <c:pt idx="742">
                  <c:v>15.0776745806835</c:v>
                </c:pt>
                <c:pt idx="743">
                  <c:v>22.7439990648841</c:v>
                </c:pt>
                <c:pt idx="744">
                  <c:v>24.7009147515551</c:v>
                </c:pt>
                <c:pt idx="745">
                  <c:v>9.6717066465808195</c:v>
                </c:pt>
                <c:pt idx="746">
                  <c:v>16.766334660554786</c:v>
                </c:pt>
                <c:pt idx="747">
                  <c:v>7.9751803855872501</c:v>
                </c:pt>
                <c:pt idx="748">
                  <c:v>-1.6206520655896022</c:v>
                </c:pt>
                <c:pt idx="749">
                  <c:v>7.4444205535150045</c:v>
                </c:pt>
                <c:pt idx="750">
                  <c:v>21.362573174268089</c:v>
                </c:pt>
                <c:pt idx="751">
                  <c:v>19.201120995628987</c:v>
                </c:pt>
                <c:pt idx="752">
                  <c:v>17.097132503433951</c:v>
                </c:pt>
                <c:pt idx="753">
                  <c:v>13.3802056959121</c:v>
                </c:pt>
                <c:pt idx="754">
                  <c:v>9.8238177995074007</c:v>
                </c:pt>
                <c:pt idx="755">
                  <c:v>13.906778559851602</c:v>
                </c:pt>
                <c:pt idx="756">
                  <c:v>7.3073366821218704</c:v>
                </c:pt>
                <c:pt idx="757">
                  <c:v>0.5993292652917025</c:v>
                </c:pt>
                <c:pt idx="758">
                  <c:v>9.6966539766833204</c:v>
                </c:pt>
                <c:pt idx="759">
                  <c:v>21.487060721356531</c:v>
                </c:pt>
                <c:pt idx="760">
                  <c:v>22.3874084168712</c:v>
                </c:pt>
                <c:pt idx="761">
                  <c:v>22.958886456245505</c:v>
                </c:pt>
                <c:pt idx="762">
                  <c:v>23.794227025808805</c:v>
                </c:pt>
                <c:pt idx="763">
                  <c:v>21.9493974124481</c:v>
                </c:pt>
                <c:pt idx="764">
                  <c:v>14.838993265136301</c:v>
                </c:pt>
                <c:pt idx="765">
                  <c:v>7.8345572738924645</c:v>
                </c:pt>
                <c:pt idx="766">
                  <c:v>10.260044829424023</c:v>
                </c:pt>
                <c:pt idx="767">
                  <c:v>16.153112797699631</c:v>
                </c:pt>
                <c:pt idx="768">
                  <c:v>21.415358641225389</c:v>
                </c:pt>
                <c:pt idx="769">
                  <c:v>10.019873144781998</c:v>
                </c:pt>
                <c:pt idx="770">
                  <c:v>-1.7227956228714898</c:v>
                </c:pt>
                <c:pt idx="771">
                  <c:v>-6.1450837723697909</c:v>
                </c:pt>
                <c:pt idx="772">
                  <c:v>-1.5420985071297899</c:v>
                </c:pt>
                <c:pt idx="773">
                  <c:v>3.0533792498349355</c:v>
                </c:pt>
                <c:pt idx="774">
                  <c:v>7.3381874207057765</c:v>
                </c:pt>
                <c:pt idx="775">
                  <c:v>-1.5804188064611921</c:v>
                </c:pt>
                <c:pt idx="776">
                  <c:v>9.1602722854463892</c:v>
                </c:pt>
                <c:pt idx="777">
                  <c:v>-1.5919632364617899</c:v>
                </c:pt>
                <c:pt idx="778">
                  <c:v>-6.1174456921226401</c:v>
                </c:pt>
                <c:pt idx="779">
                  <c:v>0.722106386070416</c:v>
                </c:pt>
                <c:pt idx="780">
                  <c:v>7.5357293082678698</c:v>
                </c:pt>
                <c:pt idx="781">
                  <c:v>9.5280243935303659</c:v>
                </c:pt>
                <c:pt idx="782">
                  <c:v>9.0329060164408208</c:v>
                </c:pt>
                <c:pt idx="783">
                  <c:v>8.0087265057611106</c:v>
                </c:pt>
                <c:pt idx="784">
                  <c:v>7.9182996766705598</c:v>
                </c:pt>
                <c:pt idx="785">
                  <c:v>9.2860895175293052</c:v>
                </c:pt>
                <c:pt idx="786">
                  <c:v>10.376460721862221</c:v>
                </c:pt>
                <c:pt idx="787">
                  <c:v>17.544547490976189</c:v>
                </c:pt>
                <c:pt idx="788">
                  <c:v>22.225893965833102</c:v>
                </c:pt>
                <c:pt idx="789">
                  <c:v>22.503557290310699</c:v>
                </c:pt>
                <c:pt idx="790">
                  <c:v>21.762799163799759</c:v>
                </c:pt>
                <c:pt idx="791">
                  <c:v>22.179872901038301</c:v>
                </c:pt>
                <c:pt idx="792">
                  <c:v>22.365139650931312</c:v>
                </c:pt>
                <c:pt idx="793">
                  <c:v>23.001517488062799</c:v>
                </c:pt>
                <c:pt idx="794">
                  <c:v>22.6459300438522</c:v>
                </c:pt>
                <c:pt idx="795">
                  <c:v>32.222979600498171</c:v>
                </c:pt>
                <c:pt idx="796">
                  <c:v>23.812183744273899</c:v>
                </c:pt>
                <c:pt idx="797">
                  <c:v>30.40267694178624</c:v>
                </c:pt>
                <c:pt idx="798">
                  <c:v>16.719808745477305</c:v>
                </c:pt>
                <c:pt idx="799">
                  <c:v>22.155885775262643</c:v>
                </c:pt>
                <c:pt idx="800">
                  <c:v>32.134098812172113</c:v>
                </c:pt>
                <c:pt idx="801">
                  <c:v>24.758885953443901</c:v>
                </c:pt>
                <c:pt idx="802">
                  <c:v>25.029775232443502</c:v>
                </c:pt>
                <c:pt idx="803">
                  <c:v>23.725386096458902</c:v>
                </c:pt>
                <c:pt idx="804">
                  <c:v>37.020251198720011</c:v>
                </c:pt>
                <c:pt idx="805">
                  <c:v>8.330039918158672</c:v>
                </c:pt>
                <c:pt idx="806">
                  <c:v>18.625639897404064</c:v>
                </c:pt>
                <c:pt idx="807">
                  <c:v>26.73422048039</c:v>
                </c:pt>
                <c:pt idx="808">
                  <c:v>16.6353014980739</c:v>
                </c:pt>
                <c:pt idx="809">
                  <c:v>-2.1474875230026802</c:v>
                </c:pt>
                <c:pt idx="810">
                  <c:v>-18.403985195550643</c:v>
                </c:pt>
                <c:pt idx="811">
                  <c:v>24.704278860881601</c:v>
                </c:pt>
                <c:pt idx="812">
                  <c:v>-17.515525949921756</c:v>
                </c:pt>
                <c:pt idx="813">
                  <c:v>-3.3615929078999298</c:v>
                </c:pt>
                <c:pt idx="814">
                  <c:v>10.362217009474318</c:v>
                </c:pt>
                <c:pt idx="815">
                  <c:v>-1.84326559485342</c:v>
                </c:pt>
                <c:pt idx="816">
                  <c:v>3.0790899959533977</c:v>
                </c:pt>
                <c:pt idx="817">
                  <c:v>7.7289680563060745</c:v>
                </c:pt>
                <c:pt idx="818">
                  <c:v>8.3137147973225805</c:v>
                </c:pt>
                <c:pt idx="819">
                  <c:v>8.700822697356978</c:v>
                </c:pt>
                <c:pt idx="820">
                  <c:v>9.3764668861234686</c:v>
                </c:pt>
                <c:pt idx="821">
                  <c:v>0.45282191518533732</c:v>
                </c:pt>
                <c:pt idx="822">
                  <c:v>-1.8397655899591598</c:v>
                </c:pt>
                <c:pt idx="823">
                  <c:v>-14.7139305083951</c:v>
                </c:pt>
                <c:pt idx="824">
                  <c:v>-5.9791403248414898</c:v>
                </c:pt>
                <c:pt idx="825">
                  <c:v>17.074986622898347</c:v>
                </c:pt>
                <c:pt idx="826">
                  <c:v>21.504859344682931</c:v>
                </c:pt>
                <c:pt idx="827">
                  <c:v>0.6687437072686887</c:v>
                </c:pt>
                <c:pt idx="828">
                  <c:v>7.7652667759983789</c:v>
                </c:pt>
                <c:pt idx="829">
                  <c:v>10.355914605429732</c:v>
                </c:pt>
                <c:pt idx="830">
                  <c:v>4.3476956304240897</c:v>
                </c:pt>
                <c:pt idx="831">
                  <c:v>-1.7855388287171299</c:v>
                </c:pt>
                <c:pt idx="832">
                  <c:v>22.077132725988999</c:v>
                </c:pt>
                <c:pt idx="833">
                  <c:v>17.164421090376699</c:v>
                </c:pt>
                <c:pt idx="834">
                  <c:v>11.415531407282923</c:v>
                </c:pt>
                <c:pt idx="835">
                  <c:v>6.2913729712956004</c:v>
                </c:pt>
                <c:pt idx="836">
                  <c:v>0.85907610522627598</c:v>
                </c:pt>
                <c:pt idx="837">
                  <c:v>10.463345573319225</c:v>
                </c:pt>
                <c:pt idx="838">
                  <c:v>4.2455577484420886</c:v>
                </c:pt>
                <c:pt idx="839">
                  <c:v>-1.7425360830220098</c:v>
                </c:pt>
                <c:pt idx="840">
                  <c:v>10.253451349092501</c:v>
                </c:pt>
                <c:pt idx="841">
                  <c:v>-1.6280003483582601</c:v>
                </c:pt>
                <c:pt idx="842">
                  <c:v>10.152425057491802</c:v>
                </c:pt>
                <c:pt idx="843">
                  <c:v>-2.7602835059820769</c:v>
                </c:pt>
                <c:pt idx="844">
                  <c:v>-15.416929915168106</c:v>
                </c:pt>
                <c:pt idx="845">
                  <c:v>-1.5271671269602427</c:v>
                </c:pt>
                <c:pt idx="846">
                  <c:v>9.6827623303993526</c:v>
                </c:pt>
                <c:pt idx="847">
                  <c:v>8.6958807751997398</c:v>
                </c:pt>
                <c:pt idx="848">
                  <c:v>7.8405644898220999</c:v>
                </c:pt>
                <c:pt idx="849">
                  <c:v>7.1761657044483504</c:v>
                </c:pt>
                <c:pt idx="850">
                  <c:v>8.3166288403279793</c:v>
                </c:pt>
                <c:pt idx="851">
                  <c:v>9.2193953220524794</c:v>
                </c:pt>
                <c:pt idx="852">
                  <c:v>6.4884308262201698</c:v>
                </c:pt>
                <c:pt idx="853">
                  <c:v>3.8711730795356267</c:v>
                </c:pt>
                <c:pt idx="854">
                  <c:v>1.3128596910944075</c:v>
                </c:pt>
                <c:pt idx="855">
                  <c:v>-1.5296836811701198</c:v>
                </c:pt>
                <c:pt idx="856">
                  <c:v>6.2605020177971396</c:v>
                </c:pt>
                <c:pt idx="857">
                  <c:v>14.102431567718718</c:v>
                </c:pt>
                <c:pt idx="858">
                  <c:v>21.870707242420956</c:v>
                </c:pt>
                <c:pt idx="859">
                  <c:v>10.444584256640628</c:v>
                </c:pt>
                <c:pt idx="860">
                  <c:v>10.081673940407798</c:v>
                </c:pt>
                <c:pt idx="861">
                  <c:v>9.6181884124143089</c:v>
                </c:pt>
                <c:pt idx="862">
                  <c:v>9.0377366942988608</c:v>
                </c:pt>
                <c:pt idx="863">
                  <c:v>8.4758696980836472</c:v>
                </c:pt>
                <c:pt idx="864">
                  <c:v>10.957244188559217</c:v>
                </c:pt>
                <c:pt idx="865">
                  <c:v>10.846580788208321</c:v>
                </c:pt>
                <c:pt idx="866">
                  <c:v>10.842283212447821</c:v>
                </c:pt>
                <c:pt idx="867">
                  <c:v>10.912871054200799</c:v>
                </c:pt>
                <c:pt idx="868">
                  <c:v>10.741682260431601</c:v>
                </c:pt>
                <c:pt idx="869">
                  <c:v>22.712353602674099</c:v>
                </c:pt>
                <c:pt idx="870">
                  <c:v>8.104470620520738</c:v>
                </c:pt>
                <c:pt idx="871">
                  <c:v>-6.7033107109351198</c:v>
                </c:pt>
                <c:pt idx="872">
                  <c:v>-4.2633239921114399</c:v>
                </c:pt>
                <c:pt idx="873">
                  <c:v>-1.8915545662698401</c:v>
                </c:pt>
                <c:pt idx="874">
                  <c:v>17.94751710790386</c:v>
                </c:pt>
                <c:pt idx="875">
                  <c:v>14.1406690343312</c:v>
                </c:pt>
                <c:pt idx="876">
                  <c:v>10.5811474518989</c:v>
                </c:pt>
                <c:pt idx="877">
                  <c:v>4.6883426623391502</c:v>
                </c:pt>
                <c:pt idx="878">
                  <c:v>-0.95188735113223288</c:v>
                </c:pt>
                <c:pt idx="879">
                  <c:v>-6.3885344373130009</c:v>
                </c:pt>
                <c:pt idx="880">
                  <c:v>17.361742180433943</c:v>
                </c:pt>
                <c:pt idx="881">
                  <c:v>9.8169448672088606</c:v>
                </c:pt>
                <c:pt idx="882">
                  <c:v>7.1417207311037503</c:v>
                </c:pt>
                <c:pt idx="883">
                  <c:v>15.8379061209063</c:v>
                </c:pt>
                <c:pt idx="884">
                  <c:v>22.020988682655631</c:v>
                </c:pt>
                <c:pt idx="885">
                  <c:v>12.717827434264098</c:v>
                </c:pt>
                <c:pt idx="886">
                  <c:v>19.556206475358199</c:v>
                </c:pt>
                <c:pt idx="887">
                  <c:v>18.062831619789886</c:v>
                </c:pt>
                <c:pt idx="888">
                  <c:v>15.581726389418399</c:v>
                </c:pt>
                <c:pt idx="889">
                  <c:v>13.7431749799089</c:v>
                </c:pt>
                <c:pt idx="890">
                  <c:v>20.605693926774286</c:v>
                </c:pt>
                <c:pt idx="891">
                  <c:v>11.910634630724427</c:v>
                </c:pt>
                <c:pt idx="892">
                  <c:v>2.9334100539184598</c:v>
                </c:pt>
                <c:pt idx="893">
                  <c:v>-6.3130093181102085</c:v>
                </c:pt>
                <c:pt idx="894">
                  <c:v>7.5627796079480865</c:v>
                </c:pt>
                <c:pt idx="895">
                  <c:v>9.896068776702549</c:v>
                </c:pt>
                <c:pt idx="896">
                  <c:v>24.181912380615888</c:v>
                </c:pt>
                <c:pt idx="897">
                  <c:v>10.329758740903101</c:v>
                </c:pt>
                <c:pt idx="898">
                  <c:v>22.656734118963186</c:v>
                </c:pt>
                <c:pt idx="899">
                  <c:v>-6.5517451848362134</c:v>
                </c:pt>
                <c:pt idx="900">
                  <c:v>1.8517266349710899</c:v>
                </c:pt>
                <c:pt idx="901">
                  <c:v>10.0491613283232</c:v>
                </c:pt>
                <c:pt idx="902">
                  <c:v>17.173772788386987</c:v>
                </c:pt>
                <c:pt idx="903">
                  <c:v>21.839454005075201</c:v>
                </c:pt>
                <c:pt idx="904">
                  <c:v>9.9006452653412396</c:v>
                </c:pt>
                <c:pt idx="905">
                  <c:v>8.6729918889476725</c:v>
                </c:pt>
                <c:pt idx="906">
                  <c:v>7.7561067689628498</c:v>
                </c:pt>
                <c:pt idx="907">
                  <c:v>-6.4712135466696799</c:v>
                </c:pt>
                <c:pt idx="908">
                  <c:v>0.47285150776955293</c:v>
                </c:pt>
                <c:pt idx="909">
                  <c:v>7.2938519961091099</c:v>
                </c:pt>
                <c:pt idx="910">
                  <c:v>9.3160984313766892</c:v>
                </c:pt>
                <c:pt idx="911">
                  <c:v>8.3940036944037004</c:v>
                </c:pt>
                <c:pt idx="912">
                  <c:v>7.2589600064104385</c:v>
                </c:pt>
                <c:pt idx="913">
                  <c:v>13.8842718436039</c:v>
                </c:pt>
                <c:pt idx="914">
                  <c:v>20.834760614365887</c:v>
                </c:pt>
                <c:pt idx="915">
                  <c:v>9.4322583880006405</c:v>
                </c:pt>
                <c:pt idx="916">
                  <c:v>22.00253328918544</c:v>
                </c:pt>
                <c:pt idx="917">
                  <c:v>45.994203286416344</c:v>
                </c:pt>
                <c:pt idx="918">
                  <c:v>22.613650678441601</c:v>
                </c:pt>
                <c:pt idx="919">
                  <c:v>19.258897204840899</c:v>
                </c:pt>
                <c:pt idx="920">
                  <c:v>14.840488055486421</c:v>
                </c:pt>
                <c:pt idx="921">
                  <c:v>10.7884694245262</c:v>
                </c:pt>
                <c:pt idx="922">
                  <c:v>14.526999009568502</c:v>
                </c:pt>
                <c:pt idx="923">
                  <c:v>18.159925084023399</c:v>
                </c:pt>
                <c:pt idx="924">
                  <c:v>22.844687005316199</c:v>
                </c:pt>
                <c:pt idx="925">
                  <c:v>27.444016447476187</c:v>
                </c:pt>
                <c:pt idx="926">
                  <c:v>0.5676690332509936</c:v>
                </c:pt>
                <c:pt idx="927">
                  <c:v>8.3333172140168692</c:v>
                </c:pt>
                <c:pt idx="928">
                  <c:v>-7.2429098830567602</c:v>
                </c:pt>
                <c:pt idx="929">
                  <c:v>-2.2395016292115599</c:v>
                </c:pt>
                <c:pt idx="930">
                  <c:v>10.3972290613999</c:v>
                </c:pt>
                <c:pt idx="931">
                  <c:v>15.228762940165181</c:v>
                </c:pt>
                <c:pt idx="932">
                  <c:v>10.184511253781302</c:v>
                </c:pt>
                <c:pt idx="933">
                  <c:v>7.2545199675867522</c:v>
                </c:pt>
                <c:pt idx="934">
                  <c:v>8.4499478838666207</c:v>
                </c:pt>
                <c:pt idx="935">
                  <c:v>9.5218990704134789</c:v>
                </c:pt>
                <c:pt idx="936">
                  <c:v>-2.0872643399237787</c:v>
                </c:pt>
                <c:pt idx="937">
                  <c:v>-6.8748072824326814</c:v>
                </c:pt>
                <c:pt idx="938">
                  <c:v>7.4577151143246834</c:v>
                </c:pt>
                <c:pt idx="939">
                  <c:v>-1.9654811670999899</c:v>
                </c:pt>
                <c:pt idx="940">
                  <c:v>6.4443463546276298</c:v>
                </c:pt>
                <c:pt idx="941">
                  <c:v>14.889572623744321</c:v>
                </c:pt>
                <c:pt idx="942">
                  <c:v>23.744863912570199</c:v>
                </c:pt>
                <c:pt idx="943">
                  <c:v>32.008947648198813</c:v>
                </c:pt>
                <c:pt idx="944">
                  <c:v>10.216558509171699</c:v>
                </c:pt>
                <c:pt idx="945">
                  <c:v>16.411280786987302</c:v>
                </c:pt>
                <c:pt idx="946">
                  <c:v>22.097513763778</c:v>
                </c:pt>
                <c:pt idx="947">
                  <c:v>17.959277658755799</c:v>
                </c:pt>
                <c:pt idx="948">
                  <c:v>13.848017633000499</c:v>
                </c:pt>
                <c:pt idx="949">
                  <c:v>9.5151216945700039</c:v>
                </c:pt>
                <c:pt idx="950">
                  <c:v>23.167608714783199</c:v>
                </c:pt>
                <c:pt idx="951">
                  <c:v>20.808882937966487</c:v>
                </c:pt>
                <c:pt idx="952">
                  <c:v>18.790373826326089</c:v>
                </c:pt>
                <c:pt idx="953">
                  <c:v>15.530543078236599</c:v>
                </c:pt>
                <c:pt idx="954">
                  <c:v>9.1639820120804067</c:v>
                </c:pt>
                <c:pt idx="955">
                  <c:v>17.510914771033701</c:v>
                </c:pt>
                <c:pt idx="956">
                  <c:v>26.6186138070961</c:v>
                </c:pt>
                <c:pt idx="957">
                  <c:v>31.436110714144501</c:v>
                </c:pt>
                <c:pt idx="958">
                  <c:v>29.3185386237685</c:v>
                </c:pt>
                <c:pt idx="959">
                  <c:v>25.2723661956496</c:v>
                </c:pt>
                <c:pt idx="960">
                  <c:v>20.781669847621217</c:v>
                </c:pt>
                <c:pt idx="961">
                  <c:v>32.4870190309055</c:v>
                </c:pt>
                <c:pt idx="962">
                  <c:v>22.747514450326189</c:v>
                </c:pt>
                <c:pt idx="963">
                  <c:v>20.748974863766499</c:v>
                </c:pt>
                <c:pt idx="964">
                  <c:v>18.160822665589187</c:v>
                </c:pt>
                <c:pt idx="965">
                  <c:v>16.12142157526516</c:v>
                </c:pt>
                <c:pt idx="966">
                  <c:v>23.226161058229501</c:v>
                </c:pt>
                <c:pt idx="967">
                  <c:v>19.097601528622999</c:v>
                </c:pt>
                <c:pt idx="968">
                  <c:v>13.989158892370501</c:v>
                </c:pt>
                <c:pt idx="969">
                  <c:v>9.8756487916637568</c:v>
                </c:pt>
                <c:pt idx="970">
                  <c:v>17.908898084128786</c:v>
                </c:pt>
                <c:pt idx="971">
                  <c:v>23.364666361753088</c:v>
                </c:pt>
                <c:pt idx="972">
                  <c:v>10.385723110027717</c:v>
                </c:pt>
                <c:pt idx="973">
                  <c:v>16.259471187563086</c:v>
                </c:pt>
                <c:pt idx="974">
                  <c:v>22.514764486226301</c:v>
                </c:pt>
                <c:pt idx="975">
                  <c:v>24.079504641756401</c:v>
                </c:pt>
                <c:pt idx="976">
                  <c:v>22.346032846884889</c:v>
                </c:pt>
                <c:pt idx="977">
                  <c:v>10.147929980912165</c:v>
                </c:pt>
                <c:pt idx="978">
                  <c:v>14.5093907560654</c:v>
                </c:pt>
                <c:pt idx="979">
                  <c:v>18.351739758066099</c:v>
                </c:pt>
                <c:pt idx="980">
                  <c:v>22.500556591880187</c:v>
                </c:pt>
                <c:pt idx="981">
                  <c:v>9.4257908698344206</c:v>
                </c:pt>
                <c:pt idx="982">
                  <c:v>6.6479599991841303</c:v>
                </c:pt>
                <c:pt idx="983">
                  <c:v>19.248304674696588</c:v>
                </c:pt>
                <c:pt idx="984">
                  <c:v>6.7869780489383498</c:v>
                </c:pt>
                <c:pt idx="985">
                  <c:v>-73.820032856712047</c:v>
                </c:pt>
                <c:pt idx="986">
                  <c:v>-32.526391565173597</c:v>
                </c:pt>
                <c:pt idx="987">
                  <c:v>9.1586904392505186</c:v>
                </c:pt>
                <c:pt idx="988">
                  <c:v>-15.314663532820617</c:v>
                </c:pt>
                <c:pt idx="989">
                  <c:v>-10.446762490394798</c:v>
                </c:pt>
                <c:pt idx="990">
                  <c:v>-6.0846055978475455</c:v>
                </c:pt>
                <c:pt idx="991">
                  <c:v>-2.0357534075090977</c:v>
                </c:pt>
                <c:pt idx="992">
                  <c:v>6.5963502170703086</c:v>
                </c:pt>
                <c:pt idx="993">
                  <c:v>9.2351652698300484</c:v>
                </c:pt>
                <c:pt idx="994">
                  <c:v>3.5390023361915377</c:v>
                </c:pt>
                <c:pt idx="995">
                  <c:v>-1.9998017490243798</c:v>
                </c:pt>
                <c:pt idx="996">
                  <c:v>-10.752806979565728</c:v>
                </c:pt>
                <c:pt idx="997">
                  <c:v>-14.903668251985717</c:v>
                </c:pt>
                <c:pt idx="998">
                  <c:v>-2.1280561267756877</c:v>
                </c:pt>
                <c:pt idx="999">
                  <c:v>15.565136759905435</c:v>
                </c:pt>
                <c:pt idx="1000">
                  <c:v>17.754121508420788</c:v>
                </c:pt>
                <c:pt idx="1001">
                  <c:v>19.582451853597689</c:v>
                </c:pt>
                <c:pt idx="1002">
                  <c:v>20.8932203810548</c:v>
                </c:pt>
                <c:pt idx="1003">
                  <c:v>17.296791880192586</c:v>
                </c:pt>
                <c:pt idx="1004">
                  <c:v>12.972256373861518</c:v>
                </c:pt>
                <c:pt idx="1005">
                  <c:v>8.9617143029235198</c:v>
                </c:pt>
                <c:pt idx="1006">
                  <c:v>-15.738156544529</c:v>
                </c:pt>
                <c:pt idx="1007">
                  <c:v>8.9982776999354179</c:v>
                </c:pt>
                <c:pt idx="1008">
                  <c:v>6.51638903296673</c:v>
                </c:pt>
                <c:pt idx="1009">
                  <c:v>-2.1933021514233144</c:v>
                </c:pt>
                <c:pt idx="1010">
                  <c:v>5.1303162465507608</c:v>
                </c:pt>
                <c:pt idx="1011">
                  <c:v>13.0737071113765</c:v>
                </c:pt>
                <c:pt idx="1012">
                  <c:v>19.748199806718951</c:v>
                </c:pt>
                <c:pt idx="1013">
                  <c:v>9.2328765405862203</c:v>
                </c:pt>
                <c:pt idx="1014">
                  <c:v>1.2443245565850398</c:v>
                </c:pt>
                <c:pt idx="1015">
                  <c:v>-6.9402922240538478</c:v>
                </c:pt>
                <c:pt idx="1016">
                  <c:v>16.008530524003064</c:v>
                </c:pt>
                <c:pt idx="1017">
                  <c:v>9.3830017446929901</c:v>
                </c:pt>
                <c:pt idx="1018">
                  <c:v>-2.64167518214993</c:v>
                </c:pt>
                <c:pt idx="1019">
                  <c:v>7.5460784968069996</c:v>
                </c:pt>
                <c:pt idx="1020">
                  <c:v>-2.6461072132766401</c:v>
                </c:pt>
                <c:pt idx="1021">
                  <c:v>-8.0740236801742107</c:v>
                </c:pt>
                <c:pt idx="1022">
                  <c:v>-0.16773236284283846</c:v>
                </c:pt>
                <c:pt idx="1023">
                  <c:v>7.3030842730455978</c:v>
                </c:pt>
                <c:pt idx="1024">
                  <c:v>10.285014271518921</c:v>
                </c:pt>
                <c:pt idx="1025">
                  <c:v>-10.405462495261226</c:v>
                </c:pt>
                <c:pt idx="1026">
                  <c:v>-25.724520660365659</c:v>
                </c:pt>
                <c:pt idx="1027">
                  <c:v>-7.9421348489730255</c:v>
                </c:pt>
                <c:pt idx="1028">
                  <c:v>0.27511312272396699</c:v>
                </c:pt>
                <c:pt idx="1029">
                  <c:v>7.930695050274311</c:v>
                </c:pt>
                <c:pt idx="1030">
                  <c:v>22.431478136078901</c:v>
                </c:pt>
                <c:pt idx="1031">
                  <c:v>-2.3901147761308499</c:v>
                </c:pt>
                <c:pt idx="1032">
                  <c:v>3.6088310318317749</c:v>
                </c:pt>
                <c:pt idx="1033">
                  <c:v>9.8317040189979306</c:v>
                </c:pt>
                <c:pt idx="1034">
                  <c:v>16.735380758116701</c:v>
                </c:pt>
                <c:pt idx="1035">
                  <c:v>20.242534187159347</c:v>
                </c:pt>
                <c:pt idx="1036">
                  <c:v>11.867043906868417</c:v>
                </c:pt>
                <c:pt idx="1037">
                  <c:v>25.812992125776443</c:v>
                </c:pt>
                <c:pt idx="1038">
                  <c:v>27.193780535370589</c:v>
                </c:pt>
                <c:pt idx="1039">
                  <c:v>27.38857227437844</c:v>
                </c:pt>
                <c:pt idx="1040">
                  <c:v>26.605936794448535</c:v>
                </c:pt>
                <c:pt idx="1041">
                  <c:v>25.704799207626351</c:v>
                </c:pt>
                <c:pt idx="1042">
                  <c:v>9.0269337523930187</c:v>
                </c:pt>
                <c:pt idx="1043">
                  <c:v>-7.8388904870535514</c:v>
                </c:pt>
                <c:pt idx="1044">
                  <c:v>25.7675491765273</c:v>
                </c:pt>
                <c:pt idx="1045">
                  <c:v>-1.932652500491473</c:v>
                </c:pt>
                <c:pt idx="1046">
                  <c:v>18.7715655693403</c:v>
                </c:pt>
                <c:pt idx="1047">
                  <c:v>-6.5101247151264845</c:v>
                </c:pt>
                <c:pt idx="1048">
                  <c:v>-3.9380677980704202</c:v>
                </c:pt>
                <c:pt idx="1049">
                  <c:v>-1.6876827613855132</c:v>
                </c:pt>
                <c:pt idx="1050">
                  <c:v>15.206116359833899</c:v>
                </c:pt>
                <c:pt idx="1051">
                  <c:v>22.966129081900029</c:v>
                </c:pt>
                <c:pt idx="1052">
                  <c:v>10.372121158991799</c:v>
                </c:pt>
                <c:pt idx="1053">
                  <c:v>14.956196653771721</c:v>
                </c:pt>
                <c:pt idx="1054">
                  <c:v>12.9002056509288</c:v>
                </c:pt>
                <c:pt idx="1055">
                  <c:v>10.252400060305504</c:v>
                </c:pt>
                <c:pt idx="1056">
                  <c:v>5.0692790043550104</c:v>
                </c:pt>
                <c:pt idx="1057">
                  <c:v>-0.31448566584650517</c:v>
                </c:pt>
                <c:pt idx="1058">
                  <c:v>-5.6794607878156924</c:v>
                </c:pt>
                <c:pt idx="1059">
                  <c:v>-11.239660239440617</c:v>
                </c:pt>
                <c:pt idx="1060">
                  <c:v>-6.6200478261432245</c:v>
                </c:pt>
                <c:pt idx="1061">
                  <c:v>8.5163893139409268</c:v>
                </c:pt>
                <c:pt idx="1062">
                  <c:v>-1.7721893960433099</c:v>
                </c:pt>
                <c:pt idx="1063">
                  <c:v>-4.3285980053922097</c:v>
                </c:pt>
                <c:pt idx="1064">
                  <c:v>-7.0280274753018803</c:v>
                </c:pt>
                <c:pt idx="1065">
                  <c:v>1.07940473436275</c:v>
                </c:pt>
                <c:pt idx="1066">
                  <c:v>-1.6297733139385799</c:v>
                </c:pt>
                <c:pt idx="1067">
                  <c:v>-6.93459284439807</c:v>
                </c:pt>
                <c:pt idx="1068">
                  <c:v>-1.92570198982318</c:v>
                </c:pt>
                <c:pt idx="1069">
                  <c:v>-4.6180600600330886</c:v>
                </c:pt>
                <c:pt idx="1070">
                  <c:v>-11.344153880266099</c:v>
                </c:pt>
                <c:pt idx="1071">
                  <c:v>3.9403858049853402</c:v>
                </c:pt>
                <c:pt idx="1072">
                  <c:v>-0.71235720009238002</c:v>
                </c:pt>
                <c:pt idx="1073">
                  <c:v>-5.8174749325743509</c:v>
                </c:pt>
                <c:pt idx="1074">
                  <c:v>3.671633466781</c:v>
                </c:pt>
                <c:pt idx="1075">
                  <c:v>5.5079707098740496</c:v>
                </c:pt>
                <c:pt idx="1076">
                  <c:v>3.727569830795356</c:v>
                </c:pt>
                <c:pt idx="1077">
                  <c:v>-1.5495599218576401</c:v>
                </c:pt>
                <c:pt idx="1078">
                  <c:v>-3.5590064347465753</c:v>
                </c:pt>
                <c:pt idx="1079">
                  <c:v>-5.7055402383975098</c:v>
                </c:pt>
                <c:pt idx="1080">
                  <c:v>7.3540832573540245</c:v>
                </c:pt>
                <c:pt idx="1081">
                  <c:v>7.67993280239111</c:v>
                </c:pt>
                <c:pt idx="1082">
                  <c:v>8.5539526786914202</c:v>
                </c:pt>
                <c:pt idx="1083">
                  <c:v>9.5025841032541294</c:v>
                </c:pt>
                <c:pt idx="1084">
                  <c:v>-1.5565866645203901</c:v>
                </c:pt>
                <c:pt idx="1085">
                  <c:v>-3.9142868131643187</c:v>
                </c:pt>
                <c:pt idx="1086">
                  <c:v>-6.8173562832745098</c:v>
                </c:pt>
                <c:pt idx="1087">
                  <c:v>-1.8398237726750875</c:v>
                </c:pt>
                <c:pt idx="1088">
                  <c:v>-6.9909075760755597</c:v>
                </c:pt>
                <c:pt idx="1089">
                  <c:v>10.941333735795181</c:v>
                </c:pt>
                <c:pt idx="1090">
                  <c:v>2.0914085885092257</c:v>
                </c:pt>
                <c:pt idx="1091">
                  <c:v>-6.7641414994663203</c:v>
                </c:pt>
                <c:pt idx="1092">
                  <c:v>8.2664316778336548</c:v>
                </c:pt>
                <c:pt idx="1093">
                  <c:v>4.5665931781332496</c:v>
                </c:pt>
                <c:pt idx="1094">
                  <c:v>0.62424298173671988</c:v>
                </c:pt>
                <c:pt idx="1095">
                  <c:v>10.711301578233298</c:v>
                </c:pt>
                <c:pt idx="1096">
                  <c:v>0.74197485816618947</c:v>
                </c:pt>
                <c:pt idx="1097">
                  <c:v>-6.4014112313501403</c:v>
                </c:pt>
                <c:pt idx="1098">
                  <c:v>-4.6741313243892106</c:v>
                </c:pt>
                <c:pt idx="1099">
                  <c:v>-3.2846993227357899</c:v>
                </c:pt>
                <c:pt idx="1100">
                  <c:v>-1.9029669839121399</c:v>
                </c:pt>
                <c:pt idx="1101">
                  <c:v>-6.9681899333180697</c:v>
                </c:pt>
                <c:pt idx="1102">
                  <c:v>23.868378926975002</c:v>
                </c:pt>
                <c:pt idx="1103">
                  <c:v>-1.7898065524001172</c:v>
                </c:pt>
                <c:pt idx="1104">
                  <c:v>-6.9713578588054075</c:v>
                </c:pt>
                <c:pt idx="1105">
                  <c:v>-1.8195631443571398</c:v>
                </c:pt>
                <c:pt idx="1106">
                  <c:v>17.134354654473931</c:v>
                </c:pt>
                <c:pt idx="1107">
                  <c:v>0.72831777214053095</c:v>
                </c:pt>
                <c:pt idx="1108">
                  <c:v>19.636682241608288</c:v>
                </c:pt>
                <c:pt idx="1109">
                  <c:v>28.381166827723487</c:v>
                </c:pt>
                <c:pt idx="1110">
                  <c:v>-25.7894769968144</c:v>
                </c:pt>
                <c:pt idx="1111">
                  <c:v>-45.477576943353597</c:v>
                </c:pt>
                <c:pt idx="1112">
                  <c:v>-52.296978956479542</c:v>
                </c:pt>
                <c:pt idx="1113">
                  <c:v>-53.815874793316873</c:v>
                </c:pt>
                <c:pt idx="1114">
                  <c:v>-18.767168948970188</c:v>
                </c:pt>
                <c:pt idx="1115">
                  <c:v>-43.152283542781298</c:v>
                </c:pt>
                <c:pt idx="1116">
                  <c:v>-25.375636353009789</c:v>
                </c:pt>
                <c:pt idx="1117">
                  <c:v>10.4018725765198</c:v>
                </c:pt>
                <c:pt idx="1118">
                  <c:v>22.3276839209855</c:v>
                </c:pt>
                <c:pt idx="1119">
                  <c:v>22.1665749866395</c:v>
                </c:pt>
                <c:pt idx="1120">
                  <c:v>22.555080563175402</c:v>
                </c:pt>
                <c:pt idx="1121">
                  <c:v>22.702232169988189</c:v>
                </c:pt>
                <c:pt idx="1122">
                  <c:v>-1.33252930003676</c:v>
                </c:pt>
                <c:pt idx="1123">
                  <c:v>-5.8848775935122495</c:v>
                </c:pt>
                <c:pt idx="1124">
                  <c:v>-5.68409629376018</c:v>
                </c:pt>
                <c:pt idx="1125">
                  <c:v>-5.9273287637418299</c:v>
                </c:pt>
                <c:pt idx="1126">
                  <c:v>-6.0744945771261287</c:v>
                </c:pt>
                <c:pt idx="1127">
                  <c:v>-5.8860306085407466</c:v>
                </c:pt>
                <c:pt idx="1128">
                  <c:v>1.1233449621979898</c:v>
                </c:pt>
                <c:pt idx="1129">
                  <c:v>3.4714983133972419</c:v>
                </c:pt>
                <c:pt idx="1130">
                  <c:v>5.6218138377316897</c:v>
                </c:pt>
                <c:pt idx="1131">
                  <c:v>8.2388599744196487</c:v>
                </c:pt>
                <c:pt idx="1132">
                  <c:v>10.6506113095608</c:v>
                </c:pt>
                <c:pt idx="1133">
                  <c:v>13.497928944575875</c:v>
                </c:pt>
                <c:pt idx="1134">
                  <c:v>15.871083226664625</c:v>
                </c:pt>
                <c:pt idx="1135">
                  <c:v>23.569243837328017</c:v>
                </c:pt>
                <c:pt idx="1136">
                  <c:v>20.841619563019002</c:v>
                </c:pt>
                <c:pt idx="1137">
                  <c:v>17.581995509001601</c:v>
                </c:pt>
                <c:pt idx="1138">
                  <c:v>14.322376159083404</c:v>
                </c:pt>
                <c:pt idx="1139">
                  <c:v>11.146945566863799</c:v>
                </c:pt>
                <c:pt idx="1140">
                  <c:v>23.871074656146931</c:v>
                </c:pt>
                <c:pt idx="1141">
                  <c:v>16.424412809446864</c:v>
                </c:pt>
                <c:pt idx="1142">
                  <c:v>20.513590794837299</c:v>
                </c:pt>
                <c:pt idx="1143">
                  <c:v>22.959466901042202</c:v>
                </c:pt>
                <c:pt idx="1144">
                  <c:v>-11.485724459012706</c:v>
                </c:pt>
                <c:pt idx="1145">
                  <c:v>-16.005017775109486</c:v>
                </c:pt>
                <c:pt idx="1146">
                  <c:v>17.5343423273954</c:v>
                </c:pt>
                <c:pt idx="1147">
                  <c:v>7.9101146070241075</c:v>
                </c:pt>
                <c:pt idx="1148">
                  <c:v>-1.8550117839101399</c:v>
                </c:pt>
                <c:pt idx="1149">
                  <c:v>-4.212661409148371</c:v>
                </c:pt>
                <c:pt idx="1150">
                  <c:v>-6.6073815633872348</c:v>
                </c:pt>
                <c:pt idx="1151">
                  <c:v>-2.0842941573381202</c:v>
                </c:pt>
                <c:pt idx="1152">
                  <c:v>2.9392935739717467</c:v>
                </c:pt>
                <c:pt idx="1153">
                  <c:v>7.7650269095721995</c:v>
                </c:pt>
                <c:pt idx="1154">
                  <c:v>10.736754767139598</c:v>
                </c:pt>
                <c:pt idx="1155">
                  <c:v>8.2537511312760685</c:v>
                </c:pt>
                <c:pt idx="1156">
                  <c:v>18.194279588266099</c:v>
                </c:pt>
                <c:pt idx="1157">
                  <c:v>10.6296650850084</c:v>
                </c:pt>
                <c:pt idx="1158">
                  <c:v>-2.77762093431893</c:v>
                </c:pt>
                <c:pt idx="1159">
                  <c:v>6.4855226559839698</c:v>
                </c:pt>
                <c:pt idx="1160">
                  <c:v>16.482029722688189</c:v>
                </c:pt>
                <c:pt idx="1161">
                  <c:v>6.8337290662798704</c:v>
                </c:pt>
                <c:pt idx="1162">
                  <c:v>-2.9012122736379902</c:v>
                </c:pt>
                <c:pt idx="1163">
                  <c:v>1.5352233446325798</c:v>
                </c:pt>
                <c:pt idx="1164">
                  <c:v>5.9488427190380904</c:v>
                </c:pt>
                <c:pt idx="1165">
                  <c:v>10.578873759905299</c:v>
                </c:pt>
                <c:pt idx="1166">
                  <c:v>3.5129587752551648</c:v>
                </c:pt>
                <c:pt idx="1167">
                  <c:v>-3.0095396102869749</c:v>
                </c:pt>
                <c:pt idx="1168">
                  <c:v>-8.3526541349293062</c:v>
                </c:pt>
                <c:pt idx="1169">
                  <c:v>-3.8455287792104</c:v>
                </c:pt>
                <c:pt idx="1170">
                  <c:v>0.81047648366829905</c:v>
                </c:pt>
                <c:pt idx="1171">
                  <c:v>5.3095679120505901</c:v>
                </c:pt>
                <c:pt idx="1172">
                  <c:v>10.010785258958506</c:v>
                </c:pt>
                <c:pt idx="1173">
                  <c:v>0.7492875860164675</c:v>
                </c:pt>
                <c:pt idx="1174">
                  <c:v>-9.0320625390122675</c:v>
                </c:pt>
                <c:pt idx="1175">
                  <c:v>-0.68985319155677405</c:v>
                </c:pt>
                <c:pt idx="1176">
                  <c:v>7.7495873000704698</c:v>
                </c:pt>
                <c:pt idx="1177">
                  <c:v>24.800157819640631</c:v>
                </c:pt>
                <c:pt idx="1178">
                  <c:v>19.695647754508187</c:v>
                </c:pt>
                <c:pt idx="1179">
                  <c:v>15.052198722875801</c:v>
                </c:pt>
                <c:pt idx="1180">
                  <c:v>10.348413428680399</c:v>
                </c:pt>
                <c:pt idx="1181">
                  <c:v>24.697973654808251</c:v>
                </c:pt>
                <c:pt idx="1182">
                  <c:v>10.413907664269702</c:v>
                </c:pt>
                <c:pt idx="1183">
                  <c:v>24.670326719806205</c:v>
                </c:pt>
                <c:pt idx="1184">
                  <c:v>15.6420585612059</c:v>
                </c:pt>
                <c:pt idx="1185">
                  <c:v>23.311159232975488</c:v>
                </c:pt>
                <c:pt idx="1186">
                  <c:v>20.010528143597</c:v>
                </c:pt>
                <c:pt idx="1187">
                  <c:v>17.622045045046999</c:v>
                </c:pt>
                <c:pt idx="1188">
                  <c:v>14.502615986748221</c:v>
                </c:pt>
                <c:pt idx="1189">
                  <c:v>7.2535551667673746</c:v>
                </c:pt>
                <c:pt idx="1190">
                  <c:v>-3.6495502761790299</c:v>
                </c:pt>
                <c:pt idx="1191">
                  <c:v>-14.554451428151799</c:v>
                </c:pt>
                <c:pt idx="1192">
                  <c:v>-9.0051435788406238</c:v>
                </c:pt>
                <c:pt idx="1193">
                  <c:v>7.4174204606031688</c:v>
                </c:pt>
                <c:pt idx="1194">
                  <c:v>-0.6966049090612495</c:v>
                </c:pt>
                <c:pt idx="1195">
                  <c:v>-8.4167588204457893</c:v>
                </c:pt>
                <c:pt idx="1196">
                  <c:v>6.80579339766998</c:v>
                </c:pt>
                <c:pt idx="1197">
                  <c:v>9.1088148200205712</c:v>
                </c:pt>
                <c:pt idx="1198">
                  <c:v>3.0993208851849099</c:v>
                </c:pt>
                <c:pt idx="1199">
                  <c:v>-3.1490448087340401</c:v>
                </c:pt>
                <c:pt idx="1200">
                  <c:v>-7.8732517975757323</c:v>
                </c:pt>
                <c:pt idx="1201">
                  <c:v>6.8020102958193975</c:v>
                </c:pt>
                <c:pt idx="1202">
                  <c:v>-1.5395993809364275</c:v>
                </c:pt>
                <c:pt idx="1203">
                  <c:v>-9.9889193941521484</c:v>
                </c:pt>
                <c:pt idx="1204">
                  <c:v>-7.4302728251888999</c:v>
                </c:pt>
                <c:pt idx="1205">
                  <c:v>-2.6430490678000149</c:v>
                </c:pt>
                <c:pt idx="1206">
                  <c:v>-7.2653142494347298</c:v>
                </c:pt>
                <c:pt idx="1207">
                  <c:v>-13.318255040135581</c:v>
                </c:pt>
                <c:pt idx="1208">
                  <c:v>-18.960377649418501</c:v>
                </c:pt>
                <c:pt idx="1209">
                  <c:v>-25.513843860431788</c:v>
                </c:pt>
                <c:pt idx="1210">
                  <c:v>-16.385891420924601</c:v>
                </c:pt>
                <c:pt idx="1211">
                  <c:v>9.5984797371517399</c:v>
                </c:pt>
                <c:pt idx="1212">
                  <c:v>-6.80319813213677</c:v>
                </c:pt>
                <c:pt idx="1213">
                  <c:v>7.2042795417106102</c:v>
                </c:pt>
                <c:pt idx="1214">
                  <c:v>0.234727665105077</c:v>
                </c:pt>
                <c:pt idx="1215">
                  <c:v>-6.5305056995626698</c:v>
                </c:pt>
                <c:pt idx="1216">
                  <c:v>-10.951881211682627</c:v>
                </c:pt>
                <c:pt idx="1217">
                  <c:v>-1.9061744618262049</c:v>
                </c:pt>
                <c:pt idx="1218">
                  <c:v>14.021728222450172</c:v>
                </c:pt>
                <c:pt idx="1219">
                  <c:v>9.6139584122442105</c:v>
                </c:pt>
                <c:pt idx="1220">
                  <c:v>-6.48540974070416</c:v>
                </c:pt>
                <c:pt idx="1221">
                  <c:v>-15.537313055086099</c:v>
                </c:pt>
                <c:pt idx="1222">
                  <c:v>0.45558690597986068</c:v>
                </c:pt>
                <c:pt idx="1223">
                  <c:v>-1.7595428106569999</c:v>
                </c:pt>
                <c:pt idx="1224">
                  <c:v>9.7321142272748489</c:v>
                </c:pt>
                <c:pt idx="1225">
                  <c:v>22.1233966248877</c:v>
                </c:pt>
                <c:pt idx="1226">
                  <c:v>11.971984079332406</c:v>
                </c:pt>
                <c:pt idx="1227">
                  <c:v>0.61603674281437804</c:v>
                </c:pt>
                <c:pt idx="1228">
                  <c:v>8.1812580206230479</c:v>
                </c:pt>
                <c:pt idx="1229">
                  <c:v>3.1282152781761012</c:v>
                </c:pt>
                <c:pt idx="1230">
                  <c:v>-1.8803400865914501</c:v>
                </c:pt>
                <c:pt idx="1231">
                  <c:v>-6.5270030101955046</c:v>
                </c:pt>
                <c:pt idx="1232">
                  <c:v>38.878797738808601</c:v>
                </c:pt>
                <c:pt idx="1233">
                  <c:v>89.647632923249105</c:v>
                </c:pt>
                <c:pt idx="1234">
                  <c:v>155.42035111849344</c:v>
                </c:pt>
                <c:pt idx="1235">
                  <c:v>-1.9180307147755722</c:v>
                </c:pt>
                <c:pt idx="1236">
                  <c:v>7.7183361036742104</c:v>
                </c:pt>
                <c:pt idx="1237">
                  <c:v>21.552144802257356</c:v>
                </c:pt>
                <c:pt idx="1238">
                  <c:v>9.4873048882366895</c:v>
                </c:pt>
                <c:pt idx="1239">
                  <c:v>1.64692009069624</c:v>
                </c:pt>
                <c:pt idx="1240">
                  <c:v>-5.9707392828552024</c:v>
                </c:pt>
                <c:pt idx="1241">
                  <c:v>-14.3469539682029</c:v>
                </c:pt>
                <c:pt idx="1242">
                  <c:v>0.42389088038465167</c:v>
                </c:pt>
                <c:pt idx="1243">
                  <c:v>-1.80217561460238</c:v>
                </c:pt>
                <c:pt idx="1244">
                  <c:v>-6.2803334120946879</c:v>
                </c:pt>
                <c:pt idx="1245">
                  <c:v>-15.001514437163102</c:v>
                </c:pt>
                <c:pt idx="1246">
                  <c:v>-6.4767344311649024</c:v>
                </c:pt>
                <c:pt idx="1247">
                  <c:v>-8.7311472752347559</c:v>
                </c:pt>
                <c:pt idx="1248">
                  <c:v>-11.093876947750799</c:v>
                </c:pt>
                <c:pt idx="1249">
                  <c:v>-8.7248530931452404</c:v>
                </c:pt>
                <c:pt idx="1250">
                  <c:v>-6.2538815059622399</c:v>
                </c:pt>
                <c:pt idx="1251">
                  <c:v>-4.9527205683034108</c:v>
                </c:pt>
                <c:pt idx="1252">
                  <c:v>-3.1187307950720844</c:v>
                </c:pt>
                <c:pt idx="1253">
                  <c:v>-1.8328642220712998</c:v>
                </c:pt>
                <c:pt idx="1254">
                  <c:v>-16.2332528556706</c:v>
                </c:pt>
                <c:pt idx="1255">
                  <c:v>7.7003597449900809</c:v>
                </c:pt>
                <c:pt idx="1256">
                  <c:v>-1.68748266719147</c:v>
                </c:pt>
                <c:pt idx="1257">
                  <c:v>-11.163827103282799</c:v>
                </c:pt>
                <c:pt idx="1258">
                  <c:v>-16.046422645109651</c:v>
                </c:pt>
                <c:pt idx="1259">
                  <c:v>-6.5603345971483655</c:v>
                </c:pt>
                <c:pt idx="1260">
                  <c:v>21.777149946320328</c:v>
                </c:pt>
                <c:pt idx="1261">
                  <c:v>14.588636914408937</c:v>
                </c:pt>
                <c:pt idx="1262">
                  <c:v>10.437514197370099</c:v>
                </c:pt>
                <c:pt idx="1263">
                  <c:v>22.9333616882402</c:v>
                </c:pt>
                <c:pt idx="1264">
                  <c:v>10.870070719631904</c:v>
                </c:pt>
                <c:pt idx="1265">
                  <c:v>8.4213690460877579</c:v>
                </c:pt>
                <c:pt idx="1266">
                  <c:v>9.7420996269860805</c:v>
                </c:pt>
                <c:pt idx="1267">
                  <c:v>10.903284011797417</c:v>
                </c:pt>
                <c:pt idx="1268">
                  <c:v>9.94821311173372</c:v>
                </c:pt>
                <c:pt idx="1269">
                  <c:v>8.8207142420448506</c:v>
                </c:pt>
                <c:pt idx="1270">
                  <c:v>7.9426256481039399</c:v>
                </c:pt>
                <c:pt idx="1271">
                  <c:v>0.87312664500675197</c:v>
                </c:pt>
                <c:pt idx="1272">
                  <c:v>-7.01307018448012</c:v>
                </c:pt>
                <c:pt idx="1273">
                  <c:v>-5.3204276528814285</c:v>
                </c:pt>
                <c:pt idx="1274">
                  <c:v>-3.475974762740377</c:v>
                </c:pt>
                <c:pt idx="1275">
                  <c:v>-1.9113242834632198</c:v>
                </c:pt>
                <c:pt idx="1276">
                  <c:v>-9.3036485768848625</c:v>
                </c:pt>
                <c:pt idx="1277">
                  <c:v>-15.4616964435755</c:v>
                </c:pt>
                <c:pt idx="1278">
                  <c:v>-6.3500685291395476</c:v>
                </c:pt>
                <c:pt idx="1279">
                  <c:v>-4.1134429947432798</c:v>
                </c:pt>
                <c:pt idx="1280">
                  <c:v>-1.7749302120857098</c:v>
                </c:pt>
                <c:pt idx="1281">
                  <c:v>-6.3162218696581602</c:v>
                </c:pt>
                <c:pt idx="1282">
                  <c:v>-1.6335096005762499</c:v>
                </c:pt>
                <c:pt idx="1283">
                  <c:v>-10.216608160439698</c:v>
                </c:pt>
                <c:pt idx="1284">
                  <c:v>-5.7762341215491189</c:v>
                </c:pt>
                <c:pt idx="1285">
                  <c:v>9.2319508882643486</c:v>
                </c:pt>
                <c:pt idx="1286">
                  <c:v>5.6381237165816414</c:v>
                </c:pt>
                <c:pt idx="1287">
                  <c:v>2.05375003178716</c:v>
                </c:pt>
                <c:pt idx="1288">
                  <c:v>-1.5083096071677977</c:v>
                </c:pt>
                <c:pt idx="1289">
                  <c:v>-15.211653783706298</c:v>
                </c:pt>
                <c:pt idx="1290">
                  <c:v>-1.4055429072732499</c:v>
                </c:pt>
                <c:pt idx="1291">
                  <c:v>-6.0690748981794798</c:v>
                </c:pt>
                <c:pt idx="1292">
                  <c:v>-10.897592073349728</c:v>
                </c:pt>
                <c:pt idx="1293">
                  <c:v>-15.6092629092841</c:v>
                </c:pt>
                <c:pt idx="1294">
                  <c:v>-14.282264029488617</c:v>
                </c:pt>
                <c:pt idx="1295">
                  <c:v>-12.112887718744506</c:v>
                </c:pt>
                <c:pt idx="1296">
                  <c:v>-10.302303189814401</c:v>
                </c:pt>
                <c:pt idx="1297">
                  <c:v>-8.7345590529759001</c:v>
                </c:pt>
                <c:pt idx="1298">
                  <c:v>-11.046123410488098</c:v>
                </c:pt>
                <c:pt idx="1299">
                  <c:v>-15.707517031420799</c:v>
                </c:pt>
                <c:pt idx="1300">
                  <c:v>-10.321946377755618</c:v>
                </c:pt>
                <c:pt idx="1301">
                  <c:v>-13.090280372462599</c:v>
                </c:pt>
                <c:pt idx="1302">
                  <c:v>-15.1657589918614</c:v>
                </c:pt>
                <c:pt idx="1303">
                  <c:v>-20.784583534527204</c:v>
                </c:pt>
                <c:pt idx="1304">
                  <c:v>-13.2207466545724</c:v>
                </c:pt>
                <c:pt idx="1305">
                  <c:v>-5.1117761864287798</c:v>
                </c:pt>
                <c:pt idx="1306">
                  <c:v>-1.0739951865164898</c:v>
                </c:pt>
                <c:pt idx="1307">
                  <c:v>-19.025674592280499</c:v>
                </c:pt>
                <c:pt idx="1308">
                  <c:v>-4.928568773734531</c:v>
                </c:pt>
                <c:pt idx="1309">
                  <c:v>2.1408102705166612</c:v>
                </c:pt>
                <c:pt idx="1310">
                  <c:v>9.0168154759826002</c:v>
                </c:pt>
                <c:pt idx="1311">
                  <c:v>-1.06995306306555</c:v>
                </c:pt>
                <c:pt idx="1312">
                  <c:v>-9.3306991650802225</c:v>
                </c:pt>
                <c:pt idx="1313">
                  <c:v>-1.16191508628953</c:v>
                </c:pt>
                <c:pt idx="1314">
                  <c:v>9.6256673352134605</c:v>
                </c:pt>
                <c:pt idx="1315">
                  <c:v>15.933350739072498</c:v>
                </c:pt>
                <c:pt idx="1316">
                  <c:v>20.793152581006787</c:v>
                </c:pt>
                <c:pt idx="1317">
                  <c:v>9.8593483761278495</c:v>
                </c:pt>
                <c:pt idx="1318">
                  <c:v>-0.16575784586670431</c:v>
                </c:pt>
                <c:pt idx="1319">
                  <c:v>-10.612550254356321</c:v>
                </c:pt>
                <c:pt idx="1320">
                  <c:v>5.6129399767868637</c:v>
                </c:pt>
                <c:pt idx="1321">
                  <c:v>21.713848021634831</c:v>
                </c:pt>
                <c:pt idx="1322">
                  <c:v>19.721959325022105</c:v>
                </c:pt>
                <c:pt idx="1323">
                  <c:v>17.103572538796989</c:v>
                </c:pt>
                <c:pt idx="1324">
                  <c:v>10.3627251470555</c:v>
                </c:pt>
                <c:pt idx="1325">
                  <c:v>7.8127169596865178</c:v>
                </c:pt>
                <c:pt idx="1326">
                  <c:v>-1.7980205172798898</c:v>
                </c:pt>
                <c:pt idx="1327">
                  <c:v>-4.4619375998093895</c:v>
                </c:pt>
                <c:pt idx="1328">
                  <c:v>-6.9487340789237795</c:v>
                </c:pt>
                <c:pt idx="1329">
                  <c:v>-4.6573636569275285</c:v>
                </c:pt>
                <c:pt idx="1330">
                  <c:v>-2.2222497994040467</c:v>
                </c:pt>
                <c:pt idx="1331">
                  <c:v>-17.74762876392526</c:v>
                </c:pt>
                <c:pt idx="1332">
                  <c:v>-7.7843010299664375</c:v>
                </c:pt>
                <c:pt idx="1333">
                  <c:v>-2.5925369091460397</c:v>
                </c:pt>
                <c:pt idx="1334">
                  <c:v>0.18635881185183134</c:v>
                </c:pt>
                <c:pt idx="1335">
                  <c:v>8.8378276945186105</c:v>
                </c:pt>
                <c:pt idx="1336">
                  <c:v>-8.0711947209902259</c:v>
                </c:pt>
                <c:pt idx="1337">
                  <c:v>-2.832678624323417</c:v>
                </c:pt>
                <c:pt idx="1338">
                  <c:v>4.1679557065894679</c:v>
                </c:pt>
                <c:pt idx="1339">
                  <c:v>10.596896397511404</c:v>
                </c:pt>
                <c:pt idx="1340">
                  <c:v>1.5759114758275099</c:v>
                </c:pt>
                <c:pt idx="1341">
                  <c:v>-7.6539144349973665</c:v>
                </c:pt>
                <c:pt idx="1342">
                  <c:v>7.8224707251831802</c:v>
                </c:pt>
                <c:pt idx="1343">
                  <c:v>-5.0813779144932498</c:v>
                </c:pt>
                <c:pt idx="1344">
                  <c:v>-16.640600674349347</c:v>
                </c:pt>
                <c:pt idx="1345">
                  <c:v>-7.0824715224258297</c:v>
                </c:pt>
                <c:pt idx="1346">
                  <c:v>9.02890533240436</c:v>
                </c:pt>
                <c:pt idx="1347">
                  <c:v>6.6474369932246198</c:v>
                </c:pt>
                <c:pt idx="1348">
                  <c:v>-6.7833913986093188</c:v>
                </c:pt>
                <c:pt idx="1349">
                  <c:v>-2.504504760169926</c:v>
                </c:pt>
                <c:pt idx="1350">
                  <c:v>6.3331635498856</c:v>
                </c:pt>
                <c:pt idx="1351">
                  <c:v>12.973970469198798</c:v>
                </c:pt>
                <c:pt idx="1352">
                  <c:v>18.699998303202239</c:v>
                </c:pt>
                <c:pt idx="1353">
                  <c:v>8.3238344428893996</c:v>
                </c:pt>
                <c:pt idx="1354">
                  <c:v>-6.6208938063413898</c:v>
                </c:pt>
                <c:pt idx="1355">
                  <c:v>-2.3836537727960212</c:v>
                </c:pt>
                <c:pt idx="1356">
                  <c:v>19.760972944953256</c:v>
                </c:pt>
                <c:pt idx="1357">
                  <c:v>-0.25455584715608776</c:v>
                </c:pt>
                <c:pt idx="1358">
                  <c:v>8.8256283045527404</c:v>
                </c:pt>
                <c:pt idx="1359">
                  <c:v>-2.3947482829026199</c:v>
                </c:pt>
                <c:pt idx="1360">
                  <c:v>3.2258672280211012</c:v>
                </c:pt>
                <c:pt idx="1361">
                  <c:v>8.9503990529235793</c:v>
                </c:pt>
                <c:pt idx="1362">
                  <c:v>14.801180414023404</c:v>
                </c:pt>
                <c:pt idx="1363">
                  <c:v>21.330662280307259</c:v>
                </c:pt>
                <c:pt idx="1364">
                  <c:v>24.713319623265964</c:v>
                </c:pt>
                <c:pt idx="1365">
                  <c:v>21.676649973510351</c:v>
                </c:pt>
                <c:pt idx="1366">
                  <c:v>9.4639627849358483</c:v>
                </c:pt>
                <c:pt idx="1367">
                  <c:v>-16.735809746359699</c:v>
                </c:pt>
                <c:pt idx="1368">
                  <c:v>-2.57793555907414</c:v>
                </c:pt>
                <c:pt idx="1369">
                  <c:v>-7.21356768760789</c:v>
                </c:pt>
                <c:pt idx="1370">
                  <c:v>-2.5537677033032198</c:v>
                </c:pt>
                <c:pt idx="1371">
                  <c:v>-7.1627380095460378</c:v>
                </c:pt>
                <c:pt idx="1372">
                  <c:v>-12.471559668114702</c:v>
                </c:pt>
                <c:pt idx="1373">
                  <c:v>6.2632437109914934</c:v>
                </c:pt>
                <c:pt idx="1374">
                  <c:v>6.3676336892031804</c:v>
                </c:pt>
                <c:pt idx="1375">
                  <c:v>6.4625146365136299</c:v>
                </c:pt>
                <c:pt idx="1376">
                  <c:v>4.8191316475669437</c:v>
                </c:pt>
                <c:pt idx="1377">
                  <c:v>4.4020998244878404</c:v>
                </c:pt>
                <c:pt idx="1378">
                  <c:v>4.0829641353573995</c:v>
                </c:pt>
                <c:pt idx="1379">
                  <c:v>3.8428727524541597</c:v>
                </c:pt>
                <c:pt idx="1380">
                  <c:v>12.9640873656225</c:v>
                </c:pt>
                <c:pt idx="1381">
                  <c:v>22.028027585547456</c:v>
                </c:pt>
                <c:pt idx="1382">
                  <c:v>14.826003481427501</c:v>
                </c:pt>
                <c:pt idx="1383">
                  <c:v>11.055714976689528</c:v>
                </c:pt>
                <c:pt idx="1384">
                  <c:v>18.270229847827917</c:v>
                </c:pt>
                <c:pt idx="1385">
                  <c:v>26.638375096201301</c:v>
                </c:pt>
                <c:pt idx="1386">
                  <c:v>8.2007921765501219</c:v>
                </c:pt>
                <c:pt idx="1387">
                  <c:v>10.5491013589217</c:v>
                </c:pt>
                <c:pt idx="1388">
                  <c:v>-2.0461375855278749</c:v>
                </c:pt>
                <c:pt idx="1389">
                  <c:v>18.190163559251001</c:v>
                </c:pt>
                <c:pt idx="1390">
                  <c:v>10.5623024604756</c:v>
                </c:pt>
                <c:pt idx="1391">
                  <c:v>12.851148317555221</c:v>
                </c:pt>
                <c:pt idx="1392">
                  <c:v>15.3182059158369</c:v>
                </c:pt>
                <c:pt idx="1393">
                  <c:v>17.206940036349359</c:v>
                </c:pt>
                <c:pt idx="1394">
                  <c:v>14.824980956980404</c:v>
                </c:pt>
                <c:pt idx="1395">
                  <c:v>24.023545037732351</c:v>
                </c:pt>
                <c:pt idx="1396">
                  <c:v>30.983498540855951</c:v>
                </c:pt>
                <c:pt idx="1397">
                  <c:v>10.161747923288004</c:v>
                </c:pt>
                <c:pt idx="1398">
                  <c:v>-21.905090261980487</c:v>
                </c:pt>
                <c:pt idx="1399">
                  <c:v>4.30026591657297</c:v>
                </c:pt>
                <c:pt idx="1400">
                  <c:v>-14.570294294256223</c:v>
                </c:pt>
                <c:pt idx="1401">
                  <c:v>-2.7054058524634499</c:v>
                </c:pt>
                <c:pt idx="1402">
                  <c:v>11.470777311029927</c:v>
                </c:pt>
                <c:pt idx="1403">
                  <c:v>7.0918941602349896</c:v>
                </c:pt>
                <c:pt idx="1404">
                  <c:v>4.4495025866982703</c:v>
                </c:pt>
                <c:pt idx="1405">
                  <c:v>16.305791396784599</c:v>
                </c:pt>
                <c:pt idx="1406">
                  <c:v>24.232480393959989</c:v>
                </c:pt>
                <c:pt idx="1407">
                  <c:v>11.732242706244101</c:v>
                </c:pt>
                <c:pt idx="1408">
                  <c:v>-1.2333888015347401</c:v>
                </c:pt>
                <c:pt idx="1409">
                  <c:v>5.239742151403644</c:v>
                </c:pt>
                <c:pt idx="1410">
                  <c:v>11.782099608558317</c:v>
                </c:pt>
                <c:pt idx="1411">
                  <c:v>-1.0189174249948527</c:v>
                </c:pt>
                <c:pt idx="1412">
                  <c:v>22.980602453201236</c:v>
                </c:pt>
                <c:pt idx="1413">
                  <c:v>10.436498909700402</c:v>
                </c:pt>
                <c:pt idx="1414">
                  <c:v>22.400369334943829</c:v>
                </c:pt>
                <c:pt idx="1415">
                  <c:v>-1.0744131973691398</c:v>
                </c:pt>
                <c:pt idx="1416">
                  <c:v>-41.424684438951701</c:v>
                </c:pt>
                <c:pt idx="1417">
                  <c:v>-52.700609806471995</c:v>
                </c:pt>
                <c:pt idx="1418">
                  <c:v>-40.606010607731498</c:v>
                </c:pt>
                <c:pt idx="1419">
                  <c:v>-35.244205630410299</c:v>
                </c:pt>
                <c:pt idx="1420">
                  <c:v>-43.599033861355771</c:v>
                </c:pt>
                <c:pt idx="1421">
                  <c:v>-51.535468253043895</c:v>
                </c:pt>
                <c:pt idx="1422">
                  <c:v>-26.850439215644887</c:v>
                </c:pt>
                <c:pt idx="1423">
                  <c:v>-1.3298319553547477</c:v>
                </c:pt>
                <c:pt idx="1424">
                  <c:v>-9.3095607247300407</c:v>
                </c:pt>
                <c:pt idx="1425">
                  <c:v>-17.392265082952601</c:v>
                </c:pt>
                <c:pt idx="1426">
                  <c:v>-25.381990338034601</c:v>
                </c:pt>
                <c:pt idx="1427">
                  <c:v>-20.845758411106399</c:v>
                </c:pt>
                <c:pt idx="1428">
                  <c:v>-18.055916214103402</c:v>
                </c:pt>
                <c:pt idx="1429">
                  <c:v>8.9597664638510803</c:v>
                </c:pt>
                <c:pt idx="1430">
                  <c:v>-19.392448799915087</c:v>
                </c:pt>
                <c:pt idx="1431">
                  <c:v>1.5288926490509198</c:v>
                </c:pt>
                <c:pt idx="1432">
                  <c:v>-22.483130639238251</c:v>
                </c:pt>
                <c:pt idx="1433">
                  <c:v>-29.70208388682374</c:v>
                </c:pt>
                <c:pt idx="1434">
                  <c:v>-37.660692219399202</c:v>
                </c:pt>
                <c:pt idx="1435">
                  <c:v>25.622076862387189</c:v>
                </c:pt>
                <c:pt idx="1436">
                  <c:v>15.6842891253074</c:v>
                </c:pt>
                <c:pt idx="1437">
                  <c:v>17.822911773547887</c:v>
                </c:pt>
                <c:pt idx="1438">
                  <c:v>16.963456402417087</c:v>
                </c:pt>
                <c:pt idx="1439">
                  <c:v>4.8735391796581302</c:v>
                </c:pt>
                <c:pt idx="1440">
                  <c:v>58.485380695708997</c:v>
                </c:pt>
                <c:pt idx="1441">
                  <c:v>76.387743178445888</c:v>
                </c:pt>
                <c:pt idx="1442">
                  <c:v>97.129884672337582</c:v>
                </c:pt>
                <c:pt idx="1443">
                  <c:v>103.808674230267</c:v>
                </c:pt>
                <c:pt idx="1444">
                  <c:v>110.039645261429</c:v>
                </c:pt>
                <c:pt idx="1445">
                  <c:v>179.48617676651699</c:v>
                </c:pt>
                <c:pt idx="1446">
                  <c:v>208.32422941716456</c:v>
                </c:pt>
                <c:pt idx="1447">
                  <c:v>266.96647010353405</c:v>
                </c:pt>
                <c:pt idx="1448">
                  <c:v>266.05994036141732</c:v>
                </c:pt>
                <c:pt idx="1449">
                  <c:v>278.25054927319894</c:v>
                </c:pt>
                <c:pt idx="1450">
                  <c:v>265.7285139049402</c:v>
                </c:pt>
                <c:pt idx="1451">
                  <c:v>324.48075898364738</c:v>
                </c:pt>
                <c:pt idx="1452">
                  <c:v>373.42322703502299</c:v>
                </c:pt>
                <c:pt idx="1453">
                  <c:v>419.70927711805098</c:v>
                </c:pt>
                <c:pt idx="1454">
                  <c:v>483.63503072138963</c:v>
                </c:pt>
                <c:pt idx="1455">
                  <c:v>577.44544926589151</c:v>
                </c:pt>
                <c:pt idx="1456">
                  <c:v>621.42531926809613</c:v>
                </c:pt>
                <c:pt idx="1457">
                  <c:v>724.89546152238302</c:v>
                </c:pt>
                <c:pt idx="1458">
                  <c:v>746.43199401914751</c:v>
                </c:pt>
                <c:pt idx="1459">
                  <c:v>737.89134165646726</c:v>
                </c:pt>
                <c:pt idx="1460">
                  <c:v>776.71178514861924</c:v>
                </c:pt>
                <c:pt idx="1461">
                  <c:v>819.946285518737</c:v>
                </c:pt>
                <c:pt idx="1462">
                  <c:v>829.65284867757055</c:v>
                </c:pt>
                <c:pt idx="1463">
                  <c:v>844.72982656130853</c:v>
                </c:pt>
                <c:pt idx="1464">
                  <c:v>841.710521747553</c:v>
                </c:pt>
                <c:pt idx="1465">
                  <c:v>875.19589818235102</c:v>
                </c:pt>
                <c:pt idx="1466">
                  <c:v>884.45613963911501</c:v>
                </c:pt>
                <c:pt idx="1467">
                  <c:v>978.57372297205438</c:v>
                </c:pt>
                <c:pt idx="1468">
                  <c:v>995.08238699425999</c:v>
                </c:pt>
                <c:pt idx="1469">
                  <c:v>986.86991788751789</c:v>
                </c:pt>
                <c:pt idx="1470">
                  <c:v>1008.7327705217411</c:v>
                </c:pt>
                <c:pt idx="1471">
                  <c:v>1041.5634123065975</c:v>
                </c:pt>
                <c:pt idx="1472">
                  <c:v>1015.40457160252</c:v>
                </c:pt>
                <c:pt idx="1473">
                  <c:v>1024.8867371639501</c:v>
                </c:pt>
                <c:pt idx="1474">
                  <c:v>1035.6988731265201</c:v>
                </c:pt>
                <c:pt idx="1475">
                  <c:v>1058.9516165485099</c:v>
                </c:pt>
                <c:pt idx="1476">
                  <c:v>1088.08075284595</c:v>
                </c:pt>
                <c:pt idx="1477">
                  <c:v>1124.4308357194</c:v>
                </c:pt>
                <c:pt idx="1478">
                  <c:v>1144.5037104105299</c:v>
                </c:pt>
                <c:pt idx="1479">
                  <c:v>1122.81290939513</c:v>
                </c:pt>
                <c:pt idx="1480">
                  <c:v>1124.3467639360001</c:v>
                </c:pt>
                <c:pt idx="1481">
                  <c:v>1144.6534804059977</c:v>
                </c:pt>
                <c:pt idx="1482">
                  <c:v>1186.3470040160998</c:v>
                </c:pt>
                <c:pt idx="1483">
                  <c:v>1186.2583710071601</c:v>
                </c:pt>
                <c:pt idx="1484">
                  <c:v>1202.8835031001911</c:v>
                </c:pt>
                <c:pt idx="1485">
                  <c:v>1244.4397904314501</c:v>
                </c:pt>
                <c:pt idx="1486">
                  <c:v>1274.7024304922099</c:v>
                </c:pt>
                <c:pt idx="1487">
                  <c:v>1337.2981564219801</c:v>
                </c:pt>
                <c:pt idx="1488">
                  <c:v>1348.1341296240198</c:v>
                </c:pt>
                <c:pt idx="1489">
                  <c:v>1305.4554772348799</c:v>
                </c:pt>
                <c:pt idx="1490">
                  <c:v>1339.34369343711</c:v>
                </c:pt>
                <c:pt idx="1491">
                  <c:v>1414.5482289316299</c:v>
                </c:pt>
                <c:pt idx="1492">
                  <c:v>1541.6606236212101</c:v>
                </c:pt>
                <c:pt idx="1493">
                  <c:v>1635.8211656861101</c:v>
                </c:pt>
                <c:pt idx="1494">
                  <c:v>1655.4317753673611</c:v>
                </c:pt>
                <c:pt idx="1495">
                  <c:v>1936.61645525315</c:v>
                </c:pt>
                <c:pt idx="1496">
                  <c:v>2162.9017329091571</c:v>
                </c:pt>
                <c:pt idx="1497">
                  <c:v>2314.9192208903351</c:v>
                </c:pt>
                <c:pt idx="1498">
                  <c:v>2414.2816123536099</c:v>
                </c:pt>
                <c:pt idx="1499">
                  <c:v>2422.2881191534998</c:v>
                </c:pt>
                <c:pt idx="1500">
                  <c:v>2354.6926747137754</c:v>
                </c:pt>
                <c:pt idx="1501">
                  <c:v>2357.0911177176022</c:v>
                </c:pt>
                <c:pt idx="1502">
                  <c:v>2225.3660005921902</c:v>
                </c:pt>
                <c:pt idx="1503">
                  <c:v>2125.3786347667397</c:v>
                </c:pt>
                <c:pt idx="1504">
                  <c:v>2164.2850608782201</c:v>
                </c:pt>
                <c:pt idx="1505">
                  <c:v>2163.7904277949197</c:v>
                </c:pt>
                <c:pt idx="1506">
                  <c:v>2099.5188594150754</c:v>
                </c:pt>
                <c:pt idx="1507">
                  <c:v>2000.80756923741</c:v>
                </c:pt>
                <c:pt idx="1508">
                  <c:v>1930.0885001955901</c:v>
                </c:pt>
                <c:pt idx="1509">
                  <c:v>1918.5240588678398</c:v>
                </c:pt>
                <c:pt idx="1510">
                  <c:v>1945.9307913669111</c:v>
                </c:pt>
                <c:pt idx="1511">
                  <c:v>2015.7296958162301</c:v>
                </c:pt>
                <c:pt idx="1512">
                  <c:v>2263.1669544089655</c:v>
                </c:pt>
                <c:pt idx="1513">
                  <c:v>2352.59108549144</c:v>
                </c:pt>
                <c:pt idx="1514">
                  <c:v>2594.0768977955699</c:v>
                </c:pt>
                <c:pt idx="1515">
                  <c:v>2677.5131242226512</c:v>
                </c:pt>
                <c:pt idx="1516">
                  <c:v>2869.3416890147787</c:v>
                </c:pt>
                <c:pt idx="1517">
                  <c:v>3086.4933465746581</c:v>
                </c:pt>
                <c:pt idx="1518">
                  <c:v>3417.9109461781745</c:v>
                </c:pt>
                <c:pt idx="1519">
                  <c:v>3771.0308908342122</c:v>
                </c:pt>
                <c:pt idx="1520">
                  <c:v>4056.12774644304</c:v>
                </c:pt>
                <c:pt idx="1521">
                  <c:v>4347.1048477968297</c:v>
                </c:pt>
                <c:pt idx="1522">
                  <c:v>4718.4204495167714</c:v>
                </c:pt>
                <c:pt idx="1523">
                  <c:v>5040.3949949849602</c:v>
                </c:pt>
                <c:pt idx="1524">
                  <c:v>5065.9202839597001</c:v>
                </c:pt>
                <c:pt idx="1525">
                  <c:v>5043.8086862119644</c:v>
                </c:pt>
                <c:pt idx="1526">
                  <c:v>5183.6827553072399</c:v>
                </c:pt>
                <c:pt idx="1527">
                  <c:v>5297.5496933443465</c:v>
                </c:pt>
                <c:pt idx="1528">
                  <c:v>5173.4376196243775</c:v>
                </c:pt>
                <c:pt idx="1529">
                  <c:v>5109.1019976977514</c:v>
                </c:pt>
                <c:pt idx="1530">
                  <c:v>5088.1781116570792</c:v>
                </c:pt>
                <c:pt idx="1531">
                  <c:v>5144.8202502685954</c:v>
                </c:pt>
                <c:pt idx="1532">
                  <c:v>5169.0934887450185</c:v>
                </c:pt>
                <c:pt idx="1533">
                  <c:v>5350.3842296767143</c:v>
                </c:pt>
                <c:pt idx="1534">
                  <c:v>5492.3625512300514</c:v>
                </c:pt>
                <c:pt idx="1535">
                  <c:v>5597.0066913097044</c:v>
                </c:pt>
                <c:pt idx="1536">
                  <c:v>5886.6079989539112</c:v>
                </c:pt>
                <c:pt idx="1537">
                  <c:v>6194.7556633062504</c:v>
                </c:pt>
                <c:pt idx="1538">
                  <c:v>6369.5081986866344</c:v>
                </c:pt>
                <c:pt idx="1539">
                  <c:v>6729.6050218640103</c:v>
                </c:pt>
                <c:pt idx="1540">
                  <c:v>7151.6317317313114</c:v>
                </c:pt>
                <c:pt idx="1541">
                  <c:v>7620.6868014197862</c:v>
                </c:pt>
                <c:pt idx="1542">
                  <c:v>7912.7822650916924</c:v>
                </c:pt>
                <c:pt idx="1543">
                  <c:v>8225.3454502701898</c:v>
                </c:pt>
                <c:pt idx="1544">
                  <c:v>8454.3154134415945</c:v>
                </c:pt>
                <c:pt idx="1545">
                  <c:v>8020.3633584612244</c:v>
                </c:pt>
                <c:pt idx="1546">
                  <c:v>7605.4135817072802</c:v>
                </c:pt>
                <c:pt idx="1547">
                  <c:v>7287.0419761354924</c:v>
                </c:pt>
                <c:pt idx="1548">
                  <c:v>6945.7723457364909</c:v>
                </c:pt>
                <c:pt idx="1549">
                  <c:v>6708.0415503783097</c:v>
                </c:pt>
                <c:pt idx="1550">
                  <c:v>6760.9499623428765</c:v>
                </c:pt>
                <c:pt idx="1551">
                  <c:v>6526.0329105433402</c:v>
                </c:pt>
                <c:pt idx="1552">
                  <c:v>6389.8032946309804</c:v>
                </c:pt>
                <c:pt idx="1553">
                  <c:v>6184.0004915421314</c:v>
                </c:pt>
                <c:pt idx="1554">
                  <c:v>6154.9716379459596</c:v>
                </c:pt>
                <c:pt idx="1555">
                  <c:v>6037.3325665620023</c:v>
                </c:pt>
                <c:pt idx="1556">
                  <c:v>5802.1611050291813</c:v>
                </c:pt>
                <c:pt idx="1557">
                  <c:v>5941.0089238999344</c:v>
                </c:pt>
                <c:pt idx="1558">
                  <c:v>6010.7050727210399</c:v>
                </c:pt>
                <c:pt idx="1559">
                  <c:v>5983.3505236775563</c:v>
                </c:pt>
                <c:pt idx="1560">
                  <c:v>6017.5661730838392</c:v>
                </c:pt>
                <c:pt idx="1561">
                  <c:v>5887.4814854403285</c:v>
                </c:pt>
                <c:pt idx="1562">
                  <c:v>5775.13731713372</c:v>
                </c:pt>
                <c:pt idx="1563">
                  <c:v>5891.0367789611701</c:v>
                </c:pt>
                <c:pt idx="1564">
                  <c:v>5985.4990508054198</c:v>
                </c:pt>
                <c:pt idx="1565">
                  <c:v>5924.2529171244096</c:v>
                </c:pt>
                <c:pt idx="1566">
                  <c:v>5900.4412285220724</c:v>
                </c:pt>
                <c:pt idx="1567">
                  <c:v>5894.1889819578591</c:v>
                </c:pt>
                <c:pt idx="1568">
                  <c:v>6045.6094932282804</c:v>
                </c:pt>
                <c:pt idx="1569">
                  <c:v>5912.0037788195095</c:v>
                </c:pt>
                <c:pt idx="1570">
                  <c:v>5795.3898489131097</c:v>
                </c:pt>
                <c:pt idx="1571">
                  <c:v>5858.5665189911024</c:v>
                </c:pt>
                <c:pt idx="1572">
                  <c:v>5691.0047594759544</c:v>
                </c:pt>
                <c:pt idx="1573">
                  <c:v>5709.3467707722402</c:v>
                </c:pt>
                <c:pt idx="1574">
                  <c:v>5677.0143611130934</c:v>
                </c:pt>
                <c:pt idx="1575">
                  <c:v>5453.2232779852702</c:v>
                </c:pt>
                <c:pt idx="1576">
                  <c:v>5165.8855836493103</c:v>
                </c:pt>
                <c:pt idx="1577">
                  <c:v>5082.4889187149975</c:v>
                </c:pt>
                <c:pt idx="1578">
                  <c:v>5144.2654566409501</c:v>
                </c:pt>
                <c:pt idx="1579">
                  <c:v>5175.7558115680504</c:v>
                </c:pt>
                <c:pt idx="1580">
                  <c:v>5235.8337833877595</c:v>
                </c:pt>
                <c:pt idx="1581">
                  <c:v>5203.7951841893391</c:v>
                </c:pt>
                <c:pt idx="1582">
                  <c:v>5509.8589344732563</c:v>
                </c:pt>
                <c:pt idx="1583">
                  <c:v>5399.8805068791744</c:v>
                </c:pt>
                <c:pt idx="1584">
                  <c:v>5403.0767834156804</c:v>
                </c:pt>
                <c:pt idx="1585">
                  <c:v>5425.2824992680999</c:v>
                </c:pt>
                <c:pt idx="1586">
                  <c:v>5224.7454795512012</c:v>
                </c:pt>
                <c:pt idx="1587">
                  <c:v>5239.81845526492</c:v>
                </c:pt>
                <c:pt idx="1588">
                  <c:v>5243.9823216168334</c:v>
                </c:pt>
                <c:pt idx="1589">
                  <c:v>5236.5835153751896</c:v>
                </c:pt>
                <c:pt idx="1590">
                  <c:v>5124.1490712229224</c:v>
                </c:pt>
                <c:pt idx="1591">
                  <c:v>5091.6092121116244</c:v>
                </c:pt>
                <c:pt idx="1592">
                  <c:v>4932.8767624014254</c:v>
                </c:pt>
                <c:pt idx="1593">
                  <c:v>4805.6102030813463</c:v>
                </c:pt>
                <c:pt idx="1594">
                  <c:v>4583.15081014512</c:v>
                </c:pt>
                <c:pt idx="1595">
                  <c:v>4652.4292716913224</c:v>
                </c:pt>
                <c:pt idx="1596">
                  <c:v>4577.1452919223502</c:v>
                </c:pt>
                <c:pt idx="1597">
                  <c:v>4562.6232230345113</c:v>
                </c:pt>
                <c:pt idx="1598">
                  <c:v>4587.5656888345102</c:v>
                </c:pt>
                <c:pt idx="1599">
                  <c:v>4525.3455621837202</c:v>
                </c:pt>
                <c:pt idx="1600">
                  <c:v>4542.4633901077796</c:v>
                </c:pt>
                <c:pt idx="1601">
                  <c:v>4628.9831467987597</c:v>
                </c:pt>
                <c:pt idx="1602">
                  <c:v>4716.0614619736243</c:v>
                </c:pt>
                <c:pt idx="1603">
                  <c:v>4733.4573068203699</c:v>
                </c:pt>
                <c:pt idx="1604">
                  <c:v>4647.8569388628002</c:v>
                </c:pt>
                <c:pt idx="1605">
                  <c:v>4719.80458513349</c:v>
                </c:pt>
                <c:pt idx="1606">
                  <c:v>4716.9127797091614</c:v>
                </c:pt>
                <c:pt idx="1607">
                  <c:v>4762.9214896202902</c:v>
                </c:pt>
                <c:pt idx="1608">
                  <c:v>4773.7198990571533</c:v>
                </c:pt>
                <c:pt idx="1609">
                  <c:v>4728.8493841614754</c:v>
                </c:pt>
                <c:pt idx="1610">
                  <c:v>4716.0997655177334</c:v>
                </c:pt>
                <c:pt idx="1611">
                  <c:v>4855.3978179179085</c:v>
                </c:pt>
                <c:pt idx="1612">
                  <c:v>4886.6585172534824</c:v>
                </c:pt>
                <c:pt idx="1613">
                  <c:v>4810.3738747341195</c:v>
                </c:pt>
                <c:pt idx="1614">
                  <c:v>4675.2064691129954</c:v>
                </c:pt>
                <c:pt idx="1615">
                  <c:v>4513.6630601749503</c:v>
                </c:pt>
                <c:pt idx="1616">
                  <c:v>4699.2907854866999</c:v>
                </c:pt>
                <c:pt idx="1617">
                  <c:v>4679.1200432781634</c:v>
                </c:pt>
                <c:pt idx="1618">
                  <c:v>4785.6603552816714</c:v>
                </c:pt>
                <c:pt idx="1619">
                  <c:v>4677.9441327824497</c:v>
                </c:pt>
                <c:pt idx="1620">
                  <c:v>4732.2427683748401</c:v>
                </c:pt>
                <c:pt idx="1621">
                  <c:v>4642.6497439898803</c:v>
                </c:pt>
                <c:pt idx="1622">
                  <c:v>4689.2709783398395</c:v>
                </c:pt>
                <c:pt idx="1623">
                  <c:v>4870.6308710173944</c:v>
                </c:pt>
                <c:pt idx="1624">
                  <c:v>4874.5629686530292</c:v>
                </c:pt>
                <c:pt idx="1625">
                  <c:v>4805.3659648076382</c:v>
                </c:pt>
                <c:pt idx="1626">
                  <c:v>4713.9154680815891</c:v>
                </c:pt>
                <c:pt idx="1627">
                  <c:v>4994.0507941246196</c:v>
                </c:pt>
                <c:pt idx="1628">
                  <c:v>4932.0170827136699</c:v>
                </c:pt>
                <c:pt idx="1629">
                  <c:v>4980.3995297868823</c:v>
                </c:pt>
                <c:pt idx="1630">
                  <c:v>4863.4969502243675</c:v>
                </c:pt>
                <c:pt idx="1631">
                  <c:v>4895.3974986621097</c:v>
                </c:pt>
                <c:pt idx="1632">
                  <c:v>5026.7174195465896</c:v>
                </c:pt>
                <c:pt idx="1633">
                  <c:v>5229.03637934772</c:v>
                </c:pt>
                <c:pt idx="1634">
                  <c:v>5312.1065498846301</c:v>
                </c:pt>
                <c:pt idx="1635">
                  <c:v>5345.6133889922185</c:v>
                </c:pt>
                <c:pt idx="1636">
                  <c:v>5511.9168089915302</c:v>
                </c:pt>
                <c:pt idx="1637">
                  <c:v>5686.503858647101</c:v>
                </c:pt>
                <c:pt idx="1638">
                  <c:v>5577.3350320517602</c:v>
                </c:pt>
                <c:pt idx="1639">
                  <c:v>5409.4290118522204</c:v>
                </c:pt>
                <c:pt idx="1640">
                  <c:v>5331.8415736820534</c:v>
                </c:pt>
                <c:pt idx="1641">
                  <c:v>5291.2790221688301</c:v>
                </c:pt>
                <c:pt idx="1642">
                  <c:v>5209.0140736677413</c:v>
                </c:pt>
                <c:pt idx="1643">
                  <c:v>5231.6584502039204</c:v>
                </c:pt>
                <c:pt idx="1644">
                  <c:v>5106.1711172177502</c:v>
                </c:pt>
                <c:pt idx="1645">
                  <c:v>4929.4835267383996</c:v>
                </c:pt>
                <c:pt idx="1646">
                  <c:v>4933.4469071507401</c:v>
                </c:pt>
                <c:pt idx="1647">
                  <c:v>4677.5775568928575</c:v>
                </c:pt>
                <c:pt idx="1648">
                  <c:v>4598.1823070070814</c:v>
                </c:pt>
                <c:pt idx="1649">
                  <c:v>4331.6425503947503</c:v>
                </c:pt>
                <c:pt idx="1650">
                  <c:v>4406.0625124379812</c:v>
                </c:pt>
                <c:pt idx="1651">
                  <c:v>4305.59306520679</c:v>
                </c:pt>
                <c:pt idx="1652">
                  <c:v>4276.0503011608544</c:v>
                </c:pt>
                <c:pt idx="1653">
                  <c:v>4226.7627484100503</c:v>
                </c:pt>
                <c:pt idx="1654">
                  <c:v>4294.5413671730903</c:v>
                </c:pt>
                <c:pt idx="1655">
                  <c:v>4355.4078651976797</c:v>
                </c:pt>
                <c:pt idx="1656">
                  <c:v>4437.4948839928775</c:v>
                </c:pt>
                <c:pt idx="1657">
                  <c:v>4489.0125458234834</c:v>
                </c:pt>
                <c:pt idx="1658">
                  <c:v>4460.2394391558491</c:v>
                </c:pt>
                <c:pt idx="1659">
                  <c:v>4596.7596811157891</c:v>
                </c:pt>
                <c:pt idx="1660">
                  <c:v>4624.0563595924004</c:v>
                </c:pt>
                <c:pt idx="1661">
                  <c:v>4816.3322086150902</c:v>
                </c:pt>
                <c:pt idx="1662">
                  <c:v>4994.2176840540424</c:v>
                </c:pt>
                <c:pt idx="1663">
                  <c:v>5096.5840439905896</c:v>
                </c:pt>
                <c:pt idx="1664">
                  <c:v>5136.8341319671354</c:v>
                </c:pt>
                <c:pt idx="1665">
                  <c:v>5470.37230854472</c:v>
                </c:pt>
                <c:pt idx="1666">
                  <c:v>5451.1189814574882</c:v>
                </c:pt>
                <c:pt idx="1667">
                  <c:v>5305.4253955261302</c:v>
                </c:pt>
                <c:pt idx="1668">
                  <c:v>5253.2154332712134</c:v>
                </c:pt>
                <c:pt idx="1669">
                  <c:v>5169.2233157630799</c:v>
                </c:pt>
                <c:pt idx="1670">
                  <c:v>4997.1111248948282</c:v>
                </c:pt>
                <c:pt idx="1671">
                  <c:v>4987.1655478254734</c:v>
                </c:pt>
                <c:pt idx="1672">
                  <c:v>5014.3836360065334</c:v>
                </c:pt>
                <c:pt idx="1673">
                  <c:v>4949.8075833083485</c:v>
                </c:pt>
                <c:pt idx="1674">
                  <c:v>4877.7777732164468</c:v>
                </c:pt>
                <c:pt idx="1675">
                  <c:v>4991.0674163488575</c:v>
                </c:pt>
                <c:pt idx="1676">
                  <c:v>5109.6974289640202</c:v>
                </c:pt>
                <c:pt idx="1677">
                  <c:v>4898.8646435316523</c:v>
                </c:pt>
                <c:pt idx="1678">
                  <c:v>5022.1746122239101</c:v>
                </c:pt>
                <c:pt idx="1679">
                  <c:v>5060.6879374828104</c:v>
                </c:pt>
                <c:pt idx="1680">
                  <c:v>5128.5950001473202</c:v>
                </c:pt>
                <c:pt idx="1681">
                  <c:v>5244.0699588521102</c:v>
                </c:pt>
                <c:pt idx="1682">
                  <c:v>5326.1095827270401</c:v>
                </c:pt>
                <c:pt idx="1683">
                  <c:v>5244.2219783526634</c:v>
                </c:pt>
                <c:pt idx="1684">
                  <c:v>5353.7268664020612</c:v>
                </c:pt>
                <c:pt idx="1685">
                  <c:v>5340.6398474845801</c:v>
                </c:pt>
                <c:pt idx="1686">
                  <c:v>5057.6160967012493</c:v>
                </c:pt>
                <c:pt idx="1687">
                  <c:v>4890.3212316505123</c:v>
                </c:pt>
                <c:pt idx="1688">
                  <c:v>4797.1129557545191</c:v>
                </c:pt>
                <c:pt idx="1689">
                  <c:v>4839.0050804132024</c:v>
                </c:pt>
                <c:pt idx="1690">
                  <c:v>4709.1793286902102</c:v>
                </c:pt>
                <c:pt idx="1691">
                  <c:v>4687.7224236092243</c:v>
                </c:pt>
                <c:pt idx="1692">
                  <c:v>4655.2311187529904</c:v>
                </c:pt>
                <c:pt idx="1693">
                  <c:v>4591.6759409590904</c:v>
                </c:pt>
                <c:pt idx="1694">
                  <c:v>4551.5240455809444</c:v>
                </c:pt>
                <c:pt idx="1695">
                  <c:v>4453.0016592845814</c:v>
                </c:pt>
                <c:pt idx="1696">
                  <c:v>4418.7498930338097</c:v>
                </c:pt>
                <c:pt idx="1697">
                  <c:v>4349.9616145669243</c:v>
                </c:pt>
                <c:pt idx="1698">
                  <c:v>4424.2747315767401</c:v>
                </c:pt>
                <c:pt idx="1699">
                  <c:v>4524.2713515301675</c:v>
                </c:pt>
                <c:pt idx="1700">
                  <c:v>4447.0999840392424</c:v>
                </c:pt>
                <c:pt idx="1701">
                  <c:v>4267.1981086881824</c:v>
                </c:pt>
                <c:pt idx="1702">
                  <c:v>4256.8263502746404</c:v>
                </c:pt>
                <c:pt idx="1703">
                  <c:v>4278.6747426197899</c:v>
                </c:pt>
                <c:pt idx="1704">
                  <c:v>4313.7257506625001</c:v>
                </c:pt>
                <c:pt idx="1705">
                  <c:v>4246.4861257564444</c:v>
                </c:pt>
                <c:pt idx="1706">
                  <c:v>4164.4917805457499</c:v>
                </c:pt>
                <c:pt idx="1707">
                  <c:v>4217.5613266303344</c:v>
                </c:pt>
                <c:pt idx="1708">
                  <c:v>4107.7789174374475</c:v>
                </c:pt>
                <c:pt idx="1709">
                  <c:v>4020.1348533942801</c:v>
                </c:pt>
                <c:pt idx="1710">
                  <c:v>4073.2156237382601</c:v>
                </c:pt>
                <c:pt idx="1711">
                  <c:v>3856.6561628767822</c:v>
                </c:pt>
                <c:pt idx="1712">
                  <c:v>3927.9687349214501</c:v>
                </c:pt>
                <c:pt idx="1713">
                  <c:v>3962.7400898372298</c:v>
                </c:pt>
                <c:pt idx="1714">
                  <c:v>3973.27910178406</c:v>
                </c:pt>
                <c:pt idx="1715">
                  <c:v>4035.3792083284102</c:v>
                </c:pt>
                <c:pt idx="1716">
                  <c:v>4004.29850381407</c:v>
                </c:pt>
                <c:pt idx="1717">
                  <c:v>4128.49343501777</c:v>
                </c:pt>
                <c:pt idx="1718">
                  <c:v>4071.4871978060351</c:v>
                </c:pt>
                <c:pt idx="1719">
                  <c:v>4010.5146009491</c:v>
                </c:pt>
                <c:pt idx="1720">
                  <c:v>4008.2032426706</c:v>
                </c:pt>
                <c:pt idx="1721">
                  <c:v>4014.0828398836597</c:v>
                </c:pt>
                <c:pt idx="1722">
                  <c:v>3880.0050933563812</c:v>
                </c:pt>
                <c:pt idx="1723">
                  <c:v>3926.1600146996598</c:v>
                </c:pt>
                <c:pt idx="1724">
                  <c:v>3874.5574608316201</c:v>
                </c:pt>
                <c:pt idx="1725">
                  <c:v>3953.4759971624812</c:v>
                </c:pt>
                <c:pt idx="1726">
                  <c:v>3846.1247415554099</c:v>
                </c:pt>
                <c:pt idx="1727">
                  <c:v>3741.63198190208</c:v>
                </c:pt>
                <c:pt idx="1728">
                  <c:v>3690.0876925385251</c:v>
                </c:pt>
                <c:pt idx="1729">
                  <c:v>3634.7218375334251</c:v>
                </c:pt>
                <c:pt idx="1730">
                  <c:v>3624.1087616085697</c:v>
                </c:pt>
                <c:pt idx="1731">
                  <c:v>3596.79659556158</c:v>
                </c:pt>
                <c:pt idx="1732">
                  <c:v>3553.8350959474051</c:v>
                </c:pt>
                <c:pt idx="1733">
                  <c:v>3611.6882275789999</c:v>
                </c:pt>
                <c:pt idx="1734">
                  <c:v>3838.8412832736412</c:v>
                </c:pt>
                <c:pt idx="1735">
                  <c:v>3739.4050954834502</c:v>
                </c:pt>
                <c:pt idx="1736">
                  <c:v>3719.2193848824922</c:v>
                </c:pt>
                <c:pt idx="1737">
                  <c:v>3715.5789759935201</c:v>
                </c:pt>
                <c:pt idx="1738">
                  <c:v>3677.9461053977398</c:v>
                </c:pt>
                <c:pt idx="1739">
                  <c:v>3771.8690832946199</c:v>
                </c:pt>
                <c:pt idx="1740">
                  <c:v>3848.1216183497399</c:v>
                </c:pt>
                <c:pt idx="1741">
                  <c:v>3747.480425442765</c:v>
                </c:pt>
                <c:pt idx="1742">
                  <c:v>3832.0768116863801</c:v>
                </c:pt>
                <c:pt idx="1743">
                  <c:v>4003.8559365147171</c:v>
                </c:pt>
                <c:pt idx="1744">
                  <c:v>4094.4177957081902</c:v>
                </c:pt>
                <c:pt idx="1745">
                  <c:v>3998.3526953270798</c:v>
                </c:pt>
                <c:pt idx="1746">
                  <c:v>3825.9203781825922</c:v>
                </c:pt>
                <c:pt idx="1747">
                  <c:v>3924.2898988511297</c:v>
                </c:pt>
                <c:pt idx="1748">
                  <c:v>4004.0497710108998</c:v>
                </c:pt>
                <c:pt idx="1749">
                  <c:v>3851.7649351933997</c:v>
                </c:pt>
                <c:pt idx="1750">
                  <c:v>3856.9453292797602</c:v>
                </c:pt>
                <c:pt idx="1751">
                  <c:v>3692.6909644821899</c:v>
                </c:pt>
                <c:pt idx="1752">
                  <c:v>3572.6763636325722</c:v>
                </c:pt>
                <c:pt idx="1753">
                  <c:v>3695.5315572846971</c:v>
                </c:pt>
                <c:pt idx="1754">
                  <c:v>3692.3023226423256</c:v>
                </c:pt>
                <c:pt idx="1755">
                  <c:v>3619.3013553971246</c:v>
                </c:pt>
                <c:pt idx="1756">
                  <c:v>3614.2682766154498</c:v>
                </c:pt>
                <c:pt idx="1757">
                  <c:v>3656.3342336483056</c:v>
                </c:pt>
                <c:pt idx="1758">
                  <c:v>3837.96048480742</c:v>
                </c:pt>
                <c:pt idx="1759">
                  <c:v>3844.6340515357501</c:v>
                </c:pt>
                <c:pt idx="1760">
                  <c:v>3771.2220470151497</c:v>
                </c:pt>
                <c:pt idx="1761">
                  <c:v>3908.7773014895201</c:v>
                </c:pt>
                <c:pt idx="1762">
                  <c:v>3893.2027792280687</c:v>
                </c:pt>
                <c:pt idx="1763">
                  <c:v>3841.5405476774622</c:v>
                </c:pt>
                <c:pt idx="1764">
                  <c:v>3927.3084264631298</c:v>
                </c:pt>
                <c:pt idx="1765">
                  <c:v>3886.9773889211201</c:v>
                </c:pt>
                <c:pt idx="1766">
                  <c:v>3875.87041149981</c:v>
                </c:pt>
                <c:pt idx="1767">
                  <c:v>3778.4043535936112</c:v>
                </c:pt>
                <c:pt idx="1768">
                  <c:v>3674.58262528157</c:v>
                </c:pt>
                <c:pt idx="1769">
                  <c:v>3628.2013407671197</c:v>
                </c:pt>
                <c:pt idx="1770">
                  <c:v>3586.5614008218099</c:v>
                </c:pt>
                <c:pt idx="1771">
                  <c:v>3655.7930362127922</c:v>
                </c:pt>
                <c:pt idx="1772">
                  <c:v>3789.0155679230402</c:v>
                </c:pt>
                <c:pt idx="1773">
                  <c:v>3720.4809981550297</c:v>
                </c:pt>
                <c:pt idx="1774">
                  <c:v>3715.2053283751802</c:v>
                </c:pt>
                <c:pt idx="1775">
                  <c:v>3723.3925133536122</c:v>
                </c:pt>
                <c:pt idx="1776">
                  <c:v>3756.5980965959502</c:v>
                </c:pt>
                <c:pt idx="1777">
                  <c:v>3737.9339225698445</c:v>
                </c:pt>
                <c:pt idx="1778">
                  <c:v>3801.4406894777344</c:v>
                </c:pt>
                <c:pt idx="1779">
                  <c:v>3824.0934881011499</c:v>
                </c:pt>
                <c:pt idx="1780">
                  <c:v>3945.9330420084266</c:v>
                </c:pt>
                <c:pt idx="1781">
                  <c:v>3894.8480256295397</c:v>
                </c:pt>
                <c:pt idx="1782">
                  <c:v>3852.0702775048012</c:v>
                </c:pt>
                <c:pt idx="1783">
                  <c:v>3812.752469750315</c:v>
                </c:pt>
                <c:pt idx="1784">
                  <c:v>3602.4799063997912</c:v>
                </c:pt>
                <c:pt idx="1785">
                  <c:v>3649.8777512809356</c:v>
                </c:pt>
                <c:pt idx="1786">
                  <c:v>3733.36043877878</c:v>
                </c:pt>
                <c:pt idx="1787">
                  <c:v>3675.6816219372299</c:v>
                </c:pt>
                <c:pt idx="1788">
                  <c:v>3606.7885033651987</c:v>
                </c:pt>
                <c:pt idx="1789">
                  <c:v>3592.1007028053145</c:v>
                </c:pt>
                <c:pt idx="1790">
                  <c:v>3543.9370113077302</c:v>
                </c:pt>
                <c:pt idx="1791">
                  <c:v>3634.4443778133746</c:v>
                </c:pt>
                <c:pt idx="1792">
                  <c:v>3463.339127412245</c:v>
                </c:pt>
                <c:pt idx="1793">
                  <c:v>3514.6415143255822</c:v>
                </c:pt>
                <c:pt idx="1794">
                  <c:v>3436.5880473372199</c:v>
                </c:pt>
                <c:pt idx="1795">
                  <c:v>3510.67079933166</c:v>
                </c:pt>
                <c:pt idx="1796">
                  <c:v>3731.4335162906191</c:v>
                </c:pt>
                <c:pt idx="1797">
                  <c:v>3713.4317206048322</c:v>
                </c:pt>
                <c:pt idx="1798">
                  <c:v>3609.2852008185801</c:v>
                </c:pt>
                <c:pt idx="1799">
                  <c:v>3617.1595760525056</c:v>
                </c:pt>
                <c:pt idx="1800">
                  <c:v>3739.9069732151002</c:v>
                </c:pt>
                <c:pt idx="1801">
                  <c:v>3833.8545818109701</c:v>
                </c:pt>
                <c:pt idx="1802">
                  <c:v>3860.0730366429166</c:v>
                </c:pt>
                <c:pt idx="1803">
                  <c:v>3815.1149842508999</c:v>
                </c:pt>
                <c:pt idx="1804">
                  <c:v>3841.48080483489</c:v>
                </c:pt>
                <c:pt idx="1805">
                  <c:v>3741.5334633703151</c:v>
                </c:pt>
                <c:pt idx="1806">
                  <c:v>3747.3364479687698</c:v>
                </c:pt>
                <c:pt idx="1807">
                  <c:v>3707.9760202106004</c:v>
                </c:pt>
                <c:pt idx="1808">
                  <c:v>3602.2180722084222</c:v>
                </c:pt>
                <c:pt idx="1809">
                  <c:v>3560.36092892141</c:v>
                </c:pt>
                <c:pt idx="1810">
                  <c:v>3483.7587516689155</c:v>
                </c:pt>
                <c:pt idx="1811">
                  <c:v>3442.3430983380422</c:v>
                </c:pt>
                <c:pt idx="1812">
                  <c:v>3329.0631017492801</c:v>
                </c:pt>
                <c:pt idx="1813">
                  <c:v>3369.4372757160399</c:v>
                </c:pt>
                <c:pt idx="1814">
                  <c:v>3415.69214825992</c:v>
                </c:pt>
                <c:pt idx="1815">
                  <c:v>3303.0074515460401</c:v>
                </c:pt>
                <c:pt idx="1816">
                  <c:v>3256.9374079675122</c:v>
                </c:pt>
                <c:pt idx="1817">
                  <c:v>3159.6322874200387</c:v>
                </c:pt>
                <c:pt idx="1818">
                  <c:v>3238.5137289213812</c:v>
                </c:pt>
                <c:pt idx="1819">
                  <c:v>3309.9486838334401</c:v>
                </c:pt>
                <c:pt idx="1820">
                  <c:v>3261.5547295034312</c:v>
                </c:pt>
                <c:pt idx="1821">
                  <c:v>3328.4925949704166</c:v>
                </c:pt>
                <c:pt idx="1822">
                  <c:v>3426.5564616820297</c:v>
                </c:pt>
                <c:pt idx="1823">
                  <c:v>3532.2080022851601</c:v>
                </c:pt>
                <c:pt idx="1824">
                  <c:v>3489.4818998450801</c:v>
                </c:pt>
                <c:pt idx="1825">
                  <c:v>3579.2830748795745</c:v>
                </c:pt>
                <c:pt idx="1826">
                  <c:v>3525.2609383100198</c:v>
                </c:pt>
                <c:pt idx="1827">
                  <c:v>3568.1687412592287</c:v>
                </c:pt>
                <c:pt idx="1828">
                  <c:v>3553.7988024282649</c:v>
                </c:pt>
                <c:pt idx="1829">
                  <c:v>3614.0322367499202</c:v>
                </c:pt>
                <c:pt idx="1830">
                  <c:v>3592.1873810770498</c:v>
                </c:pt>
                <c:pt idx="1831">
                  <c:v>3448.7381955601199</c:v>
                </c:pt>
                <c:pt idx="1832">
                  <c:v>3370.5256677611287</c:v>
                </c:pt>
                <c:pt idx="1833">
                  <c:v>3289.852583244065</c:v>
                </c:pt>
                <c:pt idx="1834">
                  <c:v>3270.0173063161756</c:v>
                </c:pt>
                <c:pt idx="1835">
                  <c:v>3182.2388909100187</c:v>
                </c:pt>
                <c:pt idx="1836">
                  <c:v>3359.9777630424551</c:v>
                </c:pt>
                <c:pt idx="1837">
                  <c:v>3296.4193300475181</c:v>
                </c:pt>
                <c:pt idx="1838">
                  <c:v>3312.8861597254599</c:v>
                </c:pt>
                <c:pt idx="1839">
                  <c:v>3339.7243988937598</c:v>
                </c:pt>
                <c:pt idx="1840">
                  <c:v>3291.3031173580871</c:v>
                </c:pt>
                <c:pt idx="1841">
                  <c:v>3171.4172512012351</c:v>
                </c:pt>
                <c:pt idx="1842">
                  <c:v>3099.9212457628987</c:v>
                </c:pt>
                <c:pt idx="1843">
                  <c:v>3143.5257478613212</c:v>
                </c:pt>
                <c:pt idx="1844">
                  <c:v>3126.9714535781991</c:v>
                </c:pt>
                <c:pt idx="1845">
                  <c:v>3125.8351807178801</c:v>
                </c:pt>
                <c:pt idx="1846">
                  <c:v>3140.2081310158487</c:v>
                </c:pt>
                <c:pt idx="1847">
                  <c:v>3206.2142308015646</c:v>
                </c:pt>
                <c:pt idx="1848">
                  <c:v>3153.8049639740202</c:v>
                </c:pt>
                <c:pt idx="1849">
                  <c:v>3136.5700156108501</c:v>
                </c:pt>
                <c:pt idx="1850">
                  <c:v>3033.7878839694449</c:v>
                </c:pt>
                <c:pt idx="1851">
                  <c:v>3089.6787547037297</c:v>
                </c:pt>
                <c:pt idx="1852">
                  <c:v>3092.8116794570201</c:v>
                </c:pt>
                <c:pt idx="1853">
                  <c:v>3096.7577637905802</c:v>
                </c:pt>
                <c:pt idx="1854">
                  <c:v>3065.28311146743</c:v>
                </c:pt>
                <c:pt idx="1855">
                  <c:v>3082.02310871503</c:v>
                </c:pt>
                <c:pt idx="1856">
                  <c:v>3233.84798504537</c:v>
                </c:pt>
                <c:pt idx="1857">
                  <c:v>3272.5438774075401</c:v>
                </c:pt>
                <c:pt idx="1858">
                  <c:v>3303.1101520451671</c:v>
                </c:pt>
                <c:pt idx="1859">
                  <c:v>3252.2443550673097</c:v>
                </c:pt>
                <c:pt idx="1860">
                  <c:v>3253.37408359866</c:v>
                </c:pt>
                <c:pt idx="1861">
                  <c:v>3187.8983656990299</c:v>
                </c:pt>
                <c:pt idx="1862">
                  <c:v>3214.6938480302501</c:v>
                </c:pt>
                <c:pt idx="1863">
                  <c:v>3113.6441630842901</c:v>
                </c:pt>
                <c:pt idx="1864">
                  <c:v>3074.8883615674199</c:v>
                </c:pt>
                <c:pt idx="1865">
                  <c:v>2989.7452595095001</c:v>
                </c:pt>
                <c:pt idx="1866">
                  <c:v>3047.1832134022502</c:v>
                </c:pt>
                <c:pt idx="1867">
                  <c:v>2973.0774534929701</c:v>
                </c:pt>
                <c:pt idx="1868">
                  <c:v>2916.3856603660797</c:v>
                </c:pt>
                <c:pt idx="1869">
                  <c:v>2937.0868393121355</c:v>
                </c:pt>
                <c:pt idx="1870">
                  <c:v>2926.54598278814</c:v>
                </c:pt>
                <c:pt idx="1871">
                  <c:v>2974.315339281768</c:v>
                </c:pt>
                <c:pt idx="1872">
                  <c:v>2928.5469773611098</c:v>
                </c:pt>
                <c:pt idx="1873">
                  <c:v>2989.72160720077</c:v>
                </c:pt>
                <c:pt idx="1874">
                  <c:v>2939.1383612642699</c:v>
                </c:pt>
                <c:pt idx="1875">
                  <c:v>2921.2798001902897</c:v>
                </c:pt>
                <c:pt idx="1876">
                  <c:v>2873.8759642057312</c:v>
                </c:pt>
                <c:pt idx="1877">
                  <c:v>2960.0110819517199</c:v>
                </c:pt>
                <c:pt idx="1878">
                  <c:v>2879.3390412034951</c:v>
                </c:pt>
                <c:pt idx="1879">
                  <c:v>3024.6160629528699</c:v>
                </c:pt>
                <c:pt idx="1880">
                  <c:v>3054.0146072607899</c:v>
                </c:pt>
                <c:pt idx="1881">
                  <c:v>3127.49650779168</c:v>
                </c:pt>
                <c:pt idx="1882">
                  <c:v>3118.1727772484551</c:v>
                </c:pt>
                <c:pt idx="1883">
                  <c:v>3168.0617518718545</c:v>
                </c:pt>
                <c:pt idx="1884">
                  <c:v>3346.5768096247239</c:v>
                </c:pt>
                <c:pt idx="1885">
                  <c:v>3431.5266391842497</c:v>
                </c:pt>
                <c:pt idx="1886">
                  <c:v>3421.1051130382971</c:v>
                </c:pt>
                <c:pt idx="1887">
                  <c:v>3401.4456915805922</c:v>
                </c:pt>
                <c:pt idx="1888">
                  <c:v>3402.7023441203587</c:v>
                </c:pt>
                <c:pt idx="1889">
                  <c:v>3433.5891936246699</c:v>
                </c:pt>
                <c:pt idx="1890">
                  <c:v>3508.2982897584334</c:v>
                </c:pt>
                <c:pt idx="1891">
                  <c:v>3484.0848857873839</c:v>
                </c:pt>
                <c:pt idx="1892">
                  <c:v>3415.9037186238902</c:v>
                </c:pt>
                <c:pt idx="1893">
                  <c:v>3375.72626628847</c:v>
                </c:pt>
                <c:pt idx="1894">
                  <c:v>3429.71004880694</c:v>
                </c:pt>
                <c:pt idx="1895">
                  <c:v>3369.5803112563012</c:v>
                </c:pt>
                <c:pt idx="1896">
                  <c:v>3338.5049661430999</c:v>
                </c:pt>
                <c:pt idx="1897">
                  <c:v>3305.2088383090149</c:v>
                </c:pt>
                <c:pt idx="1898">
                  <c:v>3326.4170286818512</c:v>
                </c:pt>
                <c:pt idx="1899">
                  <c:v>3362.87783976529</c:v>
                </c:pt>
                <c:pt idx="1900">
                  <c:v>3448.1862476534998</c:v>
                </c:pt>
                <c:pt idx="1901">
                  <c:v>3430.0917738814001</c:v>
                </c:pt>
                <c:pt idx="1902">
                  <c:v>3430.17405248762</c:v>
                </c:pt>
                <c:pt idx="1903">
                  <c:v>3447.5959625309156</c:v>
                </c:pt>
                <c:pt idx="1904">
                  <c:v>3470.3546954553099</c:v>
                </c:pt>
                <c:pt idx="1905">
                  <c:v>3429.58714279172</c:v>
                </c:pt>
                <c:pt idx="1906">
                  <c:v>3416.6154053809501</c:v>
                </c:pt>
                <c:pt idx="1907">
                  <c:v>3392.3666944778597</c:v>
                </c:pt>
              </c:numCache>
            </c:numRef>
          </c:yVal>
          <c:smooth val="1"/>
        </c:ser>
        <c:axId val="41042304"/>
        <c:axId val="41044224"/>
      </c:scatterChart>
      <c:valAx>
        <c:axId val="41042304"/>
        <c:scaling>
          <c:orientation val="minMax"/>
          <c:min val="0"/>
        </c:scaling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Elapsed Time (sec)</a:t>
                </a:r>
              </a:p>
            </c:rich>
          </c:tx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1044224"/>
        <c:crosses val="autoZero"/>
        <c:crossBetween val="midCat"/>
        <c:majorUnit val="600"/>
        <c:minorUnit val="60"/>
      </c:valAx>
      <c:valAx>
        <c:axId val="41044224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HRR (kW)</a:t>
                </a:r>
              </a:p>
            </c:rich>
          </c:tx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104230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7604078925351396"/>
          <c:y val="0.61977593514710094"/>
          <c:w val="0.3036308266954163"/>
          <c:h val="7.386862600960481E-2"/>
        </c:manualLayout>
      </c:layout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en-US"/>
        </a:p>
      </c:txPr>
    </c:legend>
    <c:plotVisOnly val="1"/>
  </c:chart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Cargo Container Fire Tests</a:t>
            </a:r>
          </a:p>
        </c:rich>
      </c:tx>
      <c:overlay val="1"/>
    </c:title>
    <c:plotArea>
      <c:layout>
        <c:manualLayout>
          <c:layoutTarget val="inner"/>
          <c:xMode val="edge"/>
          <c:yMode val="edge"/>
          <c:x val="8.2486799672688182E-2"/>
          <c:y val="6.8743392149321833E-2"/>
          <c:w val="0.88635168985124091"/>
          <c:h val="0.82773867649506594"/>
        </c:manualLayout>
      </c:layout>
      <c:scatterChart>
        <c:scatterStyle val="smoothMarker"/>
        <c:ser>
          <c:idx val="0"/>
          <c:order val="0"/>
          <c:tx>
            <c:v>A2N Al/Lexan Container Test #2</c:v>
          </c:tx>
          <c:marker>
            <c:symbol val="none"/>
          </c:marker>
          <c:xVal>
            <c:numRef>
              <c:f>Lexan2!$A$3:$A$2016</c:f>
              <c:numCache>
                <c:formatCode>General</c:formatCode>
                <c:ptCount val="2014"/>
                <c:pt idx="0">
                  <c:v>-120</c:v>
                </c:pt>
                <c:pt idx="1">
                  <c:v>-119</c:v>
                </c:pt>
                <c:pt idx="2">
                  <c:v>-118</c:v>
                </c:pt>
                <c:pt idx="3">
                  <c:v>-117</c:v>
                </c:pt>
                <c:pt idx="4">
                  <c:v>-116</c:v>
                </c:pt>
                <c:pt idx="5">
                  <c:v>-115</c:v>
                </c:pt>
                <c:pt idx="6">
                  <c:v>-114</c:v>
                </c:pt>
                <c:pt idx="7">
                  <c:v>-113</c:v>
                </c:pt>
                <c:pt idx="8">
                  <c:v>-112</c:v>
                </c:pt>
                <c:pt idx="9">
                  <c:v>-111</c:v>
                </c:pt>
                <c:pt idx="10">
                  <c:v>-110</c:v>
                </c:pt>
                <c:pt idx="11">
                  <c:v>-109</c:v>
                </c:pt>
                <c:pt idx="12">
                  <c:v>-108</c:v>
                </c:pt>
                <c:pt idx="13">
                  <c:v>-107</c:v>
                </c:pt>
                <c:pt idx="14">
                  <c:v>-106</c:v>
                </c:pt>
                <c:pt idx="15">
                  <c:v>-105</c:v>
                </c:pt>
                <c:pt idx="16">
                  <c:v>-104</c:v>
                </c:pt>
                <c:pt idx="17">
                  <c:v>-103</c:v>
                </c:pt>
                <c:pt idx="18">
                  <c:v>-102</c:v>
                </c:pt>
                <c:pt idx="19">
                  <c:v>-101</c:v>
                </c:pt>
                <c:pt idx="20">
                  <c:v>-100</c:v>
                </c:pt>
                <c:pt idx="21">
                  <c:v>-99</c:v>
                </c:pt>
                <c:pt idx="22">
                  <c:v>-98</c:v>
                </c:pt>
                <c:pt idx="23">
                  <c:v>-97</c:v>
                </c:pt>
                <c:pt idx="24">
                  <c:v>-96</c:v>
                </c:pt>
                <c:pt idx="25">
                  <c:v>-95</c:v>
                </c:pt>
                <c:pt idx="26">
                  <c:v>-94</c:v>
                </c:pt>
                <c:pt idx="27">
                  <c:v>-93</c:v>
                </c:pt>
                <c:pt idx="28">
                  <c:v>-92</c:v>
                </c:pt>
                <c:pt idx="29">
                  <c:v>-91</c:v>
                </c:pt>
                <c:pt idx="30">
                  <c:v>-90</c:v>
                </c:pt>
                <c:pt idx="31">
                  <c:v>-89</c:v>
                </c:pt>
                <c:pt idx="32">
                  <c:v>-88</c:v>
                </c:pt>
                <c:pt idx="33">
                  <c:v>-87</c:v>
                </c:pt>
                <c:pt idx="34">
                  <c:v>-86</c:v>
                </c:pt>
                <c:pt idx="35">
                  <c:v>-85</c:v>
                </c:pt>
                <c:pt idx="36">
                  <c:v>-84</c:v>
                </c:pt>
                <c:pt idx="37">
                  <c:v>-83</c:v>
                </c:pt>
                <c:pt idx="38">
                  <c:v>-82</c:v>
                </c:pt>
                <c:pt idx="39">
                  <c:v>-81</c:v>
                </c:pt>
                <c:pt idx="40">
                  <c:v>-80</c:v>
                </c:pt>
                <c:pt idx="41">
                  <c:v>-79</c:v>
                </c:pt>
                <c:pt idx="42">
                  <c:v>-78</c:v>
                </c:pt>
                <c:pt idx="43">
                  <c:v>-77</c:v>
                </c:pt>
                <c:pt idx="44">
                  <c:v>-76</c:v>
                </c:pt>
                <c:pt idx="45">
                  <c:v>-75</c:v>
                </c:pt>
                <c:pt idx="46">
                  <c:v>-74</c:v>
                </c:pt>
                <c:pt idx="47">
                  <c:v>-73</c:v>
                </c:pt>
                <c:pt idx="48">
                  <c:v>-72</c:v>
                </c:pt>
                <c:pt idx="49">
                  <c:v>-71</c:v>
                </c:pt>
                <c:pt idx="50">
                  <c:v>-70</c:v>
                </c:pt>
                <c:pt idx="51">
                  <c:v>-69</c:v>
                </c:pt>
                <c:pt idx="52">
                  <c:v>-68</c:v>
                </c:pt>
                <c:pt idx="53">
                  <c:v>-67</c:v>
                </c:pt>
                <c:pt idx="54">
                  <c:v>-66</c:v>
                </c:pt>
                <c:pt idx="55">
                  <c:v>-65</c:v>
                </c:pt>
                <c:pt idx="56">
                  <c:v>-64</c:v>
                </c:pt>
                <c:pt idx="57">
                  <c:v>-63</c:v>
                </c:pt>
                <c:pt idx="58">
                  <c:v>-62</c:v>
                </c:pt>
                <c:pt idx="59">
                  <c:v>-61</c:v>
                </c:pt>
                <c:pt idx="60">
                  <c:v>-60</c:v>
                </c:pt>
                <c:pt idx="61">
                  <c:v>-59</c:v>
                </c:pt>
                <c:pt idx="62">
                  <c:v>-58</c:v>
                </c:pt>
                <c:pt idx="63">
                  <c:v>-57</c:v>
                </c:pt>
                <c:pt idx="64">
                  <c:v>-56</c:v>
                </c:pt>
                <c:pt idx="65">
                  <c:v>-55</c:v>
                </c:pt>
                <c:pt idx="66">
                  <c:v>-54</c:v>
                </c:pt>
                <c:pt idx="67">
                  <c:v>-53</c:v>
                </c:pt>
                <c:pt idx="68">
                  <c:v>-52</c:v>
                </c:pt>
                <c:pt idx="69">
                  <c:v>-51</c:v>
                </c:pt>
                <c:pt idx="70">
                  <c:v>-50</c:v>
                </c:pt>
                <c:pt idx="71">
                  <c:v>-49</c:v>
                </c:pt>
                <c:pt idx="72">
                  <c:v>-48</c:v>
                </c:pt>
                <c:pt idx="73">
                  <c:v>-47</c:v>
                </c:pt>
                <c:pt idx="74">
                  <c:v>-46</c:v>
                </c:pt>
                <c:pt idx="75">
                  <c:v>-45</c:v>
                </c:pt>
                <c:pt idx="76">
                  <c:v>-44</c:v>
                </c:pt>
                <c:pt idx="77">
                  <c:v>-43</c:v>
                </c:pt>
                <c:pt idx="78">
                  <c:v>-42</c:v>
                </c:pt>
                <c:pt idx="79">
                  <c:v>-41</c:v>
                </c:pt>
                <c:pt idx="80">
                  <c:v>-40</c:v>
                </c:pt>
                <c:pt idx="81">
                  <c:v>-39</c:v>
                </c:pt>
                <c:pt idx="82">
                  <c:v>-38</c:v>
                </c:pt>
                <c:pt idx="83">
                  <c:v>-37</c:v>
                </c:pt>
                <c:pt idx="84">
                  <c:v>-36</c:v>
                </c:pt>
                <c:pt idx="85">
                  <c:v>-35</c:v>
                </c:pt>
                <c:pt idx="86">
                  <c:v>-34</c:v>
                </c:pt>
                <c:pt idx="87">
                  <c:v>-33</c:v>
                </c:pt>
                <c:pt idx="88">
                  <c:v>-32</c:v>
                </c:pt>
                <c:pt idx="89">
                  <c:v>-31</c:v>
                </c:pt>
                <c:pt idx="90">
                  <c:v>-30</c:v>
                </c:pt>
                <c:pt idx="91">
                  <c:v>-29</c:v>
                </c:pt>
                <c:pt idx="92">
                  <c:v>-28</c:v>
                </c:pt>
                <c:pt idx="93">
                  <c:v>-27</c:v>
                </c:pt>
                <c:pt idx="94">
                  <c:v>-26</c:v>
                </c:pt>
                <c:pt idx="95">
                  <c:v>-25</c:v>
                </c:pt>
                <c:pt idx="96">
                  <c:v>-24</c:v>
                </c:pt>
                <c:pt idx="97">
                  <c:v>-23</c:v>
                </c:pt>
                <c:pt idx="98">
                  <c:v>-22</c:v>
                </c:pt>
                <c:pt idx="99">
                  <c:v>-21</c:v>
                </c:pt>
                <c:pt idx="100">
                  <c:v>-20</c:v>
                </c:pt>
                <c:pt idx="101">
                  <c:v>-19</c:v>
                </c:pt>
                <c:pt idx="102">
                  <c:v>-18</c:v>
                </c:pt>
                <c:pt idx="103">
                  <c:v>-17</c:v>
                </c:pt>
                <c:pt idx="104">
                  <c:v>-16</c:v>
                </c:pt>
                <c:pt idx="105">
                  <c:v>-15</c:v>
                </c:pt>
                <c:pt idx="106">
                  <c:v>-14</c:v>
                </c:pt>
                <c:pt idx="107">
                  <c:v>-13</c:v>
                </c:pt>
                <c:pt idx="108">
                  <c:v>-12</c:v>
                </c:pt>
                <c:pt idx="109">
                  <c:v>-11</c:v>
                </c:pt>
                <c:pt idx="110">
                  <c:v>-10</c:v>
                </c:pt>
                <c:pt idx="111">
                  <c:v>-9</c:v>
                </c:pt>
                <c:pt idx="112">
                  <c:v>-8</c:v>
                </c:pt>
                <c:pt idx="113">
                  <c:v>-7</c:v>
                </c:pt>
                <c:pt idx="114">
                  <c:v>-6</c:v>
                </c:pt>
                <c:pt idx="115">
                  <c:v>-5</c:v>
                </c:pt>
                <c:pt idx="116">
                  <c:v>-4</c:v>
                </c:pt>
                <c:pt idx="117">
                  <c:v>-3</c:v>
                </c:pt>
                <c:pt idx="118">
                  <c:v>-2</c:v>
                </c:pt>
                <c:pt idx="119">
                  <c:v>-1</c:v>
                </c:pt>
                <c:pt idx="120">
                  <c:v>0</c:v>
                </c:pt>
                <c:pt idx="121">
                  <c:v>1</c:v>
                </c:pt>
                <c:pt idx="122">
                  <c:v>2</c:v>
                </c:pt>
                <c:pt idx="123">
                  <c:v>3</c:v>
                </c:pt>
                <c:pt idx="124">
                  <c:v>4</c:v>
                </c:pt>
                <c:pt idx="125">
                  <c:v>5</c:v>
                </c:pt>
                <c:pt idx="126">
                  <c:v>6</c:v>
                </c:pt>
                <c:pt idx="127">
                  <c:v>7</c:v>
                </c:pt>
                <c:pt idx="128">
                  <c:v>8</c:v>
                </c:pt>
                <c:pt idx="129">
                  <c:v>9</c:v>
                </c:pt>
                <c:pt idx="130">
                  <c:v>10</c:v>
                </c:pt>
                <c:pt idx="131">
                  <c:v>11</c:v>
                </c:pt>
                <c:pt idx="132">
                  <c:v>12</c:v>
                </c:pt>
                <c:pt idx="133">
                  <c:v>13</c:v>
                </c:pt>
                <c:pt idx="134">
                  <c:v>14</c:v>
                </c:pt>
                <c:pt idx="135">
                  <c:v>15</c:v>
                </c:pt>
                <c:pt idx="136">
                  <c:v>16</c:v>
                </c:pt>
                <c:pt idx="137">
                  <c:v>17</c:v>
                </c:pt>
                <c:pt idx="138">
                  <c:v>18</c:v>
                </c:pt>
                <c:pt idx="139">
                  <c:v>19</c:v>
                </c:pt>
                <c:pt idx="140">
                  <c:v>20</c:v>
                </c:pt>
                <c:pt idx="141">
                  <c:v>21</c:v>
                </c:pt>
                <c:pt idx="142">
                  <c:v>22</c:v>
                </c:pt>
                <c:pt idx="143">
                  <c:v>23</c:v>
                </c:pt>
                <c:pt idx="144">
                  <c:v>24</c:v>
                </c:pt>
                <c:pt idx="145">
                  <c:v>25</c:v>
                </c:pt>
                <c:pt idx="146">
                  <c:v>26</c:v>
                </c:pt>
                <c:pt idx="147">
                  <c:v>27</c:v>
                </c:pt>
                <c:pt idx="148">
                  <c:v>28</c:v>
                </c:pt>
                <c:pt idx="149">
                  <c:v>29</c:v>
                </c:pt>
                <c:pt idx="150">
                  <c:v>30</c:v>
                </c:pt>
                <c:pt idx="151">
                  <c:v>31</c:v>
                </c:pt>
                <c:pt idx="152">
                  <c:v>32</c:v>
                </c:pt>
                <c:pt idx="153">
                  <c:v>33</c:v>
                </c:pt>
                <c:pt idx="154">
                  <c:v>34</c:v>
                </c:pt>
                <c:pt idx="155">
                  <c:v>35</c:v>
                </c:pt>
                <c:pt idx="156">
                  <c:v>36</c:v>
                </c:pt>
                <c:pt idx="157">
                  <c:v>37</c:v>
                </c:pt>
                <c:pt idx="158">
                  <c:v>38</c:v>
                </c:pt>
                <c:pt idx="159">
                  <c:v>39</c:v>
                </c:pt>
                <c:pt idx="160">
                  <c:v>40</c:v>
                </c:pt>
                <c:pt idx="161">
                  <c:v>41</c:v>
                </c:pt>
                <c:pt idx="162">
                  <c:v>42</c:v>
                </c:pt>
                <c:pt idx="163">
                  <c:v>43</c:v>
                </c:pt>
                <c:pt idx="164">
                  <c:v>44</c:v>
                </c:pt>
                <c:pt idx="165">
                  <c:v>45</c:v>
                </c:pt>
                <c:pt idx="166">
                  <c:v>46</c:v>
                </c:pt>
                <c:pt idx="167">
                  <c:v>47</c:v>
                </c:pt>
                <c:pt idx="168">
                  <c:v>48</c:v>
                </c:pt>
                <c:pt idx="169">
                  <c:v>49</c:v>
                </c:pt>
                <c:pt idx="170">
                  <c:v>50</c:v>
                </c:pt>
                <c:pt idx="171">
                  <c:v>51</c:v>
                </c:pt>
                <c:pt idx="172">
                  <c:v>52</c:v>
                </c:pt>
                <c:pt idx="173">
                  <c:v>53</c:v>
                </c:pt>
                <c:pt idx="174">
                  <c:v>54</c:v>
                </c:pt>
                <c:pt idx="175">
                  <c:v>55</c:v>
                </c:pt>
                <c:pt idx="176">
                  <c:v>56</c:v>
                </c:pt>
                <c:pt idx="177">
                  <c:v>57</c:v>
                </c:pt>
                <c:pt idx="178">
                  <c:v>58</c:v>
                </c:pt>
                <c:pt idx="179">
                  <c:v>59</c:v>
                </c:pt>
                <c:pt idx="180">
                  <c:v>60</c:v>
                </c:pt>
                <c:pt idx="181">
                  <c:v>61</c:v>
                </c:pt>
                <c:pt idx="182">
                  <c:v>62</c:v>
                </c:pt>
                <c:pt idx="183">
                  <c:v>63</c:v>
                </c:pt>
                <c:pt idx="184">
                  <c:v>64</c:v>
                </c:pt>
                <c:pt idx="185">
                  <c:v>65</c:v>
                </c:pt>
                <c:pt idx="186">
                  <c:v>66</c:v>
                </c:pt>
                <c:pt idx="187">
                  <c:v>67</c:v>
                </c:pt>
                <c:pt idx="188">
                  <c:v>68</c:v>
                </c:pt>
                <c:pt idx="189">
                  <c:v>69</c:v>
                </c:pt>
                <c:pt idx="190">
                  <c:v>70</c:v>
                </c:pt>
                <c:pt idx="191">
                  <c:v>71</c:v>
                </c:pt>
                <c:pt idx="192">
                  <c:v>72</c:v>
                </c:pt>
                <c:pt idx="193">
                  <c:v>73</c:v>
                </c:pt>
                <c:pt idx="194">
                  <c:v>74</c:v>
                </c:pt>
                <c:pt idx="195">
                  <c:v>75</c:v>
                </c:pt>
                <c:pt idx="196">
                  <c:v>76</c:v>
                </c:pt>
                <c:pt idx="197">
                  <c:v>77</c:v>
                </c:pt>
                <c:pt idx="198">
                  <c:v>78</c:v>
                </c:pt>
                <c:pt idx="199">
                  <c:v>79</c:v>
                </c:pt>
                <c:pt idx="200">
                  <c:v>80</c:v>
                </c:pt>
                <c:pt idx="201">
                  <c:v>81</c:v>
                </c:pt>
                <c:pt idx="202">
                  <c:v>82</c:v>
                </c:pt>
                <c:pt idx="203">
                  <c:v>83</c:v>
                </c:pt>
                <c:pt idx="204">
                  <c:v>84</c:v>
                </c:pt>
                <c:pt idx="205">
                  <c:v>85</c:v>
                </c:pt>
                <c:pt idx="206">
                  <c:v>86</c:v>
                </c:pt>
                <c:pt idx="207">
                  <c:v>87</c:v>
                </c:pt>
                <c:pt idx="208">
                  <c:v>88</c:v>
                </c:pt>
                <c:pt idx="209">
                  <c:v>89</c:v>
                </c:pt>
                <c:pt idx="210">
                  <c:v>90</c:v>
                </c:pt>
                <c:pt idx="211">
                  <c:v>91</c:v>
                </c:pt>
                <c:pt idx="212">
                  <c:v>92</c:v>
                </c:pt>
                <c:pt idx="213">
                  <c:v>93</c:v>
                </c:pt>
                <c:pt idx="214">
                  <c:v>94</c:v>
                </c:pt>
                <c:pt idx="215">
                  <c:v>95</c:v>
                </c:pt>
                <c:pt idx="216">
                  <c:v>96</c:v>
                </c:pt>
                <c:pt idx="217">
                  <c:v>97</c:v>
                </c:pt>
                <c:pt idx="218">
                  <c:v>98</c:v>
                </c:pt>
                <c:pt idx="219">
                  <c:v>99</c:v>
                </c:pt>
                <c:pt idx="220">
                  <c:v>100</c:v>
                </c:pt>
                <c:pt idx="221">
                  <c:v>101</c:v>
                </c:pt>
                <c:pt idx="222">
                  <c:v>102</c:v>
                </c:pt>
                <c:pt idx="223">
                  <c:v>103</c:v>
                </c:pt>
                <c:pt idx="224">
                  <c:v>104</c:v>
                </c:pt>
                <c:pt idx="225">
                  <c:v>105</c:v>
                </c:pt>
                <c:pt idx="226">
                  <c:v>106</c:v>
                </c:pt>
                <c:pt idx="227">
                  <c:v>107</c:v>
                </c:pt>
                <c:pt idx="228">
                  <c:v>108</c:v>
                </c:pt>
                <c:pt idx="229">
                  <c:v>109</c:v>
                </c:pt>
                <c:pt idx="230">
                  <c:v>110</c:v>
                </c:pt>
                <c:pt idx="231">
                  <c:v>111</c:v>
                </c:pt>
                <c:pt idx="232">
                  <c:v>112</c:v>
                </c:pt>
                <c:pt idx="233">
                  <c:v>113</c:v>
                </c:pt>
                <c:pt idx="234">
                  <c:v>114</c:v>
                </c:pt>
                <c:pt idx="235">
                  <c:v>115</c:v>
                </c:pt>
                <c:pt idx="236">
                  <c:v>116</c:v>
                </c:pt>
                <c:pt idx="237">
                  <c:v>117</c:v>
                </c:pt>
                <c:pt idx="238">
                  <c:v>118</c:v>
                </c:pt>
                <c:pt idx="239">
                  <c:v>119</c:v>
                </c:pt>
                <c:pt idx="240">
                  <c:v>120</c:v>
                </c:pt>
                <c:pt idx="241">
                  <c:v>121</c:v>
                </c:pt>
                <c:pt idx="242">
                  <c:v>122</c:v>
                </c:pt>
                <c:pt idx="243">
                  <c:v>123</c:v>
                </c:pt>
                <c:pt idx="244">
                  <c:v>124</c:v>
                </c:pt>
                <c:pt idx="245">
                  <c:v>125</c:v>
                </c:pt>
                <c:pt idx="246">
                  <c:v>126</c:v>
                </c:pt>
                <c:pt idx="247">
                  <c:v>127</c:v>
                </c:pt>
                <c:pt idx="248">
                  <c:v>128</c:v>
                </c:pt>
                <c:pt idx="249">
                  <c:v>129</c:v>
                </c:pt>
                <c:pt idx="250">
                  <c:v>130</c:v>
                </c:pt>
                <c:pt idx="251">
                  <c:v>131</c:v>
                </c:pt>
                <c:pt idx="252">
                  <c:v>132</c:v>
                </c:pt>
                <c:pt idx="253">
                  <c:v>133</c:v>
                </c:pt>
                <c:pt idx="254">
                  <c:v>134</c:v>
                </c:pt>
                <c:pt idx="255">
                  <c:v>135</c:v>
                </c:pt>
                <c:pt idx="256">
                  <c:v>136</c:v>
                </c:pt>
                <c:pt idx="257">
                  <c:v>137</c:v>
                </c:pt>
                <c:pt idx="258">
                  <c:v>138</c:v>
                </c:pt>
                <c:pt idx="259">
                  <c:v>139</c:v>
                </c:pt>
                <c:pt idx="260">
                  <c:v>140</c:v>
                </c:pt>
                <c:pt idx="261">
                  <c:v>141</c:v>
                </c:pt>
                <c:pt idx="262">
                  <c:v>142</c:v>
                </c:pt>
                <c:pt idx="263">
                  <c:v>143</c:v>
                </c:pt>
                <c:pt idx="264">
                  <c:v>144</c:v>
                </c:pt>
                <c:pt idx="265">
                  <c:v>145</c:v>
                </c:pt>
                <c:pt idx="266">
                  <c:v>146</c:v>
                </c:pt>
                <c:pt idx="267">
                  <c:v>147</c:v>
                </c:pt>
                <c:pt idx="268">
                  <c:v>148</c:v>
                </c:pt>
                <c:pt idx="269">
                  <c:v>149</c:v>
                </c:pt>
                <c:pt idx="270">
                  <c:v>150</c:v>
                </c:pt>
                <c:pt idx="271">
                  <c:v>151</c:v>
                </c:pt>
                <c:pt idx="272">
                  <c:v>152</c:v>
                </c:pt>
                <c:pt idx="273">
                  <c:v>153</c:v>
                </c:pt>
                <c:pt idx="274">
                  <c:v>154</c:v>
                </c:pt>
                <c:pt idx="275">
                  <c:v>155</c:v>
                </c:pt>
                <c:pt idx="276">
                  <c:v>156</c:v>
                </c:pt>
                <c:pt idx="277">
                  <c:v>157</c:v>
                </c:pt>
                <c:pt idx="278">
                  <c:v>158</c:v>
                </c:pt>
                <c:pt idx="279">
                  <c:v>159</c:v>
                </c:pt>
                <c:pt idx="280">
                  <c:v>160</c:v>
                </c:pt>
                <c:pt idx="281">
                  <c:v>161</c:v>
                </c:pt>
                <c:pt idx="282">
                  <c:v>162</c:v>
                </c:pt>
                <c:pt idx="283">
                  <c:v>163</c:v>
                </c:pt>
                <c:pt idx="284">
                  <c:v>164</c:v>
                </c:pt>
                <c:pt idx="285">
                  <c:v>165</c:v>
                </c:pt>
                <c:pt idx="286">
                  <c:v>166</c:v>
                </c:pt>
                <c:pt idx="287">
                  <c:v>167</c:v>
                </c:pt>
                <c:pt idx="288">
                  <c:v>168</c:v>
                </c:pt>
                <c:pt idx="289">
                  <c:v>169</c:v>
                </c:pt>
                <c:pt idx="290">
                  <c:v>170</c:v>
                </c:pt>
                <c:pt idx="291">
                  <c:v>171</c:v>
                </c:pt>
                <c:pt idx="292">
                  <c:v>172</c:v>
                </c:pt>
                <c:pt idx="293">
                  <c:v>173</c:v>
                </c:pt>
                <c:pt idx="294">
                  <c:v>174</c:v>
                </c:pt>
                <c:pt idx="295">
                  <c:v>175</c:v>
                </c:pt>
                <c:pt idx="296">
                  <c:v>176</c:v>
                </c:pt>
                <c:pt idx="297">
                  <c:v>177</c:v>
                </c:pt>
                <c:pt idx="298">
                  <c:v>178</c:v>
                </c:pt>
                <c:pt idx="299">
                  <c:v>179</c:v>
                </c:pt>
                <c:pt idx="300">
                  <c:v>180</c:v>
                </c:pt>
                <c:pt idx="301">
                  <c:v>181</c:v>
                </c:pt>
                <c:pt idx="302">
                  <c:v>182</c:v>
                </c:pt>
                <c:pt idx="303">
                  <c:v>183</c:v>
                </c:pt>
                <c:pt idx="304">
                  <c:v>184</c:v>
                </c:pt>
                <c:pt idx="305">
                  <c:v>185</c:v>
                </c:pt>
                <c:pt idx="306">
                  <c:v>186</c:v>
                </c:pt>
                <c:pt idx="307">
                  <c:v>187</c:v>
                </c:pt>
                <c:pt idx="308">
                  <c:v>188</c:v>
                </c:pt>
                <c:pt idx="309">
                  <c:v>189</c:v>
                </c:pt>
                <c:pt idx="310">
                  <c:v>190</c:v>
                </c:pt>
                <c:pt idx="311">
                  <c:v>191</c:v>
                </c:pt>
                <c:pt idx="312">
                  <c:v>192</c:v>
                </c:pt>
                <c:pt idx="313">
                  <c:v>193</c:v>
                </c:pt>
                <c:pt idx="314">
                  <c:v>194</c:v>
                </c:pt>
                <c:pt idx="315">
                  <c:v>195</c:v>
                </c:pt>
                <c:pt idx="316">
                  <c:v>196</c:v>
                </c:pt>
                <c:pt idx="317">
                  <c:v>197</c:v>
                </c:pt>
                <c:pt idx="318">
                  <c:v>198</c:v>
                </c:pt>
                <c:pt idx="319">
                  <c:v>199</c:v>
                </c:pt>
                <c:pt idx="320">
                  <c:v>200</c:v>
                </c:pt>
                <c:pt idx="321">
                  <c:v>201</c:v>
                </c:pt>
                <c:pt idx="322">
                  <c:v>202</c:v>
                </c:pt>
                <c:pt idx="323">
                  <c:v>203</c:v>
                </c:pt>
                <c:pt idx="324">
                  <c:v>204</c:v>
                </c:pt>
                <c:pt idx="325">
                  <c:v>205</c:v>
                </c:pt>
                <c:pt idx="326">
                  <c:v>206</c:v>
                </c:pt>
                <c:pt idx="327">
                  <c:v>207</c:v>
                </c:pt>
                <c:pt idx="328">
                  <c:v>208</c:v>
                </c:pt>
                <c:pt idx="329">
                  <c:v>209</c:v>
                </c:pt>
                <c:pt idx="330">
                  <c:v>210</c:v>
                </c:pt>
                <c:pt idx="331">
                  <c:v>211</c:v>
                </c:pt>
                <c:pt idx="332">
                  <c:v>212</c:v>
                </c:pt>
                <c:pt idx="333">
                  <c:v>213</c:v>
                </c:pt>
                <c:pt idx="334">
                  <c:v>214</c:v>
                </c:pt>
                <c:pt idx="335">
                  <c:v>215</c:v>
                </c:pt>
                <c:pt idx="336">
                  <c:v>216</c:v>
                </c:pt>
                <c:pt idx="337">
                  <c:v>217</c:v>
                </c:pt>
                <c:pt idx="338">
                  <c:v>218</c:v>
                </c:pt>
                <c:pt idx="339">
                  <c:v>219</c:v>
                </c:pt>
                <c:pt idx="340">
                  <c:v>220</c:v>
                </c:pt>
                <c:pt idx="341">
                  <c:v>221</c:v>
                </c:pt>
                <c:pt idx="342">
                  <c:v>222</c:v>
                </c:pt>
                <c:pt idx="343">
                  <c:v>223</c:v>
                </c:pt>
                <c:pt idx="344">
                  <c:v>224</c:v>
                </c:pt>
                <c:pt idx="345">
                  <c:v>225</c:v>
                </c:pt>
                <c:pt idx="346">
                  <c:v>226</c:v>
                </c:pt>
                <c:pt idx="347">
                  <c:v>227</c:v>
                </c:pt>
                <c:pt idx="348">
                  <c:v>228</c:v>
                </c:pt>
                <c:pt idx="349">
                  <c:v>229</c:v>
                </c:pt>
                <c:pt idx="350">
                  <c:v>230</c:v>
                </c:pt>
                <c:pt idx="351">
                  <c:v>231</c:v>
                </c:pt>
                <c:pt idx="352">
                  <c:v>232</c:v>
                </c:pt>
                <c:pt idx="353">
                  <c:v>233</c:v>
                </c:pt>
                <c:pt idx="354">
                  <c:v>234</c:v>
                </c:pt>
                <c:pt idx="355">
                  <c:v>235</c:v>
                </c:pt>
                <c:pt idx="356">
                  <c:v>236</c:v>
                </c:pt>
                <c:pt idx="357">
                  <c:v>237</c:v>
                </c:pt>
                <c:pt idx="358">
                  <c:v>238</c:v>
                </c:pt>
                <c:pt idx="359">
                  <c:v>239</c:v>
                </c:pt>
                <c:pt idx="360">
                  <c:v>240</c:v>
                </c:pt>
                <c:pt idx="361">
                  <c:v>241</c:v>
                </c:pt>
                <c:pt idx="362">
                  <c:v>242</c:v>
                </c:pt>
                <c:pt idx="363">
                  <c:v>243</c:v>
                </c:pt>
                <c:pt idx="364">
                  <c:v>244</c:v>
                </c:pt>
                <c:pt idx="365">
                  <c:v>245</c:v>
                </c:pt>
                <c:pt idx="366">
                  <c:v>246</c:v>
                </c:pt>
                <c:pt idx="367">
                  <c:v>247</c:v>
                </c:pt>
                <c:pt idx="368">
                  <c:v>248</c:v>
                </c:pt>
                <c:pt idx="369">
                  <c:v>249</c:v>
                </c:pt>
                <c:pt idx="370">
                  <c:v>250</c:v>
                </c:pt>
                <c:pt idx="371">
                  <c:v>251</c:v>
                </c:pt>
                <c:pt idx="372">
                  <c:v>252</c:v>
                </c:pt>
                <c:pt idx="373">
                  <c:v>253</c:v>
                </c:pt>
                <c:pt idx="374">
                  <c:v>254</c:v>
                </c:pt>
                <c:pt idx="375">
                  <c:v>255</c:v>
                </c:pt>
                <c:pt idx="376">
                  <c:v>256</c:v>
                </c:pt>
                <c:pt idx="377">
                  <c:v>257</c:v>
                </c:pt>
                <c:pt idx="378">
                  <c:v>258</c:v>
                </c:pt>
                <c:pt idx="379">
                  <c:v>259</c:v>
                </c:pt>
                <c:pt idx="380">
                  <c:v>260</c:v>
                </c:pt>
                <c:pt idx="381">
                  <c:v>261</c:v>
                </c:pt>
                <c:pt idx="382">
                  <c:v>262</c:v>
                </c:pt>
                <c:pt idx="383">
                  <c:v>263</c:v>
                </c:pt>
                <c:pt idx="384">
                  <c:v>264</c:v>
                </c:pt>
                <c:pt idx="385">
                  <c:v>265</c:v>
                </c:pt>
                <c:pt idx="386">
                  <c:v>266</c:v>
                </c:pt>
                <c:pt idx="387">
                  <c:v>267</c:v>
                </c:pt>
                <c:pt idx="388">
                  <c:v>268</c:v>
                </c:pt>
                <c:pt idx="389">
                  <c:v>269</c:v>
                </c:pt>
                <c:pt idx="390">
                  <c:v>270</c:v>
                </c:pt>
                <c:pt idx="391">
                  <c:v>271</c:v>
                </c:pt>
                <c:pt idx="392">
                  <c:v>272</c:v>
                </c:pt>
                <c:pt idx="393">
                  <c:v>273</c:v>
                </c:pt>
                <c:pt idx="394">
                  <c:v>274</c:v>
                </c:pt>
                <c:pt idx="395">
                  <c:v>275</c:v>
                </c:pt>
                <c:pt idx="396">
                  <c:v>276</c:v>
                </c:pt>
                <c:pt idx="397">
                  <c:v>277</c:v>
                </c:pt>
                <c:pt idx="398">
                  <c:v>278</c:v>
                </c:pt>
                <c:pt idx="399">
                  <c:v>279</c:v>
                </c:pt>
                <c:pt idx="400">
                  <c:v>280</c:v>
                </c:pt>
                <c:pt idx="401">
                  <c:v>281</c:v>
                </c:pt>
                <c:pt idx="402">
                  <c:v>282</c:v>
                </c:pt>
                <c:pt idx="403">
                  <c:v>283</c:v>
                </c:pt>
                <c:pt idx="404">
                  <c:v>284</c:v>
                </c:pt>
                <c:pt idx="405">
                  <c:v>285</c:v>
                </c:pt>
                <c:pt idx="406">
                  <c:v>286</c:v>
                </c:pt>
                <c:pt idx="407">
                  <c:v>287</c:v>
                </c:pt>
                <c:pt idx="408">
                  <c:v>288</c:v>
                </c:pt>
                <c:pt idx="409">
                  <c:v>289</c:v>
                </c:pt>
                <c:pt idx="410">
                  <c:v>290</c:v>
                </c:pt>
                <c:pt idx="411">
                  <c:v>291</c:v>
                </c:pt>
                <c:pt idx="412">
                  <c:v>292</c:v>
                </c:pt>
                <c:pt idx="413">
                  <c:v>293</c:v>
                </c:pt>
                <c:pt idx="414">
                  <c:v>294</c:v>
                </c:pt>
                <c:pt idx="415">
                  <c:v>295</c:v>
                </c:pt>
                <c:pt idx="416">
                  <c:v>296</c:v>
                </c:pt>
                <c:pt idx="417">
                  <c:v>297</c:v>
                </c:pt>
                <c:pt idx="418">
                  <c:v>298</c:v>
                </c:pt>
                <c:pt idx="419">
                  <c:v>299</c:v>
                </c:pt>
                <c:pt idx="420">
                  <c:v>300</c:v>
                </c:pt>
                <c:pt idx="421">
                  <c:v>301</c:v>
                </c:pt>
                <c:pt idx="422">
                  <c:v>302</c:v>
                </c:pt>
                <c:pt idx="423">
                  <c:v>303</c:v>
                </c:pt>
                <c:pt idx="424">
                  <c:v>304</c:v>
                </c:pt>
                <c:pt idx="425">
                  <c:v>305</c:v>
                </c:pt>
                <c:pt idx="426">
                  <c:v>306</c:v>
                </c:pt>
                <c:pt idx="427">
                  <c:v>307</c:v>
                </c:pt>
                <c:pt idx="428">
                  <c:v>308</c:v>
                </c:pt>
                <c:pt idx="429">
                  <c:v>309</c:v>
                </c:pt>
                <c:pt idx="430">
                  <c:v>310</c:v>
                </c:pt>
                <c:pt idx="431">
                  <c:v>311</c:v>
                </c:pt>
                <c:pt idx="432">
                  <c:v>312</c:v>
                </c:pt>
                <c:pt idx="433">
                  <c:v>313</c:v>
                </c:pt>
                <c:pt idx="434">
                  <c:v>314</c:v>
                </c:pt>
                <c:pt idx="435">
                  <c:v>315</c:v>
                </c:pt>
                <c:pt idx="436">
                  <c:v>316</c:v>
                </c:pt>
                <c:pt idx="437">
                  <c:v>317</c:v>
                </c:pt>
                <c:pt idx="438">
                  <c:v>318</c:v>
                </c:pt>
                <c:pt idx="439">
                  <c:v>319</c:v>
                </c:pt>
                <c:pt idx="440">
                  <c:v>320</c:v>
                </c:pt>
                <c:pt idx="441">
                  <c:v>321</c:v>
                </c:pt>
                <c:pt idx="442">
                  <c:v>322</c:v>
                </c:pt>
                <c:pt idx="443">
                  <c:v>323</c:v>
                </c:pt>
                <c:pt idx="444">
                  <c:v>324</c:v>
                </c:pt>
                <c:pt idx="445">
                  <c:v>325</c:v>
                </c:pt>
                <c:pt idx="446">
                  <c:v>326</c:v>
                </c:pt>
                <c:pt idx="447">
                  <c:v>327</c:v>
                </c:pt>
                <c:pt idx="448">
                  <c:v>328</c:v>
                </c:pt>
                <c:pt idx="449">
                  <c:v>329</c:v>
                </c:pt>
                <c:pt idx="450">
                  <c:v>330</c:v>
                </c:pt>
                <c:pt idx="451">
                  <c:v>331</c:v>
                </c:pt>
                <c:pt idx="452">
                  <c:v>332</c:v>
                </c:pt>
                <c:pt idx="453">
                  <c:v>333</c:v>
                </c:pt>
                <c:pt idx="454">
                  <c:v>334</c:v>
                </c:pt>
                <c:pt idx="455">
                  <c:v>335</c:v>
                </c:pt>
                <c:pt idx="456">
                  <c:v>336</c:v>
                </c:pt>
                <c:pt idx="457">
                  <c:v>337</c:v>
                </c:pt>
                <c:pt idx="458">
                  <c:v>338</c:v>
                </c:pt>
                <c:pt idx="459">
                  <c:v>339</c:v>
                </c:pt>
                <c:pt idx="460">
                  <c:v>340</c:v>
                </c:pt>
                <c:pt idx="461">
                  <c:v>341</c:v>
                </c:pt>
                <c:pt idx="462">
                  <c:v>342</c:v>
                </c:pt>
                <c:pt idx="463">
                  <c:v>343</c:v>
                </c:pt>
                <c:pt idx="464">
                  <c:v>344</c:v>
                </c:pt>
                <c:pt idx="465">
                  <c:v>345</c:v>
                </c:pt>
                <c:pt idx="466">
                  <c:v>346</c:v>
                </c:pt>
                <c:pt idx="467">
                  <c:v>347</c:v>
                </c:pt>
                <c:pt idx="468">
                  <c:v>348</c:v>
                </c:pt>
                <c:pt idx="469">
                  <c:v>349</c:v>
                </c:pt>
                <c:pt idx="470">
                  <c:v>350</c:v>
                </c:pt>
                <c:pt idx="471">
                  <c:v>351</c:v>
                </c:pt>
                <c:pt idx="472">
                  <c:v>352</c:v>
                </c:pt>
                <c:pt idx="473">
                  <c:v>353</c:v>
                </c:pt>
                <c:pt idx="474">
                  <c:v>354</c:v>
                </c:pt>
                <c:pt idx="475">
                  <c:v>355</c:v>
                </c:pt>
                <c:pt idx="476">
                  <c:v>356</c:v>
                </c:pt>
                <c:pt idx="477">
                  <c:v>357</c:v>
                </c:pt>
                <c:pt idx="478">
                  <c:v>358</c:v>
                </c:pt>
                <c:pt idx="479">
                  <c:v>359</c:v>
                </c:pt>
                <c:pt idx="480">
                  <c:v>360</c:v>
                </c:pt>
                <c:pt idx="481">
                  <c:v>361</c:v>
                </c:pt>
                <c:pt idx="482">
                  <c:v>362</c:v>
                </c:pt>
                <c:pt idx="483">
                  <c:v>363</c:v>
                </c:pt>
                <c:pt idx="484">
                  <c:v>364</c:v>
                </c:pt>
                <c:pt idx="485">
                  <c:v>365</c:v>
                </c:pt>
                <c:pt idx="486">
                  <c:v>366</c:v>
                </c:pt>
                <c:pt idx="487">
                  <c:v>367</c:v>
                </c:pt>
                <c:pt idx="488">
                  <c:v>368</c:v>
                </c:pt>
                <c:pt idx="489">
                  <c:v>369</c:v>
                </c:pt>
                <c:pt idx="490">
                  <c:v>370</c:v>
                </c:pt>
                <c:pt idx="491">
                  <c:v>371</c:v>
                </c:pt>
                <c:pt idx="492">
                  <c:v>372</c:v>
                </c:pt>
                <c:pt idx="493">
                  <c:v>373</c:v>
                </c:pt>
                <c:pt idx="494">
                  <c:v>374</c:v>
                </c:pt>
                <c:pt idx="495">
                  <c:v>375</c:v>
                </c:pt>
                <c:pt idx="496">
                  <c:v>376</c:v>
                </c:pt>
                <c:pt idx="497">
                  <c:v>377</c:v>
                </c:pt>
                <c:pt idx="498">
                  <c:v>378</c:v>
                </c:pt>
                <c:pt idx="499">
                  <c:v>379</c:v>
                </c:pt>
                <c:pt idx="500">
                  <c:v>380</c:v>
                </c:pt>
                <c:pt idx="501">
                  <c:v>381</c:v>
                </c:pt>
                <c:pt idx="502">
                  <c:v>382</c:v>
                </c:pt>
                <c:pt idx="503">
                  <c:v>383</c:v>
                </c:pt>
                <c:pt idx="504">
                  <c:v>384</c:v>
                </c:pt>
                <c:pt idx="505">
                  <c:v>385</c:v>
                </c:pt>
                <c:pt idx="506">
                  <c:v>386</c:v>
                </c:pt>
                <c:pt idx="507">
                  <c:v>387</c:v>
                </c:pt>
                <c:pt idx="508">
                  <c:v>388</c:v>
                </c:pt>
                <c:pt idx="509">
                  <c:v>389</c:v>
                </c:pt>
                <c:pt idx="510">
                  <c:v>390</c:v>
                </c:pt>
                <c:pt idx="511">
                  <c:v>391</c:v>
                </c:pt>
                <c:pt idx="512">
                  <c:v>392</c:v>
                </c:pt>
                <c:pt idx="513">
                  <c:v>393</c:v>
                </c:pt>
                <c:pt idx="514">
                  <c:v>394</c:v>
                </c:pt>
                <c:pt idx="515">
                  <c:v>395</c:v>
                </c:pt>
                <c:pt idx="516">
                  <c:v>396</c:v>
                </c:pt>
                <c:pt idx="517">
                  <c:v>397</c:v>
                </c:pt>
                <c:pt idx="518">
                  <c:v>398</c:v>
                </c:pt>
                <c:pt idx="519">
                  <c:v>399</c:v>
                </c:pt>
                <c:pt idx="520">
                  <c:v>400</c:v>
                </c:pt>
                <c:pt idx="521">
                  <c:v>401</c:v>
                </c:pt>
                <c:pt idx="522">
                  <c:v>402</c:v>
                </c:pt>
                <c:pt idx="523">
                  <c:v>403</c:v>
                </c:pt>
                <c:pt idx="524">
                  <c:v>404</c:v>
                </c:pt>
                <c:pt idx="525">
                  <c:v>405</c:v>
                </c:pt>
                <c:pt idx="526">
                  <c:v>406</c:v>
                </c:pt>
                <c:pt idx="527">
                  <c:v>407</c:v>
                </c:pt>
                <c:pt idx="528">
                  <c:v>408</c:v>
                </c:pt>
                <c:pt idx="529">
                  <c:v>409</c:v>
                </c:pt>
                <c:pt idx="530">
                  <c:v>410</c:v>
                </c:pt>
                <c:pt idx="531">
                  <c:v>411</c:v>
                </c:pt>
                <c:pt idx="532">
                  <c:v>412</c:v>
                </c:pt>
                <c:pt idx="533">
                  <c:v>413</c:v>
                </c:pt>
                <c:pt idx="534">
                  <c:v>414</c:v>
                </c:pt>
                <c:pt idx="535">
                  <c:v>415</c:v>
                </c:pt>
                <c:pt idx="536">
                  <c:v>416</c:v>
                </c:pt>
                <c:pt idx="537">
                  <c:v>417</c:v>
                </c:pt>
                <c:pt idx="538">
                  <c:v>418</c:v>
                </c:pt>
                <c:pt idx="539">
                  <c:v>419</c:v>
                </c:pt>
                <c:pt idx="540">
                  <c:v>420</c:v>
                </c:pt>
                <c:pt idx="541">
                  <c:v>421</c:v>
                </c:pt>
                <c:pt idx="542">
                  <c:v>422</c:v>
                </c:pt>
                <c:pt idx="543">
                  <c:v>423</c:v>
                </c:pt>
                <c:pt idx="544">
                  <c:v>424</c:v>
                </c:pt>
                <c:pt idx="545">
                  <c:v>425</c:v>
                </c:pt>
                <c:pt idx="546">
                  <c:v>426</c:v>
                </c:pt>
                <c:pt idx="547">
                  <c:v>427</c:v>
                </c:pt>
                <c:pt idx="548">
                  <c:v>428</c:v>
                </c:pt>
                <c:pt idx="549">
                  <c:v>429</c:v>
                </c:pt>
                <c:pt idx="550">
                  <c:v>430</c:v>
                </c:pt>
                <c:pt idx="551">
                  <c:v>431</c:v>
                </c:pt>
                <c:pt idx="552">
                  <c:v>432</c:v>
                </c:pt>
                <c:pt idx="553">
                  <c:v>433</c:v>
                </c:pt>
                <c:pt idx="554">
                  <c:v>434</c:v>
                </c:pt>
                <c:pt idx="555">
                  <c:v>435</c:v>
                </c:pt>
                <c:pt idx="556">
                  <c:v>436</c:v>
                </c:pt>
                <c:pt idx="557">
                  <c:v>437</c:v>
                </c:pt>
                <c:pt idx="558">
                  <c:v>438</c:v>
                </c:pt>
                <c:pt idx="559">
                  <c:v>439</c:v>
                </c:pt>
                <c:pt idx="560">
                  <c:v>440</c:v>
                </c:pt>
                <c:pt idx="561">
                  <c:v>441</c:v>
                </c:pt>
                <c:pt idx="562">
                  <c:v>442</c:v>
                </c:pt>
                <c:pt idx="563">
                  <c:v>443</c:v>
                </c:pt>
                <c:pt idx="564">
                  <c:v>444</c:v>
                </c:pt>
                <c:pt idx="565">
                  <c:v>445</c:v>
                </c:pt>
                <c:pt idx="566">
                  <c:v>446</c:v>
                </c:pt>
                <c:pt idx="567">
                  <c:v>447</c:v>
                </c:pt>
                <c:pt idx="568">
                  <c:v>448</c:v>
                </c:pt>
                <c:pt idx="569">
                  <c:v>449</c:v>
                </c:pt>
                <c:pt idx="570">
                  <c:v>450</c:v>
                </c:pt>
                <c:pt idx="571">
                  <c:v>451</c:v>
                </c:pt>
                <c:pt idx="572">
                  <c:v>452</c:v>
                </c:pt>
                <c:pt idx="573">
                  <c:v>453</c:v>
                </c:pt>
                <c:pt idx="574">
                  <c:v>454</c:v>
                </c:pt>
                <c:pt idx="575">
                  <c:v>455</c:v>
                </c:pt>
                <c:pt idx="576">
                  <c:v>456</c:v>
                </c:pt>
                <c:pt idx="577">
                  <c:v>457</c:v>
                </c:pt>
                <c:pt idx="578">
                  <c:v>458</c:v>
                </c:pt>
                <c:pt idx="579">
                  <c:v>459</c:v>
                </c:pt>
                <c:pt idx="580">
                  <c:v>460</c:v>
                </c:pt>
                <c:pt idx="581">
                  <c:v>461</c:v>
                </c:pt>
                <c:pt idx="582">
                  <c:v>462</c:v>
                </c:pt>
                <c:pt idx="583">
                  <c:v>463</c:v>
                </c:pt>
                <c:pt idx="584">
                  <c:v>464</c:v>
                </c:pt>
                <c:pt idx="585">
                  <c:v>465</c:v>
                </c:pt>
                <c:pt idx="586">
                  <c:v>466</c:v>
                </c:pt>
                <c:pt idx="587">
                  <c:v>467</c:v>
                </c:pt>
                <c:pt idx="588">
                  <c:v>468</c:v>
                </c:pt>
                <c:pt idx="589">
                  <c:v>469</c:v>
                </c:pt>
                <c:pt idx="590">
                  <c:v>470</c:v>
                </c:pt>
                <c:pt idx="591">
                  <c:v>471</c:v>
                </c:pt>
                <c:pt idx="592">
                  <c:v>472</c:v>
                </c:pt>
                <c:pt idx="593">
                  <c:v>473</c:v>
                </c:pt>
                <c:pt idx="594">
                  <c:v>474</c:v>
                </c:pt>
                <c:pt idx="595">
                  <c:v>475</c:v>
                </c:pt>
                <c:pt idx="596">
                  <c:v>476</c:v>
                </c:pt>
                <c:pt idx="597">
                  <c:v>477</c:v>
                </c:pt>
                <c:pt idx="598">
                  <c:v>478</c:v>
                </c:pt>
                <c:pt idx="599">
                  <c:v>479</c:v>
                </c:pt>
                <c:pt idx="600">
                  <c:v>480</c:v>
                </c:pt>
                <c:pt idx="601">
                  <c:v>481</c:v>
                </c:pt>
                <c:pt idx="602">
                  <c:v>482</c:v>
                </c:pt>
                <c:pt idx="603">
                  <c:v>483</c:v>
                </c:pt>
                <c:pt idx="604">
                  <c:v>484</c:v>
                </c:pt>
                <c:pt idx="605">
                  <c:v>485</c:v>
                </c:pt>
                <c:pt idx="606">
                  <c:v>486</c:v>
                </c:pt>
                <c:pt idx="607">
                  <c:v>487</c:v>
                </c:pt>
                <c:pt idx="608">
                  <c:v>488</c:v>
                </c:pt>
                <c:pt idx="609">
                  <c:v>489</c:v>
                </c:pt>
                <c:pt idx="610">
                  <c:v>490</c:v>
                </c:pt>
                <c:pt idx="611">
                  <c:v>491</c:v>
                </c:pt>
                <c:pt idx="612">
                  <c:v>492</c:v>
                </c:pt>
                <c:pt idx="613">
                  <c:v>493</c:v>
                </c:pt>
                <c:pt idx="614">
                  <c:v>494</c:v>
                </c:pt>
                <c:pt idx="615">
                  <c:v>495</c:v>
                </c:pt>
                <c:pt idx="616">
                  <c:v>496</c:v>
                </c:pt>
                <c:pt idx="617">
                  <c:v>497</c:v>
                </c:pt>
                <c:pt idx="618">
                  <c:v>498</c:v>
                </c:pt>
                <c:pt idx="619">
                  <c:v>499</c:v>
                </c:pt>
                <c:pt idx="620">
                  <c:v>500</c:v>
                </c:pt>
                <c:pt idx="621">
                  <c:v>501</c:v>
                </c:pt>
                <c:pt idx="622">
                  <c:v>502</c:v>
                </c:pt>
                <c:pt idx="623">
                  <c:v>503</c:v>
                </c:pt>
                <c:pt idx="624">
                  <c:v>504</c:v>
                </c:pt>
                <c:pt idx="625">
                  <c:v>505</c:v>
                </c:pt>
                <c:pt idx="626">
                  <c:v>506</c:v>
                </c:pt>
                <c:pt idx="627">
                  <c:v>507</c:v>
                </c:pt>
                <c:pt idx="628">
                  <c:v>508</c:v>
                </c:pt>
                <c:pt idx="629">
                  <c:v>509</c:v>
                </c:pt>
                <c:pt idx="630">
                  <c:v>510</c:v>
                </c:pt>
                <c:pt idx="631">
                  <c:v>511</c:v>
                </c:pt>
                <c:pt idx="632">
                  <c:v>512</c:v>
                </c:pt>
                <c:pt idx="633">
                  <c:v>513</c:v>
                </c:pt>
                <c:pt idx="634">
                  <c:v>514</c:v>
                </c:pt>
                <c:pt idx="635">
                  <c:v>515</c:v>
                </c:pt>
                <c:pt idx="636">
                  <c:v>516</c:v>
                </c:pt>
                <c:pt idx="637">
                  <c:v>517</c:v>
                </c:pt>
                <c:pt idx="638">
                  <c:v>518</c:v>
                </c:pt>
                <c:pt idx="639">
                  <c:v>519</c:v>
                </c:pt>
                <c:pt idx="640">
                  <c:v>520</c:v>
                </c:pt>
                <c:pt idx="641">
                  <c:v>521</c:v>
                </c:pt>
                <c:pt idx="642">
                  <c:v>522</c:v>
                </c:pt>
                <c:pt idx="643">
                  <c:v>523</c:v>
                </c:pt>
                <c:pt idx="644">
                  <c:v>524</c:v>
                </c:pt>
                <c:pt idx="645">
                  <c:v>525</c:v>
                </c:pt>
                <c:pt idx="646">
                  <c:v>526</c:v>
                </c:pt>
                <c:pt idx="647">
                  <c:v>527</c:v>
                </c:pt>
                <c:pt idx="648">
                  <c:v>528</c:v>
                </c:pt>
                <c:pt idx="649">
                  <c:v>529</c:v>
                </c:pt>
                <c:pt idx="650">
                  <c:v>530</c:v>
                </c:pt>
                <c:pt idx="651">
                  <c:v>531</c:v>
                </c:pt>
                <c:pt idx="652">
                  <c:v>532</c:v>
                </c:pt>
                <c:pt idx="653">
                  <c:v>533</c:v>
                </c:pt>
                <c:pt idx="654">
                  <c:v>534</c:v>
                </c:pt>
                <c:pt idx="655">
                  <c:v>535</c:v>
                </c:pt>
                <c:pt idx="656">
                  <c:v>536</c:v>
                </c:pt>
                <c:pt idx="657">
                  <c:v>537</c:v>
                </c:pt>
                <c:pt idx="658">
                  <c:v>538</c:v>
                </c:pt>
                <c:pt idx="659">
                  <c:v>539</c:v>
                </c:pt>
                <c:pt idx="660">
                  <c:v>540</c:v>
                </c:pt>
                <c:pt idx="661">
                  <c:v>541</c:v>
                </c:pt>
                <c:pt idx="662">
                  <c:v>542</c:v>
                </c:pt>
                <c:pt idx="663">
                  <c:v>543</c:v>
                </c:pt>
                <c:pt idx="664">
                  <c:v>544</c:v>
                </c:pt>
                <c:pt idx="665">
                  <c:v>545</c:v>
                </c:pt>
                <c:pt idx="666">
                  <c:v>546</c:v>
                </c:pt>
                <c:pt idx="667">
                  <c:v>547</c:v>
                </c:pt>
                <c:pt idx="668">
                  <c:v>548</c:v>
                </c:pt>
                <c:pt idx="669">
                  <c:v>549</c:v>
                </c:pt>
                <c:pt idx="670">
                  <c:v>550</c:v>
                </c:pt>
                <c:pt idx="671">
                  <c:v>551</c:v>
                </c:pt>
                <c:pt idx="672">
                  <c:v>552</c:v>
                </c:pt>
                <c:pt idx="673">
                  <c:v>553</c:v>
                </c:pt>
                <c:pt idx="674">
                  <c:v>554</c:v>
                </c:pt>
                <c:pt idx="675">
                  <c:v>555</c:v>
                </c:pt>
                <c:pt idx="676">
                  <c:v>556</c:v>
                </c:pt>
                <c:pt idx="677">
                  <c:v>557</c:v>
                </c:pt>
                <c:pt idx="678">
                  <c:v>558</c:v>
                </c:pt>
                <c:pt idx="679">
                  <c:v>559</c:v>
                </c:pt>
                <c:pt idx="680">
                  <c:v>560</c:v>
                </c:pt>
                <c:pt idx="681">
                  <c:v>561</c:v>
                </c:pt>
                <c:pt idx="682">
                  <c:v>562</c:v>
                </c:pt>
                <c:pt idx="683">
                  <c:v>563</c:v>
                </c:pt>
                <c:pt idx="684">
                  <c:v>564</c:v>
                </c:pt>
                <c:pt idx="685">
                  <c:v>565</c:v>
                </c:pt>
                <c:pt idx="686">
                  <c:v>566</c:v>
                </c:pt>
                <c:pt idx="687">
                  <c:v>567</c:v>
                </c:pt>
                <c:pt idx="688">
                  <c:v>568</c:v>
                </c:pt>
                <c:pt idx="689">
                  <c:v>569</c:v>
                </c:pt>
                <c:pt idx="690">
                  <c:v>570</c:v>
                </c:pt>
                <c:pt idx="691">
                  <c:v>571</c:v>
                </c:pt>
                <c:pt idx="692">
                  <c:v>572</c:v>
                </c:pt>
                <c:pt idx="693">
                  <c:v>573</c:v>
                </c:pt>
                <c:pt idx="694">
                  <c:v>574</c:v>
                </c:pt>
                <c:pt idx="695">
                  <c:v>575</c:v>
                </c:pt>
                <c:pt idx="696">
                  <c:v>576</c:v>
                </c:pt>
                <c:pt idx="697">
                  <c:v>577</c:v>
                </c:pt>
                <c:pt idx="698">
                  <c:v>578</c:v>
                </c:pt>
                <c:pt idx="699">
                  <c:v>579</c:v>
                </c:pt>
                <c:pt idx="700">
                  <c:v>580</c:v>
                </c:pt>
                <c:pt idx="701">
                  <c:v>581</c:v>
                </c:pt>
                <c:pt idx="702">
                  <c:v>582</c:v>
                </c:pt>
                <c:pt idx="703">
                  <c:v>583</c:v>
                </c:pt>
                <c:pt idx="704">
                  <c:v>584</c:v>
                </c:pt>
                <c:pt idx="705">
                  <c:v>585</c:v>
                </c:pt>
                <c:pt idx="706">
                  <c:v>586</c:v>
                </c:pt>
                <c:pt idx="707">
                  <c:v>587</c:v>
                </c:pt>
                <c:pt idx="708">
                  <c:v>588</c:v>
                </c:pt>
                <c:pt idx="709">
                  <c:v>589</c:v>
                </c:pt>
                <c:pt idx="710">
                  <c:v>590</c:v>
                </c:pt>
                <c:pt idx="711">
                  <c:v>591</c:v>
                </c:pt>
                <c:pt idx="712">
                  <c:v>592</c:v>
                </c:pt>
                <c:pt idx="713">
                  <c:v>593</c:v>
                </c:pt>
                <c:pt idx="714">
                  <c:v>594</c:v>
                </c:pt>
                <c:pt idx="715">
                  <c:v>595</c:v>
                </c:pt>
                <c:pt idx="716">
                  <c:v>596</c:v>
                </c:pt>
                <c:pt idx="717">
                  <c:v>597</c:v>
                </c:pt>
                <c:pt idx="718">
                  <c:v>598</c:v>
                </c:pt>
                <c:pt idx="719">
                  <c:v>599</c:v>
                </c:pt>
                <c:pt idx="720">
                  <c:v>600</c:v>
                </c:pt>
                <c:pt idx="721">
                  <c:v>601</c:v>
                </c:pt>
                <c:pt idx="722">
                  <c:v>602</c:v>
                </c:pt>
                <c:pt idx="723">
                  <c:v>603</c:v>
                </c:pt>
                <c:pt idx="724">
                  <c:v>604</c:v>
                </c:pt>
                <c:pt idx="725">
                  <c:v>605</c:v>
                </c:pt>
                <c:pt idx="726">
                  <c:v>606</c:v>
                </c:pt>
                <c:pt idx="727">
                  <c:v>607</c:v>
                </c:pt>
                <c:pt idx="728">
                  <c:v>608</c:v>
                </c:pt>
                <c:pt idx="729">
                  <c:v>609</c:v>
                </c:pt>
                <c:pt idx="730">
                  <c:v>610</c:v>
                </c:pt>
                <c:pt idx="731">
                  <c:v>611</c:v>
                </c:pt>
                <c:pt idx="732">
                  <c:v>612</c:v>
                </c:pt>
                <c:pt idx="733">
                  <c:v>613</c:v>
                </c:pt>
                <c:pt idx="734">
                  <c:v>614</c:v>
                </c:pt>
                <c:pt idx="735">
                  <c:v>615</c:v>
                </c:pt>
                <c:pt idx="736">
                  <c:v>616</c:v>
                </c:pt>
                <c:pt idx="737">
                  <c:v>617</c:v>
                </c:pt>
                <c:pt idx="738">
                  <c:v>618</c:v>
                </c:pt>
                <c:pt idx="739">
                  <c:v>619</c:v>
                </c:pt>
                <c:pt idx="740">
                  <c:v>620</c:v>
                </c:pt>
                <c:pt idx="741">
                  <c:v>621</c:v>
                </c:pt>
                <c:pt idx="742">
                  <c:v>622</c:v>
                </c:pt>
                <c:pt idx="743">
                  <c:v>623</c:v>
                </c:pt>
                <c:pt idx="744">
                  <c:v>624</c:v>
                </c:pt>
                <c:pt idx="745">
                  <c:v>625</c:v>
                </c:pt>
                <c:pt idx="746">
                  <c:v>626</c:v>
                </c:pt>
                <c:pt idx="747">
                  <c:v>627</c:v>
                </c:pt>
                <c:pt idx="748">
                  <c:v>628</c:v>
                </c:pt>
                <c:pt idx="749">
                  <c:v>629</c:v>
                </c:pt>
                <c:pt idx="750">
                  <c:v>630</c:v>
                </c:pt>
                <c:pt idx="751">
                  <c:v>631</c:v>
                </c:pt>
                <c:pt idx="752">
                  <c:v>632</c:v>
                </c:pt>
                <c:pt idx="753">
                  <c:v>633</c:v>
                </c:pt>
                <c:pt idx="754">
                  <c:v>634</c:v>
                </c:pt>
                <c:pt idx="755">
                  <c:v>635</c:v>
                </c:pt>
                <c:pt idx="756">
                  <c:v>636</c:v>
                </c:pt>
                <c:pt idx="757">
                  <c:v>637</c:v>
                </c:pt>
                <c:pt idx="758">
                  <c:v>638</c:v>
                </c:pt>
                <c:pt idx="759">
                  <c:v>639</c:v>
                </c:pt>
                <c:pt idx="760">
                  <c:v>640</c:v>
                </c:pt>
                <c:pt idx="761">
                  <c:v>641</c:v>
                </c:pt>
                <c:pt idx="762">
                  <c:v>642</c:v>
                </c:pt>
                <c:pt idx="763">
                  <c:v>643</c:v>
                </c:pt>
                <c:pt idx="764">
                  <c:v>644</c:v>
                </c:pt>
                <c:pt idx="765">
                  <c:v>645</c:v>
                </c:pt>
                <c:pt idx="766">
                  <c:v>646</c:v>
                </c:pt>
                <c:pt idx="767">
                  <c:v>647</c:v>
                </c:pt>
                <c:pt idx="768">
                  <c:v>648</c:v>
                </c:pt>
                <c:pt idx="769">
                  <c:v>649</c:v>
                </c:pt>
                <c:pt idx="770">
                  <c:v>650</c:v>
                </c:pt>
                <c:pt idx="771">
                  <c:v>651</c:v>
                </c:pt>
                <c:pt idx="772">
                  <c:v>652</c:v>
                </c:pt>
                <c:pt idx="773">
                  <c:v>653</c:v>
                </c:pt>
                <c:pt idx="774">
                  <c:v>654</c:v>
                </c:pt>
                <c:pt idx="775">
                  <c:v>655</c:v>
                </c:pt>
                <c:pt idx="776">
                  <c:v>656</c:v>
                </c:pt>
                <c:pt idx="777">
                  <c:v>657</c:v>
                </c:pt>
                <c:pt idx="778">
                  <c:v>658</c:v>
                </c:pt>
                <c:pt idx="779">
                  <c:v>659</c:v>
                </c:pt>
                <c:pt idx="780">
                  <c:v>660</c:v>
                </c:pt>
                <c:pt idx="781">
                  <c:v>661</c:v>
                </c:pt>
                <c:pt idx="782">
                  <c:v>662</c:v>
                </c:pt>
                <c:pt idx="783">
                  <c:v>663</c:v>
                </c:pt>
                <c:pt idx="784">
                  <c:v>664</c:v>
                </c:pt>
                <c:pt idx="785">
                  <c:v>665</c:v>
                </c:pt>
                <c:pt idx="786">
                  <c:v>666</c:v>
                </c:pt>
                <c:pt idx="787">
                  <c:v>667</c:v>
                </c:pt>
                <c:pt idx="788">
                  <c:v>668</c:v>
                </c:pt>
                <c:pt idx="789">
                  <c:v>669</c:v>
                </c:pt>
                <c:pt idx="790">
                  <c:v>670</c:v>
                </c:pt>
                <c:pt idx="791">
                  <c:v>671</c:v>
                </c:pt>
                <c:pt idx="792">
                  <c:v>672</c:v>
                </c:pt>
                <c:pt idx="793">
                  <c:v>673</c:v>
                </c:pt>
                <c:pt idx="794">
                  <c:v>674</c:v>
                </c:pt>
                <c:pt idx="795">
                  <c:v>675</c:v>
                </c:pt>
                <c:pt idx="796">
                  <c:v>676</c:v>
                </c:pt>
                <c:pt idx="797">
                  <c:v>677</c:v>
                </c:pt>
                <c:pt idx="798">
                  <c:v>678</c:v>
                </c:pt>
                <c:pt idx="799">
                  <c:v>679</c:v>
                </c:pt>
                <c:pt idx="800">
                  <c:v>680</c:v>
                </c:pt>
                <c:pt idx="801">
                  <c:v>681</c:v>
                </c:pt>
                <c:pt idx="802">
                  <c:v>682</c:v>
                </c:pt>
                <c:pt idx="803">
                  <c:v>683</c:v>
                </c:pt>
                <c:pt idx="804">
                  <c:v>684</c:v>
                </c:pt>
                <c:pt idx="805">
                  <c:v>685</c:v>
                </c:pt>
                <c:pt idx="806">
                  <c:v>686</c:v>
                </c:pt>
                <c:pt idx="807">
                  <c:v>687</c:v>
                </c:pt>
                <c:pt idx="808">
                  <c:v>688</c:v>
                </c:pt>
                <c:pt idx="809">
                  <c:v>689</c:v>
                </c:pt>
                <c:pt idx="810">
                  <c:v>690</c:v>
                </c:pt>
                <c:pt idx="811">
                  <c:v>691</c:v>
                </c:pt>
                <c:pt idx="812">
                  <c:v>692</c:v>
                </c:pt>
                <c:pt idx="813">
                  <c:v>693</c:v>
                </c:pt>
                <c:pt idx="814">
                  <c:v>694</c:v>
                </c:pt>
                <c:pt idx="815">
                  <c:v>695</c:v>
                </c:pt>
                <c:pt idx="816">
                  <c:v>696</c:v>
                </c:pt>
                <c:pt idx="817">
                  <c:v>697</c:v>
                </c:pt>
                <c:pt idx="818">
                  <c:v>698</c:v>
                </c:pt>
                <c:pt idx="819">
                  <c:v>699</c:v>
                </c:pt>
                <c:pt idx="820">
                  <c:v>700</c:v>
                </c:pt>
                <c:pt idx="821">
                  <c:v>701</c:v>
                </c:pt>
                <c:pt idx="822">
                  <c:v>702</c:v>
                </c:pt>
                <c:pt idx="823">
                  <c:v>703</c:v>
                </c:pt>
                <c:pt idx="824">
                  <c:v>704</c:v>
                </c:pt>
                <c:pt idx="825">
                  <c:v>705</c:v>
                </c:pt>
                <c:pt idx="826">
                  <c:v>706</c:v>
                </c:pt>
                <c:pt idx="827">
                  <c:v>707</c:v>
                </c:pt>
                <c:pt idx="828">
                  <c:v>708</c:v>
                </c:pt>
                <c:pt idx="829">
                  <c:v>709</c:v>
                </c:pt>
                <c:pt idx="830">
                  <c:v>710</c:v>
                </c:pt>
                <c:pt idx="831">
                  <c:v>711</c:v>
                </c:pt>
                <c:pt idx="832">
                  <c:v>712</c:v>
                </c:pt>
                <c:pt idx="833">
                  <c:v>713</c:v>
                </c:pt>
                <c:pt idx="834">
                  <c:v>714</c:v>
                </c:pt>
                <c:pt idx="835">
                  <c:v>715</c:v>
                </c:pt>
                <c:pt idx="836">
                  <c:v>716</c:v>
                </c:pt>
                <c:pt idx="837">
                  <c:v>717</c:v>
                </c:pt>
                <c:pt idx="838">
                  <c:v>718</c:v>
                </c:pt>
                <c:pt idx="839">
                  <c:v>719</c:v>
                </c:pt>
                <c:pt idx="840">
                  <c:v>720</c:v>
                </c:pt>
                <c:pt idx="841">
                  <c:v>721</c:v>
                </c:pt>
                <c:pt idx="842">
                  <c:v>722</c:v>
                </c:pt>
                <c:pt idx="843">
                  <c:v>723</c:v>
                </c:pt>
                <c:pt idx="844">
                  <c:v>724</c:v>
                </c:pt>
                <c:pt idx="845">
                  <c:v>725</c:v>
                </c:pt>
                <c:pt idx="846">
                  <c:v>726</c:v>
                </c:pt>
                <c:pt idx="847">
                  <c:v>727</c:v>
                </c:pt>
                <c:pt idx="848">
                  <c:v>728</c:v>
                </c:pt>
                <c:pt idx="849">
                  <c:v>729</c:v>
                </c:pt>
                <c:pt idx="850">
                  <c:v>730</c:v>
                </c:pt>
                <c:pt idx="851">
                  <c:v>731</c:v>
                </c:pt>
                <c:pt idx="852">
                  <c:v>732</c:v>
                </c:pt>
                <c:pt idx="853">
                  <c:v>733</c:v>
                </c:pt>
                <c:pt idx="854">
                  <c:v>734</c:v>
                </c:pt>
                <c:pt idx="855">
                  <c:v>735</c:v>
                </c:pt>
                <c:pt idx="856">
                  <c:v>736</c:v>
                </c:pt>
                <c:pt idx="857">
                  <c:v>737</c:v>
                </c:pt>
                <c:pt idx="858">
                  <c:v>738</c:v>
                </c:pt>
                <c:pt idx="859">
                  <c:v>739</c:v>
                </c:pt>
                <c:pt idx="860">
                  <c:v>740</c:v>
                </c:pt>
                <c:pt idx="861">
                  <c:v>741</c:v>
                </c:pt>
                <c:pt idx="862">
                  <c:v>742</c:v>
                </c:pt>
                <c:pt idx="863">
                  <c:v>743</c:v>
                </c:pt>
                <c:pt idx="864">
                  <c:v>744</c:v>
                </c:pt>
                <c:pt idx="865">
                  <c:v>745</c:v>
                </c:pt>
                <c:pt idx="866">
                  <c:v>746</c:v>
                </c:pt>
                <c:pt idx="867">
                  <c:v>747</c:v>
                </c:pt>
                <c:pt idx="868">
                  <c:v>748</c:v>
                </c:pt>
                <c:pt idx="869">
                  <c:v>749</c:v>
                </c:pt>
                <c:pt idx="870">
                  <c:v>750</c:v>
                </c:pt>
                <c:pt idx="871">
                  <c:v>751</c:v>
                </c:pt>
                <c:pt idx="872">
                  <c:v>752</c:v>
                </c:pt>
                <c:pt idx="873">
                  <c:v>753</c:v>
                </c:pt>
                <c:pt idx="874">
                  <c:v>754</c:v>
                </c:pt>
                <c:pt idx="875">
                  <c:v>755</c:v>
                </c:pt>
                <c:pt idx="876">
                  <c:v>756</c:v>
                </c:pt>
                <c:pt idx="877">
                  <c:v>757</c:v>
                </c:pt>
                <c:pt idx="878">
                  <c:v>758</c:v>
                </c:pt>
                <c:pt idx="879">
                  <c:v>759</c:v>
                </c:pt>
                <c:pt idx="880">
                  <c:v>760</c:v>
                </c:pt>
                <c:pt idx="881">
                  <c:v>761</c:v>
                </c:pt>
                <c:pt idx="882">
                  <c:v>762</c:v>
                </c:pt>
                <c:pt idx="883">
                  <c:v>763</c:v>
                </c:pt>
                <c:pt idx="884">
                  <c:v>764</c:v>
                </c:pt>
                <c:pt idx="885">
                  <c:v>765</c:v>
                </c:pt>
                <c:pt idx="886">
                  <c:v>766</c:v>
                </c:pt>
                <c:pt idx="887">
                  <c:v>767</c:v>
                </c:pt>
                <c:pt idx="888">
                  <c:v>768</c:v>
                </c:pt>
                <c:pt idx="889">
                  <c:v>769</c:v>
                </c:pt>
                <c:pt idx="890">
                  <c:v>770</c:v>
                </c:pt>
                <c:pt idx="891">
                  <c:v>771</c:v>
                </c:pt>
                <c:pt idx="892">
                  <c:v>772</c:v>
                </c:pt>
                <c:pt idx="893">
                  <c:v>773</c:v>
                </c:pt>
                <c:pt idx="894">
                  <c:v>774</c:v>
                </c:pt>
                <c:pt idx="895">
                  <c:v>775</c:v>
                </c:pt>
                <c:pt idx="896">
                  <c:v>776</c:v>
                </c:pt>
                <c:pt idx="897">
                  <c:v>777</c:v>
                </c:pt>
                <c:pt idx="898">
                  <c:v>778</c:v>
                </c:pt>
                <c:pt idx="899">
                  <c:v>779</c:v>
                </c:pt>
                <c:pt idx="900">
                  <c:v>780</c:v>
                </c:pt>
                <c:pt idx="901">
                  <c:v>781</c:v>
                </c:pt>
                <c:pt idx="902">
                  <c:v>782</c:v>
                </c:pt>
                <c:pt idx="903">
                  <c:v>783</c:v>
                </c:pt>
                <c:pt idx="904">
                  <c:v>784</c:v>
                </c:pt>
                <c:pt idx="905">
                  <c:v>785</c:v>
                </c:pt>
                <c:pt idx="906">
                  <c:v>786</c:v>
                </c:pt>
                <c:pt idx="907">
                  <c:v>787</c:v>
                </c:pt>
                <c:pt idx="908">
                  <c:v>788</c:v>
                </c:pt>
                <c:pt idx="909">
                  <c:v>789</c:v>
                </c:pt>
                <c:pt idx="910">
                  <c:v>790</c:v>
                </c:pt>
                <c:pt idx="911">
                  <c:v>791</c:v>
                </c:pt>
                <c:pt idx="912">
                  <c:v>792</c:v>
                </c:pt>
                <c:pt idx="913">
                  <c:v>793</c:v>
                </c:pt>
                <c:pt idx="914">
                  <c:v>794</c:v>
                </c:pt>
                <c:pt idx="915">
                  <c:v>795</c:v>
                </c:pt>
                <c:pt idx="916">
                  <c:v>796</c:v>
                </c:pt>
                <c:pt idx="917">
                  <c:v>797</c:v>
                </c:pt>
                <c:pt idx="918">
                  <c:v>798</c:v>
                </c:pt>
                <c:pt idx="919">
                  <c:v>799</c:v>
                </c:pt>
                <c:pt idx="920">
                  <c:v>800</c:v>
                </c:pt>
                <c:pt idx="921">
                  <c:v>801</c:v>
                </c:pt>
                <c:pt idx="922">
                  <c:v>802</c:v>
                </c:pt>
                <c:pt idx="923">
                  <c:v>803</c:v>
                </c:pt>
                <c:pt idx="924">
                  <c:v>804</c:v>
                </c:pt>
                <c:pt idx="925">
                  <c:v>805</c:v>
                </c:pt>
                <c:pt idx="926">
                  <c:v>806</c:v>
                </c:pt>
                <c:pt idx="927">
                  <c:v>807</c:v>
                </c:pt>
                <c:pt idx="928">
                  <c:v>808</c:v>
                </c:pt>
                <c:pt idx="929">
                  <c:v>809</c:v>
                </c:pt>
                <c:pt idx="930">
                  <c:v>810</c:v>
                </c:pt>
                <c:pt idx="931">
                  <c:v>811</c:v>
                </c:pt>
                <c:pt idx="932">
                  <c:v>812</c:v>
                </c:pt>
                <c:pt idx="933">
                  <c:v>813</c:v>
                </c:pt>
                <c:pt idx="934">
                  <c:v>814</c:v>
                </c:pt>
                <c:pt idx="935">
                  <c:v>815</c:v>
                </c:pt>
                <c:pt idx="936">
                  <c:v>816</c:v>
                </c:pt>
                <c:pt idx="937">
                  <c:v>817</c:v>
                </c:pt>
                <c:pt idx="938">
                  <c:v>818</c:v>
                </c:pt>
                <c:pt idx="939">
                  <c:v>819</c:v>
                </c:pt>
                <c:pt idx="940">
                  <c:v>820</c:v>
                </c:pt>
                <c:pt idx="941">
                  <c:v>821</c:v>
                </c:pt>
                <c:pt idx="942">
                  <c:v>822</c:v>
                </c:pt>
                <c:pt idx="943">
                  <c:v>823</c:v>
                </c:pt>
                <c:pt idx="944">
                  <c:v>824</c:v>
                </c:pt>
                <c:pt idx="945">
                  <c:v>825</c:v>
                </c:pt>
                <c:pt idx="946">
                  <c:v>826</c:v>
                </c:pt>
                <c:pt idx="947">
                  <c:v>827</c:v>
                </c:pt>
                <c:pt idx="948">
                  <c:v>828</c:v>
                </c:pt>
                <c:pt idx="949">
                  <c:v>829</c:v>
                </c:pt>
                <c:pt idx="950">
                  <c:v>830</c:v>
                </c:pt>
                <c:pt idx="951">
                  <c:v>831</c:v>
                </c:pt>
                <c:pt idx="952">
                  <c:v>832</c:v>
                </c:pt>
                <c:pt idx="953">
                  <c:v>833</c:v>
                </c:pt>
                <c:pt idx="954">
                  <c:v>834</c:v>
                </c:pt>
                <c:pt idx="955">
                  <c:v>835</c:v>
                </c:pt>
                <c:pt idx="956">
                  <c:v>836</c:v>
                </c:pt>
                <c:pt idx="957">
                  <c:v>837</c:v>
                </c:pt>
                <c:pt idx="958">
                  <c:v>838</c:v>
                </c:pt>
                <c:pt idx="959">
                  <c:v>839</c:v>
                </c:pt>
                <c:pt idx="960">
                  <c:v>840</c:v>
                </c:pt>
                <c:pt idx="961">
                  <c:v>841</c:v>
                </c:pt>
                <c:pt idx="962">
                  <c:v>842</c:v>
                </c:pt>
                <c:pt idx="963">
                  <c:v>843</c:v>
                </c:pt>
                <c:pt idx="964">
                  <c:v>844</c:v>
                </c:pt>
                <c:pt idx="965">
                  <c:v>845</c:v>
                </c:pt>
                <c:pt idx="966">
                  <c:v>846</c:v>
                </c:pt>
                <c:pt idx="967">
                  <c:v>847</c:v>
                </c:pt>
                <c:pt idx="968">
                  <c:v>848</c:v>
                </c:pt>
                <c:pt idx="969">
                  <c:v>849</c:v>
                </c:pt>
                <c:pt idx="970">
                  <c:v>850</c:v>
                </c:pt>
                <c:pt idx="971">
                  <c:v>851</c:v>
                </c:pt>
                <c:pt idx="972">
                  <c:v>852</c:v>
                </c:pt>
                <c:pt idx="973">
                  <c:v>853</c:v>
                </c:pt>
                <c:pt idx="974">
                  <c:v>854</c:v>
                </c:pt>
                <c:pt idx="975">
                  <c:v>855</c:v>
                </c:pt>
                <c:pt idx="976">
                  <c:v>856</c:v>
                </c:pt>
                <c:pt idx="977">
                  <c:v>857</c:v>
                </c:pt>
                <c:pt idx="978">
                  <c:v>858</c:v>
                </c:pt>
                <c:pt idx="979">
                  <c:v>859</c:v>
                </c:pt>
                <c:pt idx="980">
                  <c:v>860</c:v>
                </c:pt>
                <c:pt idx="981">
                  <c:v>861</c:v>
                </c:pt>
                <c:pt idx="982">
                  <c:v>862</c:v>
                </c:pt>
                <c:pt idx="983">
                  <c:v>863</c:v>
                </c:pt>
                <c:pt idx="984">
                  <c:v>864</c:v>
                </c:pt>
                <c:pt idx="985">
                  <c:v>865</c:v>
                </c:pt>
                <c:pt idx="986">
                  <c:v>866</c:v>
                </c:pt>
                <c:pt idx="987">
                  <c:v>867</c:v>
                </c:pt>
                <c:pt idx="988">
                  <c:v>868</c:v>
                </c:pt>
                <c:pt idx="989">
                  <c:v>869</c:v>
                </c:pt>
                <c:pt idx="990">
                  <c:v>870</c:v>
                </c:pt>
                <c:pt idx="991">
                  <c:v>871</c:v>
                </c:pt>
                <c:pt idx="992">
                  <c:v>872</c:v>
                </c:pt>
                <c:pt idx="993">
                  <c:v>873</c:v>
                </c:pt>
                <c:pt idx="994">
                  <c:v>874</c:v>
                </c:pt>
                <c:pt idx="995">
                  <c:v>875</c:v>
                </c:pt>
                <c:pt idx="996">
                  <c:v>876</c:v>
                </c:pt>
                <c:pt idx="997">
                  <c:v>877</c:v>
                </c:pt>
                <c:pt idx="998">
                  <c:v>878</c:v>
                </c:pt>
                <c:pt idx="999">
                  <c:v>879</c:v>
                </c:pt>
                <c:pt idx="1000">
                  <c:v>880</c:v>
                </c:pt>
                <c:pt idx="1001">
                  <c:v>881</c:v>
                </c:pt>
                <c:pt idx="1002">
                  <c:v>882</c:v>
                </c:pt>
                <c:pt idx="1003">
                  <c:v>883</c:v>
                </c:pt>
                <c:pt idx="1004">
                  <c:v>884</c:v>
                </c:pt>
                <c:pt idx="1005">
                  <c:v>885</c:v>
                </c:pt>
                <c:pt idx="1006">
                  <c:v>886</c:v>
                </c:pt>
                <c:pt idx="1007">
                  <c:v>887</c:v>
                </c:pt>
                <c:pt idx="1008">
                  <c:v>888</c:v>
                </c:pt>
                <c:pt idx="1009">
                  <c:v>889</c:v>
                </c:pt>
                <c:pt idx="1010">
                  <c:v>890</c:v>
                </c:pt>
                <c:pt idx="1011">
                  <c:v>891</c:v>
                </c:pt>
                <c:pt idx="1012">
                  <c:v>892</c:v>
                </c:pt>
                <c:pt idx="1013">
                  <c:v>893</c:v>
                </c:pt>
                <c:pt idx="1014">
                  <c:v>894</c:v>
                </c:pt>
                <c:pt idx="1015">
                  <c:v>895</c:v>
                </c:pt>
                <c:pt idx="1016">
                  <c:v>896</c:v>
                </c:pt>
                <c:pt idx="1017">
                  <c:v>897</c:v>
                </c:pt>
                <c:pt idx="1018">
                  <c:v>898</c:v>
                </c:pt>
                <c:pt idx="1019">
                  <c:v>899</c:v>
                </c:pt>
                <c:pt idx="1020">
                  <c:v>900</c:v>
                </c:pt>
                <c:pt idx="1021">
                  <c:v>901</c:v>
                </c:pt>
                <c:pt idx="1022">
                  <c:v>902</c:v>
                </c:pt>
                <c:pt idx="1023">
                  <c:v>903</c:v>
                </c:pt>
                <c:pt idx="1024">
                  <c:v>904</c:v>
                </c:pt>
                <c:pt idx="1025">
                  <c:v>905</c:v>
                </c:pt>
                <c:pt idx="1026">
                  <c:v>906</c:v>
                </c:pt>
                <c:pt idx="1027">
                  <c:v>907</c:v>
                </c:pt>
                <c:pt idx="1028">
                  <c:v>908</c:v>
                </c:pt>
                <c:pt idx="1029">
                  <c:v>909</c:v>
                </c:pt>
                <c:pt idx="1030">
                  <c:v>910</c:v>
                </c:pt>
                <c:pt idx="1031">
                  <c:v>911</c:v>
                </c:pt>
                <c:pt idx="1032">
                  <c:v>912</c:v>
                </c:pt>
                <c:pt idx="1033">
                  <c:v>913</c:v>
                </c:pt>
                <c:pt idx="1034">
                  <c:v>914</c:v>
                </c:pt>
                <c:pt idx="1035">
                  <c:v>915</c:v>
                </c:pt>
                <c:pt idx="1036">
                  <c:v>916</c:v>
                </c:pt>
                <c:pt idx="1037">
                  <c:v>917</c:v>
                </c:pt>
                <c:pt idx="1038">
                  <c:v>918</c:v>
                </c:pt>
                <c:pt idx="1039">
                  <c:v>919</c:v>
                </c:pt>
                <c:pt idx="1040">
                  <c:v>920</c:v>
                </c:pt>
                <c:pt idx="1041">
                  <c:v>921</c:v>
                </c:pt>
                <c:pt idx="1042">
                  <c:v>922</c:v>
                </c:pt>
                <c:pt idx="1043">
                  <c:v>923</c:v>
                </c:pt>
                <c:pt idx="1044">
                  <c:v>924</c:v>
                </c:pt>
                <c:pt idx="1045">
                  <c:v>925</c:v>
                </c:pt>
                <c:pt idx="1046">
                  <c:v>926</c:v>
                </c:pt>
                <c:pt idx="1047">
                  <c:v>927</c:v>
                </c:pt>
                <c:pt idx="1048">
                  <c:v>928</c:v>
                </c:pt>
                <c:pt idx="1049">
                  <c:v>929</c:v>
                </c:pt>
                <c:pt idx="1050">
                  <c:v>930</c:v>
                </c:pt>
                <c:pt idx="1051">
                  <c:v>931</c:v>
                </c:pt>
                <c:pt idx="1052">
                  <c:v>932</c:v>
                </c:pt>
                <c:pt idx="1053">
                  <c:v>933</c:v>
                </c:pt>
                <c:pt idx="1054">
                  <c:v>934</c:v>
                </c:pt>
                <c:pt idx="1055">
                  <c:v>935</c:v>
                </c:pt>
                <c:pt idx="1056">
                  <c:v>936</c:v>
                </c:pt>
                <c:pt idx="1057">
                  <c:v>937</c:v>
                </c:pt>
                <c:pt idx="1058">
                  <c:v>938</c:v>
                </c:pt>
                <c:pt idx="1059">
                  <c:v>939</c:v>
                </c:pt>
                <c:pt idx="1060">
                  <c:v>940</c:v>
                </c:pt>
                <c:pt idx="1061">
                  <c:v>941</c:v>
                </c:pt>
                <c:pt idx="1062">
                  <c:v>942</c:v>
                </c:pt>
                <c:pt idx="1063">
                  <c:v>943</c:v>
                </c:pt>
                <c:pt idx="1064">
                  <c:v>944</c:v>
                </c:pt>
                <c:pt idx="1065">
                  <c:v>945</c:v>
                </c:pt>
                <c:pt idx="1066">
                  <c:v>946</c:v>
                </c:pt>
                <c:pt idx="1067">
                  <c:v>947</c:v>
                </c:pt>
                <c:pt idx="1068">
                  <c:v>948</c:v>
                </c:pt>
                <c:pt idx="1069">
                  <c:v>949</c:v>
                </c:pt>
                <c:pt idx="1070">
                  <c:v>950</c:v>
                </c:pt>
                <c:pt idx="1071">
                  <c:v>951</c:v>
                </c:pt>
                <c:pt idx="1072">
                  <c:v>952</c:v>
                </c:pt>
                <c:pt idx="1073">
                  <c:v>953</c:v>
                </c:pt>
                <c:pt idx="1074">
                  <c:v>954</c:v>
                </c:pt>
                <c:pt idx="1075">
                  <c:v>955</c:v>
                </c:pt>
                <c:pt idx="1076">
                  <c:v>956</c:v>
                </c:pt>
                <c:pt idx="1077">
                  <c:v>957</c:v>
                </c:pt>
                <c:pt idx="1078">
                  <c:v>958</c:v>
                </c:pt>
                <c:pt idx="1079">
                  <c:v>959</c:v>
                </c:pt>
                <c:pt idx="1080">
                  <c:v>960</c:v>
                </c:pt>
                <c:pt idx="1081">
                  <c:v>961</c:v>
                </c:pt>
                <c:pt idx="1082">
                  <c:v>962</c:v>
                </c:pt>
                <c:pt idx="1083">
                  <c:v>963</c:v>
                </c:pt>
                <c:pt idx="1084">
                  <c:v>964</c:v>
                </c:pt>
                <c:pt idx="1085">
                  <c:v>965</c:v>
                </c:pt>
                <c:pt idx="1086">
                  <c:v>966</c:v>
                </c:pt>
                <c:pt idx="1087">
                  <c:v>967</c:v>
                </c:pt>
                <c:pt idx="1088">
                  <c:v>968</c:v>
                </c:pt>
                <c:pt idx="1089">
                  <c:v>969</c:v>
                </c:pt>
                <c:pt idx="1090">
                  <c:v>970</c:v>
                </c:pt>
                <c:pt idx="1091">
                  <c:v>971</c:v>
                </c:pt>
                <c:pt idx="1092">
                  <c:v>972</c:v>
                </c:pt>
                <c:pt idx="1093">
                  <c:v>973</c:v>
                </c:pt>
                <c:pt idx="1094">
                  <c:v>974</c:v>
                </c:pt>
                <c:pt idx="1095">
                  <c:v>975</c:v>
                </c:pt>
                <c:pt idx="1096">
                  <c:v>976</c:v>
                </c:pt>
                <c:pt idx="1097">
                  <c:v>977</c:v>
                </c:pt>
                <c:pt idx="1098">
                  <c:v>978</c:v>
                </c:pt>
                <c:pt idx="1099">
                  <c:v>979</c:v>
                </c:pt>
                <c:pt idx="1100">
                  <c:v>980</c:v>
                </c:pt>
                <c:pt idx="1101">
                  <c:v>981</c:v>
                </c:pt>
                <c:pt idx="1102">
                  <c:v>982</c:v>
                </c:pt>
                <c:pt idx="1103">
                  <c:v>983</c:v>
                </c:pt>
                <c:pt idx="1104">
                  <c:v>984</c:v>
                </c:pt>
                <c:pt idx="1105">
                  <c:v>985</c:v>
                </c:pt>
                <c:pt idx="1106">
                  <c:v>986</c:v>
                </c:pt>
                <c:pt idx="1107">
                  <c:v>987</c:v>
                </c:pt>
                <c:pt idx="1108">
                  <c:v>988</c:v>
                </c:pt>
                <c:pt idx="1109">
                  <c:v>989</c:v>
                </c:pt>
                <c:pt idx="1110">
                  <c:v>990</c:v>
                </c:pt>
                <c:pt idx="1111">
                  <c:v>991</c:v>
                </c:pt>
                <c:pt idx="1112">
                  <c:v>992</c:v>
                </c:pt>
                <c:pt idx="1113">
                  <c:v>993</c:v>
                </c:pt>
                <c:pt idx="1114">
                  <c:v>994</c:v>
                </c:pt>
                <c:pt idx="1115">
                  <c:v>995</c:v>
                </c:pt>
                <c:pt idx="1116">
                  <c:v>996</c:v>
                </c:pt>
                <c:pt idx="1117">
                  <c:v>997</c:v>
                </c:pt>
                <c:pt idx="1118">
                  <c:v>998</c:v>
                </c:pt>
                <c:pt idx="1119">
                  <c:v>999</c:v>
                </c:pt>
                <c:pt idx="1120">
                  <c:v>1000</c:v>
                </c:pt>
                <c:pt idx="1121">
                  <c:v>1001</c:v>
                </c:pt>
                <c:pt idx="1122">
                  <c:v>1002</c:v>
                </c:pt>
                <c:pt idx="1123">
                  <c:v>1003</c:v>
                </c:pt>
                <c:pt idx="1124">
                  <c:v>1004</c:v>
                </c:pt>
                <c:pt idx="1125">
                  <c:v>1005</c:v>
                </c:pt>
                <c:pt idx="1126">
                  <c:v>1006</c:v>
                </c:pt>
                <c:pt idx="1127">
                  <c:v>1007</c:v>
                </c:pt>
                <c:pt idx="1128">
                  <c:v>1008</c:v>
                </c:pt>
                <c:pt idx="1129">
                  <c:v>1009</c:v>
                </c:pt>
                <c:pt idx="1130">
                  <c:v>1010</c:v>
                </c:pt>
                <c:pt idx="1131">
                  <c:v>1011</c:v>
                </c:pt>
                <c:pt idx="1132">
                  <c:v>1012</c:v>
                </c:pt>
                <c:pt idx="1133">
                  <c:v>1013</c:v>
                </c:pt>
                <c:pt idx="1134">
                  <c:v>1014</c:v>
                </c:pt>
                <c:pt idx="1135">
                  <c:v>1015</c:v>
                </c:pt>
                <c:pt idx="1136">
                  <c:v>1016</c:v>
                </c:pt>
                <c:pt idx="1137">
                  <c:v>1017</c:v>
                </c:pt>
                <c:pt idx="1138">
                  <c:v>1018</c:v>
                </c:pt>
                <c:pt idx="1139">
                  <c:v>1019</c:v>
                </c:pt>
                <c:pt idx="1140">
                  <c:v>1020</c:v>
                </c:pt>
                <c:pt idx="1141">
                  <c:v>1021</c:v>
                </c:pt>
                <c:pt idx="1142">
                  <c:v>1022</c:v>
                </c:pt>
                <c:pt idx="1143">
                  <c:v>1023</c:v>
                </c:pt>
                <c:pt idx="1144">
                  <c:v>1024</c:v>
                </c:pt>
                <c:pt idx="1145">
                  <c:v>1025</c:v>
                </c:pt>
                <c:pt idx="1146">
                  <c:v>1026</c:v>
                </c:pt>
                <c:pt idx="1147">
                  <c:v>1027</c:v>
                </c:pt>
                <c:pt idx="1148">
                  <c:v>1028</c:v>
                </c:pt>
                <c:pt idx="1149">
                  <c:v>1029</c:v>
                </c:pt>
                <c:pt idx="1150">
                  <c:v>1030</c:v>
                </c:pt>
                <c:pt idx="1151">
                  <c:v>1031</c:v>
                </c:pt>
                <c:pt idx="1152">
                  <c:v>1032</c:v>
                </c:pt>
                <c:pt idx="1153">
                  <c:v>1033</c:v>
                </c:pt>
                <c:pt idx="1154">
                  <c:v>1034</c:v>
                </c:pt>
                <c:pt idx="1155">
                  <c:v>1035</c:v>
                </c:pt>
                <c:pt idx="1156">
                  <c:v>1036</c:v>
                </c:pt>
                <c:pt idx="1157">
                  <c:v>1037</c:v>
                </c:pt>
                <c:pt idx="1158">
                  <c:v>1038</c:v>
                </c:pt>
                <c:pt idx="1159">
                  <c:v>1039</c:v>
                </c:pt>
                <c:pt idx="1160">
                  <c:v>1040</c:v>
                </c:pt>
                <c:pt idx="1161">
                  <c:v>1041</c:v>
                </c:pt>
                <c:pt idx="1162">
                  <c:v>1042</c:v>
                </c:pt>
                <c:pt idx="1163">
                  <c:v>1043</c:v>
                </c:pt>
                <c:pt idx="1164">
                  <c:v>1044</c:v>
                </c:pt>
                <c:pt idx="1165">
                  <c:v>1045</c:v>
                </c:pt>
                <c:pt idx="1166">
                  <c:v>1046</c:v>
                </c:pt>
                <c:pt idx="1167">
                  <c:v>1047</c:v>
                </c:pt>
                <c:pt idx="1168">
                  <c:v>1048</c:v>
                </c:pt>
                <c:pt idx="1169">
                  <c:v>1049</c:v>
                </c:pt>
                <c:pt idx="1170">
                  <c:v>1050</c:v>
                </c:pt>
                <c:pt idx="1171">
                  <c:v>1051</c:v>
                </c:pt>
                <c:pt idx="1172">
                  <c:v>1052</c:v>
                </c:pt>
                <c:pt idx="1173">
                  <c:v>1053</c:v>
                </c:pt>
                <c:pt idx="1174">
                  <c:v>1054</c:v>
                </c:pt>
                <c:pt idx="1175">
                  <c:v>1055</c:v>
                </c:pt>
                <c:pt idx="1176">
                  <c:v>1056</c:v>
                </c:pt>
                <c:pt idx="1177">
                  <c:v>1057</c:v>
                </c:pt>
                <c:pt idx="1178">
                  <c:v>1058</c:v>
                </c:pt>
                <c:pt idx="1179">
                  <c:v>1059</c:v>
                </c:pt>
                <c:pt idx="1180">
                  <c:v>1060</c:v>
                </c:pt>
                <c:pt idx="1181">
                  <c:v>1061</c:v>
                </c:pt>
                <c:pt idx="1182">
                  <c:v>1062</c:v>
                </c:pt>
                <c:pt idx="1183">
                  <c:v>1063</c:v>
                </c:pt>
                <c:pt idx="1184">
                  <c:v>1064</c:v>
                </c:pt>
                <c:pt idx="1185">
                  <c:v>1065</c:v>
                </c:pt>
                <c:pt idx="1186">
                  <c:v>1066</c:v>
                </c:pt>
                <c:pt idx="1187">
                  <c:v>1067</c:v>
                </c:pt>
                <c:pt idx="1188">
                  <c:v>1068</c:v>
                </c:pt>
                <c:pt idx="1189">
                  <c:v>1069</c:v>
                </c:pt>
                <c:pt idx="1190">
                  <c:v>1070</c:v>
                </c:pt>
                <c:pt idx="1191">
                  <c:v>1071</c:v>
                </c:pt>
                <c:pt idx="1192">
                  <c:v>1072</c:v>
                </c:pt>
                <c:pt idx="1193">
                  <c:v>1073</c:v>
                </c:pt>
                <c:pt idx="1194">
                  <c:v>1074</c:v>
                </c:pt>
                <c:pt idx="1195">
                  <c:v>1075</c:v>
                </c:pt>
                <c:pt idx="1196">
                  <c:v>1076</c:v>
                </c:pt>
                <c:pt idx="1197">
                  <c:v>1077</c:v>
                </c:pt>
                <c:pt idx="1198">
                  <c:v>1078</c:v>
                </c:pt>
                <c:pt idx="1199">
                  <c:v>1079</c:v>
                </c:pt>
                <c:pt idx="1200">
                  <c:v>1080</c:v>
                </c:pt>
                <c:pt idx="1201">
                  <c:v>1081</c:v>
                </c:pt>
                <c:pt idx="1202">
                  <c:v>1082</c:v>
                </c:pt>
                <c:pt idx="1203">
                  <c:v>1083</c:v>
                </c:pt>
                <c:pt idx="1204">
                  <c:v>1084</c:v>
                </c:pt>
                <c:pt idx="1205">
                  <c:v>1085</c:v>
                </c:pt>
                <c:pt idx="1206">
                  <c:v>1086</c:v>
                </c:pt>
                <c:pt idx="1207">
                  <c:v>1087</c:v>
                </c:pt>
                <c:pt idx="1208">
                  <c:v>1088</c:v>
                </c:pt>
                <c:pt idx="1209">
                  <c:v>1089</c:v>
                </c:pt>
                <c:pt idx="1210">
                  <c:v>1090</c:v>
                </c:pt>
                <c:pt idx="1211">
                  <c:v>1091</c:v>
                </c:pt>
                <c:pt idx="1212">
                  <c:v>1092</c:v>
                </c:pt>
                <c:pt idx="1213">
                  <c:v>1093</c:v>
                </c:pt>
                <c:pt idx="1214">
                  <c:v>1094</c:v>
                </c:pt>
                <c:pt idx="1215">
                  <c:v>1095</c:v>
                </c:pt>
                <c:pt idx="1216">
                  <c:v>1096</c:v>
                </c:pt>
                <c:pt idx="1217">
                  <c:v>1097</c:v>
                </c:pt>
                <c:pt idx="1218">
                  <c:v>1098</c:v>
                </c:pt>
                <c:pt idx="1219">
                  <c:v>1099</c:v>
                </c:pt>
                <c:pt idx="1220">
                  <c:v>1100</c:v>
                </c:pt>
                <c:pt idx="1221">
                  <c:v>1101</c:v>
                </c:pt>
                <c:pt idx="1222">
                  <c:v>1102</c:v>
                </c:pt>
                <c:pt idx="1223">
                  <c:v>1103</c:v>
                </c:pt>
                <c:pt idx="1224">
                  <c:v>1104</c:v>
                </c:pt>
                <c:pt idx="1225">
                  <c:v>1105</c:v>
                </c:pt>
                <c:pt idx="1226">
                  <c:v>1106</c:v>
                </c:pt>
                <c:pt idx="1227">
                  <c:v>1107</c:v>
                </c:pt>
                <c:pt idx="1228">
                  <c:v>1108</c:v>
                </c:pt>
                <c:pt idx="1229">
                  <c:v>1109</c:v>
                </c:pt>
                <c:pt idx="1230">
                  <c:v>1110</c:v>
                </c:pt>
                <c:pt idx="1231">
                  <c:v>1111</c:v>
                </c:pt>
                <c:pt idx="1232">
                  <c:v>1112</c:v>
                </c:pt>
                <c:pt idx="1233">
                  <c:v>1113</c:v>
                </c:pt>
                <c:pt idx="1234">
                  <c:v>1114</c:v>
                </c:pt>
                <c:pt idx="1235">
                  <c:v>1115</c:v>
                </c:pt>
                <c:pt idx="1236">
                  <c:v>1116</c:v>
                </c:pt>
                <c:pt idx="1237">
                  <c:v>1117</c:v>
                </c:pt>
                <c:pt idx="1238">
                  <c:v>1118</c:v>
                </c:pt>
                <c:pt idx="1239">
                  <c:v>1119</c:v>
                </c:pt>
                <c:pt idx="1240">
                  <c:v>1120</c:v>
                </c:pt>
                <c:pt idx="1241">
                  <c:v>1121</c:v>
                </c:pt>
                <c:pt idx="1242">
                  <c:v>1122</c:v>
                </c:pt>
                <c:pt idx="1243">
                  <c:v>1123</c:v>
                </c:pt>
                <c:pt idx="1244">
                  <c:v>1124</c:v>
                </c:pt>
                <c:pt idx="1245">
                  <c:v>1125</c:v>
                </c:pt>
                <c:pt idx="1246">
                  <c:v>1126</c:v>
                </c:pt>
                <c:pt idx="1247">
                  <c:v>1127</c:v>
                </c:pt>
                <c:pt idx="1248">
                  <c:v>1128</c:v>
                </c:pt>
                <c:pt idx="1249">
                  <c:v>1129</c:v>
                </c:pt>
                <c:pt idx="1250">
                  <c:v>1130</c:v>
                </c:pt>
                <c:pt idx="1251">
                  <c:v>1131</c:v>
                </c:pt>
                <c:pt idx="1252">
                  <c:v>1132</c:v>
                </c:pt>
                <c:pt idx="1253">
                  <c:v>1133</c:v>
                </c:pt>
                <c:pt idx="1254">
                  <c:v>1134</c:v>
                </c:pt>
                <c:pt idx="1255">
                  <c:v>1135</c:v>
                </c:pt>
                <c:pt idx="1256">
                  <c:v>1136</c:v>
                </c:pt>
                <c:pt idx="1257">
                  <c:v>1137</c:v>
                </c:pt>
                <c:pt idx="1258">
                  <c:v>1138</c:v>
                </c:pt>
                <c:pt idx="1259">
                  <c:v>1139</c:v>
                </c:pt>
                <c:pt idx="1260">
                  <c:v>1140</c:v>
                </c:pt>
                <c:pt idx="1261">
                  <c:v>1141</c:v>
                </c:pt>
                <c:pt idx="1262">
                  <c:v>1142</c:v>
                </c:pt>
                <c:pt idx="1263">
                  <c:v>1143</c:v>
                </c:pt>
                <c:pt idx="1264">
                  <c:v>1144</c:v>
                </c:pt>
                <c:pt idx="1265">
                  <c:v>1145</c:v>
                </c:pt>
                <c:pt idx="1266">
                  <c:v>1146</c:v>
                </c:pt>
                <c:pt idx="1267">
                  <c:v>1147</c:v>
                </c:pt>
                <c:pt idx="1268">
                  <c:v>1148</c:v>
                </c:pt>
                <c:pt idx="1269">
                  <c:v>1149</c:v>
                </c:pt>
                <c:pt idx="1270">
                  <c:v>1150</c:v>
                </c:pt>
                <c:pt idx="1271">
                  <c:v>1151</c:v>
                </c:pt>
                <c:pt idx="1272">
                  <c:v>1152</c:v>
                </c:pt>
                <c:pt idx="1273">
                  <c:v>1153</c:v>
                </c:pt>
                <c:pt idx="1274">
                  <c:v>1154</c:v>
                </c:pt>
                <c:pt idx="1275">
                  <c:v>1155</c:v>
                </c:pt>
                <c:pt idx="1276">
                  <c:v>1156</c:v>
                </c:pt>
                <c:pt idx="1277">
                  <c:v>1157</c:v>
                </c:pt>
                <c:pt idx="1278">
                  <c:v>1158</c:v>
                </c:pt>
                <c:pt idx="1279">
                  <c:v>1159</c:v>
                </c:pt>
                <c:pt idx="1280">
                  <c:v>1160</c:v>
                </c:pt>
                <c:pt idx="1281">
                  <c:v>1161</c:v>
                </c:pt>
                <c:pt idx="1282">
                  <c:v>1162</c:v>
                </c:pt>
                <c:pt idx="1283">
                  <c:v>1163</c:v>
                </c:pt>
                <c:pt idx="1284">
                  <c:v>1164</c:v>
                </c:pt>
                <c:pt idx="1285">
                  <c:v>1165</c:v>
                </c:pt>
                <c:pt idx="1286">
                  <c:v>1166</c:v>
                </c:pt>
                <c:pt idx="1287">
                  <c:v>1167</c:v>
                </c:pt>
                <c:pt idx="1288">
                  <c:v>1168</c:v>
                </c:pt>
                <c:pt idx="1289">
                  <c:v>1169</c:v>
                </c:pt>
                <c:pt idx="1290">
                  <c:v>1170</c:v>
                </c:pt>
                <c:pt idx="1291">
                  <c:v>1171</c:v>
                </c:pt>
                <c:pt idx="1292">
                  <c:v>1172</c:v>
                </c:pt>
                <c:pt idx="1293">
                  <c:v>1173</c:v>
                </c:pt>
                <c:pt idx="1294">
                  <c:v>1174</c:v>
                </c:pt>
                <c:pt idx="1295">
                  <c:v>1175</c:v>
                </c:pt>
                <c:pt idx="1296">
                  <c:v>1176</c:v>
                </c:pt>
                <c:pt idx="1297">
                  <c:v>1177</c:v>
                </c:pt>
                <c:pt idx="1298">
                  <c:v>1178</c:v>
                </c:pt>
                <c:pt idx="1299">
                  <c:v>1179</c:v>
                </c:pt>
                <c:pt idx="1300">
                  <c:v>1180</c:v>
                </c:pt>
                <c:pt idx="1301">
                  <c:v>1181</c:v>
                </c:pt>
                <c:pt idx="1302">
                  <c:v>1182</c:v>
                </c:pt>
                <c:pt idx="1303">
                  <c:v>1183</c:v>
                </c:pt>
                <c:pt idx="1304">
                  <c:v>1184</c:v>
                </c:pt>
                <c:pt idx="1305">
                  <c:v>1185</c:v>
                </c:pt>
                <c:pt idx="1306">
                  <c:v>1186</c:v>
                </c:pt>
                <c:pt idx="1307">
                  <c:v>1187</c:v>
                </c:pt>
                <c:pt idx="1308">
                  <c:v>1188</c:v>
                </c:pt>
                <c:pt idx="1309">
                  <c:v>1189</c:v>
                </c:pt>
                <c:pt idx="1310">
                  <c:v>1190</c:v>
                </c:pt>
                <c:pt idx="1311">
                  <c:v>1191</c:v>
                </c:pt>
                <c:pt idx="1312">
                  <c:v>1192</c:v>
                </c:pt>
                <c:pt idx="1313">
                  <c:v>1193</c:v>
                </c:pt>
                <c:pt idx="1314">
                  <c:v>1194</c:v>
                </c:pt>
                <c:pt idx="1315">
                  <c:v>1195</c:v>
                </c:pt>
                <c:pt idx="1316">
                  <c:v>1196</c:v>
                </c:pt>
                <c:pt idx="1317">
                  <c:v>1197</c:v>
                </c:pt>
                <c:pt idx="1318">
                  <c:v>1198</c:v>
                </c:pt>
                <c:pt idx="1319">
                  <c:v>1199</c:v>
                </c:pt>
                <c:pt idx="1320">
                  <c:v>1200</c:v>
                </c:pt>
                <c:pt idx="1321">
                  <c:v>1201</c:v>
                </c:pt>
                <c:pt idx="1322">
                  <c:v>1202</c:v>
                </c:pt>
                <c:pt idx="1323">
                  <c:v>1203</c:v>
                </c:pt>
                <c:pt idx="1324">
                  <c:v>1204</c:v>
                </c:pt>
                <c:pt idx="1325">
                  <c:v>1205</c:v>
                </c:pt>
                <c:pt idx="1326">
                  <c:v>1206</c:v>
                </c:pt>
                <c:pt idx="1327">
                  <c:v>1207</c:v>
                </c:pt>
                <c:pt idx="1328">
                  <c:v>1208</c:v>
                </c:pt>
                <c:pt idx="1329">
                  <c:v>1209</c:v>
                </c:pt>
                <c:pt idx="1330">
                  <c:v>1210</c:v>
                </c:pt>
                <c:pt idx="1331">
                  <c:v>1211</c:v>
                </c:pt>
                <c:pt idx="1332">
                  <c:v>1212</c:v>
                </c:pt>
                <c:pt idx="1333">
                  <c:v>1213</c:v>
                </c:pt>
                <c:pt idx="1334">
                  <c:v>1214</c:v>
                </c:pt>
                <c:pt idx="1335">
                  <c:v>1215</c:v>
                </c:pt>
                <c:pt idx="1336">
                  <c:v>1216</c:v>
                </c:pt>
                <c:pt idx="1337">
                  <c:v>1217</c:v>
                </c:pt>
                <c:pt idx="1338">
                  <c:v>1218</c:v>
                </c:pt>
                <c:pt idx="1339">
                  <c:v>1219</c:v>
                </c:pt>
                <c:pt idx="1340">
                  <c:v>1220</c:v>
                </c:pt>
                <c:pt idx="1341">
                  <c:v>1221</c:v>
                </c:pt>
                <c:pt idx="1342">
                  <c:v>1222</c:v>
                </c:pt>
                <c:pt idx="1343">
                  <c:v>1223</c:v>
                </c:pt>
                <c:pt idx="1344">
                  <c:v>1224</c:v>
                </c:pt>
                <c:pt idx="1345">
                  <c:v>1225</c:v>
                </c:pt>
                <c:pt idx="1346">
                  <c:v>1226</c:v>
                </c:pt>
                <c:pt idx="1347">
                  <c:v>1227</c:v>
                </c:pt>
                <c:pt idx="1348">
                  <c:v>1228</c:v>
                </c:pt>
                <c:pt idx="1349">
                  <c:v>1229</c:v>
                </c:pt>
                <c:pt idx="1350">
                  <c:v>1230</c:v>
                </c:pt>
                <c:pt idx="1351">
                  <c:v>1231</c:v>
                </c:pt>
                <c:pt idx="1352">
                  <c:v>1232</c:v>
                </c:pt>
                <c:pt idx="1353">
                  <c:v>1233</c:v>
                </c:pt>
                <c:pt idx="1354">
                  <c:v>1234</c:v>
                </c:pt>
                <c:pt idx="1355">
                  <c:v>1235</c:v>
                </c:pt>
                <c:pt idx="1356">
                  <c:v>1236</c:v>
                </c:pt>
                <c:pt idx="1357">
                  <c:v>1237</c:v>
                </c:pt>
                <c:pt idx="1358">
                  <c:v>1238</c:v>
                </c:pt>
                <c:pt idx="1359">
                  <c:v>1239</c:v>
                </c:pt>
                <c:pt idx="1360">
                  <c:v>1240</c:v>
                </c:pt>
                <c:pt idx="1361">
                  <c:v>1241</c:v>
                </c:pt>
                <c:pt idx="1362">
                  <c:v>1242</c:v>
                </c:pt>
                <c:pt idx="1363">
                  <c:v>1243</c:v>
                </c:pt>
                <c:pt idx="1364">
                  <c:v>1244</c:v>
                </c:pt>
                <c:pt idx="1365">
                  <c:v>1245</c:v>
                </c:pt>
                <c:pt idx="1366">
                  <c:v>1246</c:v>
                </c:pt>
                <c:pt idx="1367">
                  <c:v>1247</c:v>
                </c:pt>
                <c:pt idx="1368">
                  <c:v>1248</c:v>
                </c:pt>
                <c:pt idx="1369">
                  <c:v>1249</c:v>
                </c:pt>
                <c:pt idx="1370">
                  <c:v>1250</c:v>
                </c:pt>
                <c:pt idx="1371">
                  <c:v>1251</c:v>
                </c:pt>
                <c:pt idx="1372">
                  <c:v>1252</c:v>
                </c:pt>
                <c:pt idx="1373">
                  <c:v>1253</c:v>
                </c:pt>
                <c:pt idx="1374">
                  <c:v>1254</c:v>
                </c:pt>
                <c:pt idx="1375">
                  <c:v>1255</c:v>
                </c:pt>
                <c:pt idx="1376">
                  <c:v>1256</c:v>
                </c:pt>
                <c:pt idx="1377">
                  <c:v>1257</c:v>
                </c:pt>
                <c:pt idx="1378">
                  <c:v>1258</c:v>
                </c:pt>
                <c:pt idx="1379">
                  <c:v>1259</c:v>
                </c:pt>
                <c:pt idx="1380">
                  <c:v>1260</c:v>
                </c:pt>
                <c:pt idx="1381">
                  <c:v>1261</c:v>
                </c:pt>
                <c:pt idx="1382">
                  <c:v>1262</c:v>
                </c:pt>
                <c:pt idx="1383">
                  <c:v>1263</c:v>
                </c:pt>
                <c:pt idx="1384">
                  <c:v>1264</c:v>
                </c:pt>
                <c:pt idx="1385">
                  <c:v>1265</c:v>
                </c:pt>
                <c:pt idx="1386">
                  <c:v>1266</c:v>
                </c:pt>
                <c:pt idx="1387">
                  <c:v>1267</c:v>
                </c:pt>
                <c:pt idx="1388">
                  <c:v>1268</c:v>
                </c:pt>
                <c:pt idx="1389">
                  <c:v>1269</c:v>
                </c:pt>
                <c:pt idx="1390">
                  <c:v>1270</c:v>
                </c:pt>
                <c:pt idx="1391">
                  <c:v>1271</c:v>
                </c:pt>
                <c:pt idx="1392">
                  <c:v>1272</c:v>
                </c:pt>
                <c:pt idx="1393">
                  <c:v>1273</c:v>
                </c:pt>
                <c:pt idx="1394">
                  <c:v>1274</c:v>
                </c:pt>
                <c:pt idx="1395">
                  <c:v>1275</c:v>
                </c:pt>
                <c:pt idx="1396">
                  <c:v>1276</c:v>
                </c:pt>
                <c:pt idx="1397">
                  <c:v>1277</c:v>
                </c:pt>
                <c:pt idx="1398">
                  <c:v>1278</c:v>
                </c:pt>
                <c:pt idx="1399">
                  <c:v>1279</c:v>
                </c:pt>
                <c:pt idx="1400">
                  <c:v>1280</c:v>
                </c:pt>
                <c:pt idx="1401">
                  <c:v>1281</c:v>
                </c:pt>
                <c:pt idx="1402">
                  <c:v>1282</c:v>
                </c:pt>
                <c:pt idx="1403">
                  <c:v>1283</c:v>
                </c:pt>
                <c:pt idx="1404">
                  <c:v>1284</c:v>
                </c:pt>
                <c:pt idx="1405">
                  <c:v>1285</c:v>
                </c:pt>
                <c:pt idx="1406">
                  <c:v>1286</c:v>
                </c:pt>
                <c:pt idx="1407">
                  <c:v>1287</c:v>
                </c:pt>
                <c:pt idx="1408">
                  <c:v>1288</c:v>
                </c:pt>
                <c:pt idx="1409">
                  <c:v>1289</c:v>
                </c:pt>
                <c:pt idx="1410">
                  <c:v>1290</c:v>
                </c:pt>
                <c:pt idx="1411">
                  <c:v>1291</c:v>
                </c:pt>
                <c:pt idx="1412">
                  <c:v>1292</c:v>
                </c:pt>
                <c:pt idx="1413">
                  <c:v>1293</c:v>
                </c:pt>
                <c:pt idx="1414">
                  <c:v>1294</c:v>
                </c:pt>
                <c:pt idx="1415">
                  <c:v>1295</c:v>
                </c:pt>
                <c:pt idx="1416">
                  <c:v>1296</c:v>
                </c:pt>
                <c:pt idx="1417">
                  <c:v>1297</c:v>
                </c:pt>
                <c:pt idx="1418">
                  <c:v>1298</c:v>
                </c:pt>
                <c:pt idx="1419">
                  <c:v>1299</c:v>
                </c:pt>
                <c:pt idx="1420">
                  <c:v>1300</c:v>
                </c:pt>
                <c:pt idx="1421">
                  <c:v>1301</c:v>
                </c:pt>
                <c:pt idx="1422">
                  <c:v>1302</c:v>
                </c:pt>
                <c:pt idx="1423">
                  <c:v>1303</c:v>
                </c:pt>
                <c:pt idx="1424">
                  <c:v>1304</c:v>
                </c:pt>
                <c:pt idx="1425">
                  <c:v>1305</c:v>
                </c:pt>
                <c:pt idx="1426">
                  <c:v>1306</c:v>
                </c:pt>
                <c:pt idx="1427">
                  <c:v>1307</c:v>
                </c:pt>
                <c:pt idx="1428">
                  <c:v>1308</c:v>
                </c:pt>
                <c:pt idx="1429">
                  <c:v>1309</c:v>
                </c:pt>
                <c:pt idx="1430">
                  <c:v>1310</c:v>
                </c:pt>
                <c:pt idx="1431">
                  <c:v>1311</c:v>
                </c:pt>
                <c:pt idx="1432">
                  <c:v>1312</c:v>
                </c:pt>
                <c:pt idx="1433">
                  <c:v>1313</c:v>
                </c:pt>
                <c:pt idx="1434">
                  <c:v>1314</c:v>
                </c:pt>
                <c:pt idx="1435">
                  <c:v>1315</c:v>
                </c:pt>
                <c:pt idx="1436">
                  <c:v>1316</c:v>
                </c:pt>
                <c:pt idx="1437">
                  <c:v>1317</c:v>
                </c:pt>
                <c:pt idx="1438">
                  <c:v>1318</c:v>
                </c:pt>
                <c:pt idx="1439">
                  <c:v>1319</c:v>
                </c:pt>
                <c:pt idx="1440">
                  <c:v>1320</c:v>
                </c:pt>
                <c:pt idx="1441">
                  <c:v>1321</c:v>
                </c:pt>
                <c:pt idx="1442">
                  <c:v>1322</c:v>
                </c:pt>
                <c:pt idx="1443">
                  <c:v>1323</c:v>
                </c:pt>
                <c:pt idx="1444">
                  <c:v>1324</c:v>
                </c:pt>
                <c:pt idx="1445">
                  <c:v>1325</c:v>
                </c:pt>
                <c:pt idx="1446">
                  <c:v>1326</c:v>
                </c:pt>
                <c:pt idx="1447">
                  <c:v>1327</c:v>
                </c:pt>
                <c:pt idx="1448">
                  <c:v>1328</c:v>
                </c:pt>
                <c:pt idx="1449">
                  <c:v>1329</c:v>
                </c:pt>
                <c:pt idx="1450">
                  <c:v>1330</c:v>
                </c:pt>
                <c:pt idx="1451">
                  <c:v>1331</c:v>
                </c:pt>
                <c:pt idx="1452">
                  <c:v>1332</c:v>
                </c:pt>
                <c:pt idx="1453">
                  <c:v>1333</c:v>
                </c:pt>
                <c:pt idx="1454">
                  <c:v>1334</c:v>
                </c:pt>
                <c:pt idx="1455">
                  <c:v>1335</c:v>
                </c:pt>
                <c:pt idx="1456">
                  <c:v>1336</c:v>
                </c:pt>
                <c:pt idx="1457">
                  <c:v>1337</c:v>
                </c:pt>
                <c:pt idx="1458">
                  <c:v>1338</c:v>
                </c:pt>
                <c:pt idx="1459">
                  <c:v>1339</c:v>
                </c:pt>
                <c:pt idx="1460">
                  <c:v>1340</c:v>
                </c:pt>
                <c:pt idx="1461">
                  <c:v>1341</c:v>
                </c:pt>
                <c:pt idx="1462">
                  <c:v>1342</c:v>
                </c:pt>
                <c:pt idx="1463">
                  <c:v>1343</c:v>
                </c:pt>
                <c:pt idx="1464">
                  <c:v>1344</c:v>
                </c:pt>
                <c:pt idx="1465">
                  <c:v>1345</c:v>
                </c:pt>
                <c:pt idx="1466">
                  <c:v>1346</c:v>
                </c:pt>
                <c:pt idx="1467">
                  <c:v>1347</c:v>
                </c:pt>
                <c:pt idx="1468">
                  <c:v>1348</c:v>
                </c:pt>
                <c:pt idx="1469">
                  <c:v>1349</c:v>
                </c:pt>
                <c:pt idx="1470">
                  <c:v>1350</c:v>
                </c:pt>
                <c:pt idx="1471">
                  <c:v>1351</c:v>
                </c:pt>
                <c:pt idx="1472">
                  <c:v>1352</c:v>
                </c:pt>
                <c:pt idx="1473">
                  <c:v>1353</c:v>
                </c:pt>
                <c:pt idx="1474">
                  <c:v>1354</c:v>
                </c:pt>
                <c:pt idx="1475">
                  <c:v>1355</c:v>
                </c:pt>
                <c:pt idx="1476">
                  <c:v>1356</c:v>
                </c:pt>
                <c:pt idx="1477">
                  <c:v>1357</c:v>
                </c:pt>
                <c:pt idx="1478">
                  <c:v>1358</c:v>
                </c:pt>
                <c:pt idx="1479">
                  <c:v>1359</c:v>
                </c:pt>
                <c:pt idx="1480">
                  <c:v>1360</c:v>
                </c:pt>
                <c:pt idx="1481">
                  <c:v>1361</c:v>
                </c:pt>
                <c:pt idx="1482">
                  <c:v>1362</c:v>
                </c:pt>
                <c:pt idx="1483">
                  <c:v>1363</c:v>
                </c:pt>
                <c:pt idx="1484">
                  <c:v>1364</c:v>
                </c:pt>
                <c:pt idx="1485">
                  <c:v>1365</c:v>
                </c:pt>
                <c:pt idx="1486">
                  <c:v>1366</c:v>
                </c:pt>
                <c:pt idx="1487">
                  <c:v>1367</c:v>
                </c:pt>
                <c:pt idx="1488">
                  <c:v>1368</c:v>
                </c:pt>
                <c:pt idx="1489">
                  <c:v>1369</c:v>
                </c:pt>
                <c:pt idx="1490">
                  <c:v>1370</c:v>
                </c:pt>
                <c:pt idx="1491">
                  <c:v>1371</c:v>
                </c:pt>
                <c:pt idx="1492">
                  <c:v>1372</c:v>
                </c:pt>
                <c:pt idx="1493">
                  <c:v>1373</c:v>
                </c:pt>
                <c:pt idx="1494">
                  <c:v>1374</c:v>
                </c:pt>
                <c:pt idx="1495">
                  <c:v>1375</c:v>
                </c:pt>
                <c:pt idx="1496">
                  <c:v>1376</c:v>
                </c:pt>
                <c:pt idx="1497">
                  <c:v>1377</c:v>
                </c:pt>
                <c:pt idx="1498">
                  <c:v>1378</c:v>
                </c:pt>
                <c:pt idx="1499">
                  <c:v>1379</c:v>
                </c:pt>
                <c:pt idx="1500">
                  <c:v>1380</c:v>
                </c:pt>
                <c:pt idx="1501">
                  <c:v>1381</c:v>
                </c:pt>
                <c:pt idx="1502">
                  <c:v>1382</c:v>
                </c:pt>
                <c:pt idx="1503">
                  <c:v>1383</c:v>
                </c:pt>
                <c:pt idx="1504">
                  <c:v>1384</c:v>
                </c:pt>
                <c:pt idx="1505">
                  <c:v>1385</c:v>
                </c:pt>
                <c:pt idx="1506">
                  <c:v>1386</c:v>
                </c:pt>
                <c:pt idx="1507">
                  <c:v>1387</c:v>
                </c:pt>
                <c:pt idx="1508">
                  <c:v>1388</c:v>
                </c:pt>
                <c:pt idx="1509">
                  <c:v>1389</c:v>
                </c:pt>
                <c:pt idx="1510">
                  <c:v>1390</c:v>
                </c:pt>
                <c:pt idx="1511">
                  <c:v>1391</c:v>
                </c:pt>
                <c:pt idx="1512">
                  <c:v>1392</c:v>
                </c:pt>
                <c:pt idx="1513">
                  <c:v>1393</c:v>
                </c:pt>
                <c:pt idx="1514">
                  <c:v>1394</c:v>
                </c:pt>
                <c:pt idx="1515">
                  <c:v>1395</c:v>
                </c:pt>
                <c:pt idx="1516">
                  <c:v>1396</c:v>
                </c:pt>
                <c:pt idx="1517">
                  <c:v>1397</c:v>
                </c:pt>
                <c:pt idx="1518">
                  <c:v>1398</c:v>
                </c:pt>
                <c:pt idx="1519">
                  <c:v>1399</c:v>
                </c:pt>
                <c:pt idx="1520">
                  <c:v>1400</c:v>
                </c:pt>
                <c:pt idx="1521">
                  <c:v>1401</c:v>
                </c:pt>
                <c:pt idx="1522">
                  <c:v>1402</c:v>
                </c:pt>
                <c:pt idx="1523">
                  <c:v>1403</c:v>
                </c:pt>
                <c:pt idx="1524">
                  <c:v>1404</c:v>
                </c:pt>
                <c:pt idx="1525">
                  <c:v>1405</c:v>
                </c:pt>
                <c:pt idx="1526">
                  <c:v>1406</c:v>
                </c:pt>
                <c:pt idx="1527">
                  <c:v>1407</c:v>
                </c:pt>
                <c:pt idx="1528">
                  <c:v>1408</c:v>
                </c:pt>
                <c:pt idx="1529">
                  <c:v>1409</c:v>
                </c:pt>
                <c:pt idx="1530">
                  <c:v>1410</c:v>
                </c:pt>
                <c:pt idx="1531">
                  <c:v>1411</c:v>
                </c:pt>
                <c:pt idx="1532">
                  <c:v>1412</c:v>
                </c:pt>
                <c:pt idx="1533">
                  <c:v>1413</c:v>
                </c:pt>
                <c:pt idx="1534">
                  <c:v>1414</c:v>
                </c:pt>
                <c:pt idx="1535">
                  <c:v>1415</c:v>
                </c:pt>
                <c:pt idx="1536">
                  <c:v>1416</c:v>
                </c:pt>
                <c:pt idx="1537">
                  <c:v>1417</c:v>
                </c:pt>
                <c:pt idx="1538">
                  <c:v>1418</c:v>
                </c:pt>
                <c:pt idx="1539">
                  <c:v>1419</c:v>
                </c:pt>
                <c:pt idx="1540">
                  <c:v>1420</c:v>
                </c:pt>
                <c:pt idx="1541">
                  <c:v>1421</c:v>
                </c:pt>
                <c:pt idx="1542">
                  <c:v>1422</c:v>
                </c:pt>
                <c:pt idx="1543">
                  <c:v>1423</c:v>
                </c:pt>
                <c:pt idx="1544">
                  <c:v>1424</c:v>
                </c:pt>
                <c:pt idx="1545">
                  <c:v>1425</c:v>
                </c:pt>
                <c:pt idx="1546">
                  <c:v>1426</c:v>
                </c:pt>
                <c:pt idx="1547">
                  <c:v>1427</c:v>
                </c:pt>
                <c:pt idx="1548">
                  <c:v>1428</c:v>
                </c:pt>
                <c:pt idx="1549">
                  <c:v>1429</c:v>
                </c:pt>
                <c:pt idx="1550">
                  <c:v>1430</c:v>
                </c:pt>
                <c:pt idx="1551">
                  <c:v>1431</c:v>
                </c:pt>
                <c:pt idx="1552">
                  <c:v>1432</c:v>
                </c:pt>
                <c:pt idx="1553">
                  <c:v>1433</c:v>
                </c:pt>
                <c:pt idx="1554">
                  <c:v>1434</c:v>
                </c:pt>
                <c:pt idx="1555">
                  <c:v>1435</c:v>
                </c:pt>
                <c:pt idx="1556">
                  <c:v>1436</c:v>
                </c:pt>
                <c:pt idx="1557">
                  <c:v>1437</c:v>
                </c:pt>
                <c:pt idx="1558">
                  <c:v>1438</c:v>
                </c:pt>
                <c:pt idx="1559">
                  <c:v>1439</c:v>
                </c:pt>
                <c:pt idx="1560">
                  <c:v>1440</c:v>
                </c:pt>
                <c:pt idx="1561">
                  <c:v>1441</c:v>
                </c:pt>
                <c:pt idx="1562">
                  <c:v>1442</c:v>
                </c:pt>
                <c:pt idx="1563">
                  <c:v>1443</c:v>
                </c:pt>
                <c:pt idx="1564">
                  <c:v>1444</c:v>
                </c:pt>
                <c:pt idx="1565">
                  <c:v>1445</c:v>
                </c:pt>
                <c:pt idx="1566">
                  <c:v>1446</c:v>
                </c:pt>
                <c:pt idx="1567">
                  <c:v>1447</c:v>
                </c:pt>
                <c:pt idx="1568">
                  <c:v>1448</c:v>
                </c:pt>
                <c:pt idx="1569">
                  <c:v>1449</c:v>
                </c:pt>
                <c:pt idx="1570">
                  <c:v>1450</c:v>
                </c:pt>
                <c:pt idx="1571">
                  <c:v>1451</c:v>
                </c:pt>
                <c:pt idx="1572">
                  <c:v>1452</c:v>
                </c:pt>
                <c:pt idx="1573">
                  <c:v>1453</c:v>
                </c:pt>
                <c:pt idx="1574">
                  <c:v>1454</c:v>
                </c:pt>
                <c:pt idx="1575">
                  <c:v>1455</c:v>
                </c:pt>
                <c:pt idx="1576">
                  <c:v>1456</c:v>
                </c:pt>
                <c:pt idx="1577">
                  <c:v>1457</c:v>
                </c:pt>
                <c:pt idx="1578">
                  <c:v>1458</c:v>
                </c:pt>
                <c:pt idx="1579">
                  <c:v>1459</c:v>
                </c:pt>
                <c:pt idx="1580">
                  <c:v>1460</c:v>
                </c:pt>
                <c:pt idx="1581">
                  <c:v>1461</c:v>
                </c:pt>
                <c:pt idx="1582">
                  <c:v>1462</c:v>
                </c:pt>
                <c:pt idx="1583">
                  <c:v>1463</c:v>
                </c:pt>
                <c:pt idx="1584">
                  <c:v>1464</c:v>
                </c:pt>
                <c:pt idx="1585">
                  <c:v>1465</c:v>
                </c:pt>
                <c:pt idx="1586">
                  <c:v>1466</c:v>
                </c:pt>
                <c:pt idx="1587">
                  <c:v>1467</c:v>
                </c:pt>
                <c:pt idx="1588">
                  <c:v>1468</c:v>
                </c:pt>
                <c:pt idx="1589">
                  <c:v>1469</c:v>
                </c:pt>
                <c:pt idx="1590">
                  <c:v>1470</c:v>
                </c:pt>
                <c:pt idx="1591">
                  <c:v>1471</c:v>
                </c:pt>
                <c:pt idx="1592">
                  <c:v>1472</c:v>
                </c:pt>
                <c:pt idx="1593">
                  <c:v>1473</c:v>
                </c:pt>
                <c:pt idx="1594">
                  <c:v>1474</c:v>
                </c:pt>
                <c:pt idx="1595">
                  <c:v>1475</c:v>
                </c:pt>
                <c:pt idx="1596">
                  <c:v>1476</c:v>
                </c:pt>
                <c:pt idx="1597">
                  <c:v>1477</c:v>
                </c:pt>
                <c:pt idx="1598">
                  <c:v>1478</c:v>
                </c:pt>
                <c:pt idx="1599">
                  <c:v>1479</c:v>
                </c:pt>
                <c:pt idx="1600">
                  <c:v>1480</c:v>
                </c:pt>
                <c:pt idx="1601">
                  <c:v>1481</c:v>
                </c:pt>
                <c:pt idx="1602">
                  <c:v>1482</c:v>
                </c:pt>
                <c:pt idx="1603">
                  <c:v>1483</c:v>
                </c:pt>
                <c:pt idx="1604">
                  <c:v>1484</c:v>
                </c:pt>
                <c:pt idx="1605">
                  <c:v>1485</c:v>
                </c:pt>
                <c:pt idx="1606">
                  <c:v>1486</c:v>
                </c:pt>
                <c:pt idx="1607">
                  <c:v>1487</c:v>
                </c:pt>
                <c:pt idx="1608">
                  <c:v>1488</c:v>
                </c:pt>
                <c:pt idx="1609">
                  <c:v>1489</c:v>
                </c:pt>
                <c:pt idx="1610">
                  <c:v>1490</c:v>
                </c:pt>
                <c:pt idx="1611">
                  <c:v>1491</c:v>
                </c:pt>
                <c:pt idx="1612">
                  <c:v>1492</c:v>
                </c:pt>
                <c:pt idx="1613">
                  <c:v>1493</c:v>
                </c:pt>
                <c:pt idx="1614">
                  <c:v>1494</c:v>
                </c:pt>
                <c:pt idx="1615">
                  <c:v>1495</c:v>
                </c:pt>
                <c:pt idx="1616">
                  <c:v>1496</c:v>
                </c:pt>
                <c:pt idx="1617">
                  <c:v>1497</c:v>
                </c:pt>
                <c:pt idx="1618">
                  <c:v>1498</c:v>
                </c:pt>
                <c:pt idx="1619">
                  <c:v>1499</c:v>
                </c:pt>
                <c:pt idx="1620">
                  <c:v>1500</c:v>
                </c:pt>
                <c:pt idx="1621">
                  <c:v>1501</c:v>
                </c:pt>
                <c:pt idx="1622">
                  <c:v>1502</c:v>
                </c:pt>
                <c:pt idx="1623">
                  <c:v>1503</c:v>
                </c:pt>
                <c:pt idx="1624">
                  <c:v>1504</c:v>
                </c:pt>
                <c:pt idx="1625">
                  <c:v>1505</c:v>
                </c:pt>
                <c:pt idx="1626">
                  <c:v>1506</c:v>
                </c:pt>
                <c:pt idx="1627">
                  <c:v>1507</c:v>
                </c:pt>
                <c:pt idx="1628">
                  <c:v>1508</c:v>
                </c:pt>
                <c:pt idx="1629">
                  <c:v>1509</c:v>
                </c:pt>
                <c:pt idx="1630">
                  <c:v>1510</c:v>
                </c:pt>
                <c:pt idx="1631">
                  <c:v>1511</c:v>
                </c:pt>
                <c:pt idx="1632">
                  <c:v>1512</c:v>
                </c:pt>
                <c:pt idx="1633">
                  <c:v>1513</c:v>
                </c:pt>
                <c:pt idx="1634">
                  <c:v>1514</c:v>
                </c:pt>
                <c:pt idx="1635">
                  <c:v>1515</c:v>
                </c:pt>
                <c:pt idx="1636">
                  <c:v>1516</c:v>
                </c:pt>
                <c:pt idx="1637">
                  <c:v>1517</c:v>
                </c:pt>
                <c:pt idx="1638">
                  <c:v>1518</c:v>
                </c:pt>
                <c:pt idx="1639">
                  <c:v>1519</c:v>
                </c:pt>
                <c:pt idx="1640">
                  <c:v>1520</c:v>
                </c:pt>
                <c:pt idx="1641">
                  <c:v>1521</c:v>
                </c:pt>
                <c:pt idx="1642">
                  <c:v>1522</c:v>
                </c:pt>
                <c:pt idx="1643">
                  <c:v>1523</c:v>
                </c:pt>
                <c:pt idx="1644">
                  <c:v>1524</c:v>
                </c:pt>
                <c:pt idx="1645">
                  <c:v>1525</c:v>
                </c:pt>
                <c:pt idx="1646">
                  <c:v>1526</c:v>
                </c:pt>
                <c:pt idx="1647">
                  <c:v>1527</c:v>
                </c:pt>
                <c:pt idx="1648">
                  <c:v>1528</c:v>
                </c:pt>
                <c:pt idx="1649">
                  <c:v>1529</c:v>
                </c:pt>
                <c:pt idx="1650">
                  <c:v>1530</c:v>
                </c:pt>
                <c:pt idx="1651">
                  <c:v>1531</c:v>
                </c:pt>
                <c:pt idx="1652">
                  <c:v>1532</c:v>
                </c:pt>
                <c:pt idx="1653">
                  <c:v>1533</c:v>
                </c:pt>
                <c:pt idx="1654">
                  <c:v>1534</c:v>
                </c:pt>
                <c:pt idx="1655">
                  <c:v>1535</c:v>
                </c:pt>
                <c:pt idx="1656">
                  <c:v>1536</c:v>
                </c:pt>
                <c:pt idx="1657">
                  <c:v>1537</c:v>
                </c:pt>
                <c:pt idx="1658">
                  <c:v>1538</c:v>
                </c:pt>
                <c:pt idx="1659">
                  <c:v>1539</c:v>
                </c:pt>
                <c:pt idx="1660">
                  <c:v>1540</c:v>
                </c:pt>
                <c:pt idx="1661">
                  <c:v>1541</c:v>
                </c:pt>
                <c:pt idx="1662">
                  <c:v>1542</c:v>
                </c:pt>
                <c:pt idx="1663">
                  <c:v>1543</c:v>
                </c:pt>
                <c:pt idx="1664">
                  <c:v>1544</c:v>
                </c:pt>
                <c:pt idx="1665">
                  <c:v>1545</c:v>
                </c:pt>
                <c:pt idx="1666">
                  <c:v>1546</c:v>
                </c:pt>
                <c:pt idx="1667">
                  <c:v>1547</c:v>
                </c:pt>
                <c:pt idx="1668">
                  <c:v>1548</c:v>
                </c:pt>
                <c:pt idx="1669">
                  <c:v>1549</c:v>
                </c:pt>
                <c:pt idx="1670">
                  <c:v>1550</c:v>
                </c:pt>
                <c:pt idx="1671">
                  <c:v>1551</c:v>
                </c:pt>
                <c:pt idx="1672">
                  <c:v>1552</c:v>
                </c:pt>
                <c:pt idx="1673">
                  <c:v>1553</c:v>
                </c:pt>
                <c:pt idx="1674">
                  <c:v>1554</c:v>
                </c:pt>
                <c:pt idx="1675">
                  <c:v>1555</c:v>
                </c:pt>
                <c:pt idx="1676">
                  <c:v>1556</c:v>
                </c:pt>
                <c:pt idx="1677">
                  <c:v>1557</c:v>
                </c:pt>
                <c:pt idx="1678">
                  <c:v>1558</c:v>
                </c:pt>
                <c:pt idx="1679">
                  <c:v>1559</c:v>
                </c:pt>
                <c:pt idx="1680">
                  <c:v>1560</c:v>
                </c:pt>
                <c:pt idx="1681">
                  <c:v>1561</c:v>
                </c:pt>
                <c:pt idx="1682">
                  <c:v>1562</c:v>
                </c:pt>
                <c:pt idx="1683">
                  <c:v>1563</c:v>
                </c:pt>
                <c:pt idx="1684">
                  <c:v>1564</c:v>
                </c:pt>
                <c:pt idx="1685">
                  <c:v>1565</c:v>
                </c:pt>
                <c:pt idx="1686">
                  <c:v>1566</c:v>
                </c:pt>
                <c:pt idx="1687">
                  <c:v>1567</c:v>
                </c:pt>
                <c:pt idx="1688">
                  <c:v>1568</c:v>
                </c:pt>
                <c:pt idx="1689">
                  <c:v>1569</c:v>
                </c:pt>
                <c:pt idx="1690">
                  <c:v>1570</c:v>
                </c:pt>
                <c:pt idx="1691">
                  <c:v>1571</c:v>
                </c:pt>
                <c:pt idx="1692">
                  <c:v>1572</c:v>
                </c:pt>
                <c:pt idx="1693">
                  <c:v>1573</c:v>
                </c:pt>
                <c:pt idx="1694">
                  <c:v>1574</c:v>
                </c:pt>
                <c:pt idx="1695">
                  <c:v>1575</c:v>
                </c:pt>
                <c:pt idx="1696">
                  <c:v>1576</c:v>
                </c:pt>
                <c:pt idx="1697">
                  <c:v>1577</c:v>
                </c:pt>
                <c:pt idx="1698">
                  <c:v>1578</c:v>
                </c:pt>
                <c:pt idx="1699">
                  <c:v>1579</c:v>
                </c:pt>
                <c:pt idx="1700">
                  <c:v>1580</c:v>
                </c:pt>
                <c:pt idx="1701">
                  <c:v>1581</c:v>
                </c:pt>
                <c:pt idx="1702">
                  <c:v>1582</c:v>
                </c:pt>
                <c:pt idx="1703">
                  <c:v>1583</c:v>
                </c:pt>
                <c:pt idx="1704">
                  <c:v>1584</c:v>
                </c:pt>
                <c:pt idx="1705">
                  <c:v>1585</c:v>
                </c:pt>
                <c:pt idx="1706">
                  <c:v>1586</c:v>
                </c:pt>
                <c:pt idx="1707">
                  <c:v>1587</c:v>
                </c:pt>
                <c:pt idx="1708">
                  <c:v>1588</c:v>
                </c:pt>
                <c:pt idx="1709">
                  <c:v>1589</c:v>
                </c:pt>
                <c:pt idx="1710">
                  <c:v>1590</c:v>
                </c:pt>
                <c:pt idx="1711">
                  <c:v>1591</c:v>
                </c:pt>
                <c:pt idx="1712">
                  <c:v>1592</c:v>
                </c:pt>
                <c:pt idx="1713">
                  <c:v>1593</c:v>
                </c:pt>
                <c:pt idx="1714">
                  <c:v>1594</c:v>
                </c:pt>
                <c:pt idx="1715">
                  <c:v>1595</c:v>
                </c:pt>
                <c:pt idx="1716">
                  <c:v>1596</c:v>
                </c:pt>
                <c:pt idx="1717">
                  <c:v>1597</c:v>
                </c:pt>
                <c:pt idx="1718">
                  <c:v>1598</c:v>
                </c:pt>
                <c:pt idx="1719">
                  <c:v>1599</c:v>
                </c:pt>
                <c:pt idx="1720">
                  <c:v>1600</c:v>
                </c:pt>
                <c:pt idx="1721">
                  <c:v>1601</c:v>
                </c:pt>
                <c:pt idx="1722">
                  <c:v>1602</c:v>
                </c:pt>
                <c:pt idx="1723">
                  <c:v>1603</c:v>
                </c:pt>
                <c:pt idx="1724">
                  <c:v>1604</c:v>
                </c:pt>
                <c:pt idx="1725">
                  <c:v>1605</c:v>
                </c:pt>
                <c:pt idx="1726">
                  <c:v>1606</c:v>
                </c:pt>
                <c:pt idx="1727">
                  <c:v>1607</c:v>
                </c:pt>
                <c:pt idx="1728">
                  <c:v>1608</c:v>
                </c:pt>
                <c:pt idx="1729">
                  <c:v>1609</c:v>
                </c:pt>
                <c:pt idx="1730">
                  <c:v>1610</c:v>
                </c:pt>
                <c:pt idx="1731">
                  <c:v>1611</c:v>
                </c:pt>
                <c:pt idx="1732">
                  <c:v>1612</c:v>
                </c:pt>
                <c:pt idx="1733">
                  <c:v>1613</c:v>
                </c:pt>
                <c:pt idx="1734">
                  <c:v>1614</c:v>
                </c:pt>
                <c:pt idx="1735">
                  <c:v>1615</c:v>
                </c:pt>
                <c:pt idx="1736">
                  <c:v>1616</c:v>
                </c:pt>
                <c:pt idx="1737">
                  <c:v>1617</c:v>
                </c:pt>
                <c:pt idx="1738">
                  <c:v>1618</c:v>
                </c:pt>
                <c:pt idx="1739">
                  <c:v>1619</c:v>
                </c:pt>
                <c:pt idx="1740">
                  <c:v>1620</c:v>
                </c:pt>
                <c:pt idx="1741">
                  <c:v>1621</c:v>
                </c:pt>
                <c:pt idx="1742">
                  <c:v>1622</c:v>
                </c:pt>
                <c:pt idx="1743">
                  <c:v>1623</c:v>
                </c:pt>
                <c:pt idx="1744">
                  <c:v>1624</c:v>
                </c:pt>
                <c:pt idx="1745">
                  <c:v>1625</c:v>
                </c:pt>
                <c:pt idx="1746">
                  <c:v>1626</c:v>
                </c:pt>
                <c:pt idx="1747">
                  <c:v>1627</c:v>
                </c:pt>
                <c:pt idx="1748">
                  <c:v>1628</c:v>
                </c:pt>
                <c:pt idx="1749">
                  <c:v>1629</c:v>
                </c:pt>
                <c:pt idx="1750">
                  <c:v>1630</c:v>
                </c:pt>
                <c:pt idx="1751">
                  <c:v>1631</c:v>
                </c:pt>
                <c:pt idx="1752">
                  <c:v>1632</c:v>
                </c:pt>
                <c:pt idx="1753">
                  <c:v>1633</c:v>
                </c:pt>
                <c:pt idx="1754">
                  <c:v>1634</c:v>
                </c:pt>
                <c:pt idx="1755">
                  <c:v>1635</c:v>
                </c:pt>
                <c:pt idx="1756">
                  <c:v>1636</c:v>
                </c:pt>
                <c:pt idx="1757">
                  <c:v>1637</c:v>
                </c:pt>
                <c:pt idx="1758">
                  <c:v>1638</c:v>
                </c:pt>
                <c:pt idx="1759">
                  <c:v>1639</c:v>
                </c:pt>
                <c:pt idx="1760">
                  <c:v>1640</c:v>
                </c:pt>
                <c:pt idx="1761">
                  <c:v>1641</c:v>
                </c:pt>
                <c:pt idx="1762">
                  <c:v>1642</c:v>
                </c:pt>
                <c:pt idx="1763">
                  <c:v>1643</c:v>
                </c:pt>
                <c:pt idx="1764">
                  <c:v>1644</c:v>
                </c:pt>
                <c:pt idx="1765">
                  <c:v>1645</c:v>
                </c:pt>
                <c:pt idx="1766">
                  <c:v>1646</c:v>
                </c:pt>
                <c:pt idx="1767">
                  <c:v>1647</c:v>
                </c:pt>
                <c:pt idx="1768">
                  <c:v>1648</c:v>
                </c:pt>
                <c:pt idx="1769">
                  <c:v>1649</c:v>
                </c:pt>
                <c:pt idx="1770">
                  <c:v>1650</c:v>
                </c:pt>
                <c:pt idx="1771">
                  <c:v>1651</c:v>
                </c:pt>
                <c:pt idx="1772">
                  <c:v>1652</c:v>
                </c:pt>
                <c:pt idx="1773">
                  <c:v>1653</c:v>
                </c:pt>
                <c:pt idx="1774">
                  <c:v>1654</c:v>
                </c:pt>
                <c:pt idx="1775">
                  <c:v>1655</c:v>
                </c:pt>
                <c:pt idx="1776">
                  <c:v>1656</c:v>
                </c:pt>
                <c:pt idx="1777">
                  <c:v>1657</c:v>
                </c:pt>
                <c:pt idx="1778">
                  <c:v>1658</c:v>
                </c:pt>
                <c:pt idx="1779">
                  <c:v>1659</c:v>
                </c:pt>
                <c:pt idx="1780">
                  <c:v>1660</c:v>
                </c:pt>
                <c:pt idx="1781">
                  <c:v>1661</c:v>
                </c:pt>
                <c:pt idx="1782">
                  <c:v>1662</c:v>
                </c:pt>
                <c:pt idx="1783">
                  <c:v>1663</c:v>
                </c:pt>
                <c:pt idx="1784">
                  <c:v>1664</c:v>
                </c:pt>
                <c:pt idx="1785">
                  <c:v>1665</c:v>
                </c:pt>
                <c:pt idx="1786">
                  <c:v>1666</c:v>
                </c:pt>
                <c:pt idx="1787">
                  <c:v>1667</c:v>
                </c:pt>
                <c:pt idx="1788">
                  <c:v>1668</c:v>
                </c:pt>
                <c:pt idx="1789">
                  <c:v>1669</c:v>
                </c:pt>
                <c:pt idx="1790">
                  <c:v>1670</c:v>
                </c:pt>
                <c:pt idx="1791">
                  <c:v>1671</c:v>
                </c:pt>
                <c:pt idx="1792">
                  <c:v>1672</c:v>
                </c:pt>
                <c:pt idx="1793">
                  <c:v>1673</c:v>
                </c:pt>
                <c:pt idx="1794">
                  <c:v>1674</c:v>
                </c:pt>
                <c:pt idx="1795">
                  <c:v>1675</c:v>
                </c:pt>
                <c:pt idx="1796">
                  <c:v>1676</c:v>
                </c:pt>
                <c:pt idx="1797">
                  <c:v>1677</c:v>
                </c:pt>
                <c:pt idx="1798">
                  <c:v>1678</c:v>
                </c:pt>
                <c:pt idx="1799">
                  <c:v>1679</c:v>
                </c:pt>
                <c:pt idx="1800">
                  <c:v>1680</c:v>
                </c:pt>
                <c:pt idx="1801">
                  <c:v>1681</c:v>
                </c:pt>
                <c:pt idx="1802">
                  <c:v>1682</c:v>
                </c:pt>
                <c:pt idx="1803">
                  <c:v>1683</c:v>
                </c:pt>
                <c:pt idx="1804">
                  <c:v>1684</c:v>
                </c:pt>
                <c:pt idx="1805">
                  <c:v>1685</c:v>
                </c:pt>
                <c:pt idx="1806">
                  <c:v>1686</c:v>
                </c:pt>
                <c:pt idx="1807">
                  <c:v>1687</c:v>
                </c:pt>
                <c:pt idx="1808">
                  <c:v>1688</c:v>
                </c:pt>
                <c:pt idx="1809">
                  <c:v>1689</c:v>
                </c:pt>
                <c:pt idx="1810">
                  <c:v>1690</c:v>
                </c:pt>
                <c:pt idx="1811">
                  <c:v>1691</c:v>
                </c:pt>
                <c:pt idx="1812">
                  <c:v>1692</c:v>
                </c:pt>
                <c:pt idx="1813">
                  <c:v>1693</c:v>
                </c:pt>
                <c:pt idx="1814">
                  <c:v>1694</c:v>
                </c:pt>
                <c:pt idx="1815">
                  <c:v>1695</c:v>
                </c:pt>
                <c:pt idx="1816">
                  <c:v>1696</c:v>
                </c:pt>
                <c:pt idx="1817">
                  <c:v>1697</c:v>
                </c:pt>
                <c:pt idx="1818">
                  <c:v>1698</c:v>
                </c:pt>
                <c:pt idx="1819">
                  <c:v>1699</c:v>
                </c:pt>
                <c:pt idx="1820">
                  <c:v>1700</c:v>
                </c:pt>
                <c:pt idx="1821">
                  <c:v>1701</c:v>
                </c:pt>
                <c:pt idx="1822">
                  <c:v>1702</c:v>
                </c:pt>
                <c:pt idx="1823">
                  <c:v>1703</c:v>
                </c:pt>
                <c:pt idx="1824">
                  <c:v>1704</c:v>
                </c:pt>
                <c:pt idx="1825">
                  <c:v>1705</c:v>
                </c:pt>
                <c:pt idx="1826">
                  <c:v>1706</c:v>
                </c:pt>
                <c:pt idx="1827">
                  <c:v>1707</c:v>
                </c:pt>
                <c:pt idx="1828">
                  <c:v>1708</c:v>
                </c:pt>
                <c:pt idx="1829">
                  <c:v>1709</c:v>
                </c:pt>
                <c:pt idx="1830">
                  <c:v>1710</c:v>
                </c:pt>
                <c:pt idx="1831">
                  <c:v>1711</c:v>
                </c:pt>
                <c:pt idx="1832">
                  <c:v>1712</c:v>
                </c:pt>
                <c:pt idx="1833">
                  <c:v>1713</c:v>
                </c:pt>
                <c:pt idx="1834">
                  <c:v>1714</c:v>
                </c:pt>
                <c:pt idx="1835">
                  <c:v>1715</c:v>
                </c:pt>
                <c:pt idx="1836">
                  <c:v>1716</c:v>
                </c:pt>
                <c:pt idx="1837">
                  <c:v>1717</c:v>
                </c:pt>
                <c:pt idx="1838">
                  <c:v>1718</c:v>
                </c:pt>
                <c:pt idx="1839">
                  <c:v>1719</c:v>
                </c:pt>
                <c:pt idx="1840">
                  <c:v>1720</c:v>
                </c:pt>
                <c:pt idx="1841">
                  <c:v>1721</c:v>
                </c:pt>
                <c:pt idx="1842">
                  <c:v>1722</c:v>
                </c:pt>
                <c:pt idx="1843">
                  <c:v>1723</c:v>
                </c:pt>
                <c:pt idx="1844">
                  <c:v>1724</c:v>
                </c:pt>
                <c:pt idx="1845">
                  <c:v>1725</c:v>
                </c:pt>
                <c:pt idx="1846">
                  <c:v>1726</c:v>
                </c:pt>
                <c:pt idx="1847">
                  <c:v>1727</c:v>
                </c:pt>
                <c:pt idx="1848">
                  <c:v>1728</c:v>
                </c:pt>
                <c:pt idx="1849">
                  <c:v>1729</c:v>
                </c:pt>
                <c:pt idx="1850">
                  <c:v>1730</c:v>
                </c:pt>
                <c:pt idx="1851">
                  <c:v>1731</c:v>
                </c:pt>
                <c:pt idx="1852">
                  <c:v>1732</c:v>
                </c:pt>
                <c:pt idx="1853">
                  <c:v>1733</c:v>
                </c:pt>
                <c:pt idx="1854">
                  <c:v>1734</c:v>
                </c:pt>
                <c:pt idx="1855">
                  <c:v>1735</c:v>
                </c:pt>
                <c:pt idx="1856">
                  <c:v>1736</c:v>
                </c:pt>
                <c:pt idx="1857">
                  <c:v>1737</c:v>
                </c:pt>
                <c:pt idx="1858">
                  <c:v>1738</c:v>
                </c:pt>
                <c:pt idx="1859">
                  <c:v>1739</c:v>
                </c:pt>
                <c:pt idx="1860">
                  <c:v>1740</c:v>
                </c:pt>
                <c:pt idx="1861">
                  <c:v>1741</c:v>
                </c:pt>
                <c:pt idx="1862">
                  <c:v>1742</c:v>
                </c:pt>
                <c:pt idx="1863">
                  <c:v>1743</c:v>
                </c:pt>
                <c:pt idx="1864">
                  <c:v>1744</c:v>
                </c:pt>
                <c:pt idx="1865">
                  <c:v>1745</c:v>
                </c:pt>
                <c:pt idx="1866">
                  <c:v>1746</c:v>
                </c:pt>
                <c:pt idx="1867">
                  <c:v>1747</c:v>
                </c:pt>
                <c:pt idx="1868">
                  <c:v>1748</c:v>
                </c:pt>
                <c:pt idx="1869">
                  <c:v>1749</c:v>
                </c:pt>
                <c:pt idx="1870">
                  <c:v>1750</c:v>
                </c:pt>
                <c:pt idx="1871">
                  <c:v>1751</c:v>
                </c:pt>
                <c:pt idx="1872">
                  <c:v>1752</c:v>
                </c:pt>
                <c:pt idx="1873">
                  <c:v>1753</c:v>
                </c:pt>
                <c:pt idx="1874">
                  <c:v>1754</c:v>
                </c:pt>
                <c:pt idx="1875">
                  <c:v>1755</c:v>
                </c:pt>
                <c:pt idx="1876">
                  <c:v>1756</c:v>
                </c:pt>
                <c:pt idx="1877">
                  <c:v>1757</c:v>
                </c:pt>
                <c:pt idx="1878">
                  <c:v>1758</c:v>
                </c:pt>
                <c:pt idx="1879">
                  <c:v>1759</c:v>
                </c:pt>
                <c:pt idx="1880">
                  <c:v>1760</c:v>
                </c:pt>
                <c:pt idx="1881">
                  <c:v>1761</c:v>
                </c:pt>
                <c:pt idx="1882">
                  <c:v>1762</c:v>
                </c:pt>
                <c:pt idx="1883">
                  <c:v>1763</c:v>
                </c:pt>
                <c:pt idx="1884">
                  <c:v>1764</c:v>
                </c:pt>
                <c:pt idx="1885">
                  <c:v>1765</c:v>
                </c:pt>
                <c:pt idx="1886">
                  <c:v>1766</c:v>
                </c:pt>
                <c:pt idx="1887">
                  <c:v>1767</c:v>
                </c:pt>
                <c:pt idx="1888">
                  <c:v>1768</c:v>
                </c:pt>
                <c:pt idx="1889">
                  <c:v>1769</c:v>
                </c:pt>
                <c:pt idx="1890">
                  <c:v>1770</c:v>
                </c:pt>
                <c:pt idx="1891">
                  <c:v>1771</c:v>
                </c:pt>
                <c:pt idx="1892">
                  <c:v>1772</c:v>
                </c:pt>
                <c:pt idx="1893">
                  <c:v>1773</c:v>
                </c:pt>
                <c:pt idx="1894">
                  <c:v>1774</c:v>
                </c:pt>
                <c:pt idx="1895">
                  <c:v>1775</c:v>
                </c:pt>
                <c:pt idx="1896">
                  <c:v>1776</c:v>
                </c:pt>
                <c:pt idx="1897">
                  <c:v>1777</c:v>
                </c:pt>
                <c:pt idx="1898">
                  <c:v>1778</c:v>
                </c:pt>
                <c:pt idx="1899">
                  <c:v>1779</c:v>
                </c:pt>
                <c:pt idx="1900">
                  <c:v>1780</c:v>
                </c:pt>
                <c:pt idx="1901">
                  <c:v>1781</c:v>
                </c:pt>
                <c:pt idx="1902">
                  <c:v>1782</c:v>
                </c:pt>
                <c:pt idx="1903">
                  <c:v>1783</c:v>
                </c:pt>
                <c:pt idx="1904">
                  <c:v>1784</c:v>
                </c:pt>
                <c:pt idx="1905">
                  <c:v>1785</c:v>
                </c:pt>
                <c:pt idx="1906">
                  <c:v>1786</c:v>
                </c:pt>
                <c:pt idx="1907">
                  <c:v>1787</c:v>
                </c:pt>
                <c:pt idx="1908">
                  <c:v>1788</c:v>
                </c:pt>
                <c:pt idx="1909">
                  <c:v>1789</c:v>
                </c:pt>
                <c:pt idx="1910">
                  <c:v>1790</c:v>
                </c:pt>
                <c:pt idx="1911">
                  <c:v>1791</c:v>
                </c:pt>
                <c:pt idx="1912">
                  <c:v>1792</c:v>
                </c:pt>
                <c:pt idx="1913">
                  <c:v>1793</c:v>
                </c:pt>
                <c:pt idx="1914">
                  <c:v>1794</c:v>
                </c:pt>
                <c:pt idx="1915">
                  <c:v>1795</c:v>
                </c:pt>
                <c:pt idx="1916">
                  <c:v>1796</c:v>
                </c:pt>
                <c:pt idx="1917">
                  <c:v>1797</c:v>
                </c:pt>
                <c:pt idx="1918">
                  <c:v>1798</c:v>
                </c:pt>
                <c:pt idx="1919">
                  <c:v>1799</c:v>
                </c:pt>
                <c:pt idx="1920">
                  <c:v>1800</c:v>
                </c:pt>
                <c:pt idx="1921">
                  <c:v>1801</c:v>
                </c:pt>
                <c:pt idx="1922">
                  <c:v>1802</c:v>
                </c:pt>
                <c:pt idx="1923">
                  <c:v>1803</c:v>
                </c:pt>
                <c:pt idx="1924">
                  <c:v>1804</c:v>
                </c:pt>
                <c:pt idx="1925">
                  <c:v>1805</c:v>
                </c:pt>
                <c:pt idx="1926">
                  <c:v>1806</c:v>
                </c:pt>
                <c:pt idx="1927">
                  <c:v>1807</c:v>
                </c:pt>
                <c:pt idx="1928">
                  <c:v>1808</c:v>
                </c:pt>
                <c:pt idx="1929">
                  <c:v>1809</c:v>
                </c:pt>
                <c:pt idx="1930">
                  <c:v>1810</c:v>
                </c:pt>
                <c:pt idx="1931">
                  <c:v>1811</c:v>
                </c:pt>
                <c:pt idx="1932">
                  <c:v>1812</c:v>
                </c:pt>
                <c:pt idx="1933">
                  <c:v>1813</c:v>
                </c:pt>
                <c:pt idx="1934">
                  <c:v>1814</c:v>
                </c:pt>
                <c:pt idx="1935">
                  <c:v>1815</c:v>
                </c:pt>
                <c:pt idx="1936">
                  <c:v>1816</c:v>
                </c:pt>
                <c:pt idx="1937">
                  <c:v>1817</c:v>
                </c:pt>
                <c:pt idx="1938">
                  <c:v>1818</c:v>
                </c:pt>
                <c:pt idx="1939">
                  <c:v>1819</c:v>
                </c:pt>
                <c:pt idx="1940">
                  <c:v>1820</c:v>
                </c:pt>
                <c:pt idx="1941">
                  <c:v>1821</c:v>
                </c:pt>
                <c:pt idx="1942">
                  <c:v>1822</c:v>
                </c:pt>
                <c:pt idx="1943">
                  <c:v>1823</c:v>
                </c:pt>
                <c:pt idx="1944">
                  <c:v>1824</c:v>
                </c:pt>
                <c:pt idx="1945">
                  <c:v>1825</c:v>
                </c:pt>
                <c:pt idx="1946">
                  <c:v>1826</c:v>
                </c:pt>
                <c:pt idx="1947">
                  <c:v>1827</c:v>
                </c:pt>
                <c:pt idx="1948">
                  <c:v>1828</c:v>
                </c:pt>
                <c:pt idx="1949">
                  <c:v>1829</c:v>
                </c:pt>
                <c:pt idx="1950">
                  <c:v>1830</c:v>
                </c:pt>
                <c:pt idx="1951">
                  <c:v>1831</c:v>
                </c:pt>
                <c:pt idx="1952">
                  <c:v>1832</c:v>
                </c:pt>
                <c:pt idx="1953">
                  <c:v>1833</c:v>
                </c:pt>
                <c:pt idx="1954">
                  <c:v>1834</c:v>
                </c:pt>
                <c:pt idx="1955">
                  <c:v>1835</c:v>
                </c:pt>
                <c:pt idx="1956">
                  <c:v>1836</c:v>
                </c:pt>
                <c:pt idx="1957">
                  <c:v>1837</c:v>
                </c:pt>
                <c:pt idx="1958">
                  <c:v>1838</c:v>
                </c:pt>
                <c:pt idx="1959">
                  <c:v>1839</c:v>
                </c:pt>
                <c:pt idx="1960">
                  <c:v>1840</c:v>
                </c:pt>
                <c:pt idx="1961">
                  <c:v>1841</c:v>
                </c:pt>
                <c:pt idx="1962">
                  <c:v>1842</c:v>
                </c:pt>
                <c:pt idx="1963">
                  <c:v>1843</c:v>
                </c:pt>
                <c:pt idx="1964">
                  <c:v>1844</c:v>
                </c:pt>
                <c:pt idx="1965">
                  <c:v>1845</c:v>
                </c:pt>
                <c:pt idx="1966">
                  <c:v>1846</c:v>
                </c:pt>
                <c:pt idx="1967">
                  <c:v>1847</c:v>
                </c:pt>
                <c:pt idx="1968">
                  <c:v>1848</c:v>
                </c:pt>
                <c:pt idx="1969">
                  <c:v>1849</c:v>
                </c:pt>
                <c:pt idx="1970">
                  <c:v>1850</c:v>
                </c:pt>
                <c:pt idx="1971">
                  <c:v>1851</c:v>
                </c:pt>
                <c:pt idx="1972">
                  <c:v>1852</c:v>
                </c:pt>
                <c:pt idx="1973">
                  <c:v>1853</c:v>
                </c:pt>
                <c:pt idx="1974">
                  <c:v>1854</c:v>
                </c:pt>
                <c:pt idx="1975">
                  <c:v>1855</c:v>
                </c:pt>
                <c:pt idx="1976">
                  <c:v>1856</c:v>
                </c:pt>
                <c:pt idx="1977">
                  <c:v>1857</c:v>
                </c:pt>
                <c:pt idx="1978">
                  <c:v>1858</c:v>
                </c:pt>
                <c:pt idx="1979">
                  <c:v>1859</c:v>
                </c:pt>
                <c:pt idx="1980">
                  <c:v>1860</c:v>
                </c:pt>
                <c:pt idx="1981">
                  <c:v>1861</c:v>
                </c:pt>
                <c:pt idx="1982">
                  <c:v>1862</c:v>
                </c:pt>
                <c:pt idx="1983">
                  <c:v>1863</c:v>
                </c:pt>
                <c:pt idx="1984">
                  <c:v>1864</c:v>
                </c:pt>
                <c:pt idx="1985">
                  <c:v>1865</c:v>
                </c:pt>
                <c:pt idx="1986">
                  <c:v>1866</c:v>
                </c:pt>
                <c:pt idx="1987">
                  <c:v>1867</c:v>
                </c:pt>
                <c:pt idx="1988">
                  <c:v>1868</c:v>
                </c:pt>
                <c:pt idx="1989">
                  <c:v>1869</c:v>
                </c:pt>
                <c:pt idx="1990">
                  <c:v>1870</c:v>
                </c:pt>
                <c:pt idx="1991">
                  <c:v>1871</c:v>
                </c:pt>
                <c:pt idx="1992">
                  <c:v>1872</c:v>
                </c:pt>
                <c:pt idx="1993">
                  <c:v>1873</c:v>
                </c:pt>
                <c:pt idx="1994">
                  <c:v>1874</c:v>
                </c:pt>
                <c:pt idx="1995">
                  <c:v>1875</c:v>
                </c:pt>
                <c:pt idx="1996">
                  <c:v>1876</c:v>
                </c:pt>
                <c:pt idx="1997">
                  <c:v>1877</c:v>
                </c:pt>
                <c:pt idx="1998">
                  <c:v>1878</c:v>
                </c:pt>
                <c:pt idx="1999">
                  <c:v>1879</c:v>
                </c:pt>
                <c:pt idx="2000">
                  <c:v>1880</c:v>
                </c:pt>
                <c:pt idx="2001">
                  <c:v>1881</c:v>
                </c:pt>
                <c:pt idx="2002">
                  <c:v>1882</c:v>
                </c:pt>
                <c:pt idx="2003">
                  <c:v>1883</c:v>
                </c:pt>
                <c:pt idx="2004">
                  <c:v>1884</c:v>
                </c:pt>
                <c:pt idx="2005">
                  <c:v>1885</c:v>
                </c:pt>
                <c:pt idx="2006">
                  <c:v>1886</c:v>
                </c:pt>
                <c:pt idx="2007">
                  <c:v>1887</c:v>
                </c:pt>
                <c:pt idx="2008">
                  <c:v>1888</c:v>
                </c:pt>
                <c:pt idx="2009">
                  <c:v>1889</c:v>
                </c:pt>
                <c:pt idx="2010">
                  <c:v>1890</c:v>
                </c:pt>
                <c:pt idx="2011">
                  <c:v>1891</c:v>
                </c:pt>
                <c:pt idx="2012">
                  <c:v>1892</c:v>
                </c:pt>
                <c:pt idx="2013">
                  <c:v>1893</c:v>
                </c:pt>
              </c:numCache>
            </c:numRef>
          </c:xVal>
          <c:yVal>
            <c:numRef>
              <c:f>Lexan2!$B$3:$B$2016</c:f>
              <c:numCache>
                <c:formatCode>General</c:formatCode>
                <c:ptCount val="2014"/>
                <c:pt idx="0">
                  <c:v>9.7261153259657487</c:v>
                </c:pt>
                <c:pt idx="1">
                  <c:v>-0.12072044588907514</c:v>
                </c:pt>
                <c:pt idx="2">
                  <c:v>17.757009149142899</c:v>
                </c:pt>
                <c:pt idx="3">
                  <c:v>27.162782567627559</c:v>
                </c:pt>
                <c:pt idx="4">
                  <c:v>22.716780337122067</c:v>
                </c:pt>
                <c:pt idx="5">
                  <c:v>28.328987049085505</c:v>
                </c:pt>
                <c:pt idx="6">
                  <c:v>30.463296146990789</c:v>
                </c:pt>
                <c:pt idx="7">
                  <c:v>22.167145768790132</c:v>
                </c:pt>
                <c:pt idx="8">
                  <c:v>23.0718806997691</c:v>
                </c:pt>
                <c:pt idx="9">
                  <c:v>24.9039263642007</c:v>
                </c:pt>
                <c:pt idx="10">
                  <c:v>16.400559672855859</c:v>
                </c:pt>
                <c:pt idx="11">
                  <c:v>8.5588066781024459</c:v>
                </c:pt>
                <c:pt idx="12">
                  <c:v>2.5318769498918368</c:v>
                </c:pt>
                <c:pt idx="13">
                  <c:v>15.211301959672875</c:v>
                </c:pt>
                <c:pt idx="14">
                  <c:v>-4.3477913385535301</c:v>
                </c:pt>
                <c:pt idx="15">
                  <c:v>0.40005675794259432</c:v>
                </c:pt>
                <c:pt idx="16">
                  <c:v>1.3382464774068001</c:v>
                </c:pt>
                <c:pt idx="17">
                  <c:v>6.1806627909872134</c:v>
                </c:pt>
                <c:pt idx="18">
                  <c:v>11.531466999289504</c:v>
                </c:pt>
                <c:pt idx="19">
                  <c:v>-2.7355584493066267</c:v>
                </c:pt>
                <c:pt idx="20">
                  <c:v>-12.202806613659806</c:v>
                </c:pt>
                <c:pt idx="21">
                  <c:v>-26.786634705927835</c:v>
                </c:pt>
                <c:pt idx="22">
                  <c:v>-42.582277173294571</c:v>
                </c:pt>
                <c:pt idx="23">
                  <c:v>-74.824964787906794</c:v>
                </c:pt>
                <c:pt idx="24">
                  <c:v>2.3337585331158022</c:v>
                </c:pt>
                <c:pt idx="25">
                  <c:v>-8.9271986242589492</c:v>
                </c:pt>
                <c:pt idx="26">
                  <c:v>11.173207830120704</c:v>
                </c:pt>
                <c:pt idx="27">
                  <c:v>7.145136566309251</c:v>
                </c:pt>
                <c:pt idx="28">
                  <c:v>3.2023624965356867</c:v>
                </c:pt>
                <c:pt idx="29">
                  <c:v>-0.423844263186474</c:v>
                </c:pt>
                <c:pt idx="30">
                  <c:v>-15.816319930476499</c:v>
                </c:pt>
                <c:pt idx="31">
                  <c:v>-17.013338543226986</c:v>
                </c:pt>
                <c:pt idx="32">
                  <c:v>-18.178871315498764</c:v>
                </c:pt>
                <c:pt idx="33">
                  <c:v>-27.617791184055232</c:v>
                </c:pt>
                <c:pt idx="34">
                  <c:v>-11.610879123845598</c:v>
                </c:pt>
                <c:pt idx="35">
                  <c:v>-19.254877788967399</c:v>
                </c:pt>
                <c:pt idx="36">
                  <c:v>-10.263144466766899</c:v>
                </c:pt>
                <c:pt idx="37">
                  <c:v>-13.058372156983101</c:v>
                </c:pt>
                <c:pt idx="38">
                  <c:v>-16.176181169051848</c:v>
                </c:pt>
                <c:pt idx="39">
                  <c:v>-18.482530733647547</c:v>
                </c:pt>
                <c:pt idx="40">
                  <c:v>-20.955594573726824</c:v>
                </c:pt>
                <c:pt idx="41">
                  <c:v>-27.810560843905687</c:v>
                </c:pt>
                <c:pt idx="42">
                  <c:v>-30.499454262197599</c:v>
                </c:pt>
                <c:pt idx="43">
                  <c:v>-37.589733804518012</c:v>
                </c:pt>
                <c:pt idx="44">
                  <c:v>-32.248395525632098</c:v>
                </c:pt>
                <c:pt idx="45">
                  <c:v>-26.379629252163447</c:v>
                </c:pt>
                <c:pt idx="46">
                  <c:v>-8.9385520393380027</c:v>
                </c:pt>
                <c:pt idx="47">
                  <c:v>0.45419111980393573</c:v>
                </c:pt>
                <c:pt idx="48">
                  <c:v>-8.8662546626258205</c:v>
                </c:pt>
                <c:pt idx="49">
                  <c:v>-4.0275099348868917</c:v>
                </c:pt>
                <c:pt idx="50">
                  <c:v>0.80428041263008976</c:v>
                </c:pt>
                <c:pt idx="51">
                  <c:v>-11.2984421750139</c:v>
                </c:pt>
                <c:pt idx="52">
                  <c:v>-8.9486796846575523</c:v>
                </c:pt>
                <c:pt idx="53">
                  <c:v>-6.6157536608875107</c:v>
                </c:pt>
                <c:pt idx="54">
                  <c:v>-4.1292924905411832</c:v>
                </c:pt>
                <c:pt idx="55">
                  <c:v>2.8717062011710199</c:v>
                </c:pt>
                <c:pt idx="56">
                  <c:v>-10.871908208945616</c:v>
                </c:pt>
                <c:pt idx="57">
                  <c:v>-0.26845950478439001</c:v>
                </c:pt>
                <c:pt idx="58">
                  <c:v>9.7321018309503309</c:v>
                </c:pt>
                <c:pt idx="59">
                  <c:v>-0.84438011491318765</c:v>
                </c:pt>
                <c:pt idx="60">
                  <c:v>-11.951295756030101</c:v>
                </c:pt>
                <c:pt idx="61">
                  <c:v>-14.546553677532801</c:v>
                </c:pt>
                <c:pt idx="62">
                  <c:v>-17.210468241717187</c:v>
                </c:pt>
                <c:pt idx="63">
                  <c:v>-19.353747624545086</c:v>
                </c:pt>
                <c:pt idx="64">
                  <c:v>-22.545842666068364</c:v>
                </c:pt>
                <c:pt idx="65">
                  <c:v>3.8036483541965787</c:v>
                </c:pt>
                <c:pt idx="66">
                  <c:v>-3.8957396446266799</c:v>
                </c:pt>
                <c:pt idx="67">
                  <c:v>-11.335277127490398</c:v>
                </c:pt>
                <c:pt idx="68">
                  <c:v>-7.6817804737883701</c:v>
                </c:pt>
                <c:pt idx="69">
                  <c:v>-4.2709355371209856</c:v>
                </c:pt>
                <c:pt idx="70">
                  <c:v>-13.175782703474216</c:v>
                </c:pt>
                <c:pt idx="71">
                  <c:v>-11.0078313107553</c:v>
                </c:pt>
                <c:pt idx="72">
                  <c:v>-20.739481799172001</c:v>
                </c:pt>
                <c:pt idx="73">
                  <c:v>-8.5773355113488527</c:v>
                </c:pt>
                <c:pt idx="74">
                  <c:v>3.3495521993671247</c:v>
                </c:pt>
                <c:pt idx="75">
                  <c:v>-4.5623666030772396</c:v>
                </c:pt>
                <c:pt idx="76">
                  <c:v>-6.070029152229429</c:v>
                </c:pt>
                <c:pt idx="77">
                  <c:v>1.0886083783214699</c:v>
                </c:pt>
                <c:pt idx="78">
                  <c:v>8.4087706573605239</c:v>
                </c:pt>
                <c:pt idx="79">
                  <c:v>15.639530862437899</c:v>
                </c:pt>
                <c:pt idx="80">
                  <c:v>3.4993917673211166</c:v>
                </c:pt>
                <c:pt idx="81">
                  <c:v>5.6205919794603245</c:v>
                </c:pt>
                <c:pt idx="82">
                  <c:v>7.3153618237286704</c:v>
                </c:pt>
                <c:pt idx="83">
                  <c:v>-9.3363081798618683</c:v>
                </c:pt>
                <c:pt idx="84">
                  <c:v>-4.0331161920373324</c:v>
                </c:pt>
                <c:pt idx="85">
                  <c:v>-9.8972172585736526</c:v>
                </c:pt>
                <c:pt idx="86">
                  <c:v>-4.4702380694867596</c:v>
                </c:pt>
                <c:pt idx="87">
                  <c:v>1.3735348387329798</c:v>
                </c:pt>
                <c:pt idx="88">
                  <c:v>-0.62870101600102823</c:v>
                </c:pt>
                <c:pt idx="89">
                  <c:v>3.5512399963630057</c:v>
                </c:pt>
                <c:pt idx="90">
                  <c:v>-0.63434131152577022</c:v>
                </c:pt>
                <c:pt idx="91">
                  <c:v>-0.63989251122562563</c:v>
                </c:pt>
                <c:pt idx="92">
                  <c:v>-0.66959007025719963</c:v>
                </c:pt>
                <c:pt idx="93">
                  <c:v>-0.70770552002798104</c:v>
                </c:pt>
                <c:pt idx="94">
                  <c:v>-0.49173269872617276</c:v>
                </c:pt>
                <c:pt idx="95">
                  <c:v>9.1477400918589407</c:v>
                </c:pt>
                <c:pt idx="96">
                  <c:v>15.5781276155017</c:v>
                </c:pt>
                <c:pt idx="97">
                  <c:v>19.678160723069105</c:v>
                </c:pt>
                <c:pt idx="98">
                  <c:v>22.855495852877599</c:v>
                </c:pt>
                <c:pt idx="99">
                  <c:v>25.4480577074875</c:v>
                </c:pt>
                <c:pt idx="100">
                  <c:v>19.073840359903102</c:v>
                </c:pt>
                <c:pt idx="101">
                  <c:v>17.364108549794501</c:v>
                </c:pt>
                <c:pt idx="102">
                  <c:v>15.305718632082318</c:v>
                </c:pt>
                <c:pt idx="103">
                  <c:v>13.409082776194918</c:v>
                </c:pt>
                <c:pt idx="104">
                  <c:v>11.392034751279724</c:v>
                </c:pt>
                <c:pt idx="105">
                  <c:v>19.997523049913358</c:v>
                </c:pt>
                <c:pt idx="106">
                  <c:v>10.092021279416</c:v>
                </c:pt>
                <c:pt idx="107">
                  <c:v>-0.32944331712328956</c:v>
                </c:pt>
                <c:pt idx="108">
                  <c:v>11.865528325722416</c:v>
                </c:pt>
                <c:pt idx="109">
                  <c:v>5.7615447075633499</c:v>
                </c:pt>
                <c:pt idx="110">
                  <c:v>-0.47218179280346856</c:v>
                </c:pt>
                <c:pt idx="111">
                  <c:v>2.688379536005634</c:v>
                </c:pt>
                <c:pt idx="112">
                  <c:v>6.1085720147444897</c:v>
                </c:pt>
                <c:pt idx="113">
                  <c:v>9.0514124858034606</c:v>
                </c:pt>
                <c:pt idx="114">
                  <c:v>12.364631867570916</c:v>
                </c:pt>
                <c:pt idx="115">
                  <c:v>-0.32567732424549156</c:v>
                </c:pt>
                <c:pt idx="116">
                  <c:v>-2.9108799542902433</c:v>
                </c:pt>
                <c:pt idx="117">
                  <c:v>-0.51940795885179059</c:v>
                </c:pt>
                <c:pt idx="118">
                  <c:v>19.243014740105163</c:v>
                </c:pt>
                <c:pt idx="119">
                  <c:v>16.855771958377787</c:v>
                </c:pt>
                <c:pt idx="120">
                  <c:v>33.548253911964764</c:v>
                </c:pt>
                <c:pt idx="121">
                  <c:v>18.478227932121619</c:v>
                </c:pt>
                <c:pt idx="122">
                  <c:v>15.628440303796999</c:v>
                </c:pt>
                <c:pt idx="123">
                  <c:v>25.611122423418148</c:v>
                </c:pt>
                <c:pt idx="124">
                  <c:v>17.00494105296</c:v>
                </c:pt>
                <c:pt idx="125">
                  <c:v>16.263080728089101</c:v>
                </c:pt>
                <c:pt idx="126">
                  <c:v>14.908729060042798</c:v>
                </c:pt>
                <c:pt idx="127">
                  <c:v>4.4301756007662298</c:v>
                </c:pt>
                <c:pt idx="128">
                  <c:v>2.35801747513141</c:v>
                </c:pt>
                <c:pt idx="129">
                  <c:v>15.0688667331834</c:v>
                </c:pt>
                <c:pt idx="130">
                  <c:v>-4.729078201874569</c:v>
                </c:pt>
                <c:pt idx="131">
                  <c:v>1.8976802289215322</c:v>
                </c:pt>
                <c:pt idx="132">
                  <c:v>15.2840490667363</c:v>
                </c:pt>
                <c:pt idx="133">
                  <c:v>1.9313451001849</c:v>
                </c:pt>
                <c:pt idx="134">
                  <c:v>-4.3819772208362116</c:v>
                </c:pt>
                <c:pt idx="135">
                  <c:v>11.155287255525732</c:v>
                </c:pt>
                <c:pt idx="136">
                  <c:v>4.3299594635438998</c:v>
                </c:pt>
                <c:pt idx="137">
                  <c:v>11.292132899495924</c:v>
                </c:pt>
                <c:pt idx="138">
                  <c:v>4.4317251836626932</c:v>
                </c:pt>
                <c:pt idx="139">
                  <c:v>-4.9638077369909945</c:v>
                </c:pt>
                <c:pt idx="140">
                  <c:v>-13.860122025549806</c:v>
                </c:pt>
                <c:pt idx="141">
                  <c:v>-5.0238894306303497</c:v>
                </c:pt>
                <c:pt idx="142">
                  <c:v>4.2854187673512065</c:v>
                </c:pt>
                <c:pt idx="143">
                  <c:v>-0.38009512552304398</c:v>
                </c:pt>
                <c:pt idx="144">
                  <c:v>-11.652595152623718</c:v>
                </c:pt>
                <c:pt idx="145">
                  <c:v>-4.7508875963557387</c:v>
                </c:pt>
                <c:pt idx="146">
                  <c:v>-10.868502927404718</c:v>
                </c:pt>
                <c:pt idx="147">
                  <c:v>-16.610885737309744</c:v>
                </c:pt>
                <c:pt idx="148">
                  <c:v>-22.939078177071099</c:v>
                </c:pt>
                <c:pt idx="149">
                  <c:v>-11.350228127175299</c:v>
                </c:pt>
                <c:pt idx="150">
                  <c:v>-19.995861512285501</c:v>
                </c:pt>
                <c:pt idx="151">
                  <c:v>-11.344548119093099</c:v>
                </c:pt>
                <c:pt idx="152">
                  <c:v>-13.363885217577032</c:v>
                </c:pt>
                <c:pt idx="153">
                  <c:v>-17.2524111834562</c:v>
                </c:pt>
                <c:pt idx="154">
                  <c:v>-22.196292941628087</c:v>
                </c:pt>
                <c:pt idx="155">
                  <c:v>-17.801375581716005</c:v>
                </c:pt>
                <c:pt idx="156">
                  <c:v>-13.5873841535678</c:v>
                </c:pt>
                <c:pt idx="157">
                  <c:v>-9.3853907162330703</c:v>
                </c:pt>
                <c:pt idx="158">
                  <c:v>-4.98052174009905</c:v>
                </c:pt>
                <c:pt idx="159">
                  <c:v>-7.0453841714184717</c:v>
                </c:pt>
                <c:pt idx="160">
                  <c:v>-6.7253927970677001</c:v>
                </c:pt>
                <c:pt idx="161">
                  <c:v>-6.1687576138196203</c:v>
                </c:pt>
                <c:pt idx="162">
                  <c:v>-5.5793280993773431</c:v>
                </c:pt>
                <c:pt idx="163">
                  <c:v>-5.1941750571350624</c:v>
                </c:pt>
                <c:pt idx="164">
                  <c:v>-7.4849975711758097</c:v>
                </c:pt>
                <c:pt idx="165">
                  <c:v>-2.8062105170597267</c:v>
                </c:pt>
                <c:pt idx="166">
                  <c:v>2.2976864858850501</c:v>
                </c:pt>
                <c:pt idx="167">
                  <c:v>3.3302768248138923</c:v>
                </c:pt>
                <c:pt idx="168">
                  <c:v>4.2483147289564265</c:v>
                </c:pt>
                <c:pt idx="169">
                  <c:v>-0.50321273045880199</c:v>
                </c:pt>
                <c:pt idx="170">
                  <c:v>-5.2810813559597101</c:v>
                </c:pt>
                <c:pt idx="171">
                  <c:v>-7.5607771438612197</c:v>
                </c:pt>
                <c:pt idx="172">
                  <c:v>-4.8658651512711604</c:v>
                </c:pt>
                <c:pt idx="173">
                  <c:v>1.9964004458631601</c:v>
                </c:pt>
                <c:pt idx="174">
                  <c:v>-7.7643133321262097</c:v>
                </c:pt>
                <c:pt idx="175">
                  <c:v>-16.867816019484231</c:v>
                </c:pt>
                <c:pt idx="176">
                  <c:v>-31.517648066839399</c:v>
                </c:pt>
                <c:pt idx="177">
                  <c:v>19.677569063436131</c:v>
                </c:pt>
                <c:pt idx="178">
                  <c:v>9.3281811443721132</c:v>
                </c:pt>
                <c:pt idx="179">
                  <c:v>-5.04580717276479</c:v>
                </c:pt>
                <c:pt idx="180">
                  <c:v>4.0499331722311389</c:v>
                </c:pt>
                <c:pt idx="181">
                  <c:v>15.9374610321894</c:v>
                </c:pt>
                <c:pt idx="182">
                  <c:v>12.614250857312499</c:v>
                </c:pt>
                <c:pt idx="183">
                  <c:v>8.7476046715429998</c:v>
                </c:pt>
                <c:pt idx="184">
                  <c:v>4.9392357835823191</c:v>
                </c:pt>
                <c:pt idx="185">
                  <c:v>-20.512521158685505</c:v>
                </c:pt>
                <c:pt idx="186">
                  <c:v>3.0718063268802567</c:v>
                </c:pt>
                <c:pt idx="187">
                  <c:v>16.903440435649486</c:v>
                </c:pt>
                <c:pt idx="188">
                  <c:v>-3.9868948128596502</c:v>
                </c:pt>
                <c:pt idx="189">
                  <c:v>-14.265425570629118</c:v>
                </c:pt>
                <c:pt idx="190">
                  <c:v>-12.3714216584104</c:v>
                </c:pt>
                <c:pt idx="191">
                  <c:v>-10.134734418831902</c:v>
                </c:pt>
                <c:pt idx="192">
                  <c:v>0.78202928313762698</c:v>
                </c:pt>
                <c:pt idx="193">
                  <c:v>-5.7876474999009702</c:v>
                </c:pt>
                <c:pt idx="194">
                  <c:v>15.417959972237799</c:v>
                </c:pt>
                <c:pt idx="195">
                  <c:v>4.9617626380809998</c:v>
                </c:pt>
                <c:pt idx="196">
                  <c:v>1.5205164810106</c:v>
                </c:pt>
                <c:pt idx="197">
                  <c:v>-1.8293707493918201</c:v>
                </c:pt>
                <c:pt idx="198">
                  <c:v>-5.3344995095871699</c:v>
                </c:pt>
                <c:pt idx="199">
                  <c:v>4.4076139072840403</c:v>
                </c:pt>
                <c:pt idx="200">
                  <c:v>14.4249900724804</c:v>
                </c:pt>
                <c:pt idx="201">
                  <c:v>25.423272488200787</c:v>
                </c:pt>
                <c:pt idx="202">
                  <c:v>18.937396736006701</c:v>
                </c:pt>
                <c:pt idx="203">
                  <c:v>17.089928475374087</c:v>
                </c:pt>
                <c:pt idx="204">
                  <c:v>12.751676282207002</c:v>
                </c:pt>
                <c:pt idx="205">
                  <c:v>9.1594685614059568</c:v>
                </c:pt>
                <c:pt idx="206">
                  <c:v>5.55529128028033</c:v>
                </c:pt>
                <c:pt idx="207">
                  <c:v>3.1901925060542999</c:v>
                </c:pt>
                <c:pt idx="208">
                  <c:v>-3.5799078787774166</c:v>
                </c:pt>
                <c:pt idx="209">
                  <c:v>20.270080763417532</c:v>
                </c:pt>
                <c:pt idx="210">
                  <c:v>27.5968533987017</c:v>
                </c:pt>
                <c:pt idx="211">
                  <c:v>3.6298201468263045</c:v>
                </c:pt>
                <c:pt idx="212">
                  <c:v>4.8964845689263656</c:v>
                </c:pt>
                <c:pt idx="213">
                  <c:v>5.9901538916080996</c:v>
                </c:pt>
                <c:pt idx="214">
                  <c:v>13.5257571854847</c:v>
                </c:pt>
                <c:pt idx="215">
                  <c:v>20.589746043154335</c:v>
                </c:pt>
                <c:pt idx="216">
                  <c:v>18.556759580877063</c:v>
                </c:pt>
                <c:pt idx="217">
                  <c:v>-6.2794401871024101</c:v>
                </c:pt>
                <c:pt idx="218">
                  <c:v>18.217350450645931</c:v>
                </c:pt>
                <c:pt idx="219">
                  <c:v>13.085860254854218</c:v>
                </c:pt>
                <c:pt idx="220">
                  <c:v>95.35201679119848</c:v>
                </c:pt>
                <c:pt idx="221">
                  <c:v>20.076725812084199</c:v>
                </c:pt>
                <c:pt idx="222">
                  <c:v>27.643511105910999</c:v>
                </c:pt>
                <c:pt idx="223">
                  <c:v>17.715711375258987</c:v>
                </c:pt>
                <c:pt idx="224">
                  <c:v>5.5255676904207798</c:v>
                </c:pt>
                <c:pt idx="225">
                  <c:v>2.9422876477861499</c:v>
                </c:pt>
                <c:pt idx="226">
                  <c:v>-9.9034699600263725</c:v>
                </c:pt>
                <c:pt idx="227">
                  <c:v>2.9708693798586423</c:v>
                </c:pt>
                <c:pt idx="228">
                  <c:v>4.912761852094639</c:v>
                </c:pt>
                <c:pt idx="229">
                  <c:v>6.9032062160930314</c:v>
                </c:pt>
                <c:pt idx="230">
                  <c:v>9.1805127501532091</c:v>
                </c:pt>
                <c:pt idx="231">
                  <c:v>-10.173594260526926</c:v>
                </c:pt>
                <c:pt idx="232">
                  <c:v>-3.6403808846958801</c:v>
                </c:pt>
                <c:pt idx="233">
                  <c:v>5.0699748796730377</c:v>
                </c:pt>
                <c:pt idx="234">
                  <c:v>-4.72656204453975</c:v>
                </c:pt>
                <c:pt idx="235">
                  <c:v>-13.5342069573987</c:v>
                </c:pt>
                <c:pt idx="236">
                  <c:v>5.1373887447251398</c:v>
                </c:pt>
                <c:pt idx="237">
                  <c:v>9.1711499267899796</c:v>
                </c:pt>
                <c:pt idx="238">
                  <c:v>13.207833517116599</c:v>
                </c:pt>
                <c:pt idx="239">
                  <c:v>17.448277853177924</c:v>
                </c:pt>
                <c:pt idx="240">
                  <c:v>0.66616742488211</c:v>
                </c:pt>
                <c:pt idx="241">
                  <c:v>5.4556379293686996</c:v>
                </c:pt>
                <c:pt idx="242">
                  <c:v>3.0783491214780567</c:v>
                </c:pt>
                <c:pt idx="243">
                  <c:v>0.86698979965717327</c:v>
                </c:pt>
                <c:pt idx="244">
                  <c:v>-6.2950105723386818</c:v>
                </c:pt>
                <c:pt idx="245">
                  <c:v>3.1040149935025299</c:v>
                </c:pt>
                <c:pt idx="246">
                  <c:v>10.353290671944116</c:v>
                </c:pt>
                <c:pt idx="247">
                  <c:v>18.178843496966799</c:v>
                </c:pt>
                <c:pt idx="248">
                  <c:v>15.674694870155218</c:v>
                </c:pt>
                <c:pt idx="249">
                  <c:v>12.698797462505398</c:v>
                </c:pt>
                <c:pt idx="250">
                  <c:v>3.3274285876897598</c:v>
                </c:pt>
                <c:pt idx="251">
                  <c:v>-5.84270942866684</c:v>
                </c:pt>
                <c:pt idx="252">
                  <c:v>17.3370020618433</c:v>
                </c:pt>
                <c:pt idx="253">
                  <c:v>12.413766150662616</c:v>
                </c:pt>
                <c:pt idx="254">
                  <c:v>-6.1512548275652357</c:v>
                </c:pt>
                <c:pt idx="255">
                  <c:v>5.5507888618632375</c:v>
                </c:pt>
                <c:pt idx="256">
                  <c:v>4.4303264366292598</c:v>
                </c:pt>
                <c:pt idx="257">
                  <c:v>3.183580582354419</c:v>
                </c:pt>
                <c:pt idx="258">
                  <c:v>-5.8735701584618099</c:v>
                </c:pt>
                <c:pt idx="259">
                  <c:v>3.0677305453277479</c:v>
                </c:pt>
                <c:pt idx="260">
                  <c:v>5.5587363149138289</c:v>
                </c:pt>
                <c:pt idx="261">
                  <c:v>4.9696268441754299</c:v>
                </c:pt>
                <c:pt idx="262">
                  <c:v>4.2109637649922504</c:v>
                </c:pt>
                <c:pt idx="263">
                  <c:v>3.3163629064340348</c:v>
                </c:pt>
                <c:pt idx="264">
                  <c:v>4.4766205043894312</c:v>
                </c:pt>
                <c:pt idx="265">
                  <c:v>5.6269487078608895</c:v>
                </c:pt>
                <c:pt idx="266">
                  <c:v>11.637522144638901</c:v>
                </c:pt>
                <c:pt idx="267">
                  <c:v>17.716049742488288</c:v>
                </c:pt>
                <c:pt idx="268">
                  <c:v>3.4297626251472777</c:v>
                </c:pt>
                <c:pt idx="269">
                  <c:v>12.741552383913698</c:v>
                </c:pt>
                <c:pt idx="270">
                  <c:v>17.635622552659363</c:v>
                </c:pt>
                <c:pt idx="271">
                  <c:v>21.859024653571186</c:v>
                </c:pt>
                <c:pt idx="272">
                  <c:v>13.784473697801499</c:v>
                </c:pt>
                <c:pt idx="273">
                  <c:v>5.7428782699070515</c:v>
                </c:pt>
                <c:pt idx="274">
                  <c:v>3.48846713193441</c:v>
                </c:pt>
                <c:pt idx="275">
                  <c:v>8.4287527414671199</c:v>
                </c:pt>
                <c:pt idx="276">
                  <c:v>13.0996239851262</c:v>
                </c:pt>
                <c:pt idx="277">
                  <c:v>17.563685409598531</c:v>
                </c:pt>
                <c:pt idx="278">
                  <c:v>13.451209127213099</c:v>
                </c:pt>
                <c:pt idx="279">
                  <c:v>10.054723991298999</c:v>
                </c:pt>
                <c:pt idx="280">
                  <c:v>16.995061540430189</c:v>
                </c:pt>
                <c:pt idx="281">
                  <c:v>3.5013816083548099</c:v>
                </c:pt>
                <c:pt idx="282">
                  <c:v>4.1713708780447085</c:v>
                </c:pt>
                <c:pt idx="283">
                  <c:v>4.9572996616331801</c:v>
                </c:pt>
                <c:pt idx="284">
                  <c:v>5.4697245710251075</c:v>
                </c:pt>
                <c:pt idx="285">
                  <c:v>4.46945808838539</c:v>
                </c:pt>
                <c:pt idx="286">
                  <c:v>3.2925778977971345</c:v>
                </c:pt>
                <c:pt idx="287">
                  <c:v>-1.0698396740105698</c:v>
                </c:pt>
                <c:pt idx="288">
                  <c:v>-5.7577993549147823</c:v>
                </c:pt>
                <c:pt idx="289">
                  <c:v>-4.8075980814379795</c:v>
                </c:pt>
                <c:pt idx="290">
                  <c:v>-3.86142734114383</c:v>
                </c:pt>
                <c:pt idx="291">
                  <c:v>0.94066130382150104</c:v>
                </c:pt>
                <c:pt idx="292">
                  <c:v>5.577723002004749</c:v>
                </c:pt>
                <c:pt idx="293">
                  <c:v>-5.9412103722156102</c:v>
                </c:pt>
                <c:pt idx="294">
                  <c:v>-1.25236577984227</c:v>
                </c:pt>
                <c:pt idx="295">
                  <c:v>3.3071551372666597</c:v>
                </c:pt>
                <c:pt idx="296">
                  <c:v>-6.0526913961881101</c:v>
                </c:pt>
                <c:pt idx="297">
                  <c:v>3.126191500358154</c:v>
                </c:pt>
                <c:pt idx="298">
                  <c:v>-3.7364309894181758</c:v>
                </c:pt>
                <c:pt idx="299">
                  <c:v>-6.0849449100348298</c:v>
                </c:pt>
                <c:pt idx="300">
                  <c:v>-2.7786104096792967</c:v>
                </c:pt>
                <c:pt idx="301">
                  <c:v>0.24338686068519899</c:v>
                </c:pt>
                <c:pt idx="302">
                  <c:v>3.2200008105480502</c:v>
                </c:pt>
                <c:pt idx="303">
                  <c:v>4.2888824480986898</c:v>
                </c:pt>
                <c:pt idx="304">
                  <c:v>5.4021897527342997</c:v>
                </c:pt>
                <c:pt idx="305">
                  <c:v>-3.7248575087746412</c:v>
                </c:pt>
                <c:pt idx="306">
                  <c:v>-5.8951157911336098</c:v>
                </c:pt>
                <c:pt idx="307">
                  <c:v>-2.1057772799658299</c:v>
                </c:pt>
                <c:pt idx="308">
                  <c:v>1.4639523139872899</c:v>
                </c:pt>
                <c:pt idx="309">
                  <c:v>5.2018036367029499</c:v>
                </c:pt>
                <c:pt idx="310">
                  <c:v>-3.9851850569481502</c:v>
                </c:pt>
                <c:pt idx="311">
                  <c:v>2.8865062517413045</c:v>
                </c:pt>
                <c:pt idx="312">
                  <c:v>11.4928768624364</c:v>
                </c:pt>
                <c:pt idx="313">
                  <c:v>2.9357824731098612</c:v>
                </c:pt>
                <c:pt idx="314">
                  <c:v>-3.3101467893162662</c:v>
                </c:pt>
                <c:pt idx="315">
                  <c:v>-5.549291435080165</c:v>
                </c:pt>
                <c:pt idx="316">
                  <c:v>5.11648216036434</c:v>
                </c:pt>
                <c:pt idx="317">
                  <c:v>-3.5790342069790002</c:v>
                </c:pt>
                <c:pt idx="318">
                  <c:v>0.79206642241952863</c:v>
                </c:pt>
                <c:pt idx="319">
                  <c:v>2.9972422684476698</c:v>
                </c:pt>
                <c:pt idx="320">
                  <c:v>-1.194279902898072</c:v>
                </c:pt>
                <c:pt idx="321">
                  <c:v>-5.47018160710165</c:v>
                </c:pt>
                <c:pt idx="322">
                  <c:v>-0.30429084113635801</c:v>
                </c:pt>
                <c:pt idx="323">
                  <c:v>4.781679178053448</c:v>
                </c:pt>
                <c:pt idx="324">
                  <c:v>3.913203782802535</c:v>
                </c:pt>
                <c:pt idx="325">
                  <c:v>2.9357642935584987</c:v>
                </c:pt>
                <c:pt idx="326">
                  <c:v>-1.1303344511079199</c:v>
                </c:pt>
                <c:pt idx="327">
                  <c:v>-5.4845122256707475</c:v>
                </c:pt>
                <c:pt idx="328">
                  <c:v>15.514475870034399</c:v>
                </c:pt>
                <c:pt idx="329">
                  <c:v>0.71759848416152905</c:v>
                </c:pt>
                <c:pt idx="330">
                  <c:v>-7.1426728465125917</c:v>
                </c:pt>
                <c:pt idx="331">
                  <c:v>-6.7343201412902598</c:v>
                </c:pt>
                <c:pt idx="332">
                  <c:v>-10.670170452116999</c:v>
                </c:pt>
                <c:pt idx="333">
                  <c:v>-8.4808690171888248</c:v>
                </c:pt>
                <c:pt idx="334">
                  <c:v>-1.1816781654660222</c:v>
                </c:pt>
                <c:pt idx="335">
                  <c:v>6.4497841769978299</c:v>
                </c:pt>
                <c:pt idx="336">
                  <c:v>14.127458200242</c:v>
                </c:pt>
                <c:pt idx="337">
                  <c:v>12.093186039473018</c:v>
                </c:pt>
                <c:pt idx="338">
                  <c:v>-8.8419529092241689</c:v>
                </c:pt>
                <c:pt idx="339">
                  <c:v>18.345383956105763</c:v>
                </c:pt>
                <c:pt idx="340">
                  <c:v>15.892235117988518</c:v>
                </c:pt>
                <c:pt idx="341">
                  <c:v>-3.5977799671391799</c:v>
                </c:pt>
                <c:pt idx="342">
                  <c:v>0.8768098574920915</c:v>
                </c:pt>
                <c:pt idx="343">
                  <c:v>5.6833247319662386</c:v>
                </c:pt>
                <c:pt idx="344">
                  <c:v>1.0722851109869822</c:v>
                </c:pt>
                <c:pt idx="345">
                  <c:v>-3.7440442165495402</c:v>
                </c:pt>
                <c:pt idx="346">
                  <c:v>0.93346418142027487</c:v>
                </c:pt>
                <c:pt idx="347">
                  <c:v>5.4729671478802997</c:v>
                </c:pt>
                <c:pt idx="348">
                  <c:v>3.1777188103585901</c:v>
                </c:pt>
                <c:pt idx="349">
                  <c:v>5.479849937807189</c:v>
                </c:pt>
                <c:pt idx="350">
                  <c:v>-21.374428855170287</c:v>
                </c:pt>
                <c:pt idx="351">
                  <c:v>-90.417988632715605</c:v>
                </c:pt>
                <c:pt idx="352">
                  <c:v>-77.288164474960396</c:v>
                </c:pt>
                <c:pt idx="353">
                  <c:v>-64.659348760002459</c:v>
                </c:pt>
                <c:pt idx="354">
                  <c:v>9.7238381165849308</c:v>
                </c:pt>
                <c:pt idx="355">
                  <c:v>-3.5098459945992317</c:v>
                </c:pt>
                <c:pt idx="356">
                  <c:v>0.84248224812730887</c:v>
                </c:pt>
                <c:pt idx="357">
                  <c:v>-11.813038172089406</c:v>
                </c:pt>
                <c:pt idx="358">
                  <c:v>-8.9703861334877111</c:v>
                </c:pt>
                <c:pt idx="359">
                  <c:v>-5.7026773489632303</c:v>
                </c:pt>
                <c:pt idx="360">
                  <c:v>5.2845174232982375</c:v>
                </c:pt>
                <c:pt idx="361">
                  <c:v>-25.568282847834354</c:v>
                </c:pt>
                <c:pt idx="362">
                  <c:v>-14.562001550704926</c:v>
                </c:pt>
                <c:pt idx="363">
                  <c:v>-18.820843807838401</c:v>
                </c:pt>
                <c:pt idx="364">
                  <c:v>-16.476426742359358</c:v>
                </c:pt>
                <c:pt idx="365">
                  <c:v>-14.1538650738357</c:v>
                </c:pt>
                <c:pt idx="366">
                  <c:v>-1.213793375607976</c:v>
                </c:pt>
                <c:pt idx="367">
                  <c:v>11.464486063330716</c:v>
                </c:pt>
                <c:pt idx="368">
                  <c:v>-3.284929577764407</c:v>
                </c:pt>
                <c:pt idx="369">
                  <c:v>-19.7416797542928</c:v>
                </c:pt>
                <c:pt idx="370">
                  <c:v>-16.920190104148688</c:v>
                </c:pt>
                <c:pt idx="371">
                  <c:v>-24.581434573919747</c:v>
                </c:pt>
                <c:pt idx="372">
                  <c:v>-31.083086572707636</c:v>
                </c:pt>
                <c:pt idx="373">
                  <c:v>11.741735412032883</c:v>
                </c:pt>
                <c:pt idx="374">
                  <c:v>-3.4043119641785</c:v>
                </c:pt>
                <c:pt idx="375">
                  <c:v>-18.727098803361347</c:v>
                </c:pt>
                <c:pt idx="376">
                  <c:v>-3.3433292731912001</c:v>
                </c:pt>
                <c:pt idx="377">
                  <c:v>-19.0269117765374</c:v>
                </c:pt>
                <c:pt idx="378">
                  <c:v>-22.044234324659605</c:v>
                </c:pt>
                <c:pt idx="379">
                  <c:v>0.945174859563925</c:v>
                </c:pt>
                <c:pt idx="380">
                  <c:v>28.159995388862232</c:v>
                </c:pt>
                <c:pt idx="381">
                  <c:v>30.601963001354331</c:v>
                </c:pt>
                <c:pt idx="382">
                  <c:v>-6.3666234865868301</c:v>
                </c:pt>
                <c:pt idx="383">
                  <c:v>8.3674434995531595</c:v>
                </c:pt>
                <c:pt idx="384">
                  <c:v>22.720640876508643</c:v>
                </c:pt>
                <c:pt idx="385">
                  <c:v>17.430364645132887</c:v>
                </c:pt>
                <c:pt idx="386">
                  <c:v>10.2158180537773</c:v>
                </c:pt>
                <c:pt idx="387">
                  <c:v>3.2343344836890702</c:v>
                </c:pt>
                <c:pt idx="388">
                  <c:v>-3.5617184434931377</c:v>
                </c:pt>
                <c:pt idx="389">
                  <c:v>-14.6884583956871</c:v>
                </c:pt>
                <c:pt idx="390">
                  <c:v>-5.50694758331991</c:v>
                </c:pt>
                <c:pt idx="391">
                  <c:v>14.661525808506916</c:v>
                </c:pt>
                <c:pt idx="392">
                  <c:v>22.696529849792402</c:v>
                </c:pt>
                <c:pt idx="393">
                  <c:v>19.612823434926799</c:v>
                </c:pt>
                <c:pt idx="394">
                  <c:v>15.536331326717798</c:v>
                </c:pt>
                <c:pt idx="395">
                  <c:v>45.750359501148594</c:v>
                </c:pt>
                <c:pt idx="396">
                  <c:v>19.542208437261689</c:v>
                </c:pt>
                <c:pt idx="397">
                  <c:v>-5.4240407980684298</c:v>
                </c:pt>
                <c:pt idx="398">
                  <c:v>4.9692118704701604</c:v>
                </c:pt>
                <c:pt idx="399">
                  <c:v>15.480360282318101</c:v>
                </c:pt>
                <c:pt idx="400">
                  <c:v>4.4852465453268824</c:v>
                </c:pt>
                <c:pt idx="401">
                  <c:v>-6.962134558385551</c:v>
                </c:pt>
                <c:pt idx="402">
                  <c:v>-19.358333359747963</c:v>
                </c:pt>
                <c:pt idx="403">
                  <c:v>-15.355133806456726</c:v>
                </c:pt>
                <c:pt idx="404">
                  <c:v>-6.1148663062617006</c:v>
                </c:pt>
                <c:pt idx="405">
                  <c:v>-3.7721874088072211</c:v>
                </c:pt>
                <c:pt idx="406">
                  <c:v>-6.0088788035758895</c:v>
                </c:pt>
                <c:pt idx="407">
                  <c:v>-14.808413664234401</c:v>
                </c:pt>
                <c:pt idx="408">
                  <c:v>-11.846680739493102</c:v>
                </c:pt>
                <c:pt idx="409">
                  <c:v>-9.2061330556824092</c:v>
                </c:pt>
                <c:pt idx="410">
                  <c:v>-6.18404093345488</c:v>
                </c:pt>
                <c:pt idx="411">
                  <c:v>-8.5454916309041025</c:v>
                </c:pt>
                <c:pt idx="412">
                  <c:v>-10.5181992697418</c:v>
                </c:pt>
                <c:pt idx="413">
                  <c:v>-12.849274442657183</c:v>
                </c:pt>
                <c:pt idx="414">
                  <c:v>5.5856865546936403</c:v>
                </c:pt>
                <c:pt idx="415">
                  <c:v>12.111926394512098</c:v>
                </c:pt>
                <c:pt idx="416">
                  <c:v>-5.6313338104536914</c:v>
                </c:pt>
                <c:pt idx="417">
                  <c:v>16.039187914449531</c:v>
                </c:pt>
                <c:pt idx="418">
                  <c:v>6.4598373655657202</c:v>
                </c:pt>
                <c:pt idx="419">
                  <c:v>-3.4431292202252402</c:v>
                </c:pt>
                <c:pt idx="420">
                  <c:v>3.4077610405341812</c:v>
                </c:pt>
                <c:pt idx="421">
                  <c:v>-5.5678270313361145</c:v>
                </c:pt>
                <c:pt idx="422">
                  <c:v>5.4066158095905799</c:v>
                </c:pt>
                <c:pt idx="423">
                  <c:v>16.555479681114686</c:v>
                </c:pt>
                <c:pt idx="424">
                  <c:v>18.254332226231163</c:v>
                </c:pt>
                <c:pt idx="425">
                  <c:v>20.000009011949359</c:v>
                </c:pt>
                <c:pt idx="426">
                  <c:v>21.872942665014605</c:v>
                </c:pt>
                <c:pt idx="427">
                  <c:v>12.5936930157551</c:v>
                </c:pt>
                <c:pt idx="428">
                  <c:v>14.791516508423616</c:v>
                </c:pt>
                <c:pt idx="429">
                  <c:v>16.981647837367095</c:v>
                </c:pt>
                <c:pt idx="430">
                  <c:v>25.944233995159063</c:v>
                </c:pt>
                <c:pt idx="431">
                  <c:v>20.961995456143001</c:v>
                </c:pt>
                <c:pt idx="432">
                  <c:v>16.373969732323786</c:v>
                </c:pt>
                <c:pt idx="433">
                  <c:v>15.085659931430918</c:v>
                </c:pt>
                <c:pt idx="434">
                  <c:v>8.7884101594343687</c:v>
                </c:pt>
                <c:pt idx="435">
                  <c:v>7.7379883049421503</c:v>
                </c:pt>
                <c:pt idx="436">
                  <c:v>11.5488460191835</c:v>
                </c:pt>
                <c:pt idx="437">
                  <c:v>0.36763339266271</c:v>
                </c:pt>
                <c:pt idx="438">
                  <c:v>7.2646121460473445</c:v>
                </c:pt>
                <c:pt idx="439">
                  <c:v>2.8253328168361498</c:v>
                </c:pt>
                <c:pt idx="440">
                  <c:v>-1.8149439995357901</c:v>
                </c:pt>
                <c:pt idx="441">
                  <c:v>-0.63773388712222501</c:v>
                </c:pt>
                <c:pt idx="442">
                  <c:v>0.49101526350618802</c:v>
                </c:pt>
                <c:pt idx="443">
                  <c:v>6.0597654298475598</c:v>
                </c:pt>
                <c:pt idx="444">
                  <c:v>11.600097637139006</c:v>
                </c:pt>
                <c:pt idx="445">
                  <c:v>9.6009751469935871</c:v>
                </c:pt>
                <c:pt idx="446">
                  <c:v>7.4846441605955398</c:v>
                </c:pt>
                <c:pt idx="447">
                  <c:v>-8.5827441510621796</c:v>
                </c:pt>
                <c:pt idx="448">
                  <c:v>-10.6490672418626</c:v>
                </c:pt>
                <c:pt idx="449">
                  <c:v>4.8025560521553308</c:v>
                </c:pt>
                <c:pt idx="450">
                  <c:v>20.026647903829463</c:v>
                </c:pt>
                <c:pt idx="451">
                  <c:v>17.588874089942799</c:v>
                </c:pt>
                <c:pt idx="452">
                  <c:v>14.468018066617001</c:v>
                </c:pt>
                <c:pt idx="453">
                  <c:v>16.543180205715167</c:v>
                </c:pt>
                <c:pt idx="454">
                  <c:v>17.598576721253899</c:v>
                </c:pt>
                <c:pt idx="455">
                  <c:v>16.429814171142599</c:v>
                </c:pt>
                <c:pt idx="456">
                  <c:v>15.454727982657101</c:v>
                </c:pt>
                <c:pt idx="457">
                  <c:v>15.7812964518236</c:v>
                </c:pt>
                <c:pt idx="458">
                  <c:v>16.478870536607989</c:v>
                </c:pt>
                <c:pt idx="459">
                  <c:v>17.177817407382236</c:v>
                </c:pt>
                <c:pt idx="460">
                  <c:v>18.99079695299395</c:v>
                </c:pt>
                <c:pt idx="461">
                  <c:v>15.197198968099698</c:v>
                </c:pt>
                <c:pt idx="462">
                  <c:v>5.9121645950605002</c:v>
                </c:pt>
                <c:pt idx="463">
                  <c:v>-4.0097972512505597</c:v>
                </c:pt>
                <c:pt idx="464">
                  <c:v>-13.574666745836</c:v>
                </c:pt>
                <c:pt idx="465">
                  <c:v>-5.2000108109797845</c:v>
                </c:pt>
                <c:pt idx="466">
                  <c:v>-7.2569620405522102</c:v>
                </c:pt>
                <c:pt idx="467">
                  <c:v>-9.9381913952663599</c:v>
                </c:pt>
                <c:pt idx="468">
                  <c:v>0.91616202077123188</c:v>
                </c:pt>
                <c:pt idx="469">
                  <c:v>-2.45962664986742</c:v>
                </c:pt>
                <c:pt idx="470">
                  <c:v>-5.86616234849458</c:v>
                </c:pt>
                <c:pt idx="471">
                  <c:v>-15.0996806256148</c:v>
                </c:pt>
                <c:pt idx="472">
                  <c:v>-10.489803199809318</c:v>
                </c:pt>
                <c:pt idx="473">
                  <c:v>-5.9701356486646304</c:v>
                </c:pt>
                <c:pt idx="474">
                  <c:v>-33.700357759542335</c:v>
                </c:pt>
                <c:pt idx="475">
                  <c:v>-27.452159475023063</c:v>
                </c:pt>
                <c:pt idx="476">
                  <c:v>-17.8676034266317</c:v>
                </c:pt>
                <c:pt idx="477">
                  <c:v>-26.965449503676023</c:v>
                </c:pt>
                <c:pt idx="478">
                  <c:v>-4.072352001419568</c:v>
                </c:pt>
                <c:pt idx="479">
                  <c:v>-8.3745946201100896</c:v>
                </c:pt>
                <c:pt idx="480">
                  <c:v>-26.257344189583186</c:v>
                </c:pt>
                <c:pt idx="481">
                  <c:v>-17.182269475976963</c:v>
                </c:pt>
                <c:pt idx="482">
                  <c:v>-8.0141100778104519</c:v>
                </c:pt>
                <c:pt idx="483">
                  <c:v>7.0620547727756318</c:v>
                </c:pt>
                <c:pt idx="484">
                  <c:v>-25.266507255469943</c:v>
                </c:pt>
                <c:pt idx="485">
                  <c:v>-16.288118351448787</c:v>
                </c:pt>
                <c:pt idx="486">
                  <c:v>-16.775526631345819</c:v>
                </c:pt>
                <c:pt idx="487">
                  <c:v>-21.272685312655799</c:v>
                </c:pt>
                <c:pt idx="488">
                  <c:v>-12.3540411907387</c:v>
                </c:pt>
                <c:pt idx="489">
                  <c:v>-20.919943431521354</c:v>
                </c:pt>
                <c:pt idx="490">
                  <c:v>-12.004686051445228</c:v>
                </c:pt>
                <c:pt idx="491">
                  <c:v>-25.227254404666731</c:v>
                </c:pt>
                <c:pt idx="492">
                  <c:v>-5.4798372395541124</c:v>
                </c:pt>
                <c:pt idx="493">
                  <c:v>-3.3954048183012597</c:v>
                </c:pt>
                <c:pt idx="494">
                  <c:v>-1.3024350974745298</c:v>
                </c:pt>
                <c:pt idx="495">
                  <c:v>1.01295391668648</c:v>
                </c:pt>
                <c:pt idx="496">
                  <c:v>3.2013448516123479</c:v>
                </c:pt>
                <c:pt idx="497">
                  <c:v>-3.2285747005548751</c:v>
                </c:pt>
                <c:pt idx="498">
                  <c:v>-9.6894099075046078</c:v>
                </c:pt>
                <c:pt idx="499">
                  <c:v>-13.9298662049915</c:v>
                </c:pt>
                <c:pt idx="500">
                  <c:v>-9.8660710953855517</c:v>
                </c:pt>
                <c:pt idx="501">
                  <c:v>-5.4670322537474076</c:v>
                </c:pt>
                <c:pt idx="502">
                  <c:v>-3.1519488940697822</c:v>
                </c:pt>
                <c:pt idx="503">
                  <c:v>-5.1560854538704275</c:v>
                </c:pt>
                <c:pt idx="504">
                  <c:v>-13.969039040796806</c:v>
                </c:pt>
                <c:pt idx="505">
                  <c:v>-18.161432914155863</c:v>
                </c:pt>
                <c:pt idx="506">
                  <c:v>-14.022654403737</c:v>
                </c:pt>
                <c:pt idx="507">
                  <c:v>-9.877816619846822</c:v>
                </c:pt>
                <c:pt idx="508">
                  <c:v>9.2767017074578231</c:v>
                </c:pt>
                <c:pt idx="509">
                  <c:v>19.171817358459339</c:v>
                </c:pt>
                <c:pt idx="510">
                  <c:v>15.1095628673375</c:v>
                </c:pt>
                <c:pt idx="511">
                  <c:v>11.069986204196818</c:v>
                </c:pt>
                <c:pt idx="512">
                  <c:v>15.248159537035498</c:v>
                </c:pt>
                <c:pt idx="513">
                  <c:v>8.142439353422235</c:v>
                </c:pt>
                <c:pt idx="514">
                  <c:v>0.72337315262788926</c:v>
                </c:pt>
                <c:pt idx="515">
                  <c:v>-3.5933547775249175</c:v>
                </c:pt>
                <c:pt idx="516">
                  <c:v>0.90178844012202897</c:v>
                </c:pt>
                <c:pt idx="517">
                  <c:v>-3.4809322899942101</c:v>
                </c:pt>
                <c:pt idx="518">
                  <c:v>-12.2856436387928</c:v>
                </c:pt>
                <c:pt idx="519">
                  <c:v>-12.36058581502164</c:v>
                </c:pt>
                <c:pt idx="520">
                  <c:v>-12.849295137351501</c:v>
                </c:pt>
                <c:pt idx="521">
                  <c:v>-13.0130121220846</c:v>
                </c:pt>
                <c:pt idx="522">
                  <c:v>-13.150392788714001</c:v>
                </c:pt>
                <c:pt idx="523">
                  <c:v>-13.2761941382415</c:v>
                </c:pt>
                <c:pt idx="524">
                  <c:v>-10.9011761105291</c:v>
                </c:pt>
                <c:pt idx="525">
                  <c:v>-2.6097729024425744</c:v>
                </c:pt>
                <c:pt idx="526">
                  <c:v>5.2289268529764996</c:v>
                </c:pt>
                <c:pt idx="527">
                  <c:v>15.9015018467337</c:v>
                </c:pt>
                <c:pt idx="528">
                  <c:v>15.200795465952298</c:v>
                </c:pt>
                <c:pt idx="529">
                  <c:v>14.218485008867916</c:v>
                </c:pt>
                <c:pt idx="530">
                  <c:v>12.9800403800458</c:v>
                </c:pt>
                <c:pt idx="531">
                  <c:v>11.603995980331783</c:v>
                </c:pt>
                <c:pt idx="532">
                  <c:v>-3.5353511430253399</c:v>
                </c:pt>
                <c:pt idx="533">
                  <c:v>16.166682964652299</c:v>
                </c:pt>
                <c:pt idx="534">
                  <c:v>-5.8212749774266745</c:v>
                </c:pt>
                <c:pt idx="535">
                  <c:v>9.5121958048443798</c:v>
                </c:pt>
                <c:pt idx="536">
                  <c:v>-212.90404896364404</c:v>
                </c:pt>
                <c:pt idx="537">
                  <c:v>-6.0814947471983976</c:v>
                </c:pt>
                <c:pt idx="538">
                  <c:v>53.693286211244327</c:v>
                </c:pt>
                <c:pt idx="539">
                  <c:v>68.224872108683883</c:v>
                </c:pt>
                <c:pt idx="540">
                  <c:v>66.483586249761998</c:v>
                </c:pt>
                <c:pt idx="541">
                  <c:v>63.791019763235198</c:v>
                </c:pt>
                <c:pt idx="542">
                  <c:v>61.994077411013471</c:v>
                </c:pt>
                <c:pt idx="543">
                  <c:v>68.900652730472004</c:v>
                </c:pt>
                <c:pt idx="544">
                  <c:v>71.004106744061801</c:v>
                </c:pt>
                <c:pt idx="545">
                  <c:v>79.546278327713381</c:v>
                </c:pt>
                <c:pt idx="546">
                  <c:v>82.534143259984006</c:v>
                </c:pt>
                <c:pt idx="547">
                  <c:v>85.575002249924793</c:v>
                </c:pt>
                <c:pt idx="548">
                  <c:v>58.678156305917611</c:v>
                </c:pt>
                <c:pt idx="549">
                  <c:v>78.711632713986049</c:v>
                </c:pt>
                <c:pt idx="550">
                  <c:v>90.689926129605198</c:v>
                </c:pt>
                <c:pt idx="551">
                  <c:v>92.87977833282595</c:v>
                </c:pt>
                <c:pt idx="552">
                  <c:v>85.151296139100182</c:v>
                </c:pt>
                <c:pt idx="553">
                  <c:v>82.552803188849282</c:v>
                </c:pt>
                <c:pt idx="554">
                  <c:v>79.808831130474275</c:v>
                </c:pt>
                <c:pt idx="555">
                  <c:v>87.140828883229219</c:v>
                </c:pt>
                <c:pt idx="556">
                  <c:v>94.590447155477989</c:v>
                </c:pt>
                <c:pt idx="557">
                  <c:v>63.998505101150464</c:v>
                </c:pt>
                <c:pt idx="558">
                  <c:v>77.561136036641571</c:v>
                </c:pt>
                <c:pt idx="559">
                  <c:v>85.011071333852172</c:v>
                </c:pt>
                <c:pt idx="560">
                  <c:v>75.011930331017197</c:v>
                </c:pt>
                <c:pt idx="561">
                  <c:v>76.548352322678966</c:v>
                </c:pt>
                <c:pt idx="562">
                  <c:v>79.145088581221572</c:v>
                </c:pt>
                <c:pt idx="563">
                  <c:v>80.644218415999703</c:v>
                </c:pt>
                <c:pt idx="564">
                  <c:v>90.102480146375072</c:v>
                </c:pt>
                <c:pt idx="565">
                  <c:v>76.780198120336181</c:v>
                </c:pt>
                <c:pt idx="566">
                  <c:v>67.928062412997789</c:v>
                </c:pt>
                <c:pt idx="567">
                  <c:v>67.780204343093402</c:v>
                </c:pt>
                <c:pt idx="568">
                  <c:v>75.007303929321097</c:v>
                </c:pt>
                <c:pt idx="569">
                  <c:v>69.161944751303494</c:v>
                </c:pt>
                <c:pt idx="570">
                  <c:v>64.091010676116326</c:v>
                </c:pt>
                <c:pt idx="571">
                  <c:v>49.851556980570102</c:v>
                </c:pt>
                <c:pt idx="572">
                  <c:v>46.673402795295296</c:v>
                </c:pt>
                <c:pt idx="573">
                  <c:v>53.888912127183303</c:v>
                </c:pt>
                <c:pt idx="574">
                  <c:v>69.671322587779358</c:v>
                </c:pt>
                <c:pt idx="575">
                  <c:v>63.981192658861801</c:v>
                </c:pt>
                <c:pt idx="576">
                  <c:v>58.8725420959003</c:v>
                </c:pt>
                <c:pt idx="577">
                  <c:v>87.465227853182199</c:v>
                </c:pt>
                <c:pt idx="578">
                  <c:v>82.862056610234688</c:v>
                </c:pt>
                <c:pt idx="579">
                  <c:v>88.066117243613903</c:v>
                </c:pt>
                <c:pt idx="580">
                  <c:v>139.21671006357974</c:v>
                </c:pt>
                <c:pt idx="581">
                  <c:v>154.791270418511</c:v>
                </c:pt>
                <c:pt idx="582">
                  <c:v>2.1099065402126644</c:v>
                </c:pt>
                <c:pt idx="583">
                  <c:v>90.292672972718378</c:v>
                </c:pt>
                <c:pt idx="584">
                  <c:v>78.353055555140202</c:v>
                </c:pt>
                <c:pt idx="585">
                  <c:v>65.721467420319044</c:v>
                </c:pt>
                <c:pt idx="586">
                  <c:v>83.269037185354748</c:v>
                </c:pt>
                <c:pt idx="587">
                  <c:v>78.043222155195707</c:v>
                </c:pt>
                <c:pt idx="588">
                  <c:v>79.510436857708797</c:v>
                </c:pt>
                <c:pt idx="589">
                  <c:v>84.176813308263348</c:v>
                </c:pt>
                <c:pt idx="590">
                  <c:v>83.177768339927326</c:v>
                </c:pt>
                <c:pt idx="591">
                  <c:v>73.883592370224179</c:v>
                </c:pt>
                <c:pt idx="592">
                  <c:v>76.848923391951701</c:v>
                </c:pt>
                <c:pt idx="593">
                  <c:v>82.980844043245327</c:v>
                </c:pt>
                <c:pt idx="594">
                  <c:v>93.058184699950601</c:v>
                </c:pt>
                <c:pt idx="595">
                  <c:v>104.46706157626302</c:v>
                </c:pt>
                <c:pt idx="596">
                  <c:v>114.73017015776701</c:v>
                </c:pt>
                <c:pt idx="597">
                  <c:v>124.20585549184213</c:v>
                </c:pt>
                <c:pt idx="598">
                  <c:v>131.29005701967699</c:v>
                </c:pt>
                <c:pt idx="599">
                  <c:v>125.005455628552</c:v>
                </c:pt>
                <c:pt idx="600">
                  <c:v>125.63331354513213</c:v>
                </c:pt>
                <c:pt idx="601">
                  <c:v>142.12246990002032</c:v>
                </c:pt>
                <c:pt idx="602">
                  <c:v>135.58271420027401</c:v>
                </c:pt>
                <c:pt idx="603">
                  <c:v>163.469639871505</c:v>
                </c:pt>
                <c:pt idx="604">
                  <c:v>141.76160260969698</c:v>
                </c:pt>
                <c:pt idx="605">
                  <c:v>125.79563468009721</c:v>
                </c:pt>
                <c:pt idx="606">
                  <c:v>126.05459350244</c:v>
                </c:pt>
                <c:pt idx="607">
                  <c:v>120.30567923745078</c:v>
                </c:pt>
                <c:pt idx="608">
                  <c:v>134.22204214914774</c:v>
                </c:pt>
                <c:pt idx="609">
                  <c:v>144.88161299858501</c:v>
                </c:pt>
                <c:pt idx="610">
                  <c:v>148.55574092865501</c:v>
                </c:pt>
                <c:pt idx="611">
                  <c:v>148.73995486914822</c:v>
                </c:pt>
                <c:pt idx="612">
                  <c:v>148.75593119671095</c:v>
                </c:pt>
                <c:pt idx="613">
                  <c:v>153.64964687136273</c:v>
                </c:pt>
                <c:pt idx="614">
                  <c:v>158.90240231930701</c:v>
                </c:pt>
                <c:pt idx="615">
                  <c:v>154.71954426863067</c:v>
                </c:pt>
                <c:pt idx="616">
                  <c:v>158.67978235246599</c:v>
                </c:pt>
                <c:pt idx="617">
                  <c:v>160.82042144989347</c:v>
                </c:pt>
                <c:pt idx="618">
                  <c:v>161.23035948203704</c:v>
                </c:pt>
                <c:pt idx="619">
                  <c:v>163.855168669004</c:v>
                </c:pt>
                <c:pt idx="620">
                  <c:v>167.61158641962425</c:v>
                </c:pt>
                <c:pt idx="621">
                  <c:v>169.038601080722</c:v>
                </c:pt>
                <c:pt idx="622">
                  <c:v>167.90416289631673</c:v>
                </c:pt>
                <c:pt idx="623">
                  <c:v>172.52566470362174</c:v>
                </c:pt>
                <c:pt idx="624">
                  <c:v>179.69415575124552</c:v>
                </c:pt>
                <c:pt idx="625">
                  <c:v>188.83438743243232</c:v>
                </c:pt>
                <c:pt idx="626">
                  <c:v>197.74694739651099</c:v>
                </c:pt>
                <c:pt idx="627">
                  <c:v>197.37144400728357</c:v>
                </c:pt>
                <c:pt idx="628">
                  <c:v>195.63611203065901</c:v>
                </c:pt>
                <c:pt idx="629">
                  <c:v>201.77406666876374</c:v>
                </c:pt>
                <c:pt idx="630">
                  <c:v>199.39702036288932</c:v>
                </c:pt>
                <c:pt idx="631">
                  <c:v>217.39196465898601</c:v>
                </c:pt>
                <c:pt idx="632">
                  <c:v>251.14252112118564</c:v>
                </c:pt>
                <c:pt idx="633">
                  <c:v>268.27514316764695</c:v>
                </c:pt>
                <c:pt idx="634">
                  <c:v>282.07138816320469</c:v>
                </c:pt>
                <c:pt idx="635">
                  <c:v>307.0574499567</c:v>
                </c:pt>
                <c:pt idx="636">
                  <c:v>330.05018919375215</c:v>
                </c:pt>
                <c:pt idx="637">
                  <c:v>330.41329071055969</c:v>
                </c:pt>
                <c:pt idx="638">
                  <c:v>344.21571605905444</c:v>
                </c:pt>
                <c:pt idx="639">
                  <c:v>374.17159387998601</c:v>
                </c:pt>
                <c:pt idx="640">
                  <c:v>419.84060880780157</c:v>
                </c:pt>
                <c:pt idx="641">
                  <c:v>439.89654732628907</c:v>
                </c:pt>
                <c:pt idx="642">
                  <c:v>472.35853999514251</c:v>
                </c:pt>
                <c:pt idx="643">
                  <c:v>486.24459325097069</c:v>
                </c:pt>
                <c:pt idx="644">
                  <c:v>528.04197242454347</c:v>
                </c:pt>
                <c:pt idx="645">
                  <c:v>555.03441992577791</c:v>
                </c:pt>
                <c:pt idx="646">
                  <c:v>608.75186002826604</c:v>
                </c:pt>
                <c:pt idx="647">
                  <c:v>652.49839262690853</c:v>
                </c:pt>
                <c:pt idx="648">
                  <c:v>719.08541160131801</c:v>
                </c:pt>
                <c:pt idx="649">
                  <c:v>818.373853120484</c:v>
                </c:pt>
                <c:pt idx="650">
                  <c:v>866.10546941658311</c:v>
                </c:pt>
                <c:pt idx="651">
                  <c:v>937.02811965947899</c:v>
                </c:pt>
                <c:pt idx="652">
                  <c:v>994.32766389760025</c:v>
                </c:pt>
                <c:pt idx="653">
                  <c:v>1029.2926619539201</c:v>
                </c:pt>
                <c:pt idx="654">
                  <c:v>1049.0573695422811</c:v>
                </c:pt>
                <c:pt idx="655">
                  <c:v>1030.0664925534998</c:v>
                </c:pt>
                <c:pt idx="656">
                  <c:v>980.73077768469216</c:v>
                </c:pt>
                <c:pt idx="657">
                  <c:v>956.14959461543947</c:v>
                </c:pt>
                <c:pt idx="658">
                  <c:v>971.27879551392869</c:v>
                </c:pt>
                <c:pt idx="659">
                  <c:v>978.15355399463601</c:v>
                </c:pt>
                <c:pt idx="660">
                  <c:v>941.12840376145255</c:v>
                </c:pt>
                <c:pt idx="661">
                  <c:v>936.32026397173149</c:v>
                </c:pt>
                <c:pt idx="662">
                  <c:v>924.08381607053832</c:v>
                </c:pt>
                <c:pt idx="663">
                  <c:v>917.02948971099704</c:v>
                </c:pt>
                <c:pt idx="664">
                  <c:v>926.37938776538829</c:v>
                </c:pt>
                <c:pt idx="665">
                  <c:v>960.056049446168</c:v>
                </c:pt>
                <c:pt idx="666">
                  <c:v>1015.1628629524894</c:v>
                </c:pt>
                <c:pt idx="667">
                  <c:v>1050.3023646308898</c:v>
                </c:pt>
                <c:pt idx="668">
                  <c:v>1085.4087185342999</c:v>
                </c:pt>
                <c:pt idx="669">
                  <c:v>1148.8254933401811</c:v>
                </c:pt>
                <c:pt idx="670">
                  <c:v>1142.5309480674098</c:v>
                </c:pt>
                <c:pt idx="671">
                  <c:v>1141.93180603872</c:v>
                </c:pt>
                <c:pt idx="672">
                  <c:v>1171.4447490300599</c:v>
                </c:pt>
                <c:pt idx="673">
                  <c:v>1189.1408547782301</c:v>
                </c:pt>
                <c:pt idx="674">
                  <c:v>1153.9796780753002</c:v>
                </c:pt>
                <c:pt idx="675">
                  <c:v>1122.0658694763811</c:v>
                </c:pt>
                <c:pt idx="676">
                  <c:v>1067.91034338553</c:v>
                </c:pt>
                <c:pt idx="677">
                  <c:v>1074.7395171292524</c:v>
                </c:pt>
                <c:pt idx="678">
                  <c:v>1136.7193763143298</c:v>
                </c:pt>
                <c:pt idx="679">
                  <c:v>1228.1447685712799</c:v>
                </c:pt>
                <c:pt idx="680">
                  <c:v>1244.7770784485401</c:v>
                </c:pt>
                <c:pt idx="681">
                  <c:v>1262.8245697643201</c:v>
                </c:pt>
                <c:pt idx="682">
                  <c:v>1302.9274411067311</c:v>
                </c:pt>
                <c:pt idx="683">
                  <c:v>1351.78492148844</c:v>
                </c:pt>
                <c:pt idx="684">
                  <c:v>1339.0413219746299</c:v>
                </c:pt>
                <c:pt idx="685">
                  <c:v>1358.8394520328277</c:v>
                </c:pt>
                <c:pt idx="686">
                  <c:v>1363.80591669666</c:v>
                </c:pt>
                <c:pt idx="687">
                  <c:v>1356.5599395389979</c:v>
                </c:pt>
                <c:pt idx="688">
                  <c:v>1364.3418123792399</c:v>
                </c:pt>
                <c:pt idx="689">
                  <c:v>1417.0454183561799</c:v>
                </c:pt>
                <c:pt idx="690">
                  <c:v>1451.0723922673474</c:v>
                </c:pt>
                <c:pt idx="691">
                  <c:v>1416.1229896802711</c:v>
                </c:pt>
                <c:pt idx="692">
                  <c:v>1443.30984142804</c:v>
                </c:pt>
                <c:pt idx="693">
                  <c:v>1517.49636860907</c:v>
                </c:pt>
                <c:pt idx="694">
                  <c:v>1537.40436499521</c:v>
                </c:pt>
                <c:pt idx="695">
                  <c:v>1593.6356906239801</c:v>
                </c:pt>
                <c:pt idx="696">
                  <c:v>1666.8687182704898</c:v>
                </c:pt>
                <c:pt idx="697">
                  <c:v>1696.6658633408501</c:v>
                </c:pt>
                <c:pt idx="698">
                  <c:v>1774.9092104731301</c:v>
                </c:pt>
                <c:pt idx="699">
                  <c:v>1813.5533913928798</c:v>
                </c:pt>
                <c:pt idx="700">
                  <c:v>1817.7847581506701</c:v>
                </c:pt>
                <c:pt idx="701">
                  <c:v>1810.3712235285798</c:v>
                </c:pt>
                <c:pt idx="702">
                  <c:v>1778.49206269667</c:v>
                </c:pt>
                <c:pt idx="703">
                  <c:v>1726.3893097369998</c:v>
                </c:pt>
                <c:pt idx="704">
                  <c:v>1786.4926324543399</c:v>
                </c:pt>
                <c:pt idx="705">
                  <c:v>1971.5840365811898</c:v>
                </c:pt>
                <c:pt idx="706">
                  <c:v>2058.8864210153497</c:v>
                </c:pt>
                <c:pt idx="707">
                  <c:v>2114.1454463760001</c:v>
                </c:pt>
                <c:pt idx="708">
                  <c:v>2185.3111138879208</c:v>
                </c:pt>
                <c:pt idx="709">
                  <c:v>2180.0353889574712</c:v>
                </c:pt>
                <c:pt idx="710">
                  <c:v>2223.20930379834</c:v>
                </c:pt>
                <c:pt idx="711">
                  <c:v>2344.5300412462102</c:v>
                </c:pt>
                <c:pt idx="712">
                  <c:v>2474.2040697914354</c:v>
                </c:pt>
                <c:pt idx="713">
                  <c:v>2422.5769872780802</c:v>
                </c:pt>
                <c:pt idx="714">
                  <c:v>2417.8027475370322</c:v>
                </c:pt>
                <c:pt idx="715">
                  <c:v>2452.1685716164498</c:v>
                </c:pt>
                <c:pt idx="716">
                  <c:v>2462.2151970483046</c:v>
                </c:pt>
                <c:pt idx="717">
                  <c:v>2550.8518956698999</c:v>
                </c:pt>
                <c:pt idx="718">
                  <c:v>2573.62592008515</c:v>
                </c:pt>
                <c:pt idx="719">
                  <c:v>2599.4009359775646</c:v>
                </c:pt>
                <c:pt idx="720">
                  <c:v>2578.4342159677899</c:v>
                </c:pt>
                <c:pt idx="721">
                  <c:v>2518.3846760794122</c:v>
                </c:pt>
                <c:pt idx="722">
                  <c:v>2527.0575231655312</c:v>
                </c:pt>
                <c:pt idx="723">
                  <c:v>2448.6369886153198</c:v>
                </c:pt>
                <c:pt idx="724">
                  <c:v>2393.4663320746522</c:v>
                </c:pt>
                <c:pt idx="725">
                  <c:v>2420.83248533183</c:v>
                </c:pt>
                <c:pt idx="726">
                  <c:v>2359.3901996424352</c:v>
                </c:pt>
                <c:pt idx="727">
                  <c:v>2427.7174428393446</c:v>
                </c:pt>
                <c:pt idx="728">
                  <c:v>2401.4902366153046</c:v>
                </c:pt>
                <c:pt idx="729">
                  <c:v>2425.5432361451012</c:v>
                </c:pt>
                <c:pt idx="730">
                  <c:v>2475.0025705787812</c:v>
                </c:pt>
                <c:pt idx="731">
                  <c:v>2474.5311970096841</c:v>
                </c:pt>
                <c:pt idx="732">
                  <c:v>2451.4774811346397</c:v>
                </c:pt>
                <c:pt idx="733">
                  <c:v>2469.7299291940349</c:v>
                </c:pt>
                <c:pt idx="734">
                  <c:v>2457.8674393070801</c:v>
                </c:pt>
                <c:pt idx="735">
                  <c:v>2555.8931759206102</c:v>
                </c:pt>
                <c:pt idx="736">
                  <c:v>2560.82680550227</c:v>
                </c:pt>
                <c:pt idx="737">
                  <c:v>2611.0329209527199</c:v>
                </c:pt>
                <c:pt idx="738">
                  <c:v>2658.3614502791352</c:v>
                </c:pt>
                <c:pt idx="739">
                  <c:v>2676.3197597815147</c:v>
                </c:pt>
                <c:pt idx="740">
                  <c:v>2711.1155865282212</c:v>
                </c:pt>
                <c:pt idx="741">
                  <c:v>2628.3672029912946</c:v>
                </c:pt>
                <c:pt idx="742">
                  <c:v>2595.3397557286498</c:v>
                </c:pt>
                <c:pt idx="743">
                  <c:v>2616.4974380665012</c:v>
                </c:pt>
                <c:pt idx="744">
                  <c:v>2613.8956789375252</c:v>
                </c:pt>
                <c:pt idx="745">
                  <c:v>2596.4046651649428</c:v>
                </c:pt>
                <c:pt idx="746">
                  <c:v>2563.9637473081102</c:v>
                </c:pt>
                <c:pt idx="747">
                  <c:v>2600.9827055374822</c:v>
                </c:pt>
                <c:pt idx="748">
                  <c:v>2687.73807030953</c:v>
                </c:pt>
                <c:pt idx="749">
                  <c:v>2685.94427613369</c:v>
                </c:pt>
                <c:pt idx="750">
                  <c:v>2710.29813018816</c:v>
                </c:pt>
                <c:pt idx="751">
                  <c:v>2677.1252525357822</c:v>
                </c:pt>
                <c:pt idx="752">
                  <c:v>2845.14916408411</c:v>
                </c:pt>
                <c:pt idx="753">
                  <c:v>2853.1166146811001</c:v>
                </c:pt>
                <c:pt idx="754">
                  <c:v>2858.1575847290687</c:v>
                </c:pt>
                <c:pt idx="755">
                  <c:v>2857.96516315393</c:v>
                </c:pt>
                <c:pt idx="756">
                  <c:v>2905.2233063233712</c:v>
                </c:pt>
                <c:pt idx="757">
                  <c:v>3044.9328027915922</c:v>
                </c:pt>
                <c:pt idx="758">
                  <c:v>3051.9998647965799</c:v>
                </c:pt>
                <c:pt idx="759">
                  <c:v>2966.1836697759154</c:v>
                </c:pt>
                <c:pt idx="760">
                  <c:v>2931.4044751674287</c:v>
                </c:pt>
                <c:pt idx="761">
                  <c:v>2922.1401924680999</c:v>
                </c:pt>
                <c:pt idx="762">
                  <c:v>2838.5897037089098</c:v>
                </c:pt>
                <c:pt idx="763">
                  <c:v>2790.5504301450701</c:v>
                </c:pt>
                <c:pt idx="764">
                  <c:v>2700.9932366134776</c:v>
                </c:pt>
                <c:pt idx="765">
                  <c:v>2783.5740326804876</c:v>
                </c:pt>
                <c:pt idx="766">
                  <c:v>2798.7513429374776</c:v>
                </c:pt>
                <c:pt idx="767">
                  <c:v>2806.5533524215866</c:v>
                </c:pt>
                <c:pt idx="768">
                  <c:v>2798.26572097283</c:v>
                </c:pt>
                <c:pt idx="769">
                  <c:v>2728.3579243043046</c:v>
                </c:pt>
                <c:pt idx="770">
                  <c:v>2777.4331253502146</c:v>
                </c:pt>
                <c:pt idx="771">
                  <c:v>2864.4933056331952</c:v>
                </c:pt>
                <c:pt idx="772">
                  <c:v>2962.5865687845298</c:v>
                </c:pt>
                <c:pt idx="773">
                  <c:v>2861.7105207193799</c:v>
                </c:pt>
                <c:pt idx="774">
                  <c:v>2797.96506461632</c:v>
                </c:pt>
                <c:pt idx="775">
                  <c:v>2768.4997692195302</c:v>
                </c:pt>
                <c:pt idx="776">
                  <c:v>2677.2134012719912</c:v>
                </c:pt>
                <c:pt idx="777">
                  <c:v>2578.4584974495001</c:v>
                </c:pt>
                <c:pt idx="778">
                  <c:v>2607.5303861248399</c:v>
                </c:pt>
                <c:pt idx="779">
                  <c:v>2603.9377375941676</c:v>
                </c:pt>
                <c:pt idx="780">
                  <c:v>2622.0439299699397</c:v>
                </c:pt>
                <c:pt idx="781">
                  <c:v>2697.16767620877</c:v>
                </c:pt>
                <c:pt idx="782">
                  <c:v>2658.9785471875912</c:v>
                </c:pt>
                <c:pt idx="783">
                  <c:v>2588.6757114331822</c:v>
                </c:pt>
                <c:pt idx="784">
                  <c:v>2484.2887928196087</c:v>
                </c:pt>
                <c:pt idx="785">
                  <c:v>2666.9945236062022</c:v>
                </c:pt>
                <c:pt idx="786">
                  <c:v>2813.9882548966498</c:v>
                </c:pt>
                <c:pt idx="787">
                  <c:v>3003.4757678917322</c:v>
                </c:pt>
                <c:pt idx="788">
                  <c:v>3125.0758888795822</c:v>
                </c:pt>
                <c:pt idx="789">
                  <c:v>3188.8727927477212</c:v>
                </c:pt>
                <c:pt idx="790">
                  <c:v>3251.1486884278888</c:v>
                </c:pt>
                <c:pt idx="791">
                  <c:v>3300.63368597111</c:v>
                </c:pt>
                <c:pt idx="792">
                  <c:v>3385.8783548619722</c:v>
                </c:pt>
                <c:pt idx="793">
                  <c:v>3440.0476148409002</c:v>
                </c:pt>
                <c:pt idx="794">
                  <c:v>3498.6633991009799</c:v>
                </c:pt>
                <c:pt idx="795">
                  <c:v>3464.0492625732822</c:v>
                </c:pt>
                <c:pt idx="796">
                  <c:v>3527.6144235185802</c:v>
                </c:pt>
                <c:pt idx="797">
                  <c:v>3436.2251192475746</c:v>
                </c:pt>
                <c:pt idx="798">
                  <c:v>3389.1946098157159</c:v>
                </c:pt>
                <c:pt idx="799">
                  <c:v>3354.1818696185487</c:v>
                </c:pt>
                <c:pt idx="800">
                  <c:v>3231.3998416457398</c:v>
                </c:pt>
                <c:pt idx="801">
                  <c:v>3151.06385109343</c:v>
                </c:pt>
                <c:pt idx="802">
                  <c:v>3045.7394543421001</c:v>
                </c:pt>
                <c:pt idx="803">
                  <c:v>3006.3823509548101</c:v>
                </c:pt>
                <c:pt idx="804">
                  <c:v>2954.7000077266648</c:v>
                </c:pt>
                <c:pt idx="805">
                  <c:v>2959.0779212637099</c:v>
                </c:pt>
                <c:pt idx="806">
                  <c:v>2862.58681404037</c:v>
                </c:pt>
                <c:pt idx="807">
                  <c:v>2877.6828906783098</c:v>
                </c:pt>
                <c:pt idx="808">
                  <c:v>2878.6825454706254</c:v>
                </c:pt>
                <c:pt idx="809">
                  <c:v>2975.6691714214398</c:v>
                </c:pt>
                <c:pt idx="810">
                  <c:v>2966.2824669766387</c:v>
                </c:pt>
                <c:pt idx="811">
                  <c:v>2935.4017715981822</c:v>
                </c:pt>
                <c:pt idx="812">
                  <c:v>3017.3073266344277</c:v>
                </c:pt>
                <c:pt idx="813">
                  <c:v>3056.8536235626702</c:v>
                </c:pt>
                <c:pt idx="814">
                  <c:v>3058.9323772616722</c:v>
                </c:pt>
                <c:pt idx="815">
                  <c:v>3000.7099047707597</c:v>
                </c:pt>
                <c:pt idx="816">
                  <c:v>2994.63329136834</c:v>
                </c:pt>
                <c:pt idx="817">
                  <c:v>2934.2048752421297</c:v>
                </c:pt>
                <c:pt idx="818">
                  <c:v>3015.1369475653701</c:v>
                </c:pt>
                <c:pt idx="819">
                  <c:v>2989.9836997727398</c:v>
                </c:pt>
                <c:pt idx="820">
                  <c:v>2953.1042806278429</c:v>
                </c:pt>
                <c:pt idx="821">
                  <c:v>2921.2116444972098</c:v>
                </c:pt>
                <c:pt idx="822">
                  <c:v>2957.59698663991</c:v>
                </c:pt>
                <c:pt idx="823">
                  <c:v>2930.8537846778122</c:v>
                </c:pt>
                <c:pt idx="824">
                  <c:v>2843.5974605270499</c:v>
                </c:pt>
                <c:pt idx="825">
                  <c:v>2817.9510318551852</c:v>
                </c:pt>
                <c:pt idx="826">
                  <c:v>2821.9386295172098</c:v>
                </c:pt>
                <c:pt idx="827">
                  <c:v>2849.4336418552912</c:v>
                </c:pt>
                <c:pt idx="828">
                  <c:v>2979.0506778380322</c:v>
                </c:pt>
                <c:pt idx="829">
                  <c:v>3093.0586976377899</c:v>
                </c:pt>
                <c:pt idx="830">
                  <c:v>3191.40715548363</c:v>
                </c:pt>
                <c:pt idx="831">
                  <c:v>3319.8870474385412</c:v>
                </c:pt>
                <c:pt idx="832">
                  <c:v>3407.8128105582346</c:v>
                </c:pt>
                <c:pt idx="833">
                  <c:v>3374.4441429082112</c:v>
                </c:pt>
                <c:pt idx="834">
                  <c:v>3306.2138141963601</c:v>
                </c:pt>
                <c:pt idx="835">
                  <c:v>3287.36838001352</c:v>
                </c:pt>
                <c:pt idx="836">
                  <c:v>3460.9223821066798</c:v>
                </c:pt>
                <c:pt idx="837">
                  <c:v>3504.3233369555287</c:v>
                </c:pt>
                <c:pt idx="838">
                  <c:v>3461.59485470655</c:v>
                </c:pt>
                <c:pt idx="839">
                  <c:v>3439.9661059276059</c:v>
                </c:pt>
                <c:pt idx="840">
                  <c:v>3406.9352847037198</c:v>
                </c:pt>
                <c:pt idx="841">
                  <c:v>3442.5418785755046</c:v>
                </c:pt>
                <c:pt idx="842">
                  <c:v>3388.29741196448</c:v>
                </c:pt>
                <c:pt idx="843">
                  <c:v>3336.9825307649398</c:v>
                </c:pt>
                <c:pt idx="844">
                  <c:v>3202.2140118339212</c:v>
                </c:pt>
                <c:pt idx="845">
                  <c:v>3105.6102047909899</c:v>
                </c:pt>
                <c:pt idx="846">
                  <c:v>3177.5406234084398</c:v>
                </c:pt>
                <c:pt idx="847">
                  <c:v>3081.4414641953499</c:v>
                </c:pt>
                <c:pt idx="848">
                  <c:v>2920.4025994977287</c:v>
                </c:pt>
                <c:pt idx="849">
                  <c:v>2898.6286040724699</c:v>
                </c:pt>
                <c:pt idx="850">
                  <c:v>2915.7492835209587</c:v>
                </c:pt>
                <c:pt idx="851">
                  <c:v>2874.24413905644</c:v>
                </c:pt>
                <c:pt idx="852">
                  <c:v>2980.7344359869098</c:v>
                </c:pt>
                <c:pt idx="853">
                  <c:v>2976.5796695441099</c:v>
                </c:pt>
                <c:pt idx="854">
                  <c:v>2984.0033027478312</c:v>
                </c:pt>
                <c:pt idx="855">
                  <c:v>2943.7115486897601</c:v>
                </c:pt>
                <c:pt idx="856">
                  <c:v>2930.3546626213201</c:v>
                </c:pt>
                <c:pt idx="857">
                  <c:v>3017.8819266654241</c:v>
                </c:pt>
                <c:pt idx="858">
                  <c:v>2959.4296442058899</c:v>
                </c:pt>
                <c:pt idx="859">
                  <c:v>2975.2079118715546</c:v>
                </c:pt>
                <c:pt idx="860">
                  <c:v>3043.9115037691522</c:v>
                </c:pt>
                <c:pt idx="861">
                  <c:v>2980.2208529686959</c:v>
                </c:pt>
                <c:pt idx="862">
                  <c:v>2893.0089813637428</c:v>
                </c:pt>
                <c:pt idx="863">
                  <c:v>2847.6564910671659</c:v>
                </c:pt>
                <c:pt idx="864">
                  <c:v>2647.8198282445146</c:v>
                </c:pt>
                <c:pt idx="865">
                  <c:v>2559.8894078887502</c:v>
                </c:pt>
                <c:pt idx="866">
                  <c:v>2648.7644281469238</c:v>
                </c:pt>
                <c:pt idx="867">
                  <c:v>2613.1986235510499</c:v>
                </c:pt>
                <c:pt idx="868">
                  <c:v>2638.9475963419422</c:v>
                </c:pt>
                <c:pt idx="869">
                  <c:v>2642.7582310796397</c:v>
                </c:pt>
                <c:pt idx="870">
                  <c:v>2770.9131486006422</c:v>
                </c:pt>
                <c:pt idx="871">
                  <c:v>2921.2638928805022</c:v>
                </c:pt>
                <c:pt idx="872">
                  <c:v>2996.3059270407202</c:v>
                </c:pt>
                <c:pt idx="873">
                  <c:v>3054.2701774552502</c:v>
                </c:pt>
                <c:pt idx="874">
                  <c:v>3121.13104362698</c:v>
                </c:pt>
                <c:pt idx="875">
                  <c:v>3178.9370220440046</c:v>
                </c:pt>
                <c:pt idx="876">
                  <c:v>3308.8309142434487</c:v>
                </c:pt>
                <c:pt idx="877">
                  <c:v>3404.2518372582422</c:v>
                </c:pt>
                <c:pt idx="878">
                  <c:v>3252.0377403713646</c:v>
                </c:pt>
                <c:pt idx="879">
                  <c:v>3269.3711321458982</c:v>
                </c:pt>
                <c:pt idx="880">
                  <c:v>3211.3493333634347</c:v>
                </c:pt>
                <c:pt idx="881">
                  <c:v>3130.8994721964946</c:v>
                </c:pt>
                <c:pt idx="882">
                  <c:v>3010.8604137638499</c:v>
                </c:pt>
                <c:pt idx="883">
                  <c:v>2989.4291032257001</c:v>
                </c:pt>
                <c:pt idx="884">
                  <c:v>2951.0072107772012</c:v>
                </c:pt>
                <c:pt idx="885">
                  <c:v>3158.9001549916802</c:v>
                </c:pt>
                <c:pt idx="886">
                  <c:v>3197.3197977563141</c:v>
                </c:pt>
                <c:pt idx="887">
                  <c:v>3198.8909394574302</c:v>
                </c:pt>
                <c:pt idx="888">
                  <c:v>3112.6360916489398</c:v>
                </c:pt>
                <c:pt idx="889">
                  <c:v>3000.6980134308401</c:v>
                </c:pt>
                <c:pt idx="890">
                  <c:v>2968.1009388268199</c:v>
                </c:pt>
                <c:pt idx="891">
                  <c:v>3026.6268813000238</c:v>
                </c:pt>
                <c:pt idx="892">
                  <c:v>3045.6968897000638</c:v>
                </c:pt>
                <c:pt idx="893">
                  <c:v>3044.5072884351698</c:v>
                </c:pt>
                <c:pt idx="894">
                  <c:v>3015.6402474741799</c:v>
                </c:pt>
                <c:pt idx="895">
                  <c:v>3001.0712894876997</c:v>
                </c:pt>
                <c:pt idx="896">
                  <c:v>2994.7989957768459</c:v>
                </c:pt>
                <c:pt idx="897">
                  <c:v>2858.4877372030046</c:v>
                </c:pt>
                <c:pt idx="898">
                  <c:v>2804.2364737517687</c:v>
                </c:pt>
                <c:pt idx="899">
                  <c:v>2894.6895776704746</c:v>
                </c:pt>
                <c:pt idx="900">
                  <c:v>2968.9605279665002</c:v>
                </c:pt>
                <c:pt idx="901">
                  <c:v>3083.6071094187687</c:v>
                </c:pt>
                <c:pt idx="902">
                  <c:v>3107.5195408423247</c:v>
                </c:pt>
                <c:pt idx="903">
                  <c:v>3091.6718722028922</c:v>
                </c:pt>
                <c:pt idx="904">
                  <c:v>3087.8687070922301</c:v>
                </c:pt>
                <c:pt idx="905">
                  <c:v>3089.2833112312246</c:v>
                </c:pt>
                <c:pt idx="906">
                  <c:v>3118.0597014087798</c:v>
                </c:pt>
                <c:pt idx="907">
                  <c:v>3166.0152716504922</c:v>
                </c:pt>
                <c:pt idx="908">
                  <c:v>3170.6382828511</c:v>
                </c:pt>
                <c:pt idx="909">
                  <c:v>3127.9752971372741</c:v>
                </c:pt>
                <c:pt idx="910">
                  <c:v>3231.39687662698</c:v>
                </c:pt>
                <c:pt idx="911">
                  <c:v>3263.4548979922401</c:v>
                </c:pt>
                <c:pt idx="912">
                  <c:v>3263.2363662309422</c:v>
                </c:pt>
                <c:pt idx="913">
                  <c:v>3240.4037626513041</c:v>
                </c:pt>
                <c:pt idx="914">
                  <c:v>3254.7773312527102</c:v>
                </c:pt>
                <c:pt idx="915">
                  <c:v>3231.16191715883</c:v>
                </c:pt>
                <c:pt idx="916">
                  <c:v>3271.1760092088498</c:v>
                </c:pt>
                <c:pt idx="917">
                  <c:v>3362.3105331077322</c:v>
                </c:pt>
                <c:pt idx="918">
                  <c:v>3468.5242884790987</c:v>
                </c:pt>
                <c:pt idx="919">
                  <c:v>3514.4990535533257</c:v>
                </c:pt>
                <c:pt idx="920">
                  <c:v>3540.4036403605601</c:v>
                </c:pt>
                <c:pt idx="921">
                  <c:v>3550.7629180551899</c:v>
                </c:pt>
                <c:pt idx="922">
                  <c:v>3599.6150935619412</c:v>
                </c:pt>
                <c:pt idx="923">
                  <c:v>3509.8206554655799</c:v>
                </c:pt>
                <c:pt idx="924">
                  <c:v>3484.3843897174397</c:v>
                </c:pt>
                <c:pt idx="925">
                  <c:v>3581.0321977184312</c:v>
                </c:pt>
                <c:pt idx="926">
                  <c:v>3668.94897868301</c:v>
                </c:pt>
                <c:pt idx="927">
                  <c:v>3731.4030706949502</c:v>
                </c:pt>
                <c:pt idx="928">
                  <c:v>3747.4819074959701</c:v>
                </c:pt>
                <c:pt idx="929">
                  <c:v>3727.5900529875976</c:v>
                </c:pt>
                <c:pt idx="930">
                  <c:v>3735.22351996118</c:v>
                </c:pt>
                <c:pt idx="931">
                  <c:v>3735.4672494160154</c:v>
                </c:pt>
                <c:pt idx="932">
                  <c:v>3707.4266859673949</c:v>
                </c:pt>
                <c:pt idx="933">
                  <c:v>3671.4204970002902</c:v>
                </c:pt>
                <c:pt idx="934">
                  <c:v>3577.0246513945899</c:v>
                </c:pt>
                <c:pt idx="935">
                  <c:v>3612.0743208774552</c:v>
                </c:pt>
                <c:pt idx="936">
                  <c:v>3639.2000752068498</c:v>
                </c:pt>
                <c:pt idx="937">
                  <c:v>3564.2649809662148</c:v>
                </c:pt>
                <c:pt idx="938">
                  <c:v>3457.5424108420702</c:v>
                </c:pt>
                <c:pt idx="939">
                  <c:v>3445.5838467743501</c:v>
                </c:pt>
                <c:pt idx="940">
                  <c:v>3383.7651033764546</c:v>
                </c:pt>
                <c:pt idx="941">
                  <c:v>3436.6131489439722</c:v>
                </c:pt>
                <c:pt idx="942">
                  <c:v>3476.3019846012112</c:v>
                </c:pt>
                <c:pt idx="943">
                  <c:v>3335.6188886240539</c:v>
                </c:pt>
                <c:pt idx="944">
                  <c:v>3280.53818420165</c:v>
                </c:pt>
                <c:pt idx="945">
                  <c:v>3263.6390442022002</c:v>
                </c:pt>
                <c:pt idx="946">
                  <c:v>3341.7876130771901</c:v>
                </c:pt>
                <c:pt idx="947">
                  <c:v>3274.5278588063402</c:v>
                </c:pt>
                <c:pt idx="948">
                  <c:v>3197.0189884455699</c:v>
                </c:pt>
                <c:pt idx="949">
                  <c:v>3116.0383542477812</c:v>
                </c:pt>
                <c:pt idx="950">
                  <c:v>3147.3400251883099</c:v>
                </c:pt>
                <c:pt idx="951">
                  <c:v>3115.5869141777298</c:v>
                </c:pt>
                <c:pt idx="952">
                  <c:v>3139.5457762821957</c:v>
                </c:pt>
                <c:pt idx="953">
                  <c:v>3095.2401878659398</c:v>
                </c:pt>
                <c:pt idx="954">
                  <c:v>3137.8160274424322</c:v>
                </c:pt>
                <c:pt idx="955">
                  <c:v>3106.0780565245841</c:v>
                </c:pt>
                <c:pt idx="956">
                  <c:v>3127.1809969230299</c:v>
                </c:pt>
                <c:pt idx="957">
                  <c:v>3097.5862830726687</c:v>
                </c:pt>
                <c:pt idx="958">
                  <c:v>3080.35268321173</c:v>
                </c:pt>
                <c:pt idx="959">
                  <c:v>3057.0844305720102</c:v>
                </c:pt>
                <c:pt idx="960">
                  <c:v>3018.3393607789012</c:v>
                </c:pt>
                <c:pt idx="961">
                  <c:v>3055.3562944851401</c:v>
                </c:pt>
                <c:pt idx="962">
                  <c:v>3083.6770144307002</c:v>
                </c:pt>
                <c:pt idx="963">
                  <c:v>3031.8475779972041</c:v>
                </c:pt>
                <c:pt idx="964">
                  <c:v>2939.5837433413512</c:v>
                </c:pt>
                <c:pt idx="965">
                  <c:v>2969.2441166592212</c:v>
                </c:pt>
                <c:pt idx="966">
                  <c:v>2894.1163439842012</c:v>
                </c:pt>
                <c:pt idx="967">
                  <c:v>2984.1982663644699</c:v>
                </c:pt>
                <c:pt idx="968">
                  <c:v>3038.8315982781187</c:v>
                </c:pt>
                <c:pt idx="969">
                  <c:v>3086.0232685874012</c:v>
                </c:pt>
                <c:pt idx="970">
                  <c:v>3078.4592149006112</c:v>
                </c:pt>
                <c:pt idx="971">
                  <c:v>3009.9643871902399</c:v>
                </c:pt>
                <c:pt idx="972">
                  <c:v>2898.3665085175512</c:v>
                </c:pt>
                <c:pt idx="973">
                  <c:v>2838.9219076466602</c:v>
                </c:pt>
                <c:pt idx="974">
                  <c:v>2834.51984303375</c:v>
                </c:pt>
                <c:pt idx="975">
                  <c:v>2829.6456563862412</c:v>
                </c:pt>
                <c:pt idx="976">
                  <c:v>2873.2519880508498</c:v>
                </c:pt>
                <c:pt idx="977">
                  <c:v>2771.6083996280854</c:v>
                </c:pt>
                <c:pt idx="978">
                  <c:v>2707.5932970993522</c:v>
                </c:pt>
                <c:pt idx="979">
                  <c:v>2746.3689943612699</c:v>
                </c:pt>
                <c:pt idx="980">
                  <c:v>2722.86285555727</c:v>
                </c:pt>
                <c:pt idx="981">
                  <c:v>2705.6705238184722</c:v>
                </c:pt>
                <c:pt idx="982">
                  <c:v>2678.6153590945146</c:v>
                </c:pt>
                <c:pt idx="983">
                  <c:v>2722.6968928240199</c:v>
                </c:pt>
                <c:pt idx="984">
                  <c:v>2798.2570408638098</c:v>
                </c:pt>
                <c:pt idx="985">
                  <c:v>2841.3580023198201</c:v>
                </c:pt>
                <c:pt idx="986">
                  <c:v>2769.3894223058801</c:v>
                </c:pt>
                <c:pt idx="987">
                  <c:v>2815.1716380267499</c:v>
                </c:pt>
                <c:pt idx="988">
                  <c:v>2780.4178253207497</c:v>
                </c:pt>
                <c:pt idx="989">
                  <c:v>2826.8525622469047</c:v>
                </c:pt>
                <c:pt idx="990">
                  <c:v>2852.7433231485602</c:v>
                </c:pt>
                <c:pt idx="991">
                  <c:v>2855.5814060234002</c:v>
                </c:pt>
                <c:pt idx="992">
                  <c:v>2855.8507447337802</c:v>
                </c:pt>
                <c:pt idx="993">
                  <c:v>2899.7127680278454</c:v>
                </c:pt>
                <c:pt idx="994">
                  <c:v>2822.23302099783</c:v>
                </c:pt>
                <c:pt idx="995">
                  <c:v>2745.93672765162</c:v>
                </c:pt>
                <c:pt idx="996">
                  <c:v>2667.82910546112</c:v>
                </c:pt>
                <c:pt idx="997">
                  <c:v>2590.2235536430212</c:v>
                </c:pt>
                <c:pt idx="998">
                  <c:v>2584.6714338730176</c:v>
                </c:pt>
                <c:pt idx="999">
                  <c:v>2553.4524997530598</c:v>
                </c:pt>
                <c:pt idx="1000">
                  <c:v>2512.8204293446497</c:v>
                </c:pt>
                <c:pt idx="1001">
                  <c:v>2459.1737879764146</c:v>
                </c:pt>
                <c:pt idx="1002">
                  <c:v>2442.1721191851102</c:v>
                </c:pt>
                <c:pt idx="1003">
                  <c:v>2460.5491048956601</c:v>
                </c:pt>
                <c:pt idx="1004">
                  <c:v>2508.9738003141902</c:v>
                </c:pt>
                <c:pt idx="1005">
                  <c:v>2527.5524096572799</c:v>
                </c:pt>
                <c:pt idx="1006">
                  <c:v>2506.1882732622798</c:v>
                </c:pt>
                <c:pt idx="1007">
                  <c:v>2450.7266131526549</c:v>
                </c:pt>
                <c:pt idx="1008">
                  <c:v>2453.9600352828502</c:v>
                </c:pt>
                <c:pt idx="1009">
                  <c:v>2494.7947173417701</c:v>
                </c:pt>
                <c:pt idx="1010">
                  <c:v>2536.4756051366003</c:v>
                </c:pt>
                <c:pt idx="1011">
                  <c:v>2553.8663272648901</c:v>
                </c:pt>
                <c:pt idx="1012">
                  <c:v>2577.07352346365</c:v>
                </c:pt>
                <c:pt idx="1013">
                  <c:v>2590.8607567061522</c:v>
                </c:pt>
                <c:pt idx="1014">
                  <c:v>2569.42097555174</c:v>
                </c:pt>
                <c:pt idx="1015">
                  <c:v>2519.7035176607601</c:v>
                </c:pt>
                <c:pt idx="1016">
                  <c:v>2436.9100136143252</c:v>
                </c:pt>
                <c:pt idx="1017">
                  <c:v>2471.8698155554812</c:v>
                </c:pt>
                <c:pt idx="1018">
                  <c:v>2472.8709492909302</c:v>
                </c:pt>
                <c:pt idx="1019">
                  <c:v>2480.4615191509401</c:v>
                </c:pt>
                <c:pt idx="1020">
                  <c:v>2492.2639392328902</c:v>
                </c:pt>
                <c:pt idx="1021">
                  <c:v>2510.4719337842466</c:v>
                </c:pt>
                <c:pt idx="1022">
                  <c:v>2457.2520775415346</c:v>
                </c:pt>
                <c:pt idx="1023">
                  <c:v>2494.7965064751602</c:v>
                </c:pt>
                <c:pt idx="1024">
                  <c:v>2469.3064802843501</c:v>
                </c:pt>
                <c:pt idx="1025">
                  <c:v>2422.4020474863601</c:v>
                </c:pt>
                <c:pt idx="1026">
                  <c:v>2420.3076417591387</c:v>
                </c:pt>
                <c:pt idx="1027">
                  <c:v>2383.8613246034147</c:v>
                </c:pt>
                <c:pt idx="1028">
                  <c:v>2354.2201335875757</c:v>
                </c:pt>
                <c:pt idx="1029">
                  <c:v>2274.6027585410202</c:v>
                </c:pt>
                <c:pt idx="1030">
                  <c:v>2294.3959570656502</c:v>
                </c:pt>
                <c:pt idx="1031">
                  <c:v>2304.2326681857849</c:v>
                </c:pt>
                <c:pt idx="1032">
                  <c:v>2230.9095863842622</c:v>
                </c:pt>
                <c:pt idx="1033">
                  <c:v>2173.2309221164101</c:v>
                </c:pt>
                <c:pt idx="1034">
                  <c:v>2159.0693236187199</c:v>
                </c:pt>
                <c:pt idx="1035">
                  <c:v>2118.6468728251198</c:v>
                </c:pt>
                <c:pt idx="1036">
                  <c:v>2218.86434524268</c:v>
                </c:pt>
                <c:pt idx="1037">
                  <c:v>2205.74939070457</c:v>
                </c:pt>
                <c:pt idx="1038">
                  <c:v>2233.5294671429097</c:v>
                </c:pt>
                <c:pt idx="1039">
                  <c:v>2221.9087055598497</c:v>
                </c:pt>
                <c:pt idx="1040">
                  <c:v>2201.6967241267548</c:v>
                </c:pt>
                <c:pt idx="1041">
                  <c:v>2230.3857136404677</c:v>
                </c:pt>
                <c:pt idx="1042">
                  <c:v>2194.5591779015376</c:v>
                </c:pt>
                <c:pt idx="1043">
                  <c:v>2165.2002541848397</c:v>
                </c:pt>
                <c:pt idx="1044">
                  <c:v>2187.2825174391101</c:v>
                </c:pt>
                <c:pt idx="1045">
                  <c:v>2224.7143506295802</c:v>
                </c:pt>
                <c:pt idx="1046">
                  <c:v>2187.0177714312522</c:v>
                </c:pt>
                <c:pt idx="1047">
                  <c:v>2210.5474561713322</c:v>
                </c:pt>
                <c:pt idx="1048">
                  <c:v>2128.7126064825998</c:v>
                </c:pt>
                <c:pt idx="1049">
                  <c:v>2124.9630600206897</c:v>
                </c:pt>
                <c:pt idx="1050">
                  <c:v>2079.2687720035601</c:v>
                </c:pt>
                <c:pt idx="1051">
                  <c:v>2092.5233321493147</c:v>
                </c:pt>
                <c:pt idx="1052">
                  <c:v>2075.4424709106397</c:v>
                </c:pt>
                <c:pt idx="1053">
                  <c:v>2109.3614798868002</c:v>
                </c:pt>
                <c:pt idx="1054">
                  <c:v>2103.1633457603798</c:v>
                </c:pt>
                <c:pt idx="1055">
                  <c:v>2111.2064060915995</c:v>
                </c:pt>
                <c:pt idx="1056">
                  <c:v>2098.6047619118349</c:v>
                </c:pt>
                <c:pt idx="1057">
                  <c:v>2060.4536794755222</c:v>
                </c:pt>
                <c:pt idx="1058">
                  <c:v>2101.3495996779202</c:v>
                </c:pt>
                <c:pt idx="1059">
                  <c:v>2050.4296135365066</c:v>
                </c:pt>
                <c:pt idx="1060">
                  <c:v>1980.0710416107997</c:v>
                </c:pt>
                <c:pt idx="1061">
                  <c:v>2007.64387790141</c:v>
                </c:pt>
                <c:pt idx="1062">
                  <c:v>2047.9138604592101</c:v>
                </c:pt>
                <c:pt idx="1063">
                  <c:v>1996.0090018977801</c:v>
                </c:pt>
                <c:pt idx="1064">
                  <c:v>1951.5957564648511</c:v>
                </c:pt>
                <c:pt idx="1065">
                  <c:v>1879.2147755737801</c:v>
                </c:pt>
                <c:pt idx="1066">
                  <c:v>1857.6598482974262</c:v>
                </c:pt>
                <c:pt idx="1067">
                  <c:v>1821.38146032072</c:v>
                </c:pt>
                <c:pt idx="1068">
                  <c:v>1789.8169633431824</c:v>
                </c:pt>
                <c:pt idx="1069">
                  <c:v>1760.3154385493074</c:v>
                </c:pt>
                <c:pt idx="1070">
                  <c:v>1726.1908807345799</c:v>
                </c:pt>
                <c:pt idx="1071">
                  <c:v>1750.8748092165677</c:v>
                </c:pt>
                <c:pt idx="1072">
                  <c:v>1742.6406122435899</c:v>
                </c:pt>
                <c:pt idx="1073">
                  <c:v>1687.02141507123</c:v>
                </c:pt>
                <c:pt idx="1074">
                  <c:v>1674.0240137676201</c:v>
                </c:pt>
                <c:pt idx="1075">
                  <c:v>1729.9077147213611</c:v>
                </c:pt>
                <c:pt idx="1076">
                  <c:v>1758.81378294719</c:v>
                </c:pt>
                <c:pt idx="1077">
                  <c:v>1757.96299297574</c:v>
                </c:pt>
                <c:pt idx="1078">
                  <c:v>1701.69795282154</c:v>
                </c:pt>
                <c:pt idx="1079">
                  <c:v>1763.93840345182</c:v>
                </c:pt>
                <c:pt idx="1080">
                  <c:v>1752.9748281827101</c:v>
                </c:pt>
                <c:pt idx="1081">
                  <c:v>1776.2647659597301</c:v>
                </c:pt>
                <c:pt idx="1082">
                  <c:v>1760.61976673668</c:v>
                </c:pt>
                <c:pt idx="1083">
                  <c:v>1751.1827948467799</c:v>
                </c:pt>
                <c:pt idx="1084">
                  <c:v>1730.5959467717998</c:v>
                </c:pt>
                <c:pt idx="1085">
                  <c:v>1740.1421314873899</c:v>
                </c:pt>
                <c:pt idx="1086">
                  <c:v>1698.95225298387</c:v>
                </c:pt>
                <c:pt idx="1087">
                  <c:v>1656.6626182994569</c:v>
                </c:pt>
                <c:pt idx="1088">
                  <c:v>1618.29607002785</c:v>
                </c:pt>
                <c:pt idx="1089">
                  <c:v>1596.59826204663</c:v>
                </c:pt>
                <c:pt idx="1090">
                  <c:v>1573.4228562327301</c:v>
                </c:pt>
                <c:pt idx="1091">
                  <c:v>1506.76481128558</c:v>
                </c:pt>
                <c:pt idx="1092">
                  <c:v>1527.5322637311101</c:v>
                </c:pt>
                <c:pt idx="1093">
                  <c:v>1559.6170533711511</c:v>
                </c:pt>
                <c:pt idx="1094">
                  <c:v>1521.5402516229301</c:v>
                </c:pt>
                <c:pt idx="1095">
                  <c:v>1511.38324976168</c:v>
                </c:pt>
                <c:pt idx="1096">
                  <c:v>1449.2565056067531</c:v>
                </c:pt>
                <c:pt idx="1097">
                  <c:v>1449.48392354516</c:v>
                </c:pt>
                <c:pt idx="1098">
                  <c:v>1413.4087861594801</c:v>
                </c:pt>
                <c:pt idx="1099">
                  <c:v>1379.1017376913198</c:v>
                </c:pt>
                <c:pt idx="1100">
                  <c:v>1390.5697665161199</c:v>
                </c:pt>
                <c:pt idx="1101">
                  <c:v>1400.9214659029001</c:v>
                </c:pt>
                <c:pt idx="1102">
                  <c:v>1437.94514685421</c:v>
                </c:pt>
                <c:pt idx="1103">
                  <c:v>1422.5488524053201</c:v>
                </c:pt>
                <c:pt idx="1104">
                  <c:v>1409.9368045202311</c:v>
                </c:pt>
                <c:pt idx="1105">
                  <c:v>1377.7153543679601</c:v>
                </c:pt>
                <c:pt idx="1106">
                  <c:v>1425.8365560826221</c:v>
                </c:pt>
                <c:pt idx="1107">
                  <c:v>1387.9042402751077</c:v>
                </c:pt>
                <c:pt idx="1108">
                  <c:v>1414.9215370797001</c:v>
                </c:pt>
                <c:pt idx="1109">
                  <c:v>1380.9905839654821</c:v>
                </c:pt>
                <c:pt idx="1110">
                  <c:v>1374.65609963053</c:v>
                </c:pt>
                <c:pt idx="1111">
                  <c:v>1417.4138094426924</c:v>
                </c:pt>
                <c:pt idx="1112">
                  <c:v>1397.0422703424199</c:v>
                </c:pt>
                <c:pt idx="1113">
                  <c:v>1409.39969845468</c:v>
                </c:pt>
                <c:pt idx="1114">
                  <c:v>1400.3604147963174</c:v>
                </c:pt>
                <c:pt idx="1115">
                  <c:v>1411.6537795025999</c:v>
                </c:pt>
                <c:pt idx="1116">
                  <c:v>1393.1512990256399</c:v>
                </c:pt>
                <c:pt idx="1117">
                  <c:v>1434.97231760608</c:v>
                </c:pt>
                <c:pt idx="1118">
                  <c:v>1422.26932964057</c:v>
                </c:pt>
                <c:pt idx="1119">
                  <c:v>1459.7555345778999</c:v>
                </c:pt>
                <c:pt idx="1120">
                  <c:v>1447.32079828361</c:v>
                </c:pt>
                <c:pt idx="1121">
                  <c:v>1448.3274370653999</c:v>
                </c:pt>
                <c:pt idx="1122">
                  <c:v>1406.6757578008101</c:v>
                </c:pt>
                <c:pt idx="1123">
                  <c:v>1386.25853989858</c:v>
                </c:pt>
                <c:pt idx="1124">
                  <c:v>1390.8168392928299</c:v>
                </c:pt>
                <c:pt idx="1125">
                  <c:v>1338.2381957101711</c:v>
                </c:pt>
                <c:pt idx="1126">
                  <c:v>1350.7606547860021</c:v>
                </c:pt>
                <c:pt idx="1127">
                  <c:v>1328.7060687138801</c:v>
                </c:pt>
                <c:pt idx="1128">
                  <c:v>1345.1403899553479</c:v>
                </c:pt>
                <c:pt idx="1129">
                  <c:v>1305.4789026998499</c:v>
                </c:pt>
                <c:pt idx="1130">
                  <c:v>1268.3127505143798</c:v>
                </c:pt>
                <c:pt idx="1131">
                  <c:v>1231.3034574153698</c:v>
                </c:pt>
                <c:pt idx="1132">
                  <c:v>1231.3121256775898</c:v>
                </c:pt>
                <c:pt idx="1133">
                  <c:v>1219.6749106212399</c:v>
                </c:pt>
                <c:pt idx="1134">
                  <c:v>1188.1040623179274</c:v>
                </c:pt>
                <c:pt idx="1135">
                  <c:v>1190.9417639898911</c:v>
                </c:pt>
                <c:pt idx="1136">
                  <c:v>1203.96376447343</c:v>
                </c:pt>
                <c:pt idx="1137">
                  <c:v>1229.43334014317</c:v>
                </c:pt>
                <c:pt idx="1138">
                  <c:v>1204.1444548106474</c:v>
                </c:pt>
                <c:pt idx="1139">
                  <c:v>1199.6237918288598</c:v>
                </c:pt>
                <c:pt idx="1140">
                  <c:v>1157.1453513041301</c:v>
                </c:pt>
                <c:pt idx="1141">
                  <c:v>1147.4845050461201</c:v>
                </c:pt>
                <c:pt idx="1142">
                  <c:v>1178.7592896892711</c:v>
                </c:pt>
                <c:pt idx="1143">
                  <c:v>1191.09918434062</c:v>
                </c:pt>
                <c:pt idx="1144">
                  <c:v>1219.64619579942</c:v>
                </c:pt>
                <c:pt idx="1145">
                  <c:v>1227.1039710043099</c:v>
                </c:pt>
                <c:pt idx="1146">
                  <c:v>1185.2622291822811</c:v>
                </c:pt>
                <c:pt idx="1147">
                  <c:v>1167.10305992544</c:v>
                </c:pt>
                <c:pt idx="1148">
                  <c:v>1132.7114556721801</c:v>
                </c:pt>
                <c:pt idx="1149">
                  <c:v>1172.21703656517</c:v>
                </c:pt>
                <c:pt idx="1150">
                  <c:v>1189.8231522857998</c:v>
                </c:pt>
                <c:pt idx="1151">
                  <c:v>1196.4189687980711</c:v>
                </c:pt>
                <c:pt idx="1152">
                  <c:v>1198.62069782708</c:v>
                </c:pt>
                <c:pt idx="1153">
                  <c:v>1228.8119631178899</c:v>
                </c:pt>
                <c:pt idx="1154">
                  <c:v>1229.83745287078</c:v>
                </c:pt>
                <c:pt idx="1155">
                  <c:v>1198.8022513532401</c:v>
                </c:pt>
                <c:pt idx="1156">
                  <c:v>1151.7935338877999</c:v>
                </c:pt>
                <c:pt idx="1157">
                  <c:v>1144.4847052548898</c:v>
                </c:pt>
                <c:pt idx="1158">
                  <c:v>1192.8607157014001</c:v>
                </c:pt>
                <c:pt idx="1159">
                  <c:v>1182.43252000951</c:v>
                </c:pt>
                <c:pt idx="1160">
                  <c:v>1203.2208661444811</c:v>
                </c:pt>
                <c:pt idx="1161">
                  <c:v>1168.10324918729</c:v>
                </c:pt>
                <c:pt idx="1162">
                  <c:v>1154.2515344298499</c:v>
                </c:pt>
                <c:pt idx="1163">
                  <c:v>1167.72285273085</c:v>
                </c:pt>
                <c:pt idx="1164">
                  <c:v>1180.3596578720001</c:v>
                </c:pt>
                <c:pt idx="1165">
                  <c:v>1157.7165987509811</c:v>
                </c:pt>
                <c:pt idx="1166">
                  <c:v>1155.9171622154799</c:v>
                </c:pt>
                <c:pt idx="1167">
                  <c:v>1143.6788138893498</c:v>
                </c:pt>
                <c:pt idx="1168">
                  <c:v>1145.7261511251033</c:v>
                </c:pt>
                <c:pt idx="1169">
                  <c:v>1087.9428036762401</c:v>
                </c:pt>
                <c:pt idx="1170">
                  <c:v>1060.5517535942411</c:v>
                </c:pt>
                <c:pt idx="1171">
                  <c:v>1072.0749747375498</c:v>
                </c:pt>
                <c:pt idx="1172">
                  <c:v>1122.5069803514</c:v>
                </c:pt>
                <c:pt idx="1173">
                  <c:v>1101.7537180563979</c:v>
                </c:pt>
                <c:pt idx="1174">
                  <c:v>1107.453888474</c:v>
                </c:pt>
                <c:pt idx="1175">
                  <c:v>1100.7225510422938</c:v>
                </c:pt>
                <c:pt idx="1176">
                  <c:v>1103.2844049733271</c:v>
                </c:pt>
                <c:pt idx="1177">
                  <c:v>1071.4859984470811</c:v>
                </c:pt>
                <c:pt idx="1178">
                  <c:v>1036.9893000515999</c:v>
                </c:pt>
                <c:pt idx="1179">
                  <c:v>1023.903263711019</c:v>
                </c:pt>
                <c:pt idx="1180">
                  <c:v>1021.90569886959</c:v>
                </c:pt>
                <c:pt idx="1181">
                  <c:v>1013.456080656651</c:v>
                </c:pt>
                <c:pt idx="1182">
                  <c:v>1022.8600008572594</c:v>
                </c:pt>
                <c:pt idx="1183">
                  <c:v>987.88903023135515</c:v>
                </c:pt>
                <c:pt idx="1184">
                  <c:v>954.71377841961316</c:v>
                </c:pt>
                <c:pt idx="1185">
                  <c:v>966.89687722684869</c:v>
                </c:pt>
                <c:pt idx="1186">
                  <c:v>966.96734568862291</c:v>
                </c:pt>
                <c:pt idx="1187">
                  <c:v>939.03291141593036</c:v>
                </c:pt>
                <c:pt idx="1188">
                  <c:v>943.01927917780154</c:v>
                </c:pt>
                <c:pt idx="1189">
                  <c:v>984.55056554120847</c:v>
                </c:pt>
                <c:pt idx="1190">
                  <c:v>1026.3492556502101</c:v>
                </c:pt>
                <c:pt idx="1191">
                  <c:v>1040.36948642264</c:v>
                </c:pt>
                <c:pt idx="1192">
                  <c:v>1014.19252069629</c:v>
                </c:pt>
                <c:pt idx="1193">
                  <c:v>1030.5904814256601</c:v>
                </c:pt>
                <c:pt idx="1194">
                  <c:v>1014.5411934190701</c:v>
                </c:pt>
                <c:pt idx="1195">
                  <c:v>1033.4499586604111</c:v>
                </c:pt>
                <c:pt idx="1196">
                  <c:v>1053.28701750804</c:v>
                </c:pt>
                <c:pt idx="1197">
                  <c:v>1025.2693245134474</c:v>
                </c:pt>
                <c:pt idx="1198">
                  <c:v>1022.9254039074</c:v>
                </c:pt>
                <c:pt idx="1199">
                  <c:v>1051.0935600374999</c:v>
                </c:pt>
                <c:pt idx="1200">
                  <c:v>1071.2499167232311</c:v>
                </c:pt>
                <c:pt idx="1201">
                  <c:v>1069.4526641082921</c:v>
                </c:pt>
                <c:pt idx="1202">
                  <c:v>1064.2445307385799</c:v>
                </c:pt>
                <c:pt idx="1203">
                  <c:v>1048.4691789534299</c:v>
                </c:pt>
                <c:pt idx="1204">
                  <c:v>1032.3299365226198</c:v>
                </c:pt>
                <c:pt idx="1205">
                  <c:v>1010.12685721204</c:v>
                </c:pt>
                <c:pt idx="1206">
                  <c:v>996.98940063953341</c:v>
                </c:pt>
                <c:pt idx="1207">
                  <c:v>1015.34088071416</c:v>
                </c:pt>
                <c:pt idx="1208">
                  <c:v>1023.2534337316312</c:v>
                </c:pt>
                <c:pt idx="1209">
                  <c:v>1011.41081771663</c:v>
                </c:pt>
                <c:pt idx="1210">
                  <c:v>1027.5751543768199</c:v>
                </c:pt>
                <c:pt idx="1211">
                  <c:v>1040.4785354125711</c:v>
                </c:pt>
                <c:pt idx="1212">
                  <c:v>1026.3126169044399</c:v>
                </c:pt>
                <c:pt idx="1213">
                  <c:v>1005.8711729505305</c:v>
                </c:pt>
                <c:pt idx="1214">
                  <c:v>985.31968814115498</c:v>
                </c:pt>
                <c:pt idx="1215">
                  <c:v>1007.1336819956</c:v>
                </c:pt>
                <c:pt idx="1216">
                  <c:v>973.65911720382599</c:v>
                </c:pt>
                <c:pt idx="1217">
                  <c:v>981.26355481009705</c:v>
                </c:pt>
                <c:pt idx="1218">
                  <c:v>1009.8828255738</c:v>
                </c:pt>
                <c:pt idx="1219">
                  <c:v>986.32090154742809</c:v>
                </c:pt>
                <c:pt idx="1220">
                  <c:v>990.81065932448246</c:v>
                </c:pt>
                <c:pt idx="1221">
                  <c:v>1013.864165369479</c:v>
                </c:pt>
                <c:pt idx="1222">
                  <c:v>962.2055781796679</c:v>
                </c:pt>
                <c:pt idx="1223">
                  <c:v>900.81870135975453</c:v>
                </c:pt>
                <c:pt idx="1224">
                  <c:v>854.52350793704829</c:v>
                </c:pt>
                <c:pt idx="1225">
                  <c:v>798.58989539018842</c:v>
                </c:pt>
                <c:pt idx="1226">
                  <c:v>842.06287974276199</c:v>
                </c:pt>
                <c:pt idx="1227">
                  <c:v>866.01646879115196</c:v>
                </c:pt>
                <c:pt idx="1228">
                  <c:v>888.21146856190001</c:v>
                </c:pt>
                <c:pt idx="1229">
                  <c:v>884.00344774498501</c:v>
                </c:pt>
                <c:pt idx="1230">
                  <c:v>881.2533975413819</c:v>
                </c:pt>
                <c:pt idx="1231">
                  <c:v>897.42945544210704</c:v>
                </c:pt>
                <c:pt idx="1232">
                  <c:v>892.08443183878842</c:v>
                </c:pt>
                <c:pt idx="1233">
                  <c:v>919.90185090042996</c:v>
                </c:pt>
                <c:pt idx="1234">
                  <c:v>924.37976397937371</c:v>
                </c:pt>
                <c:pt idx="1235">
                  <c:v>944.97567138744103</c:v>
                </c:pt>
                <c:pt idx="1236">
                  <c:v>941.916177104285</c:v>
                </c:pt>
                <c:pt idx="1237">
                  <c:v>958.37012170965897</c:v>
                </c:pt>
                <c:pt idx="1238">
                  <c:v>899.63880385513153</c:v>
                </c:pt>
                <c:pt idx="1239">
                  <c:v>867.84678618296175</c:v>
                </c:pt>
                <c:pt idx="1240">
                  <c:v>839.69699305804829</c:v>
                </c:pt>
                <c:pt idx="1241">
                  <c:v>855.99375075819989</c:v>
                </c:pt>
                <c:pt idx="1242">
                  <c:v>855.52504300281294</c:v>
                </c:pt>
                <c:pt idx="1243">
                  <c:v>856.68516852812616</c:v>
                </c:pt>
                <c:pt idx="1244">
                  <c:v>824.80159275954497</c:v>
                </c:pt>
                <c:pt idx="1245">
                  <c:v>812.96679031901999</c:v>
                </c:pt>
                <c:pt idx="1246">
                  <c:v>799.48963670219405</c:v>
                </c:pt>
                <c:pt idx="1247">
                  <c:v>819.20289151588054</c:v>
                </c:pt>
                <c:pt idx="1248">
                  <c:v>829.60671862936601</c:v>
                </c:pt>
                <c:pt idx="1249">
                  <c:v>849.21741829564792</c:v>
                </c:pt>
                <c:pt idx="1250">
                  <c:v>842.598870494469</c:v>
                </c:pt>
                <c:pt idx="1251">
                  <c:v>861.07427138266553</c:v>
                </c:pt>
                <c:pt idx="1252">
                  <c:v>876.24307162162415</c:v>
                </c:pt>
                <c:pt idx="1253">
                  <c:v>906.98002883599747</c:v>
                </c:pt>
                <c:pt idx="1254">
                  <c:v>845.38567465305402</c:v>
                </c:pt>
                <c:pt idx="1255">
                  <c:v>850.01070582741499</c:v>
                </c:pt>
                <c:pt idx="1256">
                  <c:v>850.43915341000138</c:v>
                </c:pt>
                <c:pt idx="1257">
                  <c:v>869.92939055062152</c:v>
                </c:pt>
                <c:pt idx="1258">
                  <c:v>850.85658019647599</c:v>
                </c:pt>
                <c:pt idx="1259">
                  <c:v>842.67097824380016</c:v>
                </c:pt>
                <c:pt idx="1260">
                  <c:v>852.27447379544253</c:v>
                </c:pt>
                <c:pt idx="1261">
                  <c:v>850.84242422284296</c:v>
                </c:pt>
                <c:pt idx="1262">
                  <c:v>814.18357685452054</c:v>
                </c:pt>
                <c:pt idx="1263">
                  <c:v>783.37216306984806</c:v>
                </c:pt>
                <c:pt idx="1264">
                  <c:v>772.36318536119302</c:v>
                </c:pt>
                <c:pt idx="1265">
                  <c:v>773.28747647638386</c:v>
                </c:pt>
                <c:pt idx="1266">
                  <c:v>765.7288193844829</c:v>
                </c:pt>
                <c:pt idx="1267">
                  <c:v>788.95157197486901</c:v>
                </c:pt>
                <c:pt idx="1268">
                  <c:v>786.26204302708004</c:v>
                </c:pt>
                <c:pt idx="1269">
                  <c:v>762.15962247812604</c:v>
                </c:pt>
                <c:pt idx="1270">
                  <c:v>783.468002234148</c:v>
                </c:pt>
                <c:pt idx="1271">
                  <c:v>793.10115153388153</c:v>
                </c:pt>
                <c:pt idx="1272">
                  <c:v>775.41396980619595</c:v>
                </c:pt>
                <c:pt idx="1273">
                  <c:v>781.73937579709502</c:v>
                </c:pt>
                <c:pt idx="1274">
                  <c:v>776.03144956305653</c:v>
                </c:pt>
                <c:pt idx="1275">
                  <c:v>776.87758106020101</c:v>
                </c:pt>
                <c:pt idx="1276">
                  <c:v>771.04925306893097</c:v>
                </c:pt>
                <c:pt idx="1277">
                  <c:v>756.67219283675308</c:v>
                </c:pt>
                <c:pt idx="1278">
                  <c:v>743.43652811253037</c:v>
                </c:pt>
                <c:pt idx="1279">
                  <c:v>734.10692905094788</c:v>
                </c:pt>
                <c:pt idx="1280">
                  <c:v>737.63144284452596</c:v>
                </c:pt>
                <c:pt idx="1281">
                  <c:v>728.67788444104053</c:v>
                </c:pt>
                <c:pt idx="1282">
                  <c:v>716.40118802106701</c:v>
                </c:pt>
                <c:pt idx="1283">
                  <c:v>726.16104971626601</c:v>
                </c:pt>
                <c:pt idx="1284">
                  <c:v>717.74906907871309</c:v>
                </c:pt>
                <c:pt idx="1285">
                  <c:v>687.90725928654297</c:v>
                </c:pt>
                <c:pt idx="1286">
                  <c:v>739.43513422513809</c:v>
                </c:pt>
                <c:pt idx="1287">
                  <c:v>713.32627874052798</c:v>
                </c:pt>
                <c:pt idx="1288">
                  <c:v>733.26171276145203</c:v>
                </c:pt>
                <c:pt idx="1289">
                  <c:v>789.482836788295</c:v>
                </c:pt>
                <c:pt idx="1290">
                  <c:v>760.84706963049837</c:v>
                </c:pt>
                <c:pt idx="1291">
                  <c:v>767.87325706761555</c:v>
                </c:pt>
                <c:pt idx="1292">
                  <c:v>742.26811859284101</c:v>
                </c:pt>
                <c:pt idx="1293">
                  <c:v>743.02572268894198</c:v>
                </c:pt>
                <c:pt idx="1294">
                  <c:v>761.77472748693003</c:v>
                </c:pt>
                <c:pt idx="1295">
                  <c:v>771.68483651304416</c:v>
                </c:pt>
                <c:pt idx="1296">
                  <c:v>774.23900891371898</c:v>
                </c:pt>
                <c:pt idx="1297">
                  <c:v>739.9713909611869</c:v>
                </c:pt>
                <c:pt idx="1298">
                  <c:v>721.7587820360809</c:v>
                </c:pt>
                <c:pt idx="1299">
                  <c:v>663.03586585359949</c:v>
                </c:pt>
                <c:pt idx="1300">
                  <c:v>710.38267706788895</c:v>
                </c:pt>
                <c:pt idx="1301">
                  <c:v>709.40716205502486</c:v>
                </c:pt>
                <c:pt idx="1302">
                  <c:v>741.72704558592272</c:v>
                </c:pt>
                <c:pt idx="1303">
                  <c:v>726.52083742295292</c:v>
                </c:pt>
                <c:pt idx="1304">
                  <c:v>727.87737148989595</c:v>
                </c:pt>
                <c:pt idx="1305">
                  <c:v>702.20748526130842</c:v>
                </c:pt>
                <c:pt idx="1306">
                  <c:v>706.57150281767304</c:v>
                </c:pt>
                <c:pt idx="1307">
                  <c:v>655.63654941711695</c:v>
                </c:pt>
                <c:pt idx="1308">
                  <c:v>646.01126690353499</c:v>
                </c:pt>
                <c:pt idx="1309">
                  <c:v>649.71806547036215</c:v>
                </c:pt>
                <c:pt idx="1310">
                  <c:v>638.95218912307087</c:v>
                </c:pt>
                <c:pt idx="1311">
                  <c:v>641.17182706538654</c:v>
                </c:pt>
                <c:pt idx="1312">
                  <c:v>646.45037668696398</c:v>
                </c:pt>
                <c:pt idx="1313">
                  <c:v>648.89485282381793</c:v>
                </c:pt>
                <c:pt idx="1314">
                  <c:v>659.63111876071548</c:v>
                </c:pt>
                <c:pt idx="1315">
                  <c:v>678.92751847738498</c:v>
                </c:pt>
                <c:pt idx="1316">
                  <c:v>680.27143286127352</c:v>
                </c:pt>
                <c:pt idx="1317">
                  <c:v>691.79382155001383</c:v>
                </c:pt>
                <c:pt idx="1318">
                  <c:v>695.63531260243997</c:v>
                </c:pt>
                <c:pt idx="1319">
                  <c:v>726.85059095349789</c:v>
                </c:pt>
                <c:pt idx="1320">
                  <c:v>724.07776790801404</c:v>
                </c:pt>
                <c:pt idx="1321">
                  <c:v>727.44751247588886</c:v>
                </c:pt>
                <c:pt idx="1322">
                  <c:v>712.38304416025403</c:v>
                </c:pt>
                <c:pt idx="1323">
                  <c:v>682.76763929563197</c:v>
                </c:pt>
                <c:pt idx="1324">
                  <c:v>649.80097828306293</c:v>
                </c:pt>
                <c:pt idx="1325">
                  <c:v>625.14510835543297</c:v>
                </c:pt>
                <c:pt idx="1326">
                  <c:v>620.81041422633803</c:v>
                </c:pt>
                <c:pt idx="1327">
                  <c:v>595.80262255538298</c:v>
                </c:pt>
                <c:pt idx="1328">
                  <c:v>591.10876930461302</c:v>
                </c:pt>
                <c:pt idx="1329">
                  <c:v>580.25537014575752</c:v>
                </c:pt>
                <c:pt idx="1330">
                  <c:v>596.55683386077806</c:v>
                </c:pt>
                <c:pt idx="1331">
                  <c:v>594.88730358130397</c:v>
                </c:pt>
                <c:pt idx="1332">
                  <c:v>599.88117002368654</c:v>
                </c:pt>
                <c:pt idx="1333">
                  <c:v>589.91965321097848</c:v>
                </c:pt>
                <c:pt idx="1334">
                  <c:v>612.08124441729001</c:v>
                </c:pt>
                <c:pt idx="1335">
                  <c:v>629.46809679935848</c:v>
                </c:pt>
                <c:pt idx="1336">
                  <c:v>647.33516483619701</c:v>
                </c:pt>
                <c:pt idx="1337">
                  <c:v>651.37410445460205</c:v>
                </c:pt>
                <c:pt idx="1338">
                  <c:v>627.05535782708205</c:v>
                </c:pt>
                <c:pt idx="1339">
                  <c:v>634.5092912282131</c:v>
                </c:pt>
                <c:pt idx="1340">
                  <c:v>626.743997196073</c:v>
                </c:pt>
                <c:pt idx="1341">
                  <c:v>663.01710944543925</c:v>
                </c:pt>
                <c:pt idx="1342">
                  <c:v>657.81235693942449</c:v>
                </c:pt>
                <c:pt idx="1343">
                  <c:v>627.71930808591299</c:v>
                </c:pt>
                <c:pt idx="1344">
                  <c:v>633.13670389419599</c:v>
                </c:pt>
                <c:pt idx="1345">
                  <c:v>635.99213673190798</c:v>
                </c:pt>
                <c:pt idx="1346">
                  <c:v>657.00067310864654</c:v>
                </c:pt>
                <c:pt idx="1347">
                  <c:v>666.05612551566799</c:v>
                </c:pt>
                <c:pt idx="1348">
                  <c:v>668.28349339977342</c:v>
                </c:pt>
                <c:pt idx="1349">
                  <c:v>700.69916329434</c:v>
                </c:pt>
                <c:pt idx="1350">
                  <c:v>698.17647490276715</c:v>
                </c:pt>
                <c:pt idx="1351">
                  <c:v>707.47568666915356</c:v>
                </c:pt>
                <c:pt idx="1352">
                  <c:v>709.51627781035199</c:v>
                </c:pt>
                <c:pt idx="1353">
                  <c:v>703.47498958105302</c:v>
                </c:pt>
                <c:pt idx="1354">
                  <c:v>659.20546919349999</c:v>
                </c:pt>
                <c:pt idx="1355">
                  <c:v>683.55333692853515</c:v>
                </c:pt>
                <c:pt idx="1356">
                  <c:v>668.87597033053805</c:v>
                </c:pt>
                <c:pt idx="1357">
                  <c:v>666.47083918731005</c:v>
                </c:pt>
                <c:pt idx="1358">
                  <c:v>665.22988637379615</c:v>
                </c:pt>
                <c:pt idx="1359">
                  <c:v>631.88315422328253</c:v>
                </c:pt>
                <c:pt idx="1360">
                  <c:v>620.55112498023732</c:v>
                </c:pt>
                <c:pt idx="1361">
                  <c:v>613.64316563516695</c:v>
                </c:pt>
                <c:pt idx="1362">
                  <c:v>631.10145654207395</c:v>
                </c:pt>
                <c:pt idx="1363">
                  <c:v>636.14100652490799</c:v>
                </c:pt>
                <c:pt idx="1364">
                  <c:v>628.85863250973603</c:v>
                </c:pt>
                <c:pt idx="1365">
                  <c:v>625.43995522018395</c:v>
                </c:pt>
                <c:pt idx="1366">
                  <c:v>640.61100801334203</c:v>
                </c:pt>
                <c:pt idx="1367">
                  <c:v>622.06379316338052</c:v>
                </c:pt>
                <c:pt idx="1368">
                  <c:v>619.72947480289804</c:v>
                </c:pt>
                <c:pt idx="1369">
                  <c:v>611.08690282337295</c:v>
                </c:pt>
                <c:pt idx="1370">
                  <c:v>608.80240676335598</c:v>
                </c:pt>
                <c:pt idx="1371">
                  <c:v>615.40130383833252</c:v>
                </c:pt>
                <c:pt idx="1372">
                  <c:v>632.89513825158895</c:v>
                </c:pt>
                <c:pt idx="1373">
                  <c:v>615.45761087361586</c:v>
                </c:pt>
                <c:pt idx="1374">
                  <c:v>594.33943478711501</c:v>
                </c:pt>
                <c:pt idx="1375">
                  <c:v>595.1997475528824</c:v>
                </c:pt>
                <c:pt idx="1376">
                  <c:v>603.39050531693499</c:v>
                </c:pt>
                <c:pt idx="1377">
                  <c:v>589.27442631554095</c:v>
                </c:pt>
                <c:pt idx="1378">
                  <c:v>594.36730371390718</c:v>
                </c:pt>
                <c:pt idx="1379">
                  <c:v>616.17111397185352</c:v>
                </c:pt>
                <c:pt idx="1380">
                  <c:v>619.15610528726199</c:v>
                </c:pt>
                <c:pt idx="1381">
                  <c:v>626.23284238318104</c:v>
                </c:pt>
                <c:pt idx="1382">
                  <c:v>587.00999945912304</c:v>
                </c:pt>
                <c:pt idx="1383">
                  <c:v>578.82014244033201</c:v>
                </c:pt>
                <c:pt idx="1384">
                  <c:v>563.47534059062514</c:v>
                </c:pt>
                <c:pt idx="1385">
                  <c:v>534.29035151581752</c:v>
                </c:pt>
                <c:pt idx="1386">
                  <c:v>596.88633413279103</c:v>
                </c:pt>
                <c:pt idx="1387">
                  <c:v>599.40170777623155</c:v>
                </c:pt>
                <c:pt idx="1388">
                  <c:v>625.38706165849806</c:v>
                </c:pt>
                <c:pt idx="1389">
                  <c:v>604.98028086588397</c:v>
                </c:pt>
                <c:pt idx="1390">
                  <c:v>586.62930709727004</c:v>
                </c:pt>
                <c:pt idx="1391">
                  <c:v>584.65065725684804</c:v>
                </c:pt>
                <c:pt idx="1392">
                  <c:v>596.55584863304603</c:v>
                </c:pt>
                <c:pt idx="1393">
                  <c:v>595.37173819001703</c:v>
                </c:pt>
                <c:pt idx="1394">
                  <c:v>619.09324678092798</c:v>
                </c:pt>
                <c:pt idx="1395">
                  <c:v>587.80521151229948</c:v>
                </c:pt>
                <c:pt idx="1396">
                  <c:v>596.48417835061616</c:v>
                </c:pt>
                <c:pt idx="1397">
                  <c:v>597.22641376162255</c:v>
                </c:pt>
                <c:pt idx="1398">
                  <c:v>571.16095847483996</c:v>
                </c:pt>
                <c:pt idx="1399">
                  <c:v>559.12513896369842</c:v>
                </c:pt>
                <c:pt idx="1400">
                  <c:v>580.95266980173722</c:v>
                </c:pt>
                <c:pt idx="1401">
                  <c:v>573.03707058071097</c:v>
                </c:pt>
                <c:pt idx="1402">
                  <c:v>608.61638939349996</c:v>
                </c:pt>
                <c:pt idx="1403">
                  <c:v>619.21818723227216</c:v>
                </c:pt>
                <c:pt idx="1404">
                  <c:v>624.71832629298399</c:v>
                </c:pt>
                <c:pt idx="1405">
                  <c:v>625.68433353495402</c:v>
                </c:pt>
                <c:pt idx="1406">
                  <c:v>633.69684308569595</c:v>
                </c:pt>
                <c:pt idx="1407">
                  <c:v>658.53314777130254</c:v>
                </c:pt>
                <c:pt idx="1408">
                  <c:v>668.15240928564197</c:v>
                </c:pt>
                <c:pt idx="1409">
                  <c:v>617.09849021348305</c:v>
                </c:pt>
                <c:pt idx="1410">
                  <c:v>622.25211463987307</c:v>
                </c:pt>
                <c:pt idx="1411">
                  <c:v>588.02465189346731</c:v>
                </c:pt>
                <c:pt idx="1412">
                  <c:v>587.97591234540289</c:v>
                </c:pt>
                <c:pt idx="1413">
                  <c:v>591.46149352045848</c:v>
                </c:pt>
                <c:pt idx="1414">
                  <c:v>576.10325008492259</c:v>
                </c:pt>
                <c:pt idx="1415">
                  <c:v>550.3204746131081</c:v>
                </c:pt>
                <c:pt idx="1416">
                  <c:v>546.81902876055597</c:v>
                </c:pt>
                <c:pt idx="1417">
                  <c:v>531.22285980424272</c:v>
                </c:pt>
                <c:pt idx="1418">
                  <c:v>511.02388715573676</c:v>
                </c:pt>
                <c:pt idx="1419">
                  <c:v>490.91979177769207</c:v>
                </c:pt>
                <c:pt idx="1420">
                  <c:v>493.07518624661037</c:v>
                </c:pt>
                <c:pt idx="1421">
                  <c:v>475.43627302059139</c:v>
                </c:pt>
                <c:pt idx="1422">
                  <c:v>478.07500250469269</c:v>
                </c:pt>
                <c:pt idx="1423">
                  <c:v>477.52750461706597</c:v>
                </c:pt>
                <c:pt idx="1424">
                  <c:v>484.05948086043384</c:v>
                </c:pt>
                <c:pt idx="1425">
                  <c:v>474.79068799195397</c:v>
                </c:pt>
                <c:pt idx="1426">
                  <c:v>522.28638098829856</c:v>
                </c:pt>
                <c:pt idx="1427">
                  <c:v>538.46818969976789</c:v>
                </c:pt>
                <c:pt idx="1428">
                  <c:v>525.00382463072901</c:v>
                </c:pt>
                <c:pt idx="1429">
                  <c:v>532.69091345149002</c:v>
                </c:pt>
                <c:pt idx="1430">
                  <c:v>561.2025842683737</c:v>
                </c:pt>
                <c:pt idx="1431">
                  <c:v>562.39459954985955</c:v>
                </c:pt>
                <c:pt idx="1432">
                  <c:v>554.18978016440553</c:v>
                </c:pt>
                <c:pt idx="1433">
                  <c:v>543.18662783854097</c:v>
                </c:pt>
                <c:pt idx="1434">
                  <c:v>553.156294940777</c:v>
                </c:pt>
                <c:pt idx="1435">
                  <c:v>581.29804486775015</c:v>
                </c:pt>
                <c:pt idx="1436">
                  <c:v>570.02004109268307</c:v>
                </c:pt>
                <c:pt idx="1437">
                  <c:v>574.40801644064254</c:v>
                </c:pt>
                <c:pt idx="1438">
                  <c:v>591.84695972984798</c:v>
                </c:pt>
                <c:pt idx="1439">
                  <c:v>569.82907592507604</c:v>
                </c:pt>
                <c:pt idx="1440">
                  <c:v>591.85199755009</c:v>
                </c:pt>
                <c:pt idx="1441">
                  <c:v>592.47214812598486</c:v>
                </c:pt>
                <c:pt idx="1442">
                  <c:v>575.67863575747742</c:v>
                </c:pt>
                <c:pt idx="1443">
                  <c:v>573.69538546899344</c:v>
                </c:pt>
                <c:pt idx="1444">
                  <c:v>548.40426924988105</c:v>
                </c:pt>
                <c:pt idx="1445">
                  <c:v>594.93887682132595</c:v>
                </c:pt>
                <c:pt idx="1446">
                  <c:v>593.06161665866603</c:v>
                </c:pt>
                <c:pt idx="1447">
                  <c:v>552.08783646986751</c:v>
                </c:pt>
                <c:pt idx="1448">
                  <c:v>570.27446563457454</c:v>
                </c:pt>
                <c:pt idx="1449">
                  <c:v>580.31510641220962</c:v>
                </c:pt>
                <c:pt idx="1450">
                  <c:v>565.95548710066998</c:v>
                </c:pt>
                <c:pt idx="1451">
                  <c:v>555.32876195036829</c:v>
                </c:pt>
                <c:pt idx="1452">
                  <c:v>569.245517770525</c:v>
                </c:pt>
                <c:pt idx="1453">
                  <c:v>576.78854103778451</c:v>
                </c:pt>
                <c:pt idx="1454">
                  <c:v>559.82638105770104</c:v>
                </c:pt>
                <c:pt idx="1455">
                  <c:v>532.1294193883881</c:v>
                </c:pt>
                <c:pt idx="1456">
                  <c:v>557.85659604369346</c:v>
                </c:pt>
                <c:pt idx="1457">
                  <c:v>557.17464117938766</c:v>
                </c:pt>
                <c:pt idx="1458">
                  <c:v>556.46386664344948</c:v>
                </c:pt>
                <c:pt idx="1459">
                  <c:v>556.32085108904198</c:v>
                </c:pt>
                <c:pt idx="1460">
                  <c:v>564.04513774889153</c:v>
                </c:pt>
                <c:pt idx="1461">
                  <c:v>538.86789738375717</c:v>
                </c:pt>
                <c:pt idx="1462">
                  <c:v>537.59887159596303</c:v>
                </c:pt>
                <c:pt idx="1463">
                  <c:v>542.27059488838904</c:v>
                </c:pt>
                <c:pt idx="1464">
                  <c:v>539.50523701026793</c:v>
                </c:pt>
                <c:pt idx="1465">
                  <c:v>506.53202681199463</c:v>
                </c:pt>
                <c:pt idx="1466">
                  <c:v>514.30902611124748</c:v>
                </c:pt>
                <c:pt idx="1467">
                  <c:v>517.58438373545005</c:v>
                </c:pt>
                <c:pt idx="1468">
                  <c:v>502.08934157380401</c:v>
                </c:pt>
                <c:pt idx="1469">
                  <c:v>506.54528168984928</c:v>
                </c:pt>
                <c:pt idx="1470">
                  <c:v>529.449665221945</c:v>
                </c:pt>
                <c:pt idx="1471">
                  <c:v>502.91314069898243</c:v>
                </c:pt>
                <c:pt idx="1472">
                  <c:v>503.33425557594501</c:v>
                </c:pt>
                <c:pt idx="1473">
                  <c:v>495.76207595984698</c:v>
                </c:pt>
                <c:pt idx="1474">
                  <c:v>519.54258246209599</c:v>
                </c:pt>
                <c:pt idx="1475">
                  <c:v>513.53537600029802</c:v>
                </c:pt>
                <c:pt idx="1476">
                  <c:v>508.39029962501701</c:v>
                </c:pt>
                <c:pt idx="1477">
                  <c:v>520.60790721601654</c:v>
                </c:pt>
                <c:pt idx="1478">
                  <c:v>491.9926579998945</c:v>
                </c:pt>
                <c:pt idx="1479">
                  <c:v>497.5246221496165</c:v>
                </c:pt>
                <c:pt idx="1480">
                  <c:v>503.793290553725</c:v>
                </c:pt>
                <c:pt idx="1481">
                  <c:v>510.55929351898698</c:v>
                </c:pt>
                <c:pt idx="1482">
                  <c:v>498.55710805534898</c:v>
                </c:pt>
                <c:pt idx="1483">
                  <c:v>495.91871400878625</c:v>
                </c:pt>
                <c:pt idx="1484">
                  <c:v>520.83228608444074</c:v>
                </c:pt>
                <c:pt idx="1485">
                  <c:v>513.61576638111603</c:v>
                </c:pt>
                <c:pt idx="1486">
                  <c:v>490.72110483616251</c:v>
                </c:pt>
                <c:pt idx="1487">
                  <c:v>544.88842707909805</c:v>
                </c:pt>
                <c:pt idx="1488">
                  <c:v>491.08201423142964</c:v>
                </c:pt>
                <c:pt idx="1489">
                  <c:v>490.61433307653601</c:v>
                </c:pt>
                <c:pt idx="1490">
                  <c:v>488.71599036771403</c:v>
                </c:pt>
                <c:pt idx="1491">
                  <c:v>470.58391966830925</c:v>
                </c:pt>
                <c:pt idx="1492">
                  <c:v>482.50403491703196</c:v>
                </c:pt>
                <c:pt idx="1493">
                  <c:v>528.19123530521597</c:v>
                </c:pt>
                <c:pt idx="1494">
                  <c:v>550.96085223291846</c:v>
                </c:pt>
                <c:pt idx="1495">
                  <c:v>573.78715539008499</c:v>
                </c:pt>
                <c:pt idx="1496">
                  <c:v>564.26801740092299</c:v>
                </c:pt>
                <c:pt idx="1497">
                  <c:v>569.49329483331292</c:v>
                </c:pt>
                <c:pt idx="1498">
                  <c:v>582.65574230414904</c:v>
                </c:pt>
                <c:pt idx="1499">
                  <c:v>602.43645475562198</c:v>
                </c:pt>
                <c:pt idx="1500">
                  <c:v>584.38497705172301</c:v>
                </c:pt>
                <c:pt idx="1501">
                  <c:v>589.39313137677152</c:v>
                </c:pt>
                <c:pt idx="1502">
                  <c:v>584.02618351182809</c:v>
                </c:pt>
                <c:pt idx="1503">
                  <c:v>594.71420891246396</c:v>
                </c:pt>
                <c:pt idx="1504">
                  <c:v>588.15061580483837</c:v>
                </c:pt>
                <c:pt idx="1505">
                  <c:v>562.54070971269095</c:v>
                </c:pt>
                <c:pt idx="1506">
                  <c:v>550.973107086705</c:v>
                </c:pt>
                <c:pt idx="1507">
                  <c:v>550.30750705763</c:v>
                </c:pt>
                <c:pt idx="1508">
                  <c:v>549.66932241573738</c:v>
                </c:pt>
                <c:pt idx="1509">
                  <c:v>552.60505800140049</c:v>
                </c:pt>
                <c:pt idx="1510">
                  <c:v>543.92205541200246</c:v>
                </c:pt>
                <c:pt idx="1511">
                  <c:v>524.39656670888996</c:v>
                </c:pt>
                <c:pt idx="1512">
                  <c:v>526.06138768889809</c:v>
                </c:pt>
                <c:pt idx="1513">
                  <c:v>524.76627288182772</c:v>
                </c:pt>
                <c:pt idx="1514">
                  <c:v>541.53441250739115</c:v>
                </c:pt>
                <c:pt idx="1515">
                  <c:v>519.98501706061995</c:v>
                </c:pt>
                <c:pt idx="1516">
                  <c:v>509.15932302239008</c:v>
                </c:pt>
                <c:pt idx="1517">
                  <c:v>504.04742763726432</c:v>
                </c:pt>
                <c:pt idx="1518">
                  <c:v>505.46672225334396</c:v>
                </c:pt>
                <c:pt idx="1519">
                  <c:v>495.71207313701501</c:v>
                </c:pt>
                <c:pt idx="1520">
                  <c:v>473.118165526898</c:v>
                </c:pt>
                <c:pt idx="1521">
                  <c:v>478.78142097649925</c:v>
                </c:pt>
                <c:pt idx="1522">
                  <c:v>492.08761751063003</c:v>
                </c:pt>
                <c:pt idx="1523">
                  <c:v>487.88754543173502</c:v>
                </c:pt>
                <c:pt idx="1524">
                  <c:v>521.31957368968995</c:v>
                </c:pt>
                <c:pt idx="1525">
                  <c:v>545.24989439763601</c:v>
                </c:pt>
                <c:pt idx="1526">
                  <c:v>525.55916298854299</c:v>
                </c:pt>
                <c:pt idx="1527">
                  <c:v>541.24440116470396</c:v>
                </c:pt>
                <c:pt idx="1528">
                  <c:v>572.7042271042576</c:v>
                </c:pt>
                <c:pt idx="1529">
                  <c:v>574.631235667743</c:v>
                </c:pt>
                <c:pt idx="1530">
                  <c:v>599.69994078903255</c:v>
                </c:pt>
                <c:pt idx="1531">
                  <c:v>573.098122348944</c:v>
                </c:pt>
                <c:pt idx="1532">
                  <c:v>568.010027654743</c:v>
                </c:pt>
                <c:pt idx="1533">
                  <c:v>601.92112507294485</c:v>
                </c:pt>
                <c:pt idx="1534">
                  <c:v>570.00671818737703</c:v>
                </c:pt>
                <c:pt idx="1535">
                  <c:v>576.515519261485</c:v>
                </c:pt>
                <c:pt idx="1536">
                  <c:v>589.24639358218053</c:v>
                </c:pt>
                <c:pt idx="1537">
                  <c:v>565.42065291876099</c:v>
                </c:pt>
                <c:pt idx="1538">
                  <c:v>565.93992630305399</c:v>
                </c:pt>
                <c:pt idx="1539">
                  <c:v>562.26139944349848</c:v>
                </c:pt>
                <c:pt idx="1540">
                  <c:v>566.8645569251629</c:v>
                </c:pt>
                <c:pt idx="1541">
                  <c:v>561.64801893146807</c:v>
                </c:pt>
                <c:pt idx="1542">
                  <c:v>550.95049424224806</c:v>
                </c:pt>
                <c:pt idx="1543">
                  <c:v>551.63170553391899</c:v>
                </c:pt>
                <c:pt idx="1544">
                  <c:v>552.83852102444587</c:v>
                </c:pt>
                <c:pt idx="1545">
                  <c:v>574.39830461700342</c:v>
                </c:pt>
                <c:pt idx="1546">
                  <c:v>578.48794727166955</c:v>
                </c:pt>
                <c:pt idx="1547">
                  <c:v>588.55794162388099</c:v>
                </c:pt>
                <c:pt idx="1548">
                  <c:v>576.302881686624</c:v>
                </c:pt>
                <c:pt idx="1549">
                  <c:v>566.05135574638905</c:v>
                </c:pt>
                <c:pt idx="1550">
                  <c:v>573.82552747763702</c:v>
                </c:pt>
                <c:pt idx="1551">
                  <c:v>576.12520468282048</c:v>
                </c:pt>
                <c:pt idx="1552">
                  <c:v>550.20222013867999</c:v>
                </c:pt>
                <c:pt idx="1553">
                  <c:v>571.26528134276498</c:v>
                </c:pt>
                <c:pt idx="1554">
                  <c:v>544.08962869334789</c:v>
                </c:pt>
                <c:pt idx="1555">
                  <c:v>525.31849749176399</c:v>
                </c:pt>
                <c:pt idx="1556">
                  <c:v>517.27110579670205</c:v>
                </c:pt>
                <c:pt idx="1557">
                  <c:v>514.91232236506846</c:v>
                </c:pt>
                <c:pt idx="1558">
                  <c:v>518.2844527664214</c:v>
                </c:pt>
                <c:pt idx="1559">
                  <c:v>531.04570013846399</c:v>
                </c:pt>
                <c:pt idx="1560">
                  <c:v>532.18309899598808</c:v>
                </c:pt>
                <c:pt idx="1561">
                  <c:v>529.113115877989</c:v>
                </c:pt>
                <c:pt idx="1562">
                  <c:v>532.57569102980301</c:v>
                </c:pt>
                <c:pt idx="1563">
                  <c:v>532.46128625246399</c:v>
                </c:pt>
                <c:pt idx="1564">
                  <c:v>541.89198370518102</c:v>
                </c:pt>
                <c:pt idx="1565">
                  <c:v>518.70719133701652</c:v>
                </c:pt>
                <c:pt idx="1566">
                  <c:v>511.47748260332276</c:v>
                </c:pt>
                <c:pt idx="1567">
                  <c:v>526.50853926528953</c:v>
                </c:pt>
                <c:pt idx="1568">
                  <c:v>509.94096019781256</c:v>
                </c:pt>
                <c:pt idx="1569">
                  <c:v>503.62833410960394</c:v>
                </c:pt>
                <c:pt idx="1570">
                  <c:v>501.46719409464464</c:v>
                </c:pt>
                <c:pt idx="1571">
                  <c:v>510.99100973271226</c:v>
                </c:pt>
                <c:pt idx="1572">
                  <c:v>542.01117340634755</c:v>
                </c:pt>
                <c:pt idx="1573">
                  <c:v>534.22527581145289</c:v>
                </c:pt>
                <c:pt idx="1574">
                  <c:v>519.66558109506548</c:v>
                </c:pt>
                <c:pt idx="1575">
                  <c:v>499.37719990312695</c:v>
                </c:pt>
                <c:pt idx="1576">
                  <c:v>479.03865461977102</c:v>
                </c:pt>
                <c:pt idx="1577">
                  <c:v>478.07259662237499</c:v>
                </c:pt>
                <c:pt idx="1578">
                  <c:v>465.88987467379576</c:v>
                </c:pt>
                <c:pt idx="1579">
                  <c:v>456.72162950204199</c:v>
                </c:pt>
                <c:pt idx="1580">
                  <c:v>443.16149879053904</c:v>
                </c:pt>
                <c:pt idx="1581">
                  <c:v>457.26782154487631</c:v>
                </c:pt>
                <c:pt idx="1582">
                  <c:v>462.12635460897138</c:v>
                </c:pt>
                <c:pt idx="1583">
                  <c:v>457.11446622608202</c:v>
                </c:pt>
                <c:pt idx="1584">
                  <c:v>449.186490975033</c:v>
                </c:pt>
                <c:pt idx="1585">
                  <c:v>451.73404519908001</c:v>
                </c:pt>
                <c:pt idx="1586">
                  <c:v>445.75654906003263</c:v>
                </c:pt>
                <c:pt idx="1587">
                  <c:v>445.35923158221601</c:v>
                </c:pt>
                <c:pt idx="1588">
                  <c:v>458.48305671282839</c:v>
                </c:pt>
                <c:pt idx="1589">
                  <c:v>479.15805163003876</c:v>
                </c:pt>
                <c:pt idx="1590">
                  <c:v>500.77579105196895</c:v>
                </c:pt>
                <c:pt idx="1591">
                  <c:v>499.94186337438157</c:v>
                </c:pt>
                <c:pt idx="1592">
                  <c:v>508.75360776745799</c:v>
                </c:pt>
                <c:pt idx="1593">
                  <c:v>491.13189540168338</c:v>
                </c:pt>
                <c:pt idx="1594">
                  <c:v>489.251418019342</c:v>
                </c:pt>
                <c:pt idx="1595">
                  <c:v>487.89331365639225</c:v>
                </c:pt>
                <c:pt idx="1596">
                  <c:v>465.22627067986002</c:v>
                </c:pt>
                <c:pt idx="1597">
                  <c:v>470.95177860030896</c:v>
                </c:pt>
                <c:pt idx="1598">
                  <c:v>461.27981071619593</c:v>
                </c:pt>
                <c:pt idx="1599">
                  <c:v>476.0943677570375</c:v>
                </c:pt>
                <c:pt idx="1600">
                  <c:v>462.27098630900798</c:v>
                </c:pt>
                <c:pt idx="1601">
                  <c:v>434.35019290330905</c:v>
                </c:pt>
                <c:pt idx="1602">
                  <c:v>429.00232653232501</c:v>
                </c:pt>
                <c:pt idx="1603">
                  <c:v>437.99009042032395</c:v>
                </c:pt>
                <c:pt idx="1604">
                  <c:v>456.81727373733997</c:v>
                </c:pt>
                <c:pt idx="1605">
                  <c:v>510.18630100157407</c:v>
                </c:pt>
                <c:pt idx="1606">
                  <c:v>499.888214029523</c:v>
                </c:pt>
                <c:pt idx="1607">
                  <c:v>467.02301037079695</c:v>
                </c:pt>
                <c:pt idx="1608">
                  <c:v>471.29017930984895</c:v>
                </c:pt>
                <c:pt idx="1609">
                  <c:v>481.27123991129173</c:v>
                </c:pt>
                <c:pt idx="1610">
                  <c:v>486.9832014504712</c:v>
                </c:pt>
                <c:pt idx="1611">
                  <c:v>491.56927224240769</c:v>
                </c:pt>
                <c:pt idx="1612">
                  <c:v>534.16309371511295</c:v>
                </c:pt>
                <c:pt idx="1613">
                  <c:v>543.99281399966503</c:v>
                </c:pt>
                <c:pt idx="1614">
                  <c:v>543.94155441399732</c:v>
                </c:pt>
                <c:pt idx="1615">
                  <c:v>531.05968201463349</c:v>
                </c:pt>
                <c:pt idx="1616">
                  <c:v>505.62681650395405</c:v>
                </c:pt>
                <c:pt idx="1617">
                  <c:v>483.311810541358</c:v>
                </c:pt>
                <c:pt idx="1618">
                  <c:v>507.64192500592657</c:v>
                </c:pt>
                <c:pt idx="1619">
                  <c:v>516.94605391326297</c:v>
                </c:pt>
                <c:pt idx="1620">
                  <c:v>499.99171001522507</c:v>
                </c:pt>
                <c:pt idx="1621">
                  <c:v>495.35563254805299</c:v>
                </c:pt>
                <c:pt idx="1622">
                  <c:v>489.8281081473375</c:v>
                </c:pt>
                <c:pt idx="1623">
                  <c:v>491.15723268331976</c:v>
                </c:pt>
                <c:pt idx="1624">
                  <c:v>462.63230845280907</c:v>
                </c:pt>
                <c:pt idx="1625">
                  <c:v>472.10480862907883</c:v>
                </c:pt>
                <c:pt idx="1626">
                  <c:v>461.85161401385238</c:v>
                </c:pt>
                <c:pt idx="1627">
                  <c:v>474.00671629714543</c:v>
                </c:pt>
                <c:pt idx="1628">
                  <c:v>463.81617063534497</c:v>
                </c:pt>
                <c:pt idx="1629">
                  <c:v>459.93202728406101</c:v>
                </c:pt>
                <c:pt idx="1630">
                  <c:v>456.45448831702731</c:v>
                </c:pt>
                <c:pt idx="1631">
                  <c:v>461.41581095179725</c:v>
                </c:pt>
                <c:pt idx="1632">
                  <c:v>478.14927219381627</c:v>
                </c:pt>
                <c:pt idx="1633">
                  <c:v>482.77297834223907</c:v>
                </c:pt>
                <c:pt idx="1634">
                  <c:v>457.33632418538269</c:v>
                </c:pt>
                <c:pt idx="1635">
                  <c:v>445.4659129621088</c:v>
                </c:pt>
                <c:pt idx="1636">
                  <c:v>462.70677404955944</c:v>
                </c:pt>
                <c:pt idx="1637">
                  <c:v>462.1091686711315</c:v>
                </c:pt>
                <c:pt idx="1638">
                  <c:v>463.00820239709896</c:v>
                </c:pt>
                <c:pt idx="1639">
                  <c:v>467.70168774638393</c:v>
                </c:pt>
                <c:pt idx="1640">
                  <c:v>450.23568264980202</c:v>
                </c:pt>
                <c:pt idx="1641">
                  <c:v>438.67127498103099</c:v>
                </c:pt>
                <c:pt idx="1642">
                  <c:v>458.85851120966493</c:v>
                </c:pt>
                <c:pt idx="1643">
                  <c:v>475.22436214263399</c:v>
                </c:pt>
                <c:pt idx="1644">
                  <c:v>492.34176485151102</c:v>
                </c:pt>
                <c:pt idx="1645">
                  <c:v>467.57046700520397</c:v>
                </c:pt>
                <c:pt idx="1646">
                  <c:v>473.95580445297838</c:v>
                </c:pt>
                <c:pt idx="1647">
                  <c:v>478.65058559540557</c:v>
                </c:pt>
                <c:pt idx="1648">
                  <c:v>463.69117127128487</c:v>
                </c:pt>
                <c:pt idx="1649">
                  <c:v>472.55228719749675</c:v>
                </c:pt>
                <c:pt idx="1650">
                  <c:v>468.8012309099725</c:v>
                </c:pt>
                <c:pt idx="1651">
                  <c:v>462.90277646182244</c:v>
                </c:pt>
                <c:pt idx="1652">
                  <c:v>473.10684310506576</c:v>
                </c:pt>
                <c:pt idx="1653">
                  <c:v>460.08653645339825</c:v>
                </c:pt>
                <c:pt idx="1654">
                  <c:v>464.19241408718943</c:v>
                </c:pt>
                <c:pt idx="1655">
                  <c:v>463.79713663069163</c:v>
                </c:pt>
                <c:pt idx="1656">
                  <c:v>444.08990705359395</c:v>
                </c:pt>
                <c:pt idx="1657">
                  <c:v>462.43419879548219</c:v>
                </c:pt>
                <c:pt idx="1658">
                  <c:v>473.72260695750543</c:v>
                </c:pt>
                <c:pt idx="1659">
                  <c:v>472.61033254434</c:v>
                </c:pt>
                <c:pt idx="1660">
                  <c:v>478.0053958957605</c:v>
                </c:pt>
                <c:pt idx="1661">
                  <c:v>483.04203651529099</c:v>
                </c:pt>
                <c:pt idx="1662">
                  <c:v>531.59171486370008</c:v>
                </c:pt>
                <c:pt idx="1663">
                  <c:v>519.49728547311497</c:v>
                </c:pt>
                <c:pt idx="1664">
                  <c:v>542.74311933587705</c:v>
                </c:pt>
                <c:pt idx="1665">
                  <c:v>531.902893805286</c:v>
                </c:pt>
                <c:pt idx="1666">
                  <c:v>530.49424146608305</c:v>
                </c:pt>
                <c:pt idx="1667">
                  <c:v>526.54515049278461</c:v>
                </c:pt>
                <c:pt idx="1668">
                  <c:v>532.28055599589902</c:v>
                </c:pt>
                <c:pt idx="1669">
                  <c:v>520.30773555234555</c:v>
                </c:pt>
                <c:pt idx="1670">
                  <c:v>519.44418269060293</c:v>
                </c:pt>
                <c:pt idx="1671">
                  <c:v>503.71715926558693</c:v>
                </c:pt>
                <c:pt idx="1672">
                  <c:v>520.32048201192697</c:v>
                </c:pt>
                <c:pt idx="1673">
                  <c:v>521.40939416233653</c:v>
                </c:pt>
                <c:pt idx="1674">
                  <c:v>511.19763802248769</c:v>
                </c:pt>
                <c:pt idx="1675">
                  <c:v>506.4879688640745</c:v>
                </c:pt>
                <c:pt idx="1676">
                  <c:v>532.88778223533802</c:v>
                </c:pt>
                <c:pt idx="1677">
                  <c:v>491.60566782431283</c:v>
                </c:pt>
                <c:pt idx="1678">
                  <c:v>463.0711660989225</c:v>
                </c:pt>
                <c:pt idx="1679">
                  <c:v>457.21841958503393</c:v>
                </c:pt>
                <c:pt idx="1680">
                  <c:v>455.60488898210298</c:v>
                </c:pt>
                <c:pt idx="1681">
                  <c:v>442.57704317026497</c:v>
                </c:pt>
                <c:pt idx="1682">
                  <c:v>430.55002646092299</c:v>
                </c:pt>
                <c:pt idx="1683">
                  <c:v>424.53474004545905</c:v>
                </c:pt>
                <c:pt idx="1684">
                  <c:v>402.417230795953</c:v>
                </c:pt>
                <c:pt idx="1685">
                  <c:v>389.69062875300102</c:v>
                </c:pt>
                <c:pt idx="1686">
                  <c:v>398.07672338870896</c:v>
                </c:pt>
                <c:pt idx="1687">
                  <c:v>418.92416218875002</c:v>
                </c:pt>
                <c:pt idx="1688">
                  <c:v>437.16459492594902</c:v>
                </c:pt>
                <c:pt idx="1689">
                  <c:v>439.07988567298651</c:v>
                </c:pt>
                <c:pt idx="1690">
                  <c:v>448.38877408752899</c:v>
                </c:pt>
                <c:pt idx="1691">
                  <c:v>445.06419342861051</c:v>
                </c:pt>
                <c:pt idx="1692">
                  <c:v>425.03065247245695</c:v>
                </c:pt>
                <c:pt idx="1693">
                  <c:v>419.014566658418</c:v>
                </c:pt>
                <c:pt idx="1694">
                  <c:v>419.17216887319597</c:v>
                </c:pt>
                <c:pt idx="1695">
                  <c:v>382.17645418449302</c:v>
                </c:pt>
                <c:pt idx="1696">
                  <c:v>355.00343884358443</c:v>
                </c:pt>
                <c:pt idx="1697">
                  <c:v>352.10774301069705</c:v>
                </c:pt>
                <c:pt idx="1698">
                  <c:v>354.64272145977657</c:v>
                </c:pt>
                <c:pt idx="1699">
                  <c:v>354.11825076998696</c:v>
                </c:pt>
                <c:pt idx="1700">
                  <c:v>348.94089786477701</c:v>
                </c:pt>
                <c:pt idx="1701">
                  <c:v>358.87035372081101</c:v>
                </c:pt>
                <c:pt idx="1702">
                  <c:v>361.49893811608825</c:v>
                </c:pt>
                <c:pt idx="1703">
                  <c:v>354.56765781328198</c:v>
                </c:pt>
                <c:pt idx="1704">
                  <c:v>362.18646810370058</c:v>
                </c:pt>
                <c:pt idx="1705">
                  <c:v>370.72275625350369</c:v>
                </c:pt>
                <c:pt idx="1706">
                  <c:v>368.55104410068896</c:v>
                </c:pt>
                <c:pt idx="1707">
                  <c:v>369.51939837407269</c:v>
                </c:pt>
                <c:pt idx="1708">
                  <c:v>374.29030103945405</c:v>
                </c:pt>
                <c:pt idx="1709">
                  <c:v>375.01390372013196</c:v>
                </c:pt>
                <c:pt idx="1710">
                  <c:v>407.63025473502398</c:v>
                </c:pt>
                <c:pt idx="1711">
                  <c:v>436.55672593192395</c:v>
                </c:pt>
                <c:pt idx="1712">
                  <c:v>439.58776276285198</c:v>
                </c:pt>
                <c:pt idx="1713">
                  <c:v>437.10540936593338</c:v>
                </c:pt>
                <c:pt idx="1714">
                  <c:v>427.50203531666602</c:v>
                </c:pt>
                <c:pt idx="1715">
                  <c:v>430.91511084804307</c:v>
                </c:pt>
                <c:pt idx="1716">
                  <c:v>437.33011189514764</c:v>
                </c:pt>
                <c:pt idx="1717">
                  <c:v>416.27812273764363</c:v>
                </c:pt>
                <c:pt idx="1718">
                  <c:v>430.84077955351</c:v>
                </c:pt>
                <c:pt idx="1719">
                  <c:v>435.22092654889337</c:v>
                </c:pt>
                <c:pt idx="1720">
                  <c:v>433.75793257474902</c:v>
                </c:pt>
                <c:pt idx="1721">
                  <c:v>435.59039079089303</c:v>
                </c:pt>
                <c:pt idx="1722">
                  <c:v>439.26887843810869</c:v>
                </c:pt>
                <c:pt idx="1723">
                  <c:v>430.10667536584998</c:v>
                </c:pt>
                <c:pt idx="1724">
                  <c:v>441.31815163143898</c:v>
                </c:pt>
                <c:pt idx="1725">
                  <c:v>440.87748110962764</c:v>
                </c:pt>
                <c:pt idx="1726">
                  <c:v>477.11635675376903</c:v>
                </c:pt>
                <c:pt idx="1727">
                  <c:v>476.06175747002044</c:v>
                </c:pt>
                <c:pt idx="1728">
                  <c:v>506.15335795463551</c:v>
                </c:pt>
                <c:pt idx="1729">
                  <c:v>497.35454521655402</c:v>
                </c:pt>
                <c:pt idx="1730">
                  <c:v>492.30924733539183</c:v>
                </c:pt>
                <c:pt idx="1731">
                  <c:v>492.29071673218374</c:v>
                </c:pt>
                <c:pt idx="1732">
                  <c:v>477.83918071230602</c:v>
                </c:pt>
                <c:pt idx="1733">
                  <c:v>473.09094481883898</c:v>
                </c:pt>
                <c:pt idx="1734">
                  <c:v>461.85713918472402</c:v>
                </c:pt>
                <c:pt idx="1735">
                  <c:v>450.04822203197898</c:v>
                </c:pt>
                <c:pt idx="1736">
                  <c:v>466.93883098617687</c:v>
                </c:pt>
                <c:pt idx="1737">
                  <c:v>471.05024956103205</c:v>
                </c:pt>
                <c:pt idx="1738">
                  <c:v>459.678278666712</c:v>
                </c:pt>
                <c:pt idx="1739">
                  <c:v>473.98392423678195</c:v>
                </c:pt>
                <c:pt idx="1740">
                  <c:v>469.72176726992751</c:v>
                </c:pt>
                <c:pt idx="1741">
                  <c:v>462.97475364419751</c:v>
                </c:pt>
                <c:pt idx="1742">
                  <c:v>438.50040005610896</c:v>
                </c:pt>
                <c:pt idx="1743">
                  <c:v>438.98105947520975</c:v>
                </c:pt>
                <c:pt idx="1744">
                  <c:v>462.20709198864893</c:v>
                </c:pt>
                <c:pt idx="1745">
                  <c:v>467.19288645540098</c:v>
                </c:pt>
                <c:pt idx="1746">
                  <c:v>456.70485499897899</c:v>
                </c:pt>
                <c:pt idx="1747">
                  <c:v>467.04579220020003</c:v>
                </c:pt>
                <c:pt idx="1748">
                  <c:v>458.02767701658064</c:v>
                </c:pt>
                <c:pt idx="1749">
                  <c:v>460.09684451069393</c:v>
                </c:pt>
                <c:pt idx="1750">
                  <c:v>445.28972290872196</c:v>
                </c:pt>
                <c:pt idx="1751">
                  <c:v>443.82803859069406</c:v>
                </c:pt>
                <c:pt idx="1752">
                  <c:v>444.27370700300293</c:v>
                </c:pt>
                <c:pt idx="1753">
                  <c:v>450.05055516283102</c:v>
                </c:pt>
                <c:pt idx="1754">
                  <c:v>451.84449590858969</c:v>
                </c:pt>
                <c:pt idx="1755">
                  <c:v>457.82044582573195</c:v>
                </c:pt>
                <c:pt idx="1756">
                  <c:v>433.74717133915902</c:v>
                </c:pt>
                <c:pt idx="1757">
                  <c:v>418.41929211245798</c:v>
                </c:pt>
                <c:pt idx="1758">
                  <c:v>398.53193555961525</c:v>
                </c:pt>
                <c:pt idx="1759">
                  <c:v>393.43833231058187</c:v>
                </c:pt>
                <c:pt idx="1760">
                  <c:v>408.38243234471798</c:v>
                </c:pt>
                <c:pt idx="1761">
                  <c:v>381.09909944889307</c:v>
                </c:pt>
                <c:pt idx="1762">
                  <c:v>386.01586063533983</c:v>
                </c:pt>
                <c:pt idx="1763">
                  <c:v>408.89292945552199</c:v>
                </c:pt>
                <c:pt idx="1764">
                  <c:v>416.98904570025599</c:v>
                </c:pt>
                <c:pt idx="1765">
                  <c:v>453.47949326163194</c:v>
                </c:pt>
                <c:pt idx="1766">
                  <c:v>467.18465932210205</c:v>
                </c:pt>
                <c:pt idx="1767">
                  <c:v>472.705110893322</c:v>
                </c:pt>
                <c:pt idx="1768">
                  <c:v>476.64729323057838</c:v>
                </c:pt>
                <c:pt idx="1769">
                  <c:v>497.16852681844608</c:v>
                </c:pt>
                <c:pt idx="1770">
                  <c:v>498.91419229866563</c:v>
                </c:pt>
                <c:pt idx="1771">
                  <c:v>499.88663749510869</c:v>
                </c:pt>
                <c:pt idx="1772">
                  <c:v>500.89679219866269</c:v>
                </c:pt>
                <c:pt idx="1773">
                  <c:v>512.29013444871953</c:v>
                </c:pt>
                <c:pt idx="1774">
                  <c:v>493.37430627875898</c:v>
                </c:pt>
                <c:pt idx="1775">
                  <c:v>504.68574077189697</c:v>
                </c:pt>
                <c:pt idx="1776">
                  <c:v>493.31541737857845</c:v>
                </c:pt>
                <c:pt idx="1777">
                  <c:v>443.97707460424601</c:v>
                </c:pt>
                <c:pt idx="1778">
                  <c:v>453.60632116174901</c:v>
                </c:pt>
                <c:pt idx="1779">
                  <c:v>435.10238096142098</c:v>
                </c:pt>
                <c:pt idx="1780">
                  <c:v>421.73886389256802</c:v>
                </c:pt>
                <c:pt idx="1781">
                  <c:v>407.52096215542502</c:v>
                </c:pt>
                <c:pt idx="1782">
                  <c:v>407.3465882992665</c:v>
                </c:pt>
                <c:pt idx="1783">
                  <c:v>422.70684931604404</c:v>
                </c:pt>
                <c:pt idx="1784">
                  <c:v>419.04654472140697</c:v>
                </c:pt>
                <c:pt idx="1785">
                  <c:v>409.17797191658599</c:v>
                </c:pt>
                <c:pt idx="1786">
                  <c:v>427.08603680225406</c:v>
                </c:pt>
                <c:pt idx="1787">
                  <c:v>445.73177788325694</c:v>
                </c:pt>
                <c:pt idx="1788">
                  <c:v>439.67062561154751</c:v>
                </c:pt>
                <c:pt idx="1789">
                  <c:v>439.60851529375202</c:v>
                </c:pt>
                <c:pt idx="1790">
                  <c:v>430.832540088813</c:v>
                </c:pt>
                <c:pt idx="1791">
                  <c:v>450.10450852344957</c:v>
                </c:pt>
                <c:pt idx="1792">
                  <c:v>480.81960353648338</c:v>
                </c:pt>
                <c:pt idx="1793">
                  <c:v>492.79595834324664</c:v>
                </c:pt>
                <c:pt idx="1794">
                  <c:v>490.88255471238563</c:v>
                </c:pt>
                <c:pt idx="1795">
                  <c:v>493.34925570456176</c:v>
                </c:pt>
                <c:pt idx="1796">
                  <c:v>503.19468213239958</c:v>
                </c:pt>
                <c:pt idx="1797">
                  <c:v>486.47999552620064</c:v>
                </c:pt>
                <c:pt idx="1798">
                  <c:v>458.46707897666244</c:v>
                </c:pt>
                <c:pt idx="1799">
                  <c:v>438.13321033084998</c:v>
                </c:pt>
                <c:pt idx="1800">
                  <c:v>455.09209925705869</c:v>
                </c:pt>
                <c:pt idx="1801">
                  <c:v>451.86637412763099</c:v>
                </c:pt>
                <c:pt idx="1802">
                  <c:v>434.25751839526299</c:v>
                </c:pt>
                <c:pt idx="1803">
                  <c:v>413.86216644008425</c:v>
                </c:pt>
                <c:pt idx="1804">
                  <c:v>405.02802231179101</c:v>
                </c:pt>
                <c:pt idx="1805">
                  <c:v>415.742554649608</c:v>
                </c:pt>
                <c:pt idx="1806">
                  <c:v>424.20777969085657</c:v>
                </c:pt>
                <c:pt idx="1807">
                  <c:v>413.19501958616894</c:v>
                </c:pt>
                <c:pt idx="1808">
                  <c:v>439.03351382821893</c:v>
                </c:pt>
                <c:pt idx="1809">
                  <c:v>452.29143704684907</c:v>
                </c:pt>
                <c:pt idx="1810">
                  <c:v>445.90568600233308</c:v>
                </c:pt>
                <c:pt idx="1811">
                  <c:v>440.17755208576676</c:v>
                </c:pt>
                <c:pt idx="1812">
                  <c:v>434.16268471805182</c:v>
                </c:pt>
                <c:pt idx="1813">
                  <c:v>431.20469066011901</c:v>
                </c:pt>
                <c:pt idx="1814">
                  <c:v>424.60764069574645</c:v>
                </c:pt>
                <c:pt idx="1815">
                  <c:v>426.15894254598999</c:v>
                </c:pt>
                <c:pt idx="1816">
                  <c:v>453.18064140874401</c:v>
                </c:pt>
                <c:pt idx="1817">
                  <c:v>438.83540367682298</c:v>
                </c:pt>
                <c:pt idx="1818">
                  <c:v>411.14816598300808</c:v>
                </c:pt>
                <c:pt idx="1819">
                  <c:v>391.53975825631193</c:v>
                </c:pt>
                <c:pt idx="1820">
                  <c:v>406.482236090036</c:v>
                </c:pt>
                <c:pt idx="1821">
                  <c:v>409.095250121932</c:v>
                </c:pt>
                <c:pt idx="1822">
                  <c:v>405.71811258512838</c:v>
                </c:pt>
                <c:pt idx="1823">
                  <c:v>417.14437892141905</c:v>
                </c:pt>
                <c:pt idx="1824">
                  <c:v>421.81653973693551</c:v>
                </c:pt>
                <c:pt idx="1825">
                  <c:v>433.8232784637795</c:v>
                </c:pt>
                <c:pt idx="1826">
                  <c:v>448.72501644485425</c:v>
                </c:pt>
                <c:pt idx="1827">
                  <c:v>441.79845659213544</c:v>
                </c:pt>
                <c:pt idx="1828">
                  <c:v>414.72868482530998</c:v>
                </c:pt>
                <c:pt idx="1829">
                  <c:v>439.07673351247638</c:v>
                </c:pt>
                <c:pt idx="1830">
                  <c:v>422.34789213538221</c:v>
                </c:pt>
                <c:pt idx="1831">
                  <c:v>411.94287036069198</c:v>
                </c:pt>
                <c:pt idx="1832">
                  <c:v>400.49582441525951</c:v>
                </c:pt>
                <c:pt idx="1833">
                  <c:v>445.50590682237396</c:v>
                </c:pt>
                <c:pt idx="1834">
                  <c:v>425.13634306726425</c:v>
                </c:pt>
                <c:pt idx="1835">
                  <c:v>475.71970588781801</c:v>
                </c:pt>
                <c:pt idx="1836">
                  <c:v>460.67251512524098</c:v>
                </c:pt>
                <c:pt idx="1837">
                  <c:v>434.46941324470203</c:v>
                </c:pt>
                <c:pt idx="1838">
                  <c:v>446.11944295233701</c:v>
                </c:pt>
                <c:pt idx="1839">
                  <c:v>453.37859584988951</c:v>
                </c:pt>
                <c:pt idx="1840">
                  <c:v>458.31670119485676</c:v>
                </c:pt>
                <c:pt idx="1841">
                  <c:v>445.65953094695601</c:v>
                </c:pt>
                <c:pt idx="1842">
                  <c:v>444.80397723703896</c:v>
                </c:pt>
                <c:pt idx="1843">
                  <c:v>457.32424464008204</c:v>
                </c:pt>
                <c:pt idx="1844">
                  <c:v>437.78341267586001</c:v>
                </c:pt>
                <c:pt idx="1845">
                  <c:v>428.60345198974858</c:v>
                </c:pt>
                <c:pt idx="1846">
                  <c:v>417.58930647366196</c:v>
                </c:pt>
                <c:pt idx="1847">
                  <c:v>404.70475297584397</c:v>
                </c:pt>
                <c:pt idx="1848">
                  <c:v>413.02681997512906</c:v>
                </c:pt>
                <c:pt idx="1849">
                  <c:v>442.98599231279894</c:v>
                </c:pt>
                <c:pt idx="1850">
                  <c:v>322.805071863291</c:v>
                </c:pt>
                <c:pt idx="1851">
                  <c:v>310.51189917616801</c:v>
                </c:pt>
                <c:pt idx="1852">
                  <c:v>449.45767706440608</c:v>
                </c:pt>
                <c:pt idx="1853">
                  <c:v>424.62852912238196</c:v>
                </c:pt>
                <c:pt idx="1854">
                  <c:v>406.78172985851199</c:v>
                </c:pt>
                <c:pt idx="1855">
                  <c:v>422.26964220294138</c:v>
                </c:pt>
                <c:pt idx="1856">
                  <c:v>415.33313769317243</c:v>
                </c:pt>
                <c:pt idx="1857">
                  <c:v>422.67407756473676</c:v>
                </c:pt>
                <c:pt idx="1858">
                  <c:v>431.44733465397769</c:v>
                </c:pt>
                <c:pt idx="1859">
                  <c:v>430.59879039094301</c:v>
                </c:pt>
                <c:pt idx="1860">
                  <c:v>427.346590518038</c:v>
                </c:pt>
                <c:pt idx="1861">
                  <c:v>417.32321797203707</c:v>
                </c:pt>
                <c:pt idx="1862">
                  <c:v>407.0428457596505</c:v>
                </c:pt>
                <c:pt idx="1863">
                  <c:v>402.21637680301944</c:v>
                </c:pt>
                <c:pt idx="1864">
                  <c:v>392.44569552054651</c:v>
                </c:pt>
                <c:pt idx="1865">
                  <c:v>387.1991721942515</c:v>
                </c:pt>
                <c:pt idx="1866">
                  <c:v>388.50088083161057</c:v>
                </c:pt>
                <c:pt idx="1867">
                  <c:v>382.485920530155</c:v>
                </c:pt>
                <c:pt idx="1868">
                  <c:v>368.32527309474676</c:v>
                </c:pt>
                <c:pt idx="1869">
                  <c:v>381.452144617523</c:v>
                </c:pt>
                <c:pt idx="1870">
                  <c:v>372.54644744868807</c:v>
                </c:pt>
                <c:pt idx="1871">
                  <c:v>364.14547088943601</c:v>
                </c:pt>
                <c:pt idx="1872">
                  <c:v>359.881141091431</c:v>
                </c:pt>
                <c:pt idx="1873">
                  <c:v>370.086566295767</c:v>
                </c:pt>
                <c:pt idx="1874">
                  <c:v>364.54630211279903</c:v>
                </c:pt>
                <c:pt idx="1875">
                  <c:v>358.813582520414</c:v>
                </c:pt>
                <c:pt idx="1876">
                  <c:v>389.66003770732897</c:v>
                </c:pt>
                <c:pt idx="1877">
                  <c:v>389.75948263544728</c:v>
                </c:pt>
                <c:pt idx="1878">
                  <c:v>394.93204922651603</c:v>
                </c:pt>
                <c:pt idx="1879">
                  <c:v>382.32036363574196</c:v>
                </c:pt>
                <c:pt idx="1880">
                  <c:v>365.26411504882407</c:v>
                </c:pt>
                <c:pt idx="1881">
                  <c:v>350.46616984056169</c:v>
                </c:pt>
                <c:pt idx="1882">
                  <c:v>355.27071432972298</c:v>
                </c:pt>
                <c:pt idx="1883">
                  <c:v>356.8919607359615</c:v>
                </c:pt>
                <c:pt idx="1884">
                  <c:v>377.9574639972825</c:v>
                </c:pt>
                <c:pt idx="1885">
                  <c:v>384.27058396845194</c:v>
                </c:pt>
                <c:pt idx="1886">
                  <c:v>372.43564200786</c:v>
                </c:pt>
                <c:pt idx="1887">
                  <c:v>329.12845015524198</c:v>
                </c:pt>
                <c:pt idx="1888">
                  <c:v>298.56926444949301</c:v>
                </c:pt>
                <c:pt idx="1889">
                  <c:v>306.93697906851787</c:v>
                </c:pt>
                <c:pt idx="1890">
                  <c:v>307.45136247841043</c:v>
                </c:pt>
                <c:pt idx="1891">
                  <c:v>332.69890439735701</c:v>
                </c:pt>
                <c:pt idx="1892">
                  <c:v>325.72094400018869</c:v>
                </c:pt>
                <c:pt idx="1893">
                  <c:v>323.11721860198469</c:v>
                </c:pt>
                <c:pt idx="1894">
                  <c:v>331.85323224358763</c:v>
                </c:pt>
                <c:pt idx="1895">
                  <c:v>357.70674501277944</c:v>
                </c:pt>
                <c:pt idx="1896">
                  <c:v>350.20156548618826</c:v>
                </c:pt>
                <c:pt idx="1897">
                  <c:v>360.25808768418398</c:v>
                </c:pt>
                <c:pt idx="1898">
                  <c:v>379.18429376856898</c:v>
                </c:pt>
                <c:pt idx="1899">
                  <c:v>390.18832643447064</c:v>
                </c:pt>
                <c:pt idx="1900">
                  <c:v>376.53769791287169</c:v>
                </c:pt>
                <c:pt idx="1901">
                  <c:v>365.08217484400944</c:v>
                </c:pt>
                <c:pt idx="1902">
                  <c:v>359.04746660540576</c:v>
                </c:pt>
                <c:pt idx="1903">
                  <c:v>342.08965554194299</c:v>
                </c:pt>
                <c:pt idx="1904">
                  <c:v>351.66896486868751</c:v>
                </c:pt>
                <c:pt idx="1905">
                  <c:v>348.77416868517895</c:v>
                </c:pt>
                <c:pt idx="1906">
                  <c:v>347.11464875420302</c:v>
                </c:pt>
                <c:pt idx="1907">
                  <c:v>331.47238191902102</c:v>
                </c:pt>
                <c:pt idx="1908">
                  <c:v>313.5430054486838</c:v>
                </c:pt>
                <c:pt idx="1909">
                  <c:v>304.64870006942732</c:v>
                </c:pt>
                <c:pt idx="1910">
                  <c:v>301.0545029113685</c:v>
                </c:pt>
                <c:pt idx="1911">
                  <c:v>297.68989922859396</c:v>
                </c:pt>
                <c:pt idx="1912">
                  <c:v>341.95118052515602</c:v>
                </c:pt>
                <c:pt idx="1913">
                  <c:v>357.67546824080102</c:v>
                </c:pt>
                <c:pt idx="1914">
                  <c:v>371.81128734316502</c:v>
                </c:pt>
                <c:pt idx="1915">
                  <c:v>372.73299207307895</c:v>
                </c:pt>
                <c:pt idx="1916">
                  <c:v>393.90934867006098</c:v>
                </c:pt>
                <c:pt idx="1917">
                  <c:v>407.86722930648301</c:v>
                </c:pt>
                <c:pt idx="1918">
                  <c:v>393.67399490047694</c:v>
                </c:pt>
                <c:pt idx="1919">
                  <c:v>407.02904559702</c:v>
                </c:pt>
                <c:pt idx="1920">
                  <c:v>413.60843781319301</c:v>
                </c:pt>
                <c:pt idx="1921">
                  <c:v>399.97827655867968</c:v>
                </c:pt>
                <c:pt idx="1922">
                  <c:v>403.82791522474508</c:v>
                </c:pt>
                <c:pt idx="1923">
                  <c:v>406.00069985950108</c:v>
                </c:pt>
                <c:pt idx="1924">
                  <c:v>399.06546745803399</c:v>
                </c:pt>
                <c:pt idx="1925">
                  <c:v>407.67687559457403</c:v>
                </c:pt>
                <c:pt idx="1926">
                  <c:v>399.40398992747225</c:v>
                </c:pt>
                <c:pt idx="1927">
                  <c:v>390.1752755752845</c:v>
                </c:pt>
                <c:pt idx="1928">
                  <c:v>379.51212894431569</c:v>
                </c:pt>
                <c:pt idx="1929">
                  <c:v>347.26262645813364</c:v>
                </c:pt>
                <c:pt idx="1930">
                  <c:v>334.70937562721463</c:v>
                </c:pt>
                <c:pt idx="1931">
                  <c:v>344.22023688035</c:v>
                </c:pt>
                <c:pt idx="1932">
                  <c:v>335.32361063398798</c:v>
                </c:pt>
                <c:pt idx="1933">
                  <c:v>328.65431582255297</c:v>
                </c:pt>
                <c:pt idx="1934">
                  <c:v>326.9733205045855</c:v>
                </c:pt>
                <c:pt idx="1935">
                  <c:v>327.34302473177098</c:v>
                </c:pt>
                <c:pt idx="1936">
                  <c:v>316.45574184104299</c:v>
                </c:pt>
                <c:pt idx="1937">
                  <c:v>311.75394631062704</c:v>
                </c:pt>
                <c:pt idx="1938">
                  <c:v>301.35580937931576</c:v>
                </c:pt>
                <c:pt idx="1939">
                  <c:v>290.95769682515657</c:v>
                </c:pt>
                <c:pt idx="1940">
                  <c:v>277.45005681830099</c:v>
                </c:pt>
                <c:pt idx="1941">
                  <c:v>259.49373202906099</c:v>
                </c:pt>
                <c:pt idx="1942">
                  <c:v>257.29299468416298</c:v>
                </c:pt>
              </c:numCache>
            </c:numRef>
          </c:yVal>
          <c:smooth val="1"/>
        </c:ser>
        <c:ser>
          <c:idx val="1"/>
          <c:order val="1"/>
          <c:tx>
            <c:v>DMZ Polypropylene Container Test #2</c:v>
          </c:tx>
          <c:spPr>
            <a:ln>
              <a:solidFill>
                <a:srgbClr val="EC9514"/>
              </a:solidFill>
            </a:ln>
          </c:spPr>
          <c:marker>
            <c:symbol val="none"/>
          </c:marker>
          <c:xVal>
            <c:strRef>
              <c:f>Polypropylene2!$A:$A</c:f>
              <c:strCache>
                <c:ptCount val="1595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  <c:pt idx="752">
                  <c:v>630</c:v>
                </c:pt>
                <c:pt idx="753">
                  <c:v>631</c:v>
                </c:pt>
                <c:pt idx="754">
                  <c:v>632</c:v>
                </c:pt>
                <c:pt idx="755">
                  <c:v>633</c:v>
                </c:pt>
                <c:pt idx="756">
                  <c:v>634</c:v>
                </c:pt>
                <c:pt idx="757">
                  <c:v>635</c:v>
                </c:pt>
                <c:pt idx="758">
                  <c:v>636</c:v>
                </c:pt>
                <c:pt idx="759">
                  <c:v>637</c:v>
                </c:pt>
                <c:pt idx="760">
                  <c:v>638</c:v>
                </c:pt>
                <c:pt idx="761">
                  <c:v>639</c:v>
                </c:pt>
                <c:pt idx="762">
                  <c:v>640</c:v>
                </c:pt>
                <c:pt idx="763">
                  <c:v>641</c:v>
                </c:pt>
                <c:pt idx="764">
                  <c:v>642</c:v>
                </c:pt>
                <c:pt idx="765">
                  <c:v>643</c:v>
                </c:pt>
                <c:pt idx="766">
                  <c:v>644</c:v>
                </c:pt>
                <c:pt idx="767">
                  <c:v>645</c:v>
                </c:pt>
                <c:pt idx="768">
                  <c:v>646</c:v>
                </c:pt>
                <c:pt idx="769">
                  <c:v>647</c:v>
                </c:pt>
                <c:pt idx="770">
                  <c:v>648</c:v>
                </c:pt>
                <c:pt idx="771">
                  <c:v>649</c:v>
                </c:pt>
                <c:pt idx="772">
                  <c:v>650</c:v>
                </c:pt>
                <c:pt idx="773">
                  <c:v>651</c:v>
                </c:pt>
                <c:pt idx="774">
                  <c:v>652</c:v>
                </c:pt>
                <c:pt idx="775">
                  <c:v>653</c:v>
                </c:pt>
                <c:pt idx="776">
                  <c:v>654</c:v>
                </c:pt>
                <c:pt idx="777">
                  <c:v>655</c:v>
                </c:pt>
                <c:pt idx="778">
                  <c:v>656</c:v>
                </c:pt>
                <c:pt idx="779">
                  <c:v>657</c:v>
                </c:pt>
                <c:pt idx="780">
                  <c:v>658</c:v>
                </c:pt>
                <c:pt idx="781">
                  <c:v>659</c:v>
                </c:pt>
                <c:pt idx="782">
                  <c:v>660</c:v>
                </c:pt>
                <c:pt idx="783">
                  <c:v>661</c:v>
                </c:pt>
                <c:pt idx="784">
                  <c:v>662</c:v>
                </c:pt>
                <c:pt idx="785">
                  <c:v>663</c:v>
                </c:pt>
                <c:pt idx="786">
                  <c:v>664</c:v>
                </c:pt>
                <c:pt idx="787">
                  <c:v>665</c:v>
                </c:pt>
                <c:pt idx="788">
                  <c:v>666</c:v>
                </c:pt>
                <c:pt idx="789">
                  <c:v>667</c:v>
                </c:pt>
                <c:pt idx="790">
                  <c:v>668</c:v>
                </c:pt>
                <c:pt idx="791">
                  <c:v>669</c:v>
                </c:pt>
                <c:pt idx="792">
                  <c:v>670</c:v>
                </c:pt>
                <c:pt idx="793">
                  <c:v>671</c:v>
                </c:pt>
                <c:pt idx="794">
                  <c:v>672</c:v>
                </c:pt>
                <c:pt idx="795">
                  <c:v>673</c:v>
                </c:pt>
                <c:pt idx="796">
                  <c:v>674</c:v>
                </c:pt>
                <c:pt idx="797">
                  <c:v>675</c:v>
                </c:pt>
                <c:pt idx="798">
                  <c:v>676</c:v>
                </c:pt>
                <c:pt idx="799">
                  <c:v>677</c:v>
                </c:pt>
                <c:pt idx="800">
                  <c:v>678</c:v>
                </c:pt>
                <c:pt idx="801">
                  <c:v>679</c:v>
                </c:pt>
                <c:pt idx="802">
                  <c:v>680</c:v>
                </c:pt>
                <c:pt idx="803">
                  <c:v>681</c:v>
                </c:pt>
                <c:pt idx="804">
                  <c:v>682</c:v>
                </c:pt>
                <c:pt idx="805">
                  <c:v>683</c:v>
                </c:pt>
                <c:pt idx="806">
                  <c:v>684</c:v>
                </c:pt>
                <c:pt idx="807">
                  <c:v>685</c:v>
                </c:pt>
                <c:pt idx="808">
                  <c:v>686</c:v>
                </c:pt>
                <c:pt idx="809">
                  <c:v>687</c:v>
                </c:pt>
                <c:pt idx="810">
                  <c:v>688</c:v>
                </c:pt>
                <c:pt idx="811">
                  <c:v>689</c:v>
                </c:pt>
                <c:pt idx="812">
                  <c:v>690</c:v>
                </c:pt>
                <c:pt idx="813">
                  <c:v>691</c:v>
                </c:pt>
                <c:pt idx="814">
                  <c:v>692</c:v>
                </c:pt>
                <c:pt idx="815">
                  <c:v>693</c:v>
                </c:pt>
                <c:pt idx="816">
                  <c:v>694</c:v>
                </c:pt>
                <c:pt idx="817">
                  <c:v>695</c:v>
                </c:pt>
                <c:pt idx="818">
                  <c:v>696</c:v>
                </c:pt>
                <c:pt idx="819">
                  <c:v>697</c:v>
                </c:pt>
                <c:pt idx="820">
                  <c:v>698</c:v>
                </c:pt>
                <c:pt idx="821">
                  <c:v>699</c:v>
                </c:pt>
                <c:pt idx="822">
                  <c:v>700</c:v>
                </c:pt>
                <c:pt idx="823">
                  <c:v>701</c:v>
                </c:pt>
                <c:pt idx="824">
                  <c:v>702</c:v>
                </c:pt>
                <c:pt idx="825">
                  <c:v>703</c:v>
                </c:pt>
                <c:pt idx="826">
                  <c:v>704</c:v>
                </c:pt>
                <c:pt idx="827">
                  <c:v>705</c:v>
                </c:pt>
                <c:pt idx="828">
                  <c:v>706</c:v>
                </c:pt>
                <c:pt idx="829">
                  <c:v>707</c:v>
                </c:pt>
                <c:pt idx="830">
                  <c:v>708</c:v>
                </c:pt>
                <c:pt idx="831">
                  <c:v>709</c:v>
                </c:pt>
                <c:pt idx="832">
                  <c:v>710</c:v>
                </c:pt>
                <c:pt idx="833">
                  <c:v>711</c:v>
                </c:pt>
                <c:pt idx="834">
                  <c:v>712</c:v>
                </c:pt>
                <c:pt idx="835">
                  <c:v>713</c:v>
                </c:pt>
                <c:pt idx="836">
                  <c:v>714</c:v>
                </c:pt>
                <c:pt idx="837">
                  <c:v>715</c:v>
                </c:pt>
                <c:pt idx="838">
                  <c:v>716</c:v>
                </c:pt>
                <c:pt idx="839">
                  <c:v>717</c:v>
                </c:pt>
                <c:pt idx="840">
                  <c:v>718</c:v>
                </c:pt>
                <c:pt idx="841">
                  <c:v>719</c:v>
                </c:pt>
                <c:pt idx="842">
                  <c:v>720</c:v>
                </c:pt>
                <c:pt idx="843">
                  <c:v>721</c:v>
                </c:pt>
                <c:pt idx="844">
                  <c:v>722</c:v>
                </c:pt>
                <c:pt idx="845">
                  <c:v>723</c:v>
                </c:pt>
                <c:pt idx="846">
                  <c:v>724</c:v>
                </c:pt>
                <c:pt idx="847">
                  <c:v>725</c:v>
                </c:pt>
                <c:pt idx="848">
                  <c:v>726</c:v>
                </c:pt>
                <c:pt idx="849">
                  <c:v>727</c:v>
                </c:pt>
                <c:pt idx="850">
                  <c:v>728</c:v>
                </c:pt>
                <c:pt idx="851">
                  <c:v>729</c:v>
                </c:pt>
                <c:pt idx="852">
                  <c:v>730</c:v>
                </c:pt>
                <c:pt idx="853">
                  <c:v>731</c:v>
                </c:pt>
                <c:pt idx="854">
                  <c:v>732</c:v>
                </c:pt>
                <c:pt idx="855">
                  <c:v>733</c:v>
                </c:pt>
                <c:pt idx="856">
                  <c:v>734</c:v>
                </c:pt>
                <c:pt idx="857">
                  <c:v>735</c:v>
                </c:pt>
                <c:pt idx="858">
                  <c:v>736</c:v>
                </c:pt>
                <c:pt idx="859">
                  <c:v>737</c:v>
                </c:pt>
                <c:pt idx="860">
                  <c:v>738</c:v>
                </c:pt>
                <c:pt idx="861">
                  <c:v>739</c:v>
                </c:pt>
                <c:pt idx="862">
                  <c:v>740</c:v>
                </c:pt>
                <c:pt idx="863">
                  <c:v>741</c:v>
                </c:pt>
                <c:pt idx="864">
                  <c:v>742</c:v>
                </c:pt>
                <c:pt idx="865">
                  <c:v>743</c:v>
                </c:pt>
                <c:pt idx="866">
                  <c:v>744</c:v>
                </c:pt>
                <c:pt idx="867">
                  <c:v>745</c:v>
                </c:pt>
                <c:pt idx="868">
                  <c:v>746</c:v>
                </c:pt>
                <c:pt idx="869">
                  <c:v>747</c:v>
                </c:pt>
                <c:pt idx="870">
                  <c:v>748</c:v>
                </c:pt>
                <c:pt idx="871">
                  <c:v>749</c:v>
                </c:pt>
                <c:pt idx="872">
                  <c:v>750</c:v>
                </c:pt>
                <c:pt idx="873">
                  <c:v>751</c:v>
                </c:pt>
                <c:pt idx="874">
                  <c:v>752</c:v>
                </c:pt>
                <c:pt idx="875">
                  <c:v>753</c:v>
                </c:pt>
                <c:pt idx="876">
                  <c:v>754</c:v>
                </c:pt>
                <c:pt idx="877">
                  <c:v>755</c:v>
                </c:pt>
                <c:pt idx="878">
                  <c:v>756</c:v>
                </c:pt>
                <c:pt idx="879">
                  <c:v>757</c:v>
                </c:pt>
                <c:pt idx="880">
                  <c:v>758</c:v>
                </c:pt>
                <c:pt idx="881">
                  <c:v>759</c:v>
                </c:pt>
                <c:pt idx="882">
                  <c:v>760</c:v>
                </c:pt>
                <c:pt idx="883">
                  <c:v>761</c:v>
                </c:pt>
                <c:pt idx="884">
                  <c:v>762</c:v>
                </c:pt>
                <c:pt idx="885">
                  <c:v>763</c:v>
                </c:pt>
                <c:pt idx="886">
                  <c:v>764</c:v>
                </c:pt>
                <c:pt idx="887">
                  <c:v>765</c:v>
                </c:pt>
                <c:pt idx="888">
                  <c:v>766</c:v>
                </c:pt>
                <c:pt idx="889">
                  <c:v>767</c:v>
                </c:pt>
                <c:pt idx="890">
                  <c:v>768</c:v>
                </c:pt>
                <c:pt idx="891">
                  <c:v>769</c:v>
                </c:pt>
                <c:pt idx="892">
                  <c:v>770</c:v>
                </c:pt>
                <c:pt idx="893">
                  <c:v>771</c:v>
                </c:pt>
                <c:pt idx="894">
                  <c:v>772</c:v>
                </c:pt>
                <c:pt idx="895">
                  <c:v>773</c:v>
                </c:pt>
                <c:pt idx="896">
                  <c:v>774</c:v>
                </c:pt>
                <c:pt idx="897">
                  <c:v>775</c:v>
                </c:pt>
                <c:pt idx="898">
                  <c:v>776</c:v>
                </c:pt>
                <c:pt idx="899">
                  <c:v>777</c:v>
                </c:pt>
                <c:pt idx="900">
                  <c:v>778</c:v>
                </c:pt>
                <c:pt idx="901">
                  <c:v>779</c:v>
                </c:pt>
                <c:pt idx="902">
                  <c:v>780</c:v>
                </c:pt>
                <c:pt idx="903">
                  <c:v>781</c:v>
                </c:pt>
                <c:pt idx="904">
                  <c:v>782</c:v>
                </c:pt>
                <c:pt idx="905">
                  <c:v>783</c:v>
                </c:pt>
                <c:pt idx="906">
                  <c:v>784</c:v>
                </c:pt>
                <c:pt idx="907">
                  <c:v>785</c:v>
                </c:pt>
                <c:pt idx="908">
                  <c:v>786</c:v>
                </c:pt>
                <c:pt idx="909">
                  <c:v>787</c:v>
                </c:pt>
                <c:pt idx="910">
                  <c:v>788</c:v>
                </c:pt>
                <c:pt idx="911">
                  <c:v>789</c:v>
                </c:pt>
                <c:pt idx="912">
                  <c:v>790</c:v>
                </c:pt>
                <c:pt idx="913">
                  <c:v>791</c:v>
                </c:pt>
                <c:pt idx="914">
                  <c:v>792</c:v>
                </c:pt>
                <c:pt idx="915">
                  <c:v>793</c:v>
                </c:pt>
                <c:pt idx="916">
                  <c:v>794</c:v>
                </c:pt>
                <c:pt idx="917">
                  <c:v>795</c:v>
                </c:pt>
                <c:pt idx="918">
                  <c:v>796</c:v>
                </c:pt>
                <c:pt idx="919">
                  <c:v>797</c:v>
                </c:pt>
                <c:pt idx="920">
                  <c:v>798</c:v>
                </c:pt>
                <c:pt idx="921">
                  <c:v>799</c:v>
                </c:pt>
                <c:pt idx="922">
                  <c:v>800</c:v>
                </c:pt>
                <c:pt idx="923">
                  <c:v>801</c:v>
                </c:pt>
                <c:pt idx="924">
                  <c:v>802</c:v>
                </c:pt>
                <c:pt idx="925">
                  <c:v>803</c:v>
                </c:pt>
                <c:pt idx="926">
                  <c:v>804</c:v>
                </c:pt>
                <c:pt idx="927">
                  <c:v>805</c:v>
                </c:pt>
                <c:pt idx="928">
                  <c:v>806</c:v>
                </c:pt>
                <c:pt idx="929">
                  <c:v>807</c:v>
                </c:pt>
                <c:pt idx="930">
                  <c:v>808</c:v>
                </c:pt>
                <c:pt idx="931">
                  <c:v>809</c:v>
                </c:pt>
                <c:pt idx="932">
                  <c:v>810</c:v>
                </c:pt>
                <c:pt idx="933">
                  <c:v>811</c:v>
                </c:pt>
                <c:pt idx="934">
                  <c:v>812</c:v>
                </c:pt>
                <c:pt idx="935">
                  <c:v>813</c:v>
                </c:pt>
                <c:pt idx="936">
                  <c:v>814</c:v>
                </c:pt>
                <c:pt idx="937">
                  <c:v>815</c:v>
                </c:pt>
                <c:pt idx="938">
                  <c:v>816</c:v>
                </c:pt>
                <c:pt idx="939">
                  <c:v>817</c:v>
                </c:pt>
                <c:pt idx="940">
                  <c:v>818</c:v>
                </c:pt>
                <c:pt idx="941">
                  <c:v>819</c:v>
                </c:pt>
                <c:pt idx="942">
                  <c:v>820</c:v>
                </c:pt>
                <c:pt idx="943">
                  <c:v>821</c:v>
                </c:pt>
                <c:pt idx="944">
                  <c:v>822</c:v>
                </c:pt>
                <c:pt idx="945">
                  <c:v>823</c:v>
                </c:pt>
                <c:pt idx="946">
                  <c:v>824</c:v>
                </c:pt>
                <c:pt idx="947">
                  <c:v>825</c:v>
                </c:pt>
                <c:pt idx="948">
                  <c:v>826</c:v>
                </c:pt>
                <c:pt idx="949">
                  <c:v>827</c:v>
                </c:pt>
                <c:pt idx="950">
                  <c:v>828</c:v>
                </c:pt>
                <c:pt idx="951">
                  <c:v>829</c:v>
                </c:pt>
                <c:pt idx="952">
                  <c:v>830</c:v>
                </c:pt>
                <c:pt idx="953">
                  <c:v>831</c:v>
                </c:pt>
                <c:pt idx="954">
                  <c:v>832</c:v>
                </c:pt>
                <c:pt idx="955">
                  <c:v>833</c:v>
                </c:pt>
                <c:pt idx="956">
                  <c:v>834</c:v>
                </c:pt>
                <c:pt idx="957">
                  <c:v>835</c:v>
                </c:pt>
                <c:pt idx="958">
                  <c:v>836</c:v>
                </c:pt>
                <c:pt idx="959">
                  <c:v>837</c:v>
                </c:pt>
                <c:pt idx="960">
                  <c:v>838</c:v>
                </c:pt>
                <c:pt idx="961">
                  <c:v>839</c:v>
                </c:pt>
                <c:pt idx="962">
                  <c:v>840</c:v>
                </c:pt>
                <c:pt idx="963">
                  <c:v>841</c:v>
                </c:pt>
                <c:pt idx="964">
                  <c:v>842</c:v>
                </c:pt>
                <c:pt idx="965">
                  <c:v>843</c:v>
                </c:pt>
                <c:pt idx="966">
                  <c:v>844</c:v>
                </c:pt>
                <c:pt idx="967">
                  <c:v>845</c:v>
                </c:pt>
                <c:pt idx="968">
                  <c:v>846</c:v>
                </c:pt>
                <c:pt idx="969">
                  <c:v>847</c:v>
                </c:pt>
                <c:pt idx="970">
                  <c:v>848</c:v>
                </c:pt>
                <c:pt idx="971">
                  <c:v>849</c:v>
                </c:pt>
                <c:pt idx="972">
                  <c:v>850</c:v>
                </c:pt>
                <c:pt idx="973">
                  <c:v>851</c:v>
                </c:pt>
                <c:pt idx="974">
                  <c:v>852</c:v>
                </c:pt>
                <c:pt idx="975">
                  <c:v>853</c:v>
                </c:pt>
                <c:pt idx="976">
                  <c:v>854</c:v>
                </c:pt>
                <c:pt idx="977">
                  <c:v>855</c:v>
                </c:pt>
                <c:pt idx="978">
                  <c:v>856</c:v>
                </c:pt>
                <c:pt idx="979">
                  <c:v>857</c:v>
                </c:pt>
                <c:pt idx="980">
                  <c:v>858</c:v>
                </c:pt>
                <c:pt idx="981">
                  <c:v>859</c:v>
                </c:pt>
                <c:pt idx="982">
                  <c:v>860</c:v>
                </c:pt>
                <c:pt idx="983">
                  <c:v>861</c:v>
                </c:pt>
                <c:pt idx="984">
                  <c:v>862</c:v>
                </c:pt>
                <c:pt idx="985">
                  <c:v>863</c:v>
                </c:pt>
                <c:pt idx="986">
                  <c:v>864</c:v>
                </c:pt>
                <c:pt idx="987">
                  <c:v>865</c:v>
                </c:pt>
                <c:pt idx="988">
                  <c:v>866</c:v>
                </c:pt>
                <c:pt idx="989">
                  <c:v>867</c:v>
                </c:pt>
                <c:pt idx="990">
                  <c:v>868</c:v>
                </c:pt>
                <c:pt idx="991">
                  <c:v>869</c:v>
                </c:pt>
                <c:pt idx="992">
                  <c:v>870</c:v>
                </c:pt>
                <c:pt idx="993">
                  <c:v>871</c:v>
                </c:pt>
                <c:pt idx="994">
                  <c:v>872</c:v>
                </c:pt>
                <c:pt idx="995">
                  <c:v>873</c:v>
                </c:pt>
                <c:pt idx="996">
                  <c:v>874</c:v>
                </c:pt>
                <c:pt idx="997">
                  <c:v>875</c:v>
                </c:pt>
                <c:pt idx="998">
                  <c:v>876</c:v>
                </c:pt>
                <c:pt idx="999">
                  <c:v>877</c:v>
                </c:pt>
                <c:pt idx="1000">
                  <c:v>878</c:v>
                </c:pt>
                <c:pt idx="1001">
                  <c:v>879</c:v>
                </c:pt>
                <c:pt idx="1002">
                  <c:v>880</c:v>
                </c:pt>
                <c:pt idx="1003">
                  <c:v>881</c:v>
                </c:pt>
                <c:pt idx="1004">
                  <c:v>882</c:v>
                </c:pt>
                <c:pt idx="1005">
                  <c:v>883</c:v>
                </c:pt>
                <c:pt idx="1006">
                  <c:v>884</c:v>
                </c:pt>
                <c:pt idx="1007">
                  <c:v>885</c:v>
                </c:pt>
                <c:pt idx="1008">
                  <c:v>886</c:v>
                </c:pt>
                <c:pt idx="1009">
                  <c:v>887</c:v>
                </c:pt>
                <c:pt idx="1010">
                  <c:v>888</c:v>
                </c:pt>
                <c:pt idx="1011">
                  <c:v>889</c:v>
                </c:pt>
                <c:pt idx="1012">
                  <c:v>890</c:v>
                </c:pt>
                <c:pt idx="1013">
                  <c:v>891</c:v>
                </c:pt>
                <c:pt idx="1014">
                  <c:v>892</c:v>
                </c:pt>
                <c:pt idx="1015">
                  <c:v>893</c:v>
                </c:pt>
                <c:pt idx="1016">
                  <c:v>894</c:v>
                </c:pt>
                <c:pt idx="1017">
                  <c:v>895</c:v>
                </c:pt>
                <c:pt idx="1018">
                  <c:v>896</c:v>
                </c:pt>
                <c:pt idx="1019">
                  <c:v>897</c:v>
                </c:pt>
                <c:pt idx="1020">
                  <c:v>898</c:v>
                </c:pt>
                <c:pt idx="1021">
                  <c:v>899</c:v>
                </c:pt>
                <c:pt idx="1022">
                  <c:v>900</c:v>
                </c:pt>
                <c:pt idx="1023">
                  <c:v>901</c:v>
                </c:pt>
                <c:pt idx="1024">
                  <c:v>902</c:v>
                </c:pt>
                <c:pt idx="1025">
                  <c:v>903</c:v>
                </c:pt>
                <c:pt idx="1026">
                  <c:v>904</c:v>
                </c:pt>
                <c:pt idx="1027">
                  <c:v>905</c:v>
                </c:pt>
                <c:pt idx="1028">
                  <c:v>906</c:v>
                </c:pt>
                <c:pt idx="1029">
                  <c:v>907</c:v>
                </c:pt>
                <c:pt idx="1030">
                  <c:v>908</c:v>
                </c:pt>
                <c:pt idx="1031">
                  <c:v>909</c:v>
                </c:pt>
                <c:pt idx="1032">
                  <c:v>910</c:v>
                </c:pt>
                <c:pt idx="1033">
                  <c:v>911</c:v>
                </c:pt>
                <c:pt idx="1034">
                  <c:v>912</c:v>
                </c:pt>
                <c:pt idx="1035">
                  <c:v>913</c:v>
                </c:pt>
                <c:pt idx="1036">
                  <c:v>914</c:v>
                </c:pt>
                <c:pt idx="1037">
                  <c:v>915</c:v>
                </c:pt>
                <c:pt idx="1038">
                  <c:v>916</c:v>
                </c:pt>
                <c:pt idx="1039">
                  <c:v>917</c:v>
                </c:pt>
                <c:pt idx="1040">
                  <c:v>918</c:v>
                </c:pt>
                <c:pt idx="1041">
                  <c:v>919</c:v>
                </c:pt>
                <c:pt idx="1042">
                  <c:v>920</c:v>
                </c:pt>
                <c:pt idx="1043">
                  <c:v>921</c:v>
                </c:pt>
                <c:pt idx="1044">
                  <c:v>922</c:v>
                </c:pt>
                <c:pt idx="1045">
                  <c:v>923</c:v>
                </c:pt>
                <c:pt idx="1046">
                  <c:v>924</c:v>
                </c:pt>
                <c:pt idx="1047">
                  <c:v>925</c:v>
                </c:pt>
                <c:pt idx="1048">
                  <c:v>926</c:v>
                </c:pt>
                <c:pt idx="1049">
                  <c:v>927</c:v>
                </c:pt>
                <c:pt idx="1050">
                  <c:v>928</c:v>
                </c:pt>
                <c:pt idx="1051">
                  <c:v>929</c:v>
                </c:pt>
                <c:pt idx="1052">
                  <c:v>930</c:v>
                </c:pt>
                <c:pt idx="1053">
                  <c:v>931</c:v>
                </c:pt>
                <c:pt idx="1054">
                  <c:v>932</c:v>
                </c:pt>
                <c:pt idx="1055">
                  <c:v>933</c:v>
                </c:pt>
                <c:pt idx="1056">
                  <c:v>934</c:v>
                </c:pt>
                <c:pt idx="1057">
                  <c:v>935</c:v>
                </c:pt>
                <c:pt idx="1058">
                  <c:v>936</c:v>
                </c:pt>
                <c:pt idx="1059">
                  <c:v>937</c:v>
                </c:pt>
                <c:pt idx="1060">
                  <c:v>938</c:v>
                </c:pt>
                <c:pt idx="1061">
                  <c:v>939</c:v>
                </c:pt>
                <c:pt idx="1062">
                  <c:v>940</c:v>
                </c:pt>
                <c:pt idx="1063">
                  <c:v>941</c:v>
                </c:pt>
                <c:pt idx="1064">
                  <c:v>942</c:v>
                </c:pt>
                <c:pt idx="1065">
                  <c:v>943</c:v>
                </c:pt>
                <c:pt idx="1066">
                  <c:v>944</c:v>
                </c:pt>
                <c:pt idx="1067">
                  <c:v>945</c:v>
                </c:pt>
                <c:pt idx="1068">
                  <c:v>946</c:v>
                </c:pt>
                <c:pt idx="1069">
                  <c:v>947</c:v>
                </c:pt>
                <c:pt idx="1070">
                  <c:v>948</c:v>
                </c:pt>
                <c:pt idx="1071">
                  <c:v>949</c:v>
                </c:pt>
                <c:pt idx="1072">
                  <c:v>950</c:v>
                </c:pt>
                <c:pt idx="1073">
                  <c:v>951</c:v>
                </c:pt>
                <c:pt idx="1074">
                  <c:v>952</c:v>
                </c:pt>
                <c:pt idx="1075">
                  <c:v>953</c:v>
                </c:pt>
                <c:pt idx="1076">
                  <c:v>954</c:v>
                </c:pt>
                <c:pt idx="1077">
                  <c:v>955</c:v>
                </c:pt>
                <c:pt idx="1078">
                  <c:v>956</c:v>
                </c:pt>
                <c:pt idx="1079">
                  <c:v>957</c:v>
                </c:pt>
                <c:pt idx="1080">
                  <c:v>958</c:v>
                </c:pt>
                <c:pt idx="1081">
                  <c:v>959</c:v>
                </c:pt>
                <c:pt idx="1082">
                  <c:v>960</c:v>
                </c:pt>
                <c:pt idx="1083">
                  <c:v>961</c:v>
                </c:pt>
                <c:pt idx="1084">
                  <c:v>962</c:v>
                </c:pt>
                <c:pt idx="1085">
                  <c:v>963</c:v>
                </c:pt>
                <c:pt idx="1086">
                  <c:v>964</c:v>
                </c:pt>
                <c:pt idx="1087">
                  <c:v>965</c:v>
                </c:pt>
                <c:pt idx="1088">
                  <c:v>966</c:v>
                </c:pt>
                <c:pt idx="1089">
                  <c:v>967</c:v>
                </c:pt>
                <c:pt idx="1090">
                  <c:v>968</c:v>
                </c:pt>
                <c:pt idx="1091">
                  <c:v>969</c:v>
                </c:pt>
                <c:pt idx="1092">
                  <c:v>970</c:v>
                </c:pt>
                <c:pt idx="1093">
                  <c:v>971</c:v>
                </c:pt>
                <c:pt idx="1094">
                  <c:v>972</c:v>
                </c:pt>
                <c:pt idx="1095">
                  <c:v>973</c:v>
                </c:pt>
                <c:pt idx="1096">
                  <c:v>974</c:v>
                </c:pt>
                <c:pt idx="1097">
                  <c:v>975</c:v>
                </c:pt>
                <c:pt idx="1098">
                  <c:v>976</c:v>
                </c:pt>
                <c:pt idx="1099">
                  <c:v>977</c:v>
                </c:pt>
                <c:pt idx="1100">
                  <c:v>978</c:v>
                </c:pt>
                <c:pt idx="1101">
                  <c:v>979</c:v>
                </c:pt>
                <c:pt idx="1102">
                  <c:v>980</c:v>
                </c:pt>
                <c:pt idx="1103">
                  <c:v>981</c:v>
                </c:pt>
                <c:pt idx="1104">
                  <c:v>982</c:v>
                </c:pt>
                <c:pt idx="1105">
                  <c:v>983</c:v>
                </c:pt>
                <c:pt idx="1106">
                  <c:v>984</c:v>
                </c:pt>
                <c:pt idx="1107">
                  <c:v>985</c:v>
                </c:pt>
                <c:pt idx="1108">
                  <c:v>986</c:v>
                </c:pt>
                <c:pt idx="1109">
                  <c:v>987</c:v>
                </c:pt>
                <c:pt idx="1110">
                  <c:v>988</c:v>
                </c:pt>
                <c:pt idx="1111">
                  <c:v>989</c:v>
                </c:pt>
                <c:pt idx="1112">
                  <c:v>990</c:v>
                </c:pt>
                <c:pt idx="1113">
                  <c:v>991</c:v>
                </c:pt>
                <c:pt idx="1114">
                  <c:v>992</c:v>
                </c:pt>
                <c:pt idx="1115">
                  <c:v>993</c:v>
                </c:pt>
                <c:pt idx="1116">
                  <c:v>994</c:v>
                </c:pt>
                <c:pt idx="1117">
                  <c:v>995</c:v>
                </c:pt>
                <c:pt idx="1118">
                  <c:v>996</c:v>
                </c:pt>
                <c:pt idx="1119">
                  <c:v>997</c:v>
                </c:pt>
                <c:pt idx="1120">
                  <c:v>998</c:v>
                </c:pt>
                <c:pt idx="1121">
                  <c:v>999</c:v>
                </c:pt>
                <c:pt idx="1122">
                  <c:v>1000</c:v>
                </c:pt>
                <c:pt idx="1123">
                  <c:v>1001</c:v>
                </c:pt>
                <c:pt idx="1124">
                  <c:v>1002</c:v>
                </c:pt>
                <c:pt idx="1125">
                  <c:v>1003</c:v>
                </c:pt>
                <c:pt idx="1126">
                  <c:v>1004</c:v>
                </c:pt>
                <c:pt idx="1127">
                  <c:v>1005</c:v>
                </c:pt>
                <c:pt idx="1128">
                  <c:v>1006</c:v>
                </c:pt>
                <c:pt idx="1129">
                  <c:v>1007</c:v>
                </c:pt>
                <c:pt idx="1130">
                  <c:v>1008</c:v>
                </c:pt>
                <c:pt idx="1131">
                  <c:v>1009</c:v>
                </c:pt>
                <c:pt idx="1132">
                  <c:v>1010</c:v>
                </c:pt>
                <c:pt idx="1133">
                  <c:v>1011</c:v>
                </c:pt>
                <c:pt idx="1134">
                  <c:v>1012</c:v>
                </c:pt>
                <c:pt idx="1135">
                  <c:v>1013</c:v>
                </c:pt>
                <c:pt idx="1136">
                  <c:v>1014</c:v>
                </c:pt>
                <c:pt idx="1137">
                  <c:v>1015</c:v>
                </c:pt>
                <c:pt idx="1138">
                  <c:v>1016</c:v>
                </c:pt>
                <c:pt idx="1139">
                  <c:v>1017</c:v>
                </c:pt>
                <c:pt idx="1140">
                  <c:v>1018</c:v>
                </c:pt>
                <c:pt idx="1141">
                  <c:v>1019</c:v>
                </c:pt>
                <c:pt idx="1142">
                  <c:v>1020</c:v>
                </c:pt>
                <c:pt idx="1143">
                  <c:v>1021</c:v>
                </c:pt>
                <c:pt idx="1144">
                  <c:v>1022</c:v>
                </c:pt>
                <c:pt idx="1145">
                  <c:v>1023</c:v>
                </c:pt>
                <c:pt idx="1146">
                  <c:v>1024</c:v>
                </c:pt>
                <c:pt idx="1147">
                  <c:v>1025</c:v>
                </c:pt>
                <c:pt idx="1148">
                  <c:v>1026</c:v>
                </c:pt>
                <c:pt idx="1149">
                  <c:v>1027</c:v>
                </c:pt>
                <c:pt idx="1150">
                  <c:v>1028</c:v>
                </c:pt>
                <c:pt idx="1151">
                  <c:v>1029</c:v>
                </c:pt>
                <c:pt idx="1152">
                  <c:v>1030</c:v>
                </c:pt>
                <c:pt idx="1153">
                  <c:v>1031</c:v>
                </c:pt>
                <c:pt idx="1154">
                  <c:v>1032</c:v>
                </c:pt>
                <c:pt idx="1155">
                  <c:v>1033</c:v>
                </c:pt>
                <c:pt idx="1156">
                  <c:v>1034</c:v>
                </c:pt>
                <c:pt idx="1157">
                  <c:v>1035</c:v>
                </c:pt>
                <c:pt idx="1158">
                  <c:v>1036</c:v>
                </c:pt>
                <c:pt idx="1159">
                  <c:v>1037</c:v>
                </c:pt>
                <c:pt idx="1160">
                  <c:v>1038</c:v>
                </c:pt>
                <c:pt idx="1161">
                  <c:v>1039</c:v>
                </c:pt>
                <c:pt idx="1162">
                  <c:v>1040</c:v>
                </c:pt>
                <c:pt idx="1163">
                  <c:v>1041</c:v>
                </c:pt>
                <c:pt idx="1164">
                  <c:v>1042</c:v>
                </c:pt>
                <c:pt idx="1165">
                  <c:v>1043</c:v>
                </c:pt>
                <c:pt idx="1166">
                  <c:v>1044</c:v>
                </c:pt>
                <c:pt idx="1167">
                  <c:v>1045</c:v>
                </c:pt>
                <c:pt idx="1168">
                  <c:v>1046</c:v>
                </c:pt>
                <c:pt idx="1169">
                  <c:v>1047</c:v>
                </c:pt>
                <c:pt idx="1170">
                  <c:v>1048</c:v>
                </c:pt>
                <c:pt idx="1171">
                  <c:v>1049</c:v>
                </c:pt>
                <c:pt idx="1172">
                  <c:v>1050</c:v>
                </c:pt>
                <c:pt idx="1173">
                  <c:v>1051</c:v>
                </c:pt>
                <c:pt idx="1174">
                  <c:v>1052</c:v>
                </c:pt>
                <c:pt idx="1175">
                  <c:v>1053</c:v>
                </c:pt>
                <c:pt idx="1176">
                  <c:v>1054</c:v>
                </c:pt>
                <c:pt idx="1177">
                  <c:v>1055</c:v>
                </c:pt>
                <c:pt idx="1178">
                  <c:v>1056</c:v>
                </c:pt>
                <c:pt idx="1179">
                  <c:v>1057</c:v>
                </c:pt>
                <c:pt idx="1180">
                  <c:v>1058</c:v>
                </c:pt>
                <c:pt idx="1181">
                  <c:v>1059</c:v>
                </c:pt>
                <c:pt idx="1182">
                  <c:v>1060</c:v>
                </c:pt>
                <c:pt idx="1183">
                  <c:v>1061</c:v>
                </c:pt>
                <c:pt idx="1184">
                  <c:v>1062</c:v>
                </c:pt>
                <c:pt idx="1185">
                  <c:v>1063</c:v>
                </c:pt>
                <c:pt idx="1186">
                  <c:v>1064</c:v>
                </c:pt>
                <c:pt idx="1187">
                  <c:v>1065</c:v>
                </c:pt>
                <c:pt idx="1188">
                  <c:v>1066</c:v>
                </c:pt>
                <c:pt idx="1189">
                  <c:v>1067</c:v>
                </c:pt>
                <c:pt idx="1190">
                  <c:v>1068</c:v>
                </c:pt>
                <c:pt idx="1191">
                  <c:v>1069</c:v>
                </c:pt>
                <c:pt idx="1192">
                  <c:v>1070</c:v>
                </c:pt>
                <c:pt idx="1193">
                  <c:v>1071</c:v>
                </c:pt>
                <c:pt idx="1194">
                  <c:v>1072</c:v>
                </c:pt>
                <c:pt idx="1195">
                  <c:v>1073</c:v>
                </c:pt>
                <c:pt idx="1196">
                  <c:v>1074</c:v>
                </c:pt>
                <c:pt idx="1197">
                  <c:v>1075</c:v>
                </c:pt>
                <c:pt idx="1198">
                  <c:v>1076</c:v>
                </c:pt>
                <c:pt idx="1199">
                  <c:v>1077</c:v>
                </c:pt>
                <c:pt idx="1200">
                  <c:v>1078</c:v>
                </c:pt>
                <c:pt idx="1201">
                  <c:v>1079</c:v>
                </c:pt>
                <c:pt idx="1202">
                  <c:v>1080</c:v>
                </c:pt>
                <c:pt idx="1203">
                  <c:v>1081</c:v>
                </c:pt>
                <c:pt idx="1204">
                  <c:v>1082</c:v>
                </c:pt>
                <c:pt idx="1205">
                  <c:v>1083</c:v>
                </c:pt>
                <c:pt idx="1206">
                  <c:v>1084</c:v>
                </c:pt>
                <c:pt idx="1207">
                  <c:v>1085</c:v>
                </c:pt>
                <c:pt idx="1208">
                  <c:v>1086</c:v>
                </c:pt>
                <c:pt idx="1209">
                  <c:v>1087</c:v>
                </c:pt>
                <c:pt idx="1210">
                  <c:v>1088</c:v>
                </c:pt>
                <c:pt idx="1211">
                  <c:v>1089</c:v>
                </c:pt>
                <c:pt idx="1212">
                  <c:v>1090</c:v>
                </c:pt>
                <c:pt idx="1213">
                  <c:v>1091</c:v>
                </c:pt>
                <c:pt idx="1214">
                  <c:v>1092</c:v>
                </c:pt>
                <c:pt idx="1215">
                  <c:v>1093</c:v>
                </c:pt>
                <c:pt idx="1216">
                  <c:v>1094</c:v>
                </c:pt>
                <c:pt idx="1217">
                  <c:v>1095</c:v>
                </c:pt>
                <c:pt idx="1218">
                  <c:v>1096</c:v>
                </c:pt>
                <c:pt idx="1219">
                  <c:v>1097</c:v>
                </c:pt>
                <c:pt idx="1220">
                  <c:v>1098</c:v>
                </c:pt>
                <c:pt idx="1221">
                  <c:v>1099</c:v>
                </c:pt>
                <c:pt idx="1222">
                  <c:v>1100</c:v>
                </c:pt>
                <c:pt idx="1223">
                  <c:v>1101</c:v>
                </c:pt>
                <c:pt idx="1224">
                  <c:v>1102</c:v>
                </c:pt>
                <c:pt idx="1225">
                  <c:v>1103</c:v>
                </c:pt>
                <c:pt idx="1226">
                  <c:v>1104</c:v>
                </c:pt>
                <c:pt idx="1227">
                  <c:v>1105</c:v>
                </c:pt>
                <c:pt idx="1228">
                  <c:v>1106</c:v>
                </c:pt>
                <c:pt idx="1229">
                  <c:v>1107</c:v>
                </c:pt>
                <c:pt idx="1230">
                  <c:v>1108</c:v>
                </c:pt>
                <c:pt idx="1231">
                  <c:v>1109</c:v>
                </c:pt>
                <c:pt idx="1232">
                  <c:v>1110</c:v>
                </c:pt>
                <c:pt idx="1233">
                  <c:v>1111</c:v>
                </c:pt>
                <c:pt idx="1234">
                  <c:v>1112</c:v>
                </c:pt>
                <c:pt idx="1235">
                  <c:v>1113</c:v>
                </c:pt>
                <c:pt idx="1236">
                  <c:v>1114</c:v>
                </c:pt>
                <c:pt idx="1237">
                  <c:v>1115</c:v>
                </c:pt>
                <c:pt idx="1238">
                  <c:v>1116</c:v>
                </c:pt>
                <c:pt idx="1239">
                  <c:v>1117</c:v>
                </c:pt>
                <c:pt idx="1240">
                  <c:v>1118</c:v>
                </c:pt>
                <c:pt idx="1241">
                  <c:v>1119</c:v>
                </c:pt>
                <c:pt idx="1242">
                  <c:v>1120</c:v>
                </c:pt>
                <c:pt idx="1243">
                  <c:v>1121</c:v>
                </c:pt>
                <c:pt idx="1244">
                  <c:v>1122</c:v>
                </c:pt>
                <c:pt idx="1245">
                  <c:v>1123</c:v>
                </c:pt>
                <c:pt idx="1246">
                  <c:v>1124</c:v>
                </c:pt>
                <c:pt idx="1247">
                  <c:v>1125</c:v>
                </c:pt>
                <c:pt idx="1248">
                  <c:v>1126</c:v>
                </c:pt>
                <c:pt idx="1249">
                  <c:v>1127</c:v>
                </c:pt>
                <c:pt idx="1250">
                  <c:v>1128</c:v>
                </c:pt>
                <c:pt idx="1251">
                  <c:v>1129</c:v>
                </c:pt>
                <c:pt idx="1252">
                  <c:v>1130</c:v>
                </c:pt>
                <c:pt idx="1253">
                  <c:v>1131</c:v>
                </c:pt>
                <c:pt idx="1254">
                  <c:v>1132</c:v>
                </c:pt>
                <c:pt idx="1255">
                  <c:v>1133</c:v>
                </c:pt>
                <c:pt idx="1256">
                  <c:v>1134</c:v>
                </c:pt>
                <c:pt idx="1257">
                  <c:v>1135</c:v>
                </c:pt>
                <c:pt idx="1258">
                  <c:v>1136</c:v>
                </c:pt>
                <c:pt idx="1259">
                  <c:v>1137</c:v>
                </c:pt>
                <c:pt idx="1260">
                  <c:v>1138</c:v>
                </c:pt>
                <c:pt idx="1261">
                  <c:v>1139</c:v>
                </c:pt>
                <c:pt idx="1262">
                  <c:v>1140</c:v>
                </c:pt>
                <c:pt idx="1263">
                  <c:v>1141</c:v>
                </c:pt>
                <c:pt idx="1264">
                  <c:v>1142</c:v>
                </c:pt>
                <c:pt idx="1265">
                  <c:v>1143</c:v>
                </c:pt>
                <c:pt idx="1266">
                  <c:v>1144</c:v>
                </c:pt>
                <c:pt idx="1267">
                  <c:v>1145</c:v>
                </c:pt>
                <c:pt idx="1268">
                  <c:v>1146</c:v>
                </c:pt>
                <c:pt idx="1269">
                  <c:v>1147</c:v>
                </c:pt>
                <c:pt idx="1270">
                  <c:v>1148</c:v>
                </c:pt>
                <c:pt idx="1271">
                  <c:v>1149</c:v>
                </c:pt>
                <c:pt idx="1272">
                  <c:v>1150</c:v>
                </c:pt>
                <c:pt idx="1273">
                  <c:v>1151</c:v>
                </c:pt>
                <c:pt idx="1274">
                  <c:v>1152</c:v>
                </c:pt>
                <c:pt idx="1275">
                  <c:v>1153</c:v>
                </c:pt>
                <c:pt idx="1276">
                  <c:v>1154</c:v>
                </c:pt>
                <c:pt idx="1277">
                  <c:v>1155</c:v>
                </c:pt>
                <c:pt idx="1278">
                  <c:v>1156</c:v>
                </c:pt>
                <c:pt idx="1279">
                  <c:v>1157</c:v>
                </c:pt>
                <c:pt idx="1280">
                  <c:v>1158</c:v>
                </c:pt>
                <c:pt idx="1281">
                  <c:v>1159</c:v>
                </c:pt>
                <c:pt idx="1282">
                  <c:v>1160</c:v>
                </c:pt>
                <c:pt idx="1283">
                  <c:v>1161</c:v>
                </c:pt>
                <c:pt idx="1284">
                  <c:v>1162</c:v>
                </c:pt>
                <c:pt idx="1285">
                  <c:v>1163</c:v>
                </c:pt>
                <c:pt idx="1286">
                  <c:v>1164</c:v>
                </c:pt>
                <c:pt idx="1287">
                  <c:v>1165</c:v>
                </c:pt>
                <c:pt idx="1288">
                  <c:v>1166</c:v>
                </c:pt>
                <c:pt idx="1289">
                  <c:v>1167</c:v>
                </c:pt>
                <c:pt idx="1290">
                  <c:v>1168</c:v>
                </c:pt>
                <c:pt idx="1291">
                  <c:v>1169</c:v>
                </c:pt>
                <c:pt idx="1292">
                  <c:v>1170</c:v>
                </c:pt>
                <c:pt idx="1293">
                  <c:v>1171</c:v>
                </c:pt>
                <c:pt idx="1294">
                  <c:v>1172</c:v>
                </c:pt>
                <c:pt idx="1295">
                  <c:v>1173</c:v>
                </c:pt>
                <c:pt idx="1296">
                  <c:v>1174</c:v>
                </c:pt>
                <c:pt idx="1297">
                  <c:v>1175</c:v>
                </c:pt>
                <c:pt idx="1298">
                  <c:v>1176</c:v>
                </c:pt>
                <c:pt idx="1299">
                  <c:v>1177</c:v>
                </c:pt>
                <c:pt idx="1300">
                  <c:v>1178</c:v>
                </c:pt>
                <c:pt idx="1301">
                  <c:v>1179</c:v>
                </c:pt>
                <c:pt idx="1302">
                  <c:v>1180</c:v>
                </c:pt>
                <c:pt idx="1303">
                  <c:v>1181</c:v>
                </c:pt>
                <c:pt idx="1304">
                  <c:v>1182</c:v>
                </c:pt>
                <c:pt idx="1305">
                  <c:v>1183</c:v>
                </c:pt>
                <c:pt idx="1306">
                  <c:v>1184</c:v>
                </c:pt>
                <c:pt idx="1307">
                  <c:v>1185</c:v>
                </c:pt>
                <c:pt idx="1308">
                  <c:v>1186</c:v>
                </c:pt>
                <c:pt idx="1309">
                  <c:v>1187</c:v>
                </c:pt>
                <c:pt idx="1310">
                  <c:v>1188</c:v>
                </c:pt>
                <c:pt idx="1311">
                  <c:v>1189</c:v>
                </c:pt>
                <c:pt idx="1312">
                  <c:v>1190</c:v>
                </c:pt>
                <c:pt idx="1313">
                  <c:v>1191</c:v>
                </c:pt>
                <c:pt idx="1314">
                  <c:v>1192</c:v>
                </c:pt>
                <c:pt idx="1315">
                  <c:v>1193</c:v>
                </c:pt>
                <c:pt idx="1316">
                  <c:v>1194</c:v>
                </c:pt>
                <c:pt idx="1317">
                  <c:v>1195</c:v>
                </c:pt>
                <c:pt idx="1318">
                  <c:v>1196</c:v>
                </c:pt>
                <c:pt idx="1319">
                  <c:v>1197</c:v>
                </c:pt>
                <c:pt idx="1320">
                  <c:v>1198</c:v>
                </c:pt>
                <c:pt idx="1321">
                  <c:v>1199</c:v>
                </c:pt>
                <c:pt idx="1322">
                  <c:v>1200</c:v>
                </c:pt>
                <c:pt idx="1323">
                  <c:v>1201</c:v>
                </c:pt>
                <c:pt idx="1324">
                  <c:v>1202</c:v>
                </c:pt>
                <c:pt idx="1325">
                  <c:v>1203</c:v>
                </c:pt>
                <c:pt idx="1326">
                  <c:v>1204</c:v>
                </c:pt>
                <c:pt idx="1327">
                  <c:v>1205</c:v>
                </c:pt>
                <c:pt idx="1328">
                  <c:v>1206</c:v>
                </c:pt>
                <c:pt idx="1329">
                  <c:v>1207</c:v>
                </c:pt>
                <c:pt idx="1330">
                  <c:v>1208</c:v>
                </c:pt>
                <c:pt idx="1331">
                  <c:v>1209</c:v>
                </c:pt>
                <c:pt idx="1332">
                  <c:v>1210</c:v>
                </c:pt>
                <c:pt idx="1333">
                  <c:v>1211</c:v>
                </c:pt>
                <c:pt idx="1334">
                  <c:v>1212</c:v>
                </c:pt>
                <c:pt idx="1335">
                  <c:v>1213</c:v>
                </c:pt>
                <c:pt idx="1336">
                  <c:v>1214</c:v>
                </c:pt>
                <c:pt idx="1337">
                  <c:v>1215</c:v>
                </c:pt>
                <c:pt idx="1338">
                  <c:v>1216</c:v>
                </c:pt>
                <c:pt idx="1339">
                  <c:v>1217</c:v>
                </c:pt>
                <c:pt idx="1340">
                  <c:v>1218</c:v>
                </c:pt>
                <c:pt idx="1341">
                  <c:v>1219</c:v>
                </c:pt>
                <c:pt idx="1342">
                  <c:v>1220</c:v>
                </c:pt>
                <c:pt idx="1343">
                  <c:v>1221</c:v>
                </c:pt>
                <c:pt idx="1344">
                  <c:v>1222</c:v>
                </c:pt>
                <c:pt idx="1345">
                  <c:v>1223</c:v>
                </c:pt>
                <c:pt idx="1346">
                  <c:v>1224</c:v>
                </c:pt>
                <c:pt idx="1347">
                  <c:v>1225</c:v>
                </c:pt>
                <c:pt idx="1348">
                  <c:v>1226</c:v>
                </c:pt>
                <c:pt idx="1349">
                  <c:v>1227</c:v>
                </c:pt>
                <c:pt idx="1350">
                  <c:v>1228</c:v>
                </c:pt>
                <c:pt idx="1351">
                  <c:v>1229</c:v>
                </c:pt>
                <c:pt idx="1352">
                  <c:v>1230</c:v>
                </c:pt>
                <c:pt idx="1353">
                  <c:v>1231</c:v>
                </c:pt>
                <c:pt idx="1354">
                  <c:v>1232</c:v>
                </c:pt>
                <c:pt idx="1355">
                  <c:v>1233</c:v>
                </c:pt>
                <c:pt idx="1356">
                  <c:v>1234</c:v>
                </c:pt>
                <c:pt idx="1357">
                  <c:v>1235</c:v>
                </c:pt>
                <c:pt idx="1358">
                  <c:v>1236</c:v>
                </c:pt>
                <c:pt idx="1359">
                  <c:v>1237</c:v>
                </c:pt>
                <c:pt idx="1360">
                  <c:v>1238</c:v>
                </c:pt>
                <c:pt idx="1361">
                  <c:v>1239</c:v>
                </c:pt>
                <c:pt idx="1362">
                  <c:v>1240</c:v>
                </c:pt>
                <c:pt idx="1363">
                  <c:v>1241</c:v>
                </c:pt>
                <c:pt idx="1364">
                  <c:v>1242</c:v>
                </c:pt>
                <c:pt idx="1365">
                  <c:v>1243</c:v>
                </c:pt>
                <c:pt idx="1366">
                  <c:v>1244</c:v>
                </c:pt>
                <c:pt idx="1367">
                  <c:v>1245</c:v>
                </c:pt>
                <c:pt idx="1368">
                  <c:v>1246</c:v>
                </c:pt>
                <c:pt idx="1369">
                  <c:v>1247</c:v>
                </c:pt>
                <c:pt idx="1370">
                  <c:v>1248</c:v>
                </c:pt>
                <c:pt idx="1371">
                  <c:v>1249</c:v>
                </c:pt>
                <c:pt idx="1372">
                  <c:v>1250</c:v>
                </c:pt>
                <c:pt idx="1373">
                  <c:v>1251</c:v>
                </c:pt>
                <c:pt idx="1374">
                  <c:v>1252</c:v>
                </c:pt>
                <c:pt idx="1375">
                  <c:v>1253</c:v>
                </c:pt>
                <c:pt idx="1376">
                  <c:v>1254</c:v>
                </c:pt>
                <c:pt idx="1377">
                  <c:v>1255</c:v>
                </c:pt>
                <c:pt idx="1378">
                  <c:v>1256</c:v>
                </c:pt>
                <c:pt idx="1379">
                  <c:v>1257</c:v>
                </c:pt>
                <c:pt idx="1380">
                  <c:v>1258</c:v>
                </c:pt>
                <c:pt idx="1381">
                  <c:v>1259</c:v>
                </c:pt>
                <c:pt idx="1382">
                  <c:v>1260</c:v>
                </c:pt>
                <c:pt idx="1383">
                  <c:v>1261</c:v>
                </c:pt>
                <c:pt idx="1384">
                  <c:v>1262</c:v>
                </c:pt>
                <c:pt idx="1385">
                  <c:v>1263</c:v>
                </c:pt>
                <c:pt idx="1386">
                  <c:v>1264</c:v>
                </c:pt>
                <c:pt idx="1387">
                  <c:v>1265</c:v>
                </c:pt>
                <c:pt idx="1388">
                  <c:v>1266</c:v>
                </c:pt>
                <c:pt idx="1389">
                  <c:v>1267</c:v>
                </c:pt>
                <c:pt idx="1390">
                  <c:v>1268</c:v>
                </c:pt>
                <c:pt idx="1391">
                  <c:v>1269</c:v>
                </c:pt>
                <c:pt idx="1392">
                  <c:v>1270</c:v>
                </c:pt>
                <c:pt idx="1393">
                  <c:v>1271</c:v>
                </c:pt>
                <c:pt idx="1394">
                  <c:v>1272</c:v>
                </c:pt>
                <c:pt idx="1395">
                  <c:v>1273</c:v>
                </c:pt>
                <c:pt idx="1396">
                  <c:v>1274</c:v>
                </c:pt>
                <c:pt idx="1397">
                  <c:v>1275</c:v>
                </c:pt>
                <c:pt idx="1398">
                  <c:v>1276</c:v>
                </c:pt>
                <c:pt idx="1399">
                  <c:v>1277</c:v>
                </c:pt>
                <c:pt idx="1400">
                  <c:v>1278</c:v>
                </c:pt>
                <c:pt idx="1401">
                  <c:v>1279</c:v>
                </c:pt>
                <c:pt idx="1402">
                  <c:v>1280</c:v>
                </c:pt>
                <c:pt idx="1403">
                  <c:v>1281</c:v>
                </c:pt>
                <c:pt idx="1404">
                  <c:v>1282</c:v>
                </c:pt>
                <c:pt idx="1405">
                  <c:v>1283</c:v>
                </c:pt>
                <c:pt idx="1406">
                  <c:v>1284</c:v>
                </c:pt>
                <c:pt idx="1407">
                  <c:v>1285</c:v>
                </c:pt>
                <c:pt idx="1408">
                  <c:v>1286</c:v>
                </c:pt>
                <c:pt idx="1409">
                  <c:v>1287</c:v>
                </c:pt>
                <c:pt idx="1410">
                  <c:v>1288</c:v>
                </c:pt>
                <c:pt idx="1411">
                  <c:v>1289</c:v>
                </c:pt>
                <c:pt idx="1412">
                  <c:v>1290</c:v>
                </c:pt>
                <c:pt idx="1413">
                  <c:v>1291</c:v>
                </c:pt>
                <c:pt idx="1414">
                  <c:v>1292</c:v>
                </c:pt>
                <c:pt idx="1415">
                  <c:v>1293</c:v>
                </c:pt>
                <c:pt idx="1416">
                  <c:v>1294</c:v>
                </c:pt>
                <c:pt idx="1417">
                  <c:v>1295</c:v>
                </c:pt>
                <c:pt idx="1418">
                  <c:v>1296</c:v>
                </c:pt>
                <c:pt idx="1419">
                  <c:v>1297</c:v>
                </c:pt>
                <c:pt idx="1420">
                  <c:v>1298</c:v>
                </c:pt>
                <c:pt idx="1421">
                  <c:v>1299</c:v>
                </c:pt>
                <c:pt idx="1422">
                  <c:v>1300</c:v>
                </c:pt>
                <c:pt idx="1423">
                  <c:v>1301</c:v>
                </c:pt>
                <c:pt idx="1424">
                  <c:v>1302</c:v>
                </c:pt>
                <c:pt idx="1425">
                  <c:v>1303</c:v>
                </c:pt>
                <c:pt idx="1426">
                  <c:v>1304</c:v>
                </c:pt>
                <c:pt idx="1427">
                  <c:v>1305</c:v>
                </c:pt>
                <c:pt idx="1428">
                  <c:v>1306</c:v>
                </c:pt>
                <c:pt idx="1429">
                  <c:v>1307</c:v>
                </c:pt>
                <c:pt idx="1430">
                  <c:v>1308</c:v>
                </c:pt>
                <c:pt idx="1431">
                  <c:v>1309</c:v>
                </c:pt>
                <c:pt idx="1432">
                  <c:v>1310</c:v>
                </c:pt>
                <c:pt idx="1433">
                  <c:v>1311</c:v>
                </c:pt>
                <c:pt idx="1434">
                  <c:v>1312</c:v>
                </c:pt>
                <c:pt idx="1435">
                  <c:v>1313</c:v>
                </c:pt>
                <c:pt idx="1436">
                  <c:v>1314</c:v>
                </c:pt>
                <c:pt idx="1437">
                  <c:v>1315</c:v>
                </c:pt>
                <c:pt idx="1438">
                  <c:v>1316</c:v>
                </c:pt>
                <c:pt idx="1439">
                  <c:v>1317</c:v>
                </c:pt>
                <c:pt idx="1440">
                  <c:v>1318</c:v>
                </c:pt>
                <c:pt idx="1441">
                  <c:v>1319</c:v>
                </c:pt>
                <c:pt idx="1442">
                  <c:v>1320</c:v>
                </c:pt>
                <c:pt idx="1443">
                  <c:v>1321</c:v>
                </c:pt>
                <c:pt idx="1444">
                  <c:v>1322</c:v>
                </c:pt>
                <c:pt idx="1445">
                  <c:v>1323</c:v>
                </c:pt>
                <c:pt idx="1446">
                  <c:v>1324</c:v>
                </c:pt>
                <c:pt idx="1447">
                  <c:v>1325</c:v>
                </c:pt>
                <c:pt idx="1448">
                  <c:v>1326</c:v>
                </c:pt>
                <c:pt idx="1449">
                  <c:v>1327</c:v>
                </c:pt>
                <c:pt idx="1450">
                  <c:v>1328</c:v>
                </c:pt>
                <c:pt idx="1451">
                  <c:v>1329</c:v>
                </c:pt>
                <c:pt idx="1452">
                  <c:v>1330</c:v>
                </c:pt>
                <c:pt idx="1453">
                  <c:v>1331</c:v>
                </c:pt>
                <c:pt idx="1454">
                  <c:v>1332</c:v>
                </c:pt>
                <c:pt idx="1455">
                  <c:v>1333</c:v>
                </c:pt>
                <c:pt idx="1456">
                  <c:v>1334</c:v>
                </c:pt>
                <c:pt idx="1457">
                  <c:v>1335</c:v>
                </c:pt>
                <c:pt idx="1458">
                  <c:v>1336</c:v>
                </c:pt>
                <c:pt idx="1459">
                  <c:v>1337</c:v>
                </c:pt>
                <c:pt idx="1460">
                  <c:v>1338</c:v>
                </c:pt>
                <c:pt idx="1461">
                  <c:v>1339</c:v>
                </c:pt>
                <c:pt idx="1462">
                  <c:v>1340</c:v>
                </c:pt>
                <c:pt idx="1463">
                  <c:v>1341</c:v>
                </c:pt>
                <c:pt idx="1464">
                  <c:v>1342</c:v>
                </c:pt>
                <c:pt idx="1465">
                  <c:v>1343</c:v>
                </c:pt>
                <c:pt idx="1466">
                  <c:v>1344</c:v>
                </c:pt>
                <c:pt idx="1467">
                  <c:v>1345</c:v>
                </c:pt>
                <c:pt idx="1468">
                  <c:v>1346</c:v>
                </c:pt>
                <c:pt idx="1469">
                  <c:v>1347</c:v>
                </c:pt>
                <c:pt idx="1470">
                  <c:v>1348</c:v>
                </c:pt>
                <c:pt idx="1471">
                  <c:v>1349</c:v>
                </c:pt>
                <c:pt idx="1472">
                  <c:v>1350</c:v>
                </c:pt>
                <c:pt idx="1473">
                  <c:v>1351</c:v>
                </c:pt>
                <c:pt idx="1474">
                  <c:v>1352</c:v>
                </c:pt>
                <c:pt idx="1475">
                  <c:v>1353</c:v>
                </c:pt>
                <c:pt idx="1476">
                  <c:v>1354</c:v>
                </c:pt>
                <c:pt idx="1477">
                  <c:v>1355</c:v>
                </c:pt>
                <c:pt idx="1478">
                  <c:v>1356</c:v>
                </c:pt>
                <c:pt idx="1479">
                  <c:v>1357</c:v>
                </c:pt>
                <c:pt idx="1480">
                  <c:v>1358</c:v>
                </c:pt>
                <c:pt idx="1481">
                  <c:v>1359</c:v>
                </c:pt>
                <c:pt idx="1482">
                  <c:v>1360</c:v>
                </c:pt>
                <c:pt idx="1483">
                  <c:v>1361</c:v>
                </c:pt>
                <c:pt idx="1484">
                  <c:v>1362</c:v>
                </c:pt>
                <c:pt idx="1485">
                  <c:v>1363</c:v>
                </c:pt>
                <c:pt idx="1486">
                  <c:v>1364</c:v>
                </c:pt>
                <c:pt idx="1487">
                  <c:v>1365</c:v>
                </c:pt>
                <c:pt idx="1488">
                  <c:v>1366</c:v>
                </c:pt>
                <c:pt idx="1489">
                  <c:v>1367</c:v>
                </c:pt>
                <c:pt idx="1490">
                  <c:v>1368</c:v>
                </c:pt>
                <c:pt idx="1491">
                  <c:v>1369</c:v>
                </c:pt>
                <c:pt idx="1492">
                  <c:v>1370</c:v>
                </c:pt>
                <c:pt idx="1493">
                  <c:v>1371</c:v>
                </c:pt>
                <c:pt idx="1494">
                  <c:v>1372</c:v>
                </c:pt>
                <c:pt idx="1495">
                  <c:v>1373</c:v>
                </c:pt>
                <c:pt idx="1496">
                  <c:v>1374</c:v>
                </c:pt>
                <c:pt idx="1497">
                  <c:v>1375</c:v>
                </c:pt>
                <c:pt idx="1498">
                  <c:v>1376</c:v>
                </c:pt>
                <c:pt idx="1499">
                  <c:v>1377</c:v>
                </c:pt>
                <c:pt idx="1500">
                  <c:v>1378</c:v>
                </c:pt>
                <c:pt idx="1501">
                  <c:v>1379</c:v>
                </c:pt>
                <c:pt idx="1502">
                  <c:v>1380</c:v>
                </c:pt>
                <c:pt idx="1503">
                  <c:v>1381</c:v>
                </c:pt>
                <c:pt idx="1504">
                  <c:v>1382</c:v>
                </c:pt>
                <c:pt idx="1505">
                  <c:v>1383</c:v>
                </c:pt>
                <c:pt idx="1506">
                  <c:v>1384</c:v>
                </c:pt>
                <c:pt idx="1507">
                  <c:v>1385</c:v>
                </c:pt>
                <c:pt idx="1508">
                  <c:v>1386</c:v>
                </c:pt>
                <c:pt idx="1509">
                  <c:v>1387</c:v>
                </c:pt>
                <c:pt idx="1510">
                  <c:v>1388</c:v>
                </c:pt>
                <c:pt idx="1511">
                  <c:v>1389</c:v>
                </c:pt>
                <c:pt idx="1512">
                  <c:v>1390</c:v>
                </c:pt>
                <c:pt idx="1513">
                  <c:v>1391</c:v>
                </c:pt>
                <c:pt idx="1514">
                  <c:v>1392</c:v>
                </c:pt>
                <c:pt idx="1515">
                  <c:v>1393</c:v>
                </c:pt>
                <c:pt idx="1516">
                  <c:v>1394</c:v>
                </c:pt>
                <c:pt idx="1517">
                  <c:v>1395</c:v>
                </c:pt>
                <c:pt idx="1518">
                  <c:v>1396</c:v>
                </c:pt>
                <c:pt idx="1519">
                  <c:v>1397</c:v>
                </c:pt>
                <c:pt idx="1520">
                  <c:v>1398</c:v>
                </c:pt>
                <c:pt idx="1521">
                  <c:v>1399</c:v>
                </c:pt>
                <c:pt idx="1522">
                  <c:v>1400</c:v>
                </c:pt>
                <c:pt idx="1523">
                  <c:v>1401</c:v>
                </c:pt>
                <c:pt idx="1524">
                  <c:v>1402</c:v>
                </c:pt>
                <c:pt idx="1525">
                  <c:v>1403</c:v>
                </c:pt>
                <c:pt idx="1526">
                  <c:v>1404</c:v>
                </c:pt>
                <c:pt idx="1527">
                  <c:v>1405</c:v>
                </c:pt>
                <c:pt idx="1528">
                  <c:v>1406</c:v>
                </c:pt>
                <c:pt idx="1529">
                  <c:v>1407</c:v>
                </c:pt>
                <c:pt idx="1530">
                  <c:v>1408</c:v>
                </c:pt>
                <c:pt idx="1531">
                  <c:v>1409</c:v>
                </c:pt>
                <c:pt idx="1532">
                  <c:v>1410</c:v>
                </c:pt>
                <c:pt idx="1533">
                  <c:v>1411</c:v>
                </c:pt>
                <c:pt idx="1534">
                  <c:v>1412</c:v>
                </c:pt>
                <c:pt idx="1535">
                  <c:v>1413</c:v>
                </c:pt>
                <c:pt idx="1536">
                  <c:v>1414</c:v>
                </c:pt>
                <c:pt idx="1537">
                  <c:v>1415</c:v>
                </c:pt>
                <c:pt idx="1538">
                  <c:v>1416</c:v>
                </c:pt>
                <c:pt idx="1539">
                  <c:v>1417</c:v>
                </c:pt>
                <c:pt idx="1540">
                  <c:v>1418</c:v>
                </c:pt>
                <c:pt idx="1541">
                  <c:v>1419</c:v>
                </c:pt>
                <c:pt idx="1542">
                  <c:v>1420</c:v>
                </c:pt>
                <c:pt idx="1543">
                  <c:v>1421</c:v>
                </c:pt>
                <c:pt idx="1544">
                  <c:v>1422</c:v>
                </c:pt>
                <c:pt idx="1545">
                  <c:v>1423</c:v>
                </c:pt>
                <c:pt idx="1546">
                  <c:v>1424</c:v>
                </c:pt>
                <c:pt idx="1547">
                  <c:v>1425</c:v>
                </c:pt>
                <c:pt idx="1548">
                  <c:v>1426</c:v>
                </c:pt>
                <c:pt idx="1549">
                  <c:v>1427</c:v>
                </c:pt>
                <c:pt idx="1550">
                  <c:v>1428</c:v>
                </c:pt>
                <c:pt idx="1551">
                  <c:v>1429</c:v>
                </c:pt>
                <c:pt idx="1552">
                  <c:v>1430</c:v>
                </c:pt>
                <c:pt idx="1553">
                  <c:v>1431</c:v>
                </c:pt>
                <c:pt idx="1554">
                  <c:v>1432</c:v>
                </c:pt>
                <c:pt idx="1555">
                  <c:v>1433</c:v>
                </c:pt>
                <c:pt idx="1556">
                  <c:v>1434</c:v>
                </c:pt>
                <c:pt idx="1557">
                  <c:v>1435</c:v>
                </c:pt>
                <c:pt idx="1558">
                  <c:v>1436</c:v>
                </c:pt>
                <c:pt idx="1559">
                  <c:v>1437</c:v>
                </c:pt>
                <c:pt idx="1560">
                  <c:v>1438</c:v>
                </c:pt>
                <c:pt idx="1561">
                  <c:v>1439</c:v>
                </c:pt>
                <c:pt idx="1562">
                  <c:v>1440</c:v>
                </c:pt>
                <c:pt idx="1563">
                  <c:v>1441</c:v>
                </c:pt>
                <c:pt idx="1564">
                  <c:v>1442</c:v>
                </c:pt>
                <c:pt idx="1565">
                  <c:v>1443</c:v>
                </c:pt>
                <c:pt idx="1566">
                  <c:v>1444</c:v>
                </c:pt>
                <c:pt idx="1567">
                  <c:v>1445</c:v>
                </c:pt>
                <c:pt idx="1568">
                  <c:v>1446</c:v>
                </c:pt>
                <c:pt idx="1569">
                  <c:v>1447</c:v>
                </c:pt>
                <c:pt idx="1570">
                  <c:v>1448</c:v>
                </c:pt>
                <c:pt idx="1571">
                  <c:v>1449</c:v>
                </c:pt>
                <c:pt idx="1572">
                  <c:v>1450</c:v>
                </c:pt>
                <c:pt idx="1573">
                  <c:v>1451</c:v>
                </c:pt>
                <c:pt idx="1574">
                  <c:v>1452</c:v>
                </c:pt>
                <c:pt idx="1575">
                  <c:v>1453</c:v>
                </c:pt>
                <c:pt idx="1576">
                  <c:v>1454</c:v>
                </c:pt>
                <c:pt idx="1577">
                  <c:v>1455</c:v>
                </c:pt>
                <c:pt idx="1578">
                  <c:v>1456</c:v>
                </c:pt>
                <c:pt idx="1579">
                  <c:v>1457</c:v>
                </c:pt>
                <c:pt idx="1580">
                  <c:v>1458</c:v>
                </c:pt>
                <c:pt idx="1581">
                  <c:v>1459</c:v>
                </c:pt>
                <c:pt idx="1582">
                  <c:v>1460</c:v>
                </c:pt>
                <c:pt idx="1583">
                  <c:v>1461</c:v>
                </c:pt>
                <c:pt idx="1584">
                  <c:v>1462</c:v>
                </c:pt>
                <c:pt idx="1585">
                  <c:v>1463</c:v>
                </c:pt>
                <c:pt idx="1586">
                  <c:v>1464</c:v>
                </c:pt>
                <c:pt idx="1587">
                  <c:v>1465</c:v>
                </c:pt>
                <c:pt idx="1588">
                  <c:v>1466</c:v>
                </c:pt>
                <c:pt idx="1589">
                  <c:v>1467</c:v>
                </c:pt>
                <c:pt idx="1590">
                  <c:v>1468</c:v>
                </c:pt>
                <c:pt idx="1591">
                  <c:v>1469</c:v>
                </c:pt>
                <c:pt idx="1592">
                  <c:v>1470</c:v>
                </c:pt>
                <c:pt idx="1593">
                  <c:v>1471</c:v>
                </c:pt>
                <c:pt idx="1594">
                  <c:v>1472</c:v>
                </c:pt>
              </c:strCache>
            </c:strRef>
          </c:xVal>
          <c:yVal>
            <c:numRef>
              <c:f>Polypropylene2!$B:$B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10.502037361928416</c:v>
                </c:pt>
                <c:pt idx="3">
                  <c:v>4.9218462437687895</c:v>
                </c:pt>
                <c:pt idx="4">
                  <c:v>13.761216882984099</c:v>
                </c:pt>
                <c:pt idx="5">
                  <c:v>16.081639696891664</c:v>
                </c:pt>
                <c:pt idx="6">
                  <c:v>31.2168698298393</c:v>
                </c:pt>
                <c:pt idx="7">
                  <c:v>16.361475450864532</c:v>
                </c:pt>
                <c:pt idx="8">
                  <c:v>11.572262320080799</c:v>
                </c:pt>
                <c:pt idx="9">
                  <c:v>6.1342225169298485</c:v>
                </c:pt>
                <c:pt idx="10">
                  <c:v>5.5579629661943875</c:v>
                </c:pt>
                <c:pt idx="11">
                  <c:v>5.0860793464504699</c:v>
                </c:pt>
                <c:pt idx="12">
                  <c:v>15.188653902743498</c:v>
                </c:pt>
                <c:pt idx="13">
                  <c:v>17.328803174517802</c:v>
                </c:pt>
                <c:pt idx="14">
                  <c:v>15.322900441290399</c:v>
                </c:pt>
                <c:pt idx="15">
                  <c:v>13.675407221637116</c:v>
                </c:pt>
                <c:pt idx="16">
                  <c:v>12.010231056329404</c:v>
                </c:pt>
                <c:pt idx="17">
                  <c:v>13.966802901942318</c:v>
                </c:pt>
                <c:pt idx="18">
                  <c:v>26.798234604973835</c:v>
                </c:pt>
                <c:pt idx="19">
                  <c:v>7.6504390757915699</c:v>
                </c:pt>
                <c:pt idx="20">
                  <c:v>17.231160274570389</c:v>
                </c:pt>
                <c:pt idx="21">
                  <c:v>5.0669803150103601</c:v>
                </c:pt>
                <c:pt idx="22">
                  <c:v>7.8273541526967456</c:v>
                </c:pt>
                <c:pt idx="23">
                  <c:v>10.8749986207297</c:v>
                </c:pt>
                <c:pt idx="24">
                  <c:v>8.1213985130779989</c:v>
                </c:pt>
                <c:pt idx="25">
                  <c:v>5.45684730816944</c:v>
                </c:pt>
                <c:pt idx="26">
                  <c:v>-21.998364894332163</c:v>
                </c:pt>
                <c:pt idx="27">
                  <c:v>-13.068343385225798</c:v>
                </c:pt>
                <c:pt idx="28">
                  <c:v>-6.0061850278553406</c:v>
                </c:pt>
                <c:pt idx="29">
                  <c:v>0.94725573497995696</c:v>
                </c:pt>
                <c:pt idx="30">
                  <c:v>8.9751491609776295</c:v>
                </c:pt>
                <c:pt idx="31">
                  <c:v>16.735101323041388</c:v>
                </c:pt>
                <c:pt idx="32">
                  <c:v>15.022400804603926</c:v>
                </c:pt>
                <c:pt idx="33">
                  <c:v>13.9408893523717</c:v>
                </c:pt>
                <c:pt idx="34">
                  <c:v>7.2812445126282714</c:v>
                </c:pt>
                <c:pt idx="35">
                  <c:v>10.445670834464018</c:v>
                </c:pt>
                <c:pt idx="36">
                  <c:v>13.218731978422401</c:v>
                </c:pt>
                <c:pt idx="37">
                  <c:v>7.3564538563323145</c:v>
                </c:pt>
                <c:pt idx="38">
                  <c:v>14.076104457816006</c:v>
                </c:pt>
                <c:pt idx="39">
                  <c:v>11.801120382932798</c:v>
                </c:pt>
                <c:pt idx="40">
                  <c:v>16.956132859447862</c:v>
                </c:pt>
                <c:pt idx="41">
                  <c:v>14.4025684616629</c:v>
                </c:pt>
                <c:pt idx="42">
                  <c:v>-2.7484336721640945</c:v>
                </c:pt>
                <c:pt idx="43">
                  <c:v>-19.998313574993919</c:v>
                </c:pt>
                <c:pt idx="44">
                  <c:v>-11.599868450298498</c:v>
                </c:pt>
                <c:pt idx="45">
                  <c:v>-22.893079057141499</c:v>
                </c:pt>
                <c:pt idx="46">
                  <c:v>-22.159223242309263</c:v>
                </c:pt>
                <c:pt idx="47">
                  <c:v>-29.040298717694448</c:v>
                </c:pt>
                <c:pt idx="48">
                  <c:v>-21.986520105152067</c:v>
                </c:pt>
                <c:pt idx="49">
                  <c:v>-11.9932268946341</c:v>
                </c:pt>
                <c:pt idx="50">
                  <c:v>-14.6038419731972</c:v>
                </c:pt>
                <c:pt idx="51">
                  <c:v>15.959433022381026</c:v>
                </c:pt>
                <c:pt idx="52">
                  <c:v>10.599271818477799</c:v>
                </c:pt>
                <c:pt idx="53">
                  <c:v>5.6550506739673745</c:v>
                </c:pt>
                <c:pt idx="54">
                  <c:v>9.5692903836788279</c:v>
                </c:pt>
                <c:pt idx="55">
                  <c:v>13.262885085990099</c:v>
                </c:pt>
                <c:pt idx="56">
                  <c:v>14.768574677722</c:v>
                </c:pt>
                <c:pt idx="57">
                  <c:v>10.891683522649718</c:v>
                </c:pt>
                <c:pt idx="58">
                  <c:v>7.8019198770568856</c:v>
                </c:pt>
                <c:pt idx="59">
                  <c:v>5.4273468918327303</c:v>
                </c:pt>
                <c:pt idx="60">
                  <c:v>7.7643884101384755</c:v>
                </c:pt>
                <c:pt idx="61">
                  <c:v>5.3273524934814098</c:v>
                </c:pt>
                <c:pt idx="62">
                  <c:v>-9.3005900260023768</c:v>
                </c:pt>
                <c:pt idx="63">
                  <c:v>-23.998907777542886</c:v>
                </c:pt>
                <c:pt idx="64">
                  <c:v>-18.696327874371658</c:v>
                </c:pt>
                <c:pt idx="65">
                  <c:v>-22.532768789581802</c:v>
                </c:pt>
                <c:pt idx="66">
                  <c:v>-30.798642723103136</c:v>
                </c:pt>
                <c:pt idx="67">
                  <c:v>-28.1690341682773</c:v>
                </c:pt>
                <c:pt idx="68">
                  <c:v>-24.873752194937289</c:v>
                </c:pt>
                <c:pt idx="69">
                  <c:v>7.3192016595461098</c:v>
                </c:pt>
                <c:pt idx="70">
                  <c:v>2.8576446493833187</c:v>
                </c:pt>
                <c:pt idx="71">
                  <c:v>-1.4317839587038799</c:v>
                </c:pt>
                <c:pt idx="72">
                  <c:v>2.8112391139406423</c:v>
                </c:pt>
                <c:pt idx="73">
                  <c:v>7.4912943142681989</c:v>
                </c:pt>
                <c:pt idx="74">
                  <c:v>-3.6480366399765001</c:v>
                </c:pt>
                <c:pt idx="75">
                  <c:v>-1.3827089253688027</c:v>
                </c:pt>
                <c:pt idx="76">
                  <c:v>3.1795127326450099</c:v>
                </c:pt>
                <c:pt idx="77">
                  <c:v>7.6716665702322002</c:v>
                </c:pt>
                <c:pt idx="78">
                  <c:v>-3.4381602613660012</c:v>
                </c:pt>
                <c:pt idx="79">
                  <c:v>-3.1614902286167212</c:v>
                </c:pt>
                <c:pt idx="80">
                  <c:v>-2.4282949540396599</c:v>
                </c:pt>
                <c:pt idx="81">
                  <c:v>-1.5974760595117301</c:v>
                </c:pt>
                <c:pt idx="82">
                  <c:v>0.91580992857071764</c:v>
                </c:pt>
                <c:pt idx="83">
                  <c:v>3.7572941812504412</c:v>
                </c:pt>
                <c:pt idx="84">
                  <c:v>6.189271850562629</c:v>
                </c:pt>
                <c:pt idx="85">
                  <c:v>-17.164306572860863</c:v>
                </c:pt>
                <c:pt idx="86">
                  <c:v>-41.428835598088163</c:v>
                </c:pt>
                <c:pt idx="87">
                  <c:v>-11.545481982127216</c:v>
                </c:pt>
                <c:pt idx="88">
                  <c:v>-1.4314486444261298</c:v>
                </c:pt>
                <c:pt idx="89">
                  <c:v>-8.7330131112804619</c:v>
                </c:pt>
                <c:pt idx="90">
                  <c:v>-5.9011503519077895</c:v>
                </c:pt>
                <c:pt idx="91">
                  <c:v>-3.39975369287593</c:v>
                </c:pt>
                <c:pt idx="92">
                  <c:v>-10.439044486898602</c:v>
                </c:pt>
                <c:pt idx="93">
                  <c:v>-15.6663891246366</c:v>
                </c:pt>
                <c:pt idx="94">
                  <c:v>-13.161251640017083</c:v>
                </c:pt>
                <c:pt idx="95">
                  <c:v>-10.643272427796383</c:v>
                </c:pt>
                <c:pt idx="96">
                  <c:v>-3.5298649505877302</c:v>
                </c:pt>
                <c:pt idx="97">
                  <c:v>13.0466823574325</c:v>
                </c:pt>
                <c:pt idx="98">
                  <c:v>29.194950681661432</c:v>
                </c:pt>
                <c:pt idx="99">
                  <c:v>25.442200586827536</c:v>
                </c:pt>
                <c:pt idx="100">
                  <c:v>21.5522711670231</c:v>
                </c:pt>
                <c:pt idx="101">
                  <c:v>17.729141732934089</c:v>
                </c:pt>
                <c:pt idx="102">
                  <c:v>24.020748618729758</c:v>
                </c:pt>
                <c:pt idx="103">
                  <c:v>29.478454237319863</c:v>
                </c:pt>
                <c:pt idx="104">
                  <c:v>23.038691543731854</c:v>
                </c:pt>
                <c:pt idx="105">
                  <c:v>17.103737871150489</c:v>
                </c:pt>
                <c:pt idx="106">
                  <c:v>21.896924889167259</c:v>
                </c:pt>
                <c:pt idx="107">
                  <c:v>19.080773172035563</c:v>
                </c:pt>
                <c:pt idx="108">
                  <c:v>15.261083526194</c:v>
                </c:pt>
                <c:pt idx="109">
                  <c:v>-21.273224213434986</c:v>
                </c:pt>
                <c:pt idx="110">
                  <c:v>-57.241652460276995</c:v>
                </c:pt>
                <c:pt idx="111">
                  <c:v>17.069381918142</c:v>
                </c:pt>
                <c:pt idx="112">
                  <c:v>7.9906867735910998</c:v>
                </c:pt>
                <c:pt idx="113">
                  <c:v>7.4253235075054107</c:v>
                </c:pt>
                <c:pt idx="114">
                  <c:v>6.3694746085305685</c:v>
                </c:pt>
                <c:pt idx="115">
                  <c:v>5.0423612517114602</c:v>
                </c:pt>
                <c:pt idx="116">
                  <c:v>7.8533656702515602</c:v>
                </c:pt>
                <c:pt idx="117">
                  <c:v>9.6221208883120699</c:v>
                </c:pt>
                <c:pt idx="118">
                  <c:v>11.105836923668726</c:v>
                </c:pt>
                <c:pt idx="119">
                  <c:v>12.804244110426104</c:v>
                </c:pt>
                <c:pt idx="120">
                  <c:v>14.8967538637521</c:v>
                </c:pt>
                <c:pt idx="121">
                  <c:v>17.944931733362189</c:v>
                </c:pt>
                <c:pt idx="122">
                  <c:v>-2.08749818239508</c:v>
                </c:pt>
                <c:pt idx="123">
                  <c:v>15.8749261460875</c:v>
                </c:pt>
                <c:pt idx="124">
                  <c:v>18.360827241899987</c:v>
                </c:pt>
                <c:pt idx="125">
                  <c:v>15.627233700684398</c:v>
                </c:pt>
                <c:pt idx="126">
                  <c:v>13.229717418460202</c:v>
                </c:pt>
                <c:pt idx="127">
                  <c:v>8.1756138909857548</c:v>
                </c:pt>
                <c:pt idx="128">
                  <c:v>16.235505285498199</c:v>
                </c:pt>
                <c:pt idx="129">
                  <c:v>18.9725773566574</c:v>
                </c:pt>
                <c:pt idx="130">
                  <c:v>-0.59674104866500799</c:v>
                </c:pt>
                <c:pt idx="131">
                  <c:v>-19.900863994280432</c:v>
                </c:pt>
                <c:pt idx="132">
                  <c:v>-4.40193592377807</c:v>
                </c:pt>
                <c:pt idx="133">
                  <c:v>17.729790706727954</c:v>
                </c:pt>
                <c:pt idx="134">
                  <c:v>-3.9449694109767797</c:v>
                </c:pt>
                <c:pt idx="135">
                  <c:v>5.4244037313351701</c:v>
                </c:pt>
                <c:pt idx="136">
                  <c:v>15.063316592550002</c:v>
                </c:pt>
                <c:pt idx="137">
                  <c:v>-3.7722456813818623</c:v>
                </c:pt>
                <c:pt idx="138">
                  <c:v>-8.4746698109401706</c:v>
                </c:pt>
                <c:pt idx="139">
                  <c:v>-3.9836033223706599</c:v>
                </c:pt>
                <c:pt idx="140">
                  <c:v>-1.5933189616026222</c:v>
                </c:pt>
                <c:pt idx="141">
                  <c:v>-2.5812986189504099</c:v>
                </c:pt>
                <c:pt idx="142">
                  <c:v>-3.7248119281590339</c:v>
                </c:pt>
                <c:pt idx="143">
                  <c:v>5.3946597687735398</c:v>
                </c:pt>
                <c:pt idx="144">
                  <c:v>7.7628138895160017</c:v>
                </c:pt>
                <c:pt idx="145">
                  <c:v>5.3788087935785089</c:v>
                </c:pt>
                <c:pt idx="146">
                  <c:v>8.0696169961640614</c:v>
                </c:pt>
                <c:pt idx="147">
                  <c:v>-3.8105226931022247</c:v>
                </c:pt>
                <c:pt idx="148">
                  <c:v>15.306874231412802</c:v>
                </c:pt>
                <c:pt idx="149">
                  <c:v>7.9628064727287917</c:v>
                </c:pt>
                <c:pt idx="150">
                  <c:v>17.11403739969904</c:v>
                </c:pt>
                <c:pt idx="151">
                  <c:v>-1.4838917127315872</c:v>
                </c:pt>
                <c:pt idx="152">
                  <c:v>-2.383420375712094</c:v>
                </c:pt>
                <c:pt idx="153">
                  <c:v>-3.4165321589404498</c:v>
                </c:pt>
                <c:pt idx="154">
                  <c:v>5.470067209274049</c:v>
                </c:pt>
                <c:pt idx="155">
                  <c:v>14.756702396764718</c:v>
                </c:pt>
                <c:pt idx="156">
                  <c:v>-1.3298214081596762</c:v>
                </c:pt>
                <c:pt idx="157">
                  <c:v>1.06996076199646</c:v>
                </c:pt>
                <c:pt idx="158">
                  <c:v>3.2502402973171698</c:v>
                </c:pt>
                <c:pt idx="159">
                  <c:v>5.3731732344989398</c:v>
                </c:pt>
                <c:pt idx="160">
                  <c:v>0.99986665184732848</c:v>
                </c:pt>
                <c:pt idx="161">
                  <c:v>-3.6855705705822239</c:v>
                </c:pt>
                <c:pt idx="162">
                  <c:v>1.0419681895602899</c:v>
                </c:pt>
                <c:pt idx="163">
                  <c:v>4.7668784265730801</c:v>
                </c:pt>
                <c:pt idx="164">
                  <c:v>8.5318473892101689</c:v>
                </c:pt>
                <c:pt idx="165">
                  <c:v>6.1754678259956002</c:v>
                </c:pt>
                <c:pt idx="166">
                  <c:v>-4.1119194754311996</c:v>
                </c:pt>
                <c:pt idx="167">
                  <c:v>9.0451477709669206</c:v>
                </c:pt>
                <c:pt idx="168">
                  <c:v>0.92737709913690858</c:v>
                </c:pt>
                <c:pt idx="169">
                  <c:v>-4.3548477096560507</c:v>
                </c:pt>
                <c:pt idx="170">
                  <c:v>-3.2192616100591978</c:v>
                </c:pt>
                <c:pt idx="171">
                  <c:v>-1.830601139566912</c:v>
                </c:pt>
                <c:pt idx="172">
                  <c:v>-2.633000700692385</c:v>
                </c:pt>
                <c:pt idx="173">
                  <c:v>-3.4915543386896797</c:v>
                </c:pt>
                <c:pt idx="174">
                  <c:v>-4.5209282485362756</c:v>
                </c:pt>
                <c:pt idx="175">
                  <c:v>-1.9143344507250399</c:v>
                </c:pt>
                <c:pt idx="176">
                  <c:v>13.056479788499702</c:v>
                </c:pt>
                <c:pt idx="177">
                  <c:v>28.303424875104362</c:v>
                </c:pt>
                <c:pt idx="178">
                  <c:v>20.326543418574087</c:v>
                </c:pt>
                <c:pt idx="179">
                  <c:v>6.1406214965070101</c:v>
                </c:pt>
                <c:pt idx="180">
                  <c:v>7.2162310221793904</c:v>
                </c:pt>
                <c:pt idx="181">
                  <c:v>7.98757094140473</c:v>
                </c:pt>
                <c:pt idx="182">
                  <c:v>8.4632311109730392</c:v>
                </c:pt>
                <c:pt idx="183">
                  <c:v>3.20324378064872</c:v>
                </c:pt>
                <c:pt idx="184">
                  <c:v>-2.1510519951331357</c:v>
                </c:pt>
                <c:pt idx="185">
                  <c:v>3.443742747361985</c:v>
                </c:pt>
                <c:pt idx="186">
                  <c:v>8.3887372251193959</c:v>
                </c:pt>
                <c:pt idx="187">
                  <c:v>-1.9927801965953422</c:v>
                </c:pt>
                <c:pt idx="188">
                  <c:v>16.172719604304486</c:v>
                </c:pt>
                <c:pt idx="189">
                  <c:v>8.3834622046415728</c:v>
                </c:pt>
                <c:pt idx="190">
                  <c:v>4.7371093302531504</c:v>
                </c:pt>
                <c:pt idx="191">
                  <c:v>1.3612656738503499</c:v>
                </c:pt>
                <c:pt idx="192">
                  <c:v>-2.1673938872048812</c:v>
                </c:pt>
                <c:pt idx="193">
                  <c:v>-7.4197056488095896</c:v>
                </c:pt>
                <c:pt idx="194">
                  <c:v>-12.707284413742199</c:v>
                </c:pt>
                <c:pt idx="195">
                  <c:v>-10.1068674144756</c:v>
                </c:pt>
                <c:pt idx="196">
                  <c:v>-12.603338383187401</c:v>
                </c:pt>
                <c:pt idx="197">
                  <c:v>-17.3345968680091</c:v>
                </c:pt>
                <c:pt idx="198">
                  <c:v>-4.7739076885329199</c:v>
                </c:pt>
                <c:pt idx="199">
                  <c:v>-3.4360840279883598</c:v>
                </c:pt>
                <c:pt idx="200">
                  <c:v>-2.282114527381625</c:v>
                </c:pt>
                <c:pt idx="201">
                  <c:v>-4.7882198739285604</c:v>
                </c:pt>
                <c:pt idx="202">
                  <c:v>-2.1523422022201597</c:v>
                </c:pt>
                <c:pt idx="203">
                  <c:v>14.250320518623216</c:v>
                </c:pt>
                <c:pt idx="204">
                  <c:v>12.500198187397299</c:v>
                </c:pt>
                <c:pt idx="205">
                  <c:v>7.5603910608373797</c:v>
                </c:pt>
                <c:pt idx="206">
                  <c:v>6.7778898299844297</c:v>
                </c:pt>
                <c:pt idx="207">
                  <c:v>5.9877688363593897</c:v>
                </c:pt>
                <c:pt idx="208">
                  <c:v>5.1841850524112036</c:v>
                </c:pt>
                <c:pt idx="209">
                  <c:v>6.4300867969913824</c:v>
                </c:pt>
                <c:pt idx="210">
                  <c:v>7.6594002007050808</c:v>
                </c:pt>
                <c:pt idx="211">
                  <c:v>0.42560487266503338</c:v>
                </c:pt>
                <c:pt idx="212">
                  <c:v>-4.5173982536213604</c:v>
                </c:pt>
                <c:pt idx="213">
                  <c:v>5.2430489310309403</c:v>
                </c:pt>
                <c:pt idx="214">
                  <c:v>7.7100284838697721</c:v>
                </c:pt>
                <c:pt idx="215">
                  <c:v>17.627859544265899</c:v>
                </c:pt>
                <c:pt idx="216">
                  <c:v>7.791391113102665</c:v>
                </c:pt>
                <c:pt idx="217">
                  <c:v>5.67137514801823</c:v>
                </c:pt>
                <c:pt idx="218">
                  <c:v>8.2100039357460304</c:v>
                </c:pt>
                <c:pt idx="219">
                  <c:v>10.220994793608099</c:v>
                </c:pt>
                <c:pt idx="220">
                  <c:v>12.281013574697999</c:v>
                </c:pt>
                <c:pt idx="221">
                  <c:v>14.227751842328299</c:v>
                </c:pt>
                <c:pt idx="222">
                  <c:v>16.828173142005401</c:v>
                </c:pt>
                <c:pt idx="223">
                  <c:v>-4.7861345394646095</c:v>
                </c:pt>
                <c:pt idx="224">
                  <c:v>-12.0492894762397</c:v>
                </c:pt>
                <c:pt idx="225">
                  <c:v>-19.3394905974422</c:v>
                </c:pt>
                <c:pt idx="226">
                  <c:v>-16.8594719343136</c:v>
                </c:pt>
                <c:pt idx="227">
                  <c:v>-4.5035333279396097</c:v>
                </c:pt>
                <c:pt idx="228">
                  <c:v>-2.0928080054541942</c:v>
                </c:pt>
                <c:pt idx="229">
                  <c:v>7.7276330058062097</c:v>
                </c:pt>
                <c:pt idx="230">
                  <c:v>17.899589609580389</c:v>
                </c:pt>
                <c:pt idx="231">
                  <c:v>-4.2954207222347689</c:v>
                </c:pt>
                <c:pt idx="232">
                  <c:v>-10.734520079173699</c:v>
                </c:pt>
                <c:pt idx="233">
                  <c:v>-17.077963352671901</c:v>
                </c:pt>
                <c:pt idx="234">
                  <c:v>7.5546747927745814</c:v>
                </c:pt>
                <c:pt idx="235">
                  <c:v>17.366130515018799</c:v>
                </c:pt>
                <c:pt idx="236">
                  <c:v>7.6510275574633555</c:v>
                </c:pt>
                <c:pt idx="237">
                  <c:v>15.210310878240801</c:v>
                </c:pt>
                <c:pt idx="238">
                  <c:v>5.3349230048067602</c:v>
                </c:pt>
                <c:pt idx="239">
                  <c:v>-2.1167809519405201</c:v>
                </c:pt>
                <c:pt idx="240">
                  <c:v>-3.0534098323569401</c:v>
                </c:pt>
                <c:pt idx="241">
                  <c:v>-3.8865398262820099</c:v>
                </c:pt>
                <c:pt idx="242">
                  <c:v>-4.67668247975155</c:v>
                </c:pt>
                <c:pt idx="243">
                  <c:v>8.2076320318225893</c:v>
                </c:pt>
                <c:pt idx="244">
                  <c:v>5.3337556455117001</c:v>
                </c:pt>
                <c:pt idx="245">
                  <c:v>-4.5350745081281785</c:v>
                </c:pt>
                <c:pt idx="246">
                  <c:v>5.16012902486138</c:v>
                </c:pt>
                <c:pt idx="247">
                  <c:v>7.7185417197801103</c:v>
                </c:pt>
                <c:pt idx="248">
                  <c:v>-12.2492383423292</c:v>
                </c:pt>
                <c:pt idx="249">
                  <c:v>5.3403056165846703</c:v>
                </c:pt>
                <c:pt idx="250">
                  <c:v>-4.4502300021019003</c:v>
                </c:pt>
                <c:pt idx="251">
                  <c:v>-3.689004784907965</c:v>
                </c:pt>
                <c:pt idx="252">
                  <c:v>-2.8903191971398456</c:v>
                </c:pt>
                <c:pt idx="253">
                  <c:v>-2.0451411715672001</c:v>
                </c:pt>
                <c:pt idx="254">
                  <c:v>0.247065668918241</c:v>
                </c:pt>
                <c:pt idx="255">
                  <c:v>7.1602972749694507</c:v>
                </c:pt>
                <c:pt idx="256">
                  <c:v>-4.076176992669768</c:v>
                </c:pt>
                <c:pt idx="257">
                  <c:v>-1.3030382305940498</c:v>
                </c:pt>
                <c:pt idx="258">
                  <c:v>1.5132027322419499</c:v>
                </c:pt>
                <c:pt idx="259">
                  <c:v>4.4528296400556995</c:v>
                </c:pt>
                <c:pt idx="260">
                  <c:v>7.4519582614870865</c:v>
                </c:pt>
                <c:pt idx="261">
                  <c:v>-2.0544389043164877</c:v>
                </c:pt>
                <c:pt idx="262">
                  <c:v>-4.3613887568417065</c:v>
                </c:pt>
                <c:pt idx="263">
                  <c:v>-0.39322643415672298</c:v>
                </c:pt>
                <c:pt idx="264">
                  <c:v>3.62932312380129</c:v>
                </c:pt>
                <c:pt idx="265">
                  <c:v>7.4218289242461104</c:v>
                </c:pt>
                <c:pt idx="266">
                  <c:v>-1.9507158898199601</c:v>
                </c:pt>
                <c:pt idx="267">
                  <c:v>-12.062261791630998</c:v>
                </c:pt>
                <c:pt idx="268">
                  <c:v>-17.158517201272087</c:v>
                </c:pt>
                <c:pt idx="269">
                  <c:v>-19.190738697321162</c:v>
                </c:pt>
                <c:pt idx="270">
                  <c:v>-16.454219207911489</c:v>
                </c:pt>
                <c:pt idx="271">
                  <c:v>-9.3184013880284908</c:v>
                </c:pt>
                <c:pt idx="272">
                  <c:v>-5.5310625282753501</c:v>
                </c:pt>
                <c:pt idx="273">
                  <c:v>-2.0171122167665612</c:v>
                </c:pt>
                <c:pt idx="274">
                  <c:v>-3.0856364033337167</c:v>
                </c:pt>
                <c:pt idx="275">
                  <c:v>-4.1874477594619695</c:v>
                </c:pt>
                <c:pt idx="276">
                  <c:v>-8.8278209235927179</c:v>
                </c:pt>
                <c:pt idx="277">
                  <c:v>-4.4637061704513803</c:v>
                </c:pt>
                <c:pt idx="278">
                  <c:v>-4.5509349378329036</c:v>
                </c:pt>
                <c:pt idx="279">
                  <c:v>-4.3030895896958699</c:v>
                </c:pt>
                <c:pt idx="280">
                  <c:v>-4.2304040968496324</c:v>
                </c:pt>
                <c:pt idx="281">
                  <c:v>-4.1941520377198076</c:v>
                </c:pt>
                <c:pt idx="282">
                  <c:v>-11.222077823637798</c:v>
                </c:pt>
                <c:pt idx="283">
                  <c:v>-15.7612985032059</c:v>
                </c:pt>
                <c:pt idx="284">
                  <c:v>-9.1405316349680295</c:v>
                </c:pt>
                <c:pt idx="285">
                  <c:v>-4.4459262007048199</c:v>
                </c:pt>
                <c:pt idx="286">
                  <c:v>-16.352462490522587</c:v>
                </c:pt>
                <c:pt idx="287">
                  <c:v>-14.2253453504829</c:v>
                </c:pt>
                <c:pt idx="288">
                  <c:v>-11.364208163929399</c:v>
                </c:pt>
                <c:pt idx="289">
                  <c:v>-9.7327724140591219</c:v>
                </c:pt>
                <c:pt idx="290">
                  <c:v>-8.5677705810945159</c:v>
                </c:pt>
                <c:pt idx="291">
                  <c:v>-1.8873496463645898</c:v>
                </c:pt>
                <c:pt idx="292">
                  <c:v>4.9645528628443545</c:v>
                </c:pt>
                <c:pt idx="293">
                  <c:v>7.6323558506435445</c:v>
                </c:pt>
                <c:pt idx="294">
                  <c:v>1.79916703733577</c:v>
                </c:pt>
                <c:pt idx="295">
                  <c:v>-4.3560669408231902</c:v>
                </c:pt>
                <c:pt idx="296">
                  <c:v>-10.360641854296626</c:v>
                </c:pt>
                <c:pt idx="297">
                  <c:v>-15.9641233961562</c:v>
                </c:pt>
                <c:pt idx="298">
                  <c:v>-2.10636238574333</c:v>
                </c:pt>
                <c:pt idx="299">
                  <c:v>-11.1438397156224</c:v>
                </c:pt>
                <c:pt idx="300">
                  <c:v>-16.401556500639089</c:v>
                </c:pt>
                <c:pt idx="301">
                  <c:v>-7.9260763225442403</c:v>
                </c:pt>
                <c:pt idx="302">
                  <c:v>0.39576119272916332</c:v>
                </c:pt>
                <c:pt idx="303">
                  <c:v>-2.156502540940934</c:v>
                </c:pt>
                <c:pt idx="304">
                  <c:v>-16.143168027859449</c:v>
                </c:pt>
                <c:pt idx="305">
                  <c:v>-4.1796528839451401</c:v>
                </c:pt>
                <c:pt idx="306">
                  <c:v>-15.538510321971083</c:v>
                </c:pt>
                <c:pt idx="307">
                  <c:v>-11.196924445566799</c:v>
                </c:pt>
                <c:pt idx="308">
                  <c:v>-4.2210716978326914</c:v>
                </c:pt>
                <c:pt idx="309">
                  <c:v>15.395303132303216</c:v>
                </c:pt>
                <c:pt idx="310">
                  <c:v>74.661441485024781</c:v>
                </c:pt>
                <c:pt idx="311">
                  <c:v>-2.0735141336380987</c:v>
                </c:pt>
                <c:pt idx="312">
                  <c:v>7.5558446113873696</c:v>
                </c:pt>
                <c:pt idx="313">
                  <c:v>-27.434872558541286</c:v>
                </c:pt>
                <c:pt idx="314">
                  <c:v>-8.6370121318479605</c:v>
                </c:pt>
                <c:pt idx="315">
                  <c:v>0.61665329832073013</c:v>
                </c:pt>
                <c:pt idx="316">
                  <c:v>-0.52055295856656159</c:v>
                </c:pt>
                <c:pt idx="317">
                  <c:v>-1.7527892014942199</c:v>
                </c:pt>
                <c:pt idx="318">
                  <c:v>-2.8425396516563439</c:v>
                </c:pt>
                <c:pt idx="319">
                  <c:v>-3.9022147952174899</c:v>
                </c:pt>
                <c:pt idx="320">
                  <c:v>4.9934063698606197</c:v>
                </c:pt>
                <c:pt idx="321">
                  <c:v>-4.68333222329822</c:v>
                </c:pt>
                <c:pt idx="322">
                  <c:v>-14.211722128636698</c:v>
                </c:pt>
                <c:pt idx="323">
                  <c:v>15.7554703281938</c:v>
                </c:pt>
                <c:pt idx="324">
                  <c:v>7.058766015434518</c:v>
                </c:pt>
                <c:pt idx="325">
                  <c:v>5.1195828623565758</c:v>
                </c:pt>
                <c:pt idx="326">
                  <c:v>-3.9361752692691856</c:v>
                </c:pt>
                <c:pt idx="327">
                  <c:v>5.33789241715023</c:v>
                </c:pt>
                <c:pt idx="328">
                  <c:v>-15.779022831987104</c:v>
                </c:pt>
                <c:pt idx="329">
                  <c:v>5.6346205315878297</c:v>
                </c:pt>
                <c:pt idx="330">
                  <c:v>-11.093130210736224</c:v>
                </c:pt>
                <c:pt idx="331">
                  <c:v>5.5270696564845885</c:v>
                </c:pt>
                <c:pt idx="332">
                  <c:v>-4.0984176168183355</c:v>
                </c:pt>
                <c:pt idx="333">
                  <c:v>5.7823181844119924</c:v>
                </c:pt>
                <c:pt idx="334">
                  <c:v>15.5688703063884</c:v>
                </c:pt>
                <c:pt idx="335">
                  <c:v>-1.6195926136598398</c:v>
                </c:pt>
                <c:pt idx="336">
                  <c:v>17.066855404611932</c:v>
                </c:pt>
                <c:pt idx="337">
                  <c:v>-15.073341346020801</c:v>
                </c:pt>
                <c:pt idx="338">
                  <c:v>-10.7249446174655</c:v>
                </c:pt>
                <c:pt idx="339">
                  <c:v>-7.1199165409143275</c:v>
                </c:pt>
                <c:pt idx="340">
                  <c:v>-3.4691204060218799</c:v>
                </c:pt>
                <c:pt idx="341">
                  <c:v>-3.453324649289355</c:v>
                </c:pt>
                <c:pt idx="342">
                  <c:v>-3.6217408285106201</c:v>
                </c:pt>
                <c:pt idx="343">
                  <c:v>-3.61362070996518</c:v>
                </c:pt>
                <c:pt idx="344">
                  <c:v>-3.4225677581106044</c:v>
                </c:pt>
                <c:pt idx="345">
                  <c:v>-3.3965861003199667</c:v>
                </c:pt>
                <c:pt idx="346">
                  <c:v>-7.3237427741963597</c:v>
                </c:pt>
                <c:pt idx="347">
                  <c:v>-10.7810845006144</c:v>
                </c:pt>
                <c:pt idx="348">
                  <c:v>-14.088320811601401</c:v>
                </c:pt>
                <c:pt idx="349">
                  <c:v>-1.6467936458385499</c:v>
                </c:pt>
                <c:pt idx="350">
                  <c:v>-10.378695050785716</c:v>
                </c:pt>
                <c:pt idx="351">
                  <c:v>-23.263085147841</c:v>
                </c:pt>
                <c:pt idx="352">
                  <c:v>4.9718313503761902</c:v>
                </c:pt>
                <c:pt idx="353">
                  <c:v>-14.821462248784318</c:v>
                </c:pt>
                <c:pt idx="354">
                  <c:v>102.54013747890302</c:v>
                </c:pt>
                <c:pt idx="355">
                  <c:v>39.687821224788536</c:v>
                </c:pt>
                <c:pt idx="356">
                  <c:v>35.231132916127144</c:v>
                </c:pt>
                <c:pt idx="357">
                  <c:v>2.480531778826859</c:v>
                </c:pt>
                <c:pt idx="358">
                  <c:v>-6.1827915404466776</c:v>
                </c:pt>
                <c:pt idx="359">
                  <c:v>-16.980072619144863</c:v>
                </c:pt>
                <c:pt idx="360">
                  <c:v>-17.536848145453831</c:v>
                </c:pt>
                <c:pt idx="361">
                  <c:v>-17.817723804361954</c:v>
                </c:pt>
                <c:pt idx="362">
                  <c:v>-17.881325090011</c:v>
                </c:pt>
                <c:pt idx="363">
                  <c:v>-16.273842428666299</c:v>
                </c:pt>
                <c:pt idx="364">
                  <c:v>-15.742675173669401</c:v>
                </c:pt>
                <c:pt idx="365">
                  <c:v>-15.688769072171898</c:v>
                </c:pt>
                <c:pt idx="366">
                  <c:v>-19.092404507772258</c:v>
                </c:pt>
                <c:pt idx="367">
                  <c:v>-26.991533140032502</c:v>
                </c:pt>
                <c:pt idx="368">
                  <c:v>-16.880860497330399</c:v>
                </c:pt>
                <c:pt idx="369">
                  <c:v>-20.777325251774599</c:v>
                </c:pt>
                <c:pt idx="370">
                  <c:v>-18.1495845268728</c:v>
                </c:pt>
                <c:pt idx="371">
                  <c:v>-3.89877752492117</c:v>
                </c:pt>
                <c:pt idx="372">
                  <c:v>-9.4219137598934939</c:v>
                </c:pt>
                <c:pt idx="373">
                  <c:v>-15.619479863406616</c:v>
                </c:pt>
                <c:pt idx="374">
                  <c:v>-24.6638329642856</c:v>
                </c:pt>
                <c:pt idx="375">
                  <c:v>-24.653426590139258</c:v>
                </c:pt>
                <c:pt idx="376">
                  <c:v>-27.316510026444544</c:v>
                </c:pt>
                <c:pt idx="377">
                  <c:v>-21.503381370530263</c:v>
                </c:pt>
                <c:pt idx="378">
                  <c:v>-14.794460476856099</c:v>
                </c:pt>
                <c:pt idx="379">
                  <c:v>-23.426124355372689</c:v>
                </c:pt>
                <c:pt idx="380">
                  <c:v>-18.820152463817301</c:v>
                </c:pt>
                <c:pt idx="381">
                  <c:v>0.66759615335557876</c:v>
                </c:pt>
                <c:pt idx="382">
                  <c:v>4.2001704063606597</c:v>
                </c:pt>
                <c:pt idx="383">
                  <c:v>7.7490716078658703</c:v>
                </c:pt>
                <c:pt idx="384">
                  <c:v>-3.7727773470805945</c:v>
                </c:pt>
                <c:pt idx="385">
                  <c:v>17.060146796215786</c:v>
                </c:pt>
                <c:pt idx="386">
                  <c:v>7.6057968258909696</c:v>
                </c:pt>
                <c:pt idx="387">
                  <c:v>6.7954356267261256</c:v>
                </c:pt>
                <c:pt idx="388">
                  <c:v>5.8474303806350365</c:v>
                </c:pt>
                <c:pt idx="389">
                  <c:v>5.13405203206836</c:v>
                </c:pt>
                <c:pt idx="390">
                  <c:v>8.0088433523711124</c:v>
                </c:pt>
                <c:pt idx="391">
                  <c:v>10.896603776706618</c:v>
                </c:pt>
                <c:pt idx="392">
                  <c:v>13.6156009474943</c:v>
                </c:pt>
                <c:pt idx="393">
                  <c:v>-1.3664620328287422</c:v>
                </c:pt>
                <c:pt idx="394">
                  <c:v>-3.5078259984022799</c:v>
                </c:pt>
                <c:pt idx="395">
                  <c:v>-23.226109646047689</c:v>
                </c:pt>
                <c:pt idx="396">
                  <c:v>-27.492036793965447</c:v>
                </c:pt>
                <c:pt idx="397">
                  <c:v>-32.039766892142801</c:v>
                </c:pt>
                <c:pt idx="398">
                  <c:v>-37.263428359477864</c:v>
                </c:pt>
                <c:pt idx="399">
                  <c:v>-33.554246841112288</c:v>
                </c:pt>
                <c:pt idx="400">
                  <c:v>-32.478255687231396</c:v>
                </c:pt>
                <c:pt idx="401">
                  <c:v>-31.891488126626232</c:v>
                </c:pt>
                <c:pt idx="402">
                  <c:v>5.8439920058286514</c:v>
                </c:pt>
                <c:pt idx="403">
                  <c:v>-1.2005364820080398</c:v>
                </c:pt>
                <c:pt idx="404">
                  <c:v>-2.2714012345958197</c:v>
                </c:pt>
                <c:pt idx="405">
                  <c:v>-3.4876993927501201</c:v>
                </c:pt>
                <c:pt idx="406">
                  <c:v>-2.9754381944078956</c:v>
                </c:pt>
                <c:pt idx="407">
                  <c:v>-2.4244470838521477</c:v>
                </c:pt>
                <c:pt idx="408">
                  <c:v>-1.7926098384532501</c:v>
                </c:pt>
                <c:pt idx="409">
                  <c:v>-1.13305476776164</c:v>
                </c:pt>
                <c:pt idx="410">
                  <c:v>-3.2626460263241177</c:v>
                </c:pt>
                <c:pt idx="411">
                  <c:v>1.0084349365590899</c:v>
                </c:pt>
                <c:pt idx="412">
                  <c:v>7.4066534285582923</c:v>
                </c:pt>
                <c:pt idx="413">
                  <c:v>-3.484670508377945</c:v>
                </c:pt>
                <c:pt idx="414">
                  <c:v>0.92809243275470565</c:v>
                </c:pt>
                <c:pt idx="415">
                  <c:v>-1.2681506818327701</c:v>
                </c:pt>
                <c:pt idx="416">
                  <c:v>-3.6004473151538967</c:v>
                </c:pt>
                <c:pt idx="417">
                  <c:v>-14.630063502921001</c:v>
                </c:pt>
                <c:pt idx="418">
                  <c:v>-3.5205916415196961</c:v>
                </c:pt>
                <c:pt idx="419">
                  <c:v>5.20686506517095</c:v>
                </c:pt>
                <c:pt idx="420">
                  <c:v>0.91724446886856403</c:v>
                </c:pt>
                <c:pt idx="421">
                  <c:v>-3.680192586627038</c:v>
                </c:pt>
                <c:pt idx="422">
                  <c:v>-9.5255077667093246</c:v>
                </c:pt>
                <c:pt idx="423">
                  <c:v>-15.1301248000886</c:v>
                </c:pt>
                <c:pt idx="424">
                  <c:v>-10.605057439909718</c:v>
                </c:pt>
                <c:pt idx="425">
                  <c:v>1.0265755846442219</c:v>
                </c:pt>
                <c:pt idx="426">
                  <c:v>7.9658380488954856</c:v>
                </c:pt>
                <c:pt idx="427">
                  <c:v>15.077796382645316</c:v>
                </c:pt>
                <c:pt idx="428">
                  <c:v>7.9034204496547691</c:v>
                </c:pt>
                <c:pt idx="429">
                  <c:v>-3.42814134327618</c:v>
                </c:pt>
                <c:pt idx="430">
                  <c:v>-2.3162321019204262</c:v>
                </c:pt>
                <c:pt idx="431">
                  <c:v>-1.300129654268158</c:v>
                </c:pt>
                <c:pt idx="432">
                  <c:v>7.9375898612050806</c:v>
                </c:pt>
                <c:pt idx="433">
                  <c:v>5.6001732046828714</c:v>
                </c:pt>
                <c:pt idx="434">
                  <c:v>3.5708819350707457</c:v>
                </c:pt>
                <c:pt idx="435">
                  <c:v>1.0131158733199699</c:v>
                </c:pt>
                <c:pt idx="436">
                  <c:v>-3.8381655756395987</c:v>
                </c:pt>
                <c:pt idx="437">
                  <c:v>-1.5016194988930898</c:v>
                </c:pt>
                <c:pt idx="438">
                  <c:v>18.2621889736144</c:v>
                </c:pt>
                <c:pt idx="439">
                  <c:v>8.2801633327988533</c:v>
                </c:pt>
                <c:pt idx="440">
                  <c:v>7.2951129804493204</c:v>
                </c:pt>
                <c:pt idx="441">
                  <c:v>6.1498349980317375</c:v>
                </c:pt>
                <c:pt idx="442">
                  <c:v>-4.0376120162339797</c:v>
                </c:pt>
                <c:pt idx="443">
                  <c:v>13.2271533144802</c:v>
                </c:pt>
                <c:pt idx="444">
                  <c:v>30.083896997500187</c:v>
                </c:pt>
                <c:pt idx="445">
                  <c:v>17.7581853631523</c:v>
                </c:pt>
                <c:pt idx="446">
                  <c:v>15.055203411616199</c:v>
                </c:pt>
                <c:pt idx="447">
                  <c:v>16.178869973818731</c:v>
                </c:pt>
                <c:pt idx="448">
                  <c:v>16.876816669628205</c:v>
                </c:pt>
                <c:pt idx="449">
                  <c:v>16.932492663554786</c:v>
                </c:pt>
                <c:pt idx="450">
                  <c:v>5.1367378665817807</c:v>
                </c:pt>
                <c:pt idx="451">
                  <c:v>7.3457616732677202</c:v>
                </c:pt>
                <c:pt idx="452">
                  <c:v>8.6590033294288702</c:v>
                </c:pt>
                <c:pt idx="453">
                  <c:v>9.9786229710017302</c:v>
                </c:pt>
                <c:pt idx="454">
                  <c:v>11.123133072239202</c:v>
                </c:pt>
                <c:pt idx="455">
                  <c:v>12.4102155650349</c:v>
                </c:pt>
                <c:pt idx="456">
                  <c:v>7.6200291459943834</c:v>
                </c:pt>
                <c:pt idx="457">
                  <c:v>5.2386038726807103</c:v>
                </c:pt>
                <c:pt idx="458">
                  <c:v>-1.9802164842972128</c:v>
                </c:pt>
                <c:pt idx="459">
                  <c:v>1.73343576144922</c:v>
                </c:pt>
                <c:pt idx="460">
                  <c:v>5.3758192720827696</c:v>
                </c:pt>
                <c:pt idx="461">
                  <c:v>4.0328691501842311</c:v>
                </c:pt>
                <c:pt idx="462">
                  <c:v>5.2670891529766397</c:v>
                </c:pt>
                <c:pt idx="463">
                  <c:v>2.7786177522692945</c:v>
                </c:pt>
                <c:pt idx="464">
                  <c:v>5.2754724331683791</c:v>
                </c:pt>
                <c:pt idx="465">
                  <c:v>2.264222003547335</c:v>
                </c:pt>
                <c:pt idx="466">
                  <c:v>4.5811576775904115</c:v>
                </c:pt>
                <c:pt idx="467">
                  <c:v>2.3152003402156467</c:v>
                </c:pt>
                <c:pt idx="468">
                  <c:v>3.4433163490204812</c:v>
                </c:pt>
                <c:pt idx="469">
                  <c:v>4.54626987636588</c:v>
                </c:pt>
                <c:pt idx="470">
                  <c:v>2.5069451194210624</c:v>
                </c:pt>
                <c:pt idx="471">
                  <c:v>-1.9213091189418101</c:v>
                </c:pt>
                <c:pt idx="472">
                  <c:v>-8.52883857536386</c:v>
                </c:pt>
                <c:pt idx="473">
                  <c:v>-15.7522138688719</c:v>
                </c:pt>
                <c:pt idx="474">
                  <c:v>-17.930270007356</c:v>
                </c:pt>
                <c:pt idx="475">
                  <c:v>-16.963507831467719</c:v>
                </c:pt>
                <c:pt idx="476">
                  <c:v>-16.123343893797262</c:v>
                </c:pt>
                <c:pt idx="477">
                  <c:v>-13.241248139655298</c:v>
                </c:pt>
                <c:pt idx="478">
                  <c:v>-10.685338097043616</c:v>
                </c:pt>
                <c:pt idx="479">
                  <c:v>-3.96258950300671</c:v>
                </c:pt>
                <c:pt idx="480">
                  <c:v>-14.3048794171919</c:v>
                </c:pt>
                <c:pt idx="481">
                  <c:v>-18.681400658445099</c:v>
                </c:pt>
                <c:pt idx="482">
                  <c:v>-22.799795121263699</c:v>
                </c:pt>
                <c:pt idx="483">
                  <c:v>-14.7585150711582</c:v>
                </c:pt>
                <c:pt idx="484">
                  <c:v>-22.862070488710501</c:v>
                </c:pt>
                <c:pt idx="485">
                  <c:v>-20.212455499543299</c:v>
                </c:pt>
                <c:pt idx="486">
                  <c:v>-18.943097531390489</c:v>
                </c:pt>
                <c:pt idx="487">
                  <c:v>-18.097802072663267</c:v>
                </c:pt>
                <c:pt idx="488">
                  <c:v>-16.716127032092388</c:v>
                </c:pt>
                <c:pt idx="489">
                  <c:v>-16.004575675308505</c:v>
                </c:pt>
                <c:pt idx="490">
                  <c:v>-16.925053836212602</c:v>
                </c:pt>
                <c:pt idx="491">
                  <c:v>-16.779704740078699</c:v>
                </c:pt>
                <c:pt idx="492">
                  <c:v>-17.374444218369089</c:v>
                </c:pt>
                <c:pt idx="493">
                  <c:v>-17.643610692217287</c:v>
                </c:pt>
                <c:pt idx="494">
                  <c:v>-6.4974043560496817</c:v>
                </c:pt>
                <c:pt idx="495">
                  <c:v>3.7416677454143645</c:v>
                </c:pt>
                <c:pt idx="496">
                  <c:v>9.1822592187141727E-2</c:v>
                </c:pt>
                <c:pt idx="497">
                  <c:v>-2.0206271407787599</c:v>
                </c:pt>
                <c:pt idx="498">
                  <c:v>-3.9193580890405952</c:v>
                </c:pt>
                <c:pt idx="499">
                  <c:v>5.2704535775522086</c:v>
                </c:pt>
                <c:pt idx="500">
                  <c:v>16.723699907525535</c:v>
                </c:pt>
                <c:pt idx="501">
                  <c:v>-24.2302502812523</c:v>
                </c:pt>
                <c:pt idx="502">
                  <c:v>-26.471763711207199</c:v>
                </c:pt>
                <c:pt idx="503">
                  <c:v>-31.205863272845789</c:v>
                </c:pt>
                <c:pt idx="504">
                  <c:v>-36.211775837506103</c:v>
                </c:pt>
                <c:pt idx="505">
                  <c:v>-31.243050531170258</c:v>
                </c:pt>
                <c:pt idx="506">
                  <c:v>-25.112679283547589</c:v>
                </c:pt>
                <c:pt idx="507">
                  <c:v>-18.369284467844132</c:v>
                </c:pt>
                <c:pt idx="508">
                  <c:v>-32.113770478952702</c:v>
                </c:pt>
                <c:pt idx="509">
                  <c:v>-1.84694969406823</c:v>
                </c:pt>
                <c:pt idx="510">
                  <c:v>4.6891854515164377</c:v>
                </c:pt>
                <c:pt idx="511">
                  <c:v>6.8132849464543055</c:v>
                </c:pt>
                <c:pt idx="512">
                  <c:v>-1.6471309434524399</c:v>
                </c:pt>
                <c:pt idx="513">
                  <c:v>0.41737314354787486</c:v>
                </c:pt>
                <c:pt idx="514">
                  <c:v>2.54072640904405</c:v>
                </c:pt>
                <c:pt idx="515">
                  <c:v>4.6091110067384218</c:v>
                </c:pt>
                <c:pt idx="516">
                  <c:v>7.5741028389823297</c:v>
                </c:pt>
                <c:pt idx="517">
                  <c:v>-1.1160443845165022</c:v>
                </c:pt>
                <c:pt idx="518">
                  <c:v>5.6627569556528297</c:v>
                </c:pt>
                <c:pt idx="519">
                  <c:v>-3.3101448123155399</c:v>
                </c:pt>
                <c:pt idx="520">
                  <c:v>1.1593907037495899</c:v>
                </c:pt>
                <c:pt idx="521">
                  <c:v>16.614334360518232</c:v>
                </c:pt>
                <c:pt idx="522">
                  <c:v>14.790718027783999</c:v>
                </c:pt>
                <c:pt idx="523">
                  <c:v>8.1335081760826498</c:v>
                </c:pt>
                <c:pt idx="524">
                  <c:v>17.266600102260259</c:v>
                </c:pt>
                <c:pt idx="525">
                  <c:v>16.106760785740001</c:v>
                </c:pt>
                <c:pt idx="526">
                  <c:v>8.490105721688149</c:v>
                </c:pt>
                <c:pt idx="527">
                  <c:v>14.434399491514098</c:v>
                </c:pt>
                <c:pt idx="528">
                  <c:v>15.308586340507626</c:v>
                </c:pt>
                <c:pt idx="529">
                  <c:v>10.5803455668909</c:v>
                </c:pt>
                <c:pt idx="530">
                  <c:v>-11.1982448932969</c:v>
                </c:pt>
                <c:pt idx="531">
                  <c:v>-17.018770536943254</c:v>
                </c:pt>
                <c:pt idx="532">
                  <c:v>-23.100875382855332</c:v>
                </c:pt>
                <c:pt idx="533">
                  <c:v>-28.063136456092799</c:v>
                </c:pt>
                <c:pt idx="534">
                  <c:v>-37.301662734356135</c:v>
                </c:pt>
                <c:pt idx="535">
                  <c:v>-23.835930645117902</c:v>
                </c:pt>
                <c:pt idx="536">
                  <c:v>-18.275461948621963</c:v>
                </c:pt>
                <c:pt idx="537">
                  <c:v>-5.7511606165203002</c:v>
                </c:pt>
                <c:pt idx="538">
                  <c:v>5.8224472669675196</c:v>
                </c:pt>
                <c:pt idx="539">
                  <c:v>7.9455108777104568</c:v>
                </c:pt>
                <c:pt idx="540">
                  <c:v>-3.3014225249035967</c:v>
                </c:pt>
                <c:pt idx="541">
                  <c:v>-14.228366351058883</c:v>
                </c:pt>
                <c:pt idx="542">
                  <c:v>-9.5619465230164806</c:v>
                </c:pt>
                <c:pt idx="543">
                  <c:v>-1.9268499557284</c:v>
                </c:pt>
                <c:pt idx="544">
                  <c:v>5.8323875708602095</c:v>
                </c:pt>
                <c:pt idx="545">
                  <c:v>-13.915113446116099</c:v>
                </c:pt>
                <c:pt idx="546">
                  <c:v>-16.287238919544802</c:v>
                </c:pt>
                <c:pt idx="547">
                  <c:v>-13.8504282255535</c:v>
                </c:pt>
                <c:pt idx="548">
                  <c:v>-3.2140083711007397</c:v>
                </c:pt>
                <c:pt idx="549">
                  <c:v>-0.77890234026709104</c:v>
                </c:pt>
                <c:pt idx="550">
                  <c:v>1.548389242812968</c:v>
                </c:pt>
                <c:pt idx="551">
                  <c:v>8.2382289356459619</c:v>
                </c:pt>
                <c:pt idx="552">
                  <c:v>1.605784503341732</c:v>
                </c:pt>
                <c:pt idx="553">
                  <c:v>8.0606313866409725</c:v>
                </c:pt>
                <c:pt idx="554">
                  <c:v>-22.715803187925363</c:v>
                </c:pt>
                <c:pt idx="555">
                  <c:v>-4.5921558161668825</c:v>
                </c:pt>
                <c:pt idx="556">
                  <c:v>-17.61387095768206</c:v>
                </c:pt>
                <c:pt idx="557">
                  <c:v>0.25962040454317775</c:v>
                </c:pt>
                <c:pt idx="558">
                  <c:v>7.1660683421500897</c:v>
                </c:pt>
                <c:pt idx="559">
                  <c:v>2.00326460513317</c:v>
                </c:pt>
                <c:pt idx="560">
                  <c:v>-13.070130188668616</c:v>
                </c:pt>
                <c:pt idx="561">
                  <c:v>-14.7610307491036</c:v>
                </c:pt>
                <c:pt idx="562">
                  <c:v>-23.914445866650201</c:v>
                </c:pt>
                <c:pt idx="563">
                  <c:v>-26.638670251172002</c:v>
                </c:pt>
                <c:pt idx="564">
                  <c:v>-36.120931148992113</c:v>
                </c:pt>
                <c:pt idx="565">
                  <c:v>-40.975206577993994</c:v>
                </c:pt>
                <c:pt idx="566">
                  <c:v>-66.184492124702089</c:v>
                </c:pt>
                <c:pt idx="567">
                  <c:v>-99.040698266259781</c:v>
                </c:pt>
                <c:pt idx="568">
                  <c:v>-92.974299509852926</c:v>
                </c:pt>
                <c:pt idx="569">
                  <c:v>-163.13356976701164</c:v>
                </c:pt>
                <c:pt idx="570">
                  <c:v>-184.99706926304074</c:v>
                </c:pt>
                <c:pt idx="571">
                  <c:v>-196.69249657099041</c:v>
                </c:pt>
                <c:pt idx="572">
                  <c:v>-188.90266775316499</c:v>
                </c:pt>
                <c:pt idx="573">
                  <c:v>-192.33335169689269</c:v>
                </c:pt>
                <c:pt idx="574">
                  <c:v>-192.46643482177001</c:v>
                </c:pt>
                <c:pt idx="575">
                  <c:v>-198.355535468071</c:v>
                </c:pt>
                <c:pt idx="576">
                  <c:v>-153.15567088453699</c:v>
                </c:pt>
                <c:pt idx="577">
                  <c:v>-141.04987736656398</c:v>
                </c:pt>
                <c:pt idx="578">
                  <c:v>-105.687124594501</c:v>
                </c:pt>
                <c:pt idx="579">
                  <c:v>-52.122654673226336</c:v>
                </c:pt>
                <c:pt idx="580">
                  <c:v>-2.3502855536570797</c:v>
                </c:pt>
                <c:pt idx="581">
                  <c:v>-2.5559866942381246</c:v>
                </c:pt>
                <c:pt idx="582">
                  <c:v>-8.0945855510920595</c:v>
                </c:pt>
                <c:pt idx="583">
                  <c:v>88.393731558505579</c:v>
                </c:pt>
                <c:pt idx="584">
                  <c:v>145.72461096681474</c:v>
                </c:pt>
                <c:pt idx="585">
                  <c:v>190.49126539306098</c:v>
                </c:pt>
                <c:pt idx="586">
                  <c:v>232.40513811399126</c:v>
                </c:pt>
                <c:pt idx="587">
                  <c:v>288.38937981609695</c:v>
                </c:pt>
                <c:pt idx="588">
                  <c:v>316.27154649034196</c:v>
                </c:pt>
                <c:pt idx="589">
                  <c:v>381.44723227617169</c:v>
                </c:pt>
                <c:pt idx="590">
                  <c:v>465.16717197359696</c:v>
                </c:pt>
                <c:pt idx="591">
                  <c:v>510.9474770867065</c:v>
                </c:pt>
                <c:pt idx="592">
                  <c:v>556.79828244145995</c:v>
                </c:pt>
                <c:pt idx="593">
                  <c:v>634.30870684284105</c:v>
                </c:pt>
                <c:pt idx="594">
                  <c:v>638.40301804382602</c:v>
                </c:pt>
                <c:pt idx="595">
                  <c:v>724.08938021895551</c:v>
                </c:pt>
                <c:pt idx="596">
                  <c:v>847.35989274095346</c:v>
                </c:pt>
                <c:pt idx="597">
                  <c:v>872.90109164201101</c:v>
                </c:pt>
                <c:pt idx="598">
                  <c:v>894.31169449897175</c:v>
                </c:pt>
                <c:pt idx="599">
                  <c:v>900.49963252197801</c:v>
                </c:pt>
                <c:pt idx="600">
                  <c:v>969.88804973876302</c:v>
                </c:pt>
                <c:pt idx="601">
                  <c:v>1062.9074194203911</c:v>
                </c:pt>
                <c:pt idx="602">
                  <c:v>1117.54726122489</c:v>
                </c:pt>
                <c:pt idx="603">
                  <c:v>1162.6592750334798</c:v>
                </c:pt>
                <c:pt idx="604">
                  <c:v>1309.2525102093698</c:v>
                </c:pt>
                <c:pt idx="605">
                  <c:v>1383.8382321223698</c:v>
                </c:pt>
                <c:pt idx="606">
                  <c:v>1484.3862244968598</c:v>
                </c:pt>
                <c:pt idx="607">
                  <c:v>1551.5979451198898</c:v>
                </c:pt>
                <c:pt idx="608">
                  <c:v>1564.17060004267</c:v>
                </c:pt>
                <c:pt idx="609">
                  <c:v>1700.7099814983601</c:v>
                </c:pt>
                <c:pt idx="610">
                  <c:v>1739.9933591232211</c:v>
                </c:pt>
                <c:pt idx="611">
                  <c:v>1770.3198466613098</c:v>
                </c:pt>
                <c:pt idx="612">
                  <c:v>1814.5967340928398</c:v>
                </c:pt>
                <c:pt idx="613">
                  <c:v>1802.5556652047424</c:v>
                </c:pt>
                <c:pt idx="614">
                  <c:v>1839.6105957731711</c:v>
                </c:pt>
                <c:pt idx="615">
                  <c:v>1858.3326928792997</c:v>
                </c:pt>
                <c:pt idx="616">
                  <c:v>1893.6547190890999</c:v>
                </c:pt>
                <c:pt idx="617">
                  <c:v>1888.06011746893</c:v>
                </c:pt>
                <c:pt idx="618">
                  <c:v>1845.565455854</c:v>
                </c:pt>
                <c:pt idx="619">
                  <c:v>1813.2244488141566</c:v>
                </c:pt>
                <c:pt idx="620">
                  <c:v>1744.7971559321111</c:v>
                </c:pt>
                <c:pt idx="621">
                  <c:v>1761.3939527568798</c:v>
                </c:pt>
                <c:pt idx="622">
                  <c:v>1835.9744434735699</c:v>
                </c:pt>
                <c:pt idx="623">
                  <c:v>1889.6898838511299</c:v>
                </c:pt>
                <c:pt idx="624">
                  <c:v>1858.1108988578169</c:v>
                </c:pt>
                <c:pt idx="625">
                  <c:v>1869.5274248699398</c:v>
                </c:pt>
                <c:pt idx="626">
                  <c:v>1928.3531976926399</c:v>
                </c:pt>
                <c:pt idx="627">
                  <c:v>2014.1386668569298</c:v>
                </c:pt>
                <c:pt idx="628">
                  <c:v>2064.6810502542912</c:v>
                </c:pt>
                <c:pt idx="629">
                  <c:v>2022.4989425246499</c:v>
                </c:pt>
                <c:pt idx="630">
                  <c:v>2114.69208337173</c:v>
                </c:pt>
                <c:pt idx="631">
                  <c:v>2070.7718035451712</c:v>
                </c:pt>
                <c:pt idx="632">
                  <c:v>1961.11047502476</c:v>
                </c:pt>
                <c:pt idx="633">
                  <c:v>1790.4965796178901</c:v>
                </c:pt>
                <c:pt idx="634">
                  <c:v>1723.3679197663901</c:v>
                </c:pt>
                <c:pt idx="635">
                  <c:v>1647.0454654679011</c:v>
                </c:pt>
                <c:pt idx="636">
                  <c:v>1550.10821369321</c:v>
                </c:pt>
                <c:pt idx="637">
                  <c:v>1485.4747971647321</c:v>
                </c:pt>
                <c:pt idx="638">
                  <c:v>1453.8698755535399</c:v>
                </c:pt>
                <c:pt idx="639">
                  <c:v>1515.68259947153</c:v>
                </c:pt>
                <c:pt idx="640">
                  <c:v>1498.89521986406</c:v>
                </c:pt>
                <c:pt idx="641">
                  <c:v>1465.29783935516</c:v>
                </c:pt>
                <c:pt idx="642">
                  <c:v>1452.6690299975699</c:v>
                </c:pt>
                <c:pt idx="643">
                  <c:v>1418.2225632926111</c:v>
                </c:pt>
                <c:pt idx="644">
                  <c:v>1471.0026132578298</c:v>
                </c:pt>
                <c:pt idx="645">
                  <c:v>1561.5281086156699</c:v>
                </c:pt>
                <c:pt idx="646">
                  <c:v>1572.29860836237</c:v>
                </c:pt>
                <c:pt idx="647">
                  <c:v>1584.6003596288199</c:v>
                </c:pt>
                <c:pt idx="648">
                  <c:v>1631.73706282188</c:v>
                </c:pt>
                <c:pt idx="649">
                  <c:v>1685.9982050591</c:v>
                </c:pt>
                <c:pt idx="650">
                  <c:v>1660.0880941288299</c:v>
                </c:pt>
                <c:pt idx="651">
                  <c:v>1643.4266613487944</c:v>
                </c:pt>
                <c:pt idx="652">
                  <c:v>1625.4427431910601</c:v>
                </c:pt>
                <c:pt idx="653">
                  <c:v>1629.95095604943</c:v>
                </c:pt>
                <c:pt idx="654">
                  <c:v>1645.6248158374974</c:v>
                </c:pt>
                <c:pt idx="655">
                  <c:v>1796.2744416058877</c:v>
                </c:pt>
                <c:pt idx="656">
                  <c:v>1939.63361700766</c:v>
                </c:pt>
                <c:pt idx="657">
                  <c:v>2239.5338078273512</c:v>
                </c:pt>
                <c:pt idx="658">
                  <c:v>2637.1770823540601</c:v>
                </c:pt>
                <c:pt idx="659">
                  <c:v>2942.7467414424659</c:v>
                </c:pt>
                <c:pt idx="660">
                  <c:v>3150.5109216967498</c:v>
                </c:pt>
                <c:pt idx="661">
                  <c:v>3459.7298814834348</c:v>
                </c:pt>
                <c:pt idx="662">
                  <c:v>3681.0635598775766</c:v>
                </c:pt>
                <c:pt idx="663">
                  <c:v>4186.0438747149701</c:v>
                </c:pt>
                <c:pt idx="664">
                  <c:v>4490.90472353734</c:v>
                </c:pt>
                <c:pt idx="665">
                  <c:v>4801.6887837387985</c:v>
                </c:pt>
                <c:pt idx="666">
                  <c:v>5445.8677864889114</c:v>
                </c:pt>
                <c:pt idx="667">
                  <c:v>5857.8100261717664</c:v>
                </c:pt>
                <c:pt idx="668">
                  <c:v>5825.2337232776799</c:v>
                </c:pt>
                <c:pt idx="669">
                  <c:v>5810.9550531160585</c:v>
                </c:pt>
                <c:pt idx="670">
                  <c:v>6126.0207946508754</c:v>
                </c:pt>
                <c:pt idx="671">
                  <c:v>6699.6255632221983</c:v>
                </c:pt>
                <c:pt idx="672">
                  <c:v>7068.9076049293499</c:v>
                </c:pt>
                <c:pt idx="673">
                  <c:v>7010.7743492212685</c:v>
                </c:pt>
                <c:pt idx="674">
                  <c:v>6849.9957740235504</c:v>
                </c:pt>
                <c:pt idx="675">
                  <c:v>6707.8959714150733</c:v>
                </c:pt>
                <c:pt idx="676">
                  <c:v>6804.4603828220897</c:v>
                </c:pt>
                <c:pt idx="677">
                  <c:v>6623.2455389909901</c:v>
                </c:pt>
                <c:pt idx="678">
                  <c:v>6544.2875176140396</c:v>
                </c:pt>
                <c:pt idx="679">
                  <c:v>6427.1052823986502</c:v>
                </c:pt>
                <c:pt idx="680">
                  <c:v>6570.7947965250614</c:v>
                </c:pt>
                <c:pt idx="681">
                  <c:v>6811.2934509959996</c:v>
                </c:pt>
                <c:pt idx="682">
                  <c:v>6989.8776717869514</c:v>
                </c:pt>
                <c:pt idx="683">
                  <c:v>6965.4580749269298</c:v>
                </c:pt>
                <c:pt idx="684">
                  <c:v>7096.8467202944503</c:v>
                </c:pt>
                <c:pt idx="685">
                  <c:v>7191.2539005370299</c:v>
                </c:pt>
                <c:pt idx="686">
                  <c:v>7078.0761219016404</c:v>
                </c:pt>
                <c:pt idx="687">
                  <c:v>7113.3747939784198</c:v>
                </c:pt>
                <c:pt idx="688">
                  <c:v>7170.1819714620433</c:v>
                </c:pt>
                <c:pt idx="689">
                  <c:v>7107.7633688831202</c:v>
                </c:pt>
                <c:pt idx="690">
                  <c:v>7122.5284497540724</c:v>
                </c:pt>
                <c:pt idx="691">
                  <c:v>7099.5312996021403</c:v>
                </c:pt>
                <c:pt idx="692">
                  <c:v>7138.8532767105544</c:v>
                </c:pt>
                <c:pt idx="693">
                  <c:v>7134.6792042100014</c:v>
                </c:pt>
                <c:pt idx="694">
                  <c:v>6680.9805719702699</c:v>
                </c:pt>
                <c:pt idx="695">
                  <c:v>6553.4331477364176</c:v>
                </c:pt>
                <c:pt idx="696">
                  <c:v>6712.0846665920944</c:v>
                </c:pt>
                <c:pt idx="697">
                  <c:v>6630.9081923173098</c:v>
                </c:pt>
                <c:pt idx="698">
                  <c:v>6540.6451143917893</c:v>
                </c:pt>
                <c:pt idx="699">
                  <c:v>6319.5509450210402</c:v>
                </c:pt>
                <c:pt idx="700">
                  <c:v>6124.0859699761604</c:v>
                </c:pt>
                <c:pt idx="701">
                  <c:v>6023.3493296727193</c:v>
                </c:pt>
                <c:pt idx="702">
                  <c:v>6025.9957054114602</c:v>
                </c:pt>
                <c:pt idx="703">
                  <c:v>6044.1698555639023</c:v>
                </c:pt>
                <c:pt idx="704">
                  <c:v>5870.1923696427893</c:v>
                </c:pt>
                <c:pt idx="705">
                  <c:v>5704.5825682927434</c:v>
                </c:pt>
                <c:pt idx="706">
                  <c:v>5717.3795432302195</c:v>
                </c:pt>
                <c:pt idx="707">
                  <c:v>5785.1884988009424</c:v>
                </c:pt>
                <c:pt idx="708">
                  <c:v>5778.1644634424893</c:v>
                </c:pt>
                <c:pt idx="709">
                  <c:v>5894.6909146426124</c:v>
                </c:pt>
                <c:pt idx="710">
                  <c:v>5987.0231038550992</c:v>
                </c:pt>
                <c:pt idx="711">
                  <c:v>5891.8436110698003</c:v>
                </c:pt>
                <c:pt idx="712">
                  <c:v>5868.0378552025877</c:v>
                </c:pt>
                <c:pt idx="713">
                  <c:v>5736.6244999911914</c:v>
                </c:pt>
                <c:pt idx="714">
                  <c:v>5603.6172941366804</c:v>
                </c:pt>
                <c:pt idx="715">
                  <c:v>5675.0412434214104</c:v>
                </c:pt>
                <c:pt idx="716">
                  <c:v>5795.9976138059301</c:v>
                </c:pt>
                <c:pt idx="717">
                  <c:v>5880.3827244113454</c:v>
                </c:pt>
                <c:pt idx="718">
                  <c:v>5889.7962414992253</c:v>
                </c:pt>
                <c:pt idx="719">
                  <c:v>5837.9274667420405</c:v>
                </c:pt>
                <c:pt idx="720">
                  <c:v>5627.6146088776104</c:v>
                </c:pt>
                <c:pt idx="721">
                  <c:v>5286.77555310564</c:v>
                </c:pt>
                <c:pt idx="722">
                  <c:v>5171.6847609763299</c:v>
                </c:pt>
                <c:pt idx="723">
                  <c:v>5253.7972621181298</c:v>
                </c:pt>
                <c:pt idx="724">
                  <c:v>5201.5225654482292</c:v>
                </c:pt>
                <c:pt idx="725">
                  <c:v>5439.7541553025885</c:v>
                </c:pt>
                <c:pt idx="726">
                  <c:v>5407.7347754566299</c:v>
                </c:pt>
                <c:pt idx="727">
                  <c:v>5437.8789438882095</c:v>
                </c:pt>
                <c:pt idx="728">
                  <c:v>5403.3767484716354</c:v>
                </c:pt>
                <c:pt idx="729">
                  <c:v>5506.0919206270682</c:v>
                </c:pt>
                <c:pt idx="730">
                  <c:v>5445.2778276577401</c:v>
                </c:pt>
                <c:pt idx="731">
                  <c:v>5525.5452073450297</c:v>
                </c:pt>
                <c:pt idx="732">
                  <c:v>5712.3290510209354</c:v>
                </c:pt>
                <c:pt idx="733">
                  <c:v>6003.3205649919864</c:v>
                </c:pt>
                <c:pt idx="734">
                  <c:v>5977.6312858574393</c:v>
                </c:pt>
                <c:pt idx="735">
                  <c:v>6223.3457369117314</c:v>
                </c:pt>
                <c:pt idx="736">
                  <c:v>6291.6086846990493</c:v>
                </c:pt>
                <c:pt idx="737">
                  <c:v>6125.2826979263618</c:v>
                </c:pt>
                <c:pt idx="738">
                  <c:v>6088.0343460786698</c:v>
                </c:pt>
                <c:pt idx="739">
                  <c:v>5896.9553249261799</c:v>
                </c:pt>
                <c:pt idx="740">
                  <c:v>5956.6099889099414</c:v>
                </c:pt>
                <c:pt idx="741">
                  <c:v>5733.1326791860392</c:v>
                </c:pt>
                <c:pt idx="742">
                  <c:v>5740.9773184922597</c:v>
                </c:pt>
                <c:pt idx="743">
                  <c:v>5719.9845756968698</c:v>
                </c:pt>
                <c:pt idx="744">
                  <c:v>5536.4475885367965</c:v>
                </c:pt>
                <c:pt idx="745">
                  <c:v>5466.2968068619293</c:v>
                </c:pt>
                <c:pt idx="746">
                  <c:v>5584.5251447970904</c:v>
                </c:pt>
                <c:pt idx="747">
                  <c:v>5245.1152514040705</c:v>
                </c:pt>
                <c:pt idx="748">
                  <c:v>5055.0370466869199</c:v>
                </c:pt>
                <c:pt idx="749">
                  <c:v>5035.6877870790795</c:v>
                </c:pt>
                <c:pt idx="750">
                  <c:v>5096.8502428376014</c:v>
                </c:pt>
                <c:pt idx="751">
                  <c:v>5035.0406506077734</c:v>
                </c:pt>
                <c:pt idx="752">
                  <c:v>5004.0842560002402</c:v>
                </c:pt>
                <c:pt idx="753">
                  <c:v>4996.2445368344497</c:v>
                </c:pt>
                <c:pt idx="754">
                  <c:v>5107.6088709093701</c:v>
                </c:pt>
                <c:pt idx="755">
                  <c:v>4964.1039901580198</c:v>
                </c:pt>
                <c:pt idx="756">
                  <c:v>5319.3527651785444</c:v>
                </c:pt>
                <c:pt idx="757">
                  <c:v>5301.8988025369699</c:v>
                </c:pt>
                <c:pt idx="758">
                  <c:v>5256.2284855222297</c:v>
                </c:pt>
                <c:pt idx="759">
                  <c:v>5376.6800185478314</c:v>
                </c:pt>
                <c:pt idx="760">
                  <c:v>5412.4367416933601</c:v>
                </c:pt>
                <c:pt idx="761">
                  <c:v>5635.8801216903903</c:v>
                </c:pt>
                <c:pt idx="762">
                  <c:v>5615.9641826188099</c:v>
                </c:pt>
                <c:pt idx="763">
                  <c:v>5742.5040653617434</c:v>
                </c:pt>
                <c:pt idx="764">
                  <c:v>5814.7917304429402</c:v>
                </c:pt>
                <c:pt idx="765">
                  <c:v>5744.2817732903295</c:v>
                </c:pt>
                <c:pt idx="766">
                  <c:v>5755.8980226861304</c:v>
                </c:pt>
                <c:pt idx="767">
                  <c:v>5639.7720504497902</c:v>
                </c:pt>
                <c:pt idx="768">
                  <c:v>5314.0350074469698</c:v>
                </c:pt>
                <c:pt idx="769">
                  <c:v>5287.6295195509365</c:v>
                </c:pt>
                <c:pt idx="770">
                  <c:v>5284.9537404492585</c:v>
                </c:pt>
                <c:pt idx="771">
                  <c:v>5179.4045075970498</c:v>
                </c:pt>
                <c:pt idx="772">
                  <c:v>4918.9232282391104</c:v>
                </c:pt>
                <c:pt idx="773">
                  <c:v>4579.1104485011392</c:v>
                </c:pt>
                <c:pt idx="774">
                  <c:v>4536.0159577694103</c:v>
                </c:pt>
                <c:pt idx="775">
                  <c:v>4338.3484006036924</c:v>
                </c:pt>
                <c:pt idx="776">
                  <c:v>4386.7723605808724</c:v>
                </c:pt>
                <c:pt idx="777">
                  <c:v>4446.9253761022801</c:v>
                </c:pt>
                <c:pt idx="778">
                  <c:v>4585.6282193769794</c:v>
                </c:pt>
                <c:pt idx="779">
                  <c:v>4706.7076776582098</c:v>
                </c:pt>
                <c:pt idx="780">
                  <c:v>4721.9030327238297</c:v>
                </c:pt>
                <c:pt idx="781">
                  <c:v>4685.4938225609903</c:v>
                </c:pt>
                <c:pt idx="782">
                  <c:v>4725.27389975183</c:v>
                </c:pt>
                <c:pt idx="783">
                  <c:v>4716.5042709115414</c:v>
                </c:pt>
                <c:pt idx="784">
                  <c:v>4948.1937027632503</c:v>
                </c:pt>
                <c:pt idx="785">
                  <c:v>4994.1243765889803</c:v>
                </c:pt>
                <c:pt idx="786">
                  <c:v>5032.6864184414144</c:v>
                </c:pt>
                <c:pt idx="787">
                  <c:v>5097.1877902210299</c:v>
                </c:pt>
                <c:pt idx="788">
                  <c:v>5046.48799864185</c:v>
                </c:pt>
                <c:pt idx="789">
                  <c:v>5163.7136419497201</c:v>
                </c:pt>
                <c:pt idx="790">
                  <c:v>4965.5143641796103</c:v>
                </c:pt>
                <c:pt idx="791">
                  <c:v>4791.8778964212124</c:v>
                </c:pt>
                <c:pt idx="792">
                  <c:v>4662.2879337213799</c:v>
                </c:pt>
                <c:pt idx="793">
                  <c:v>4813.6035546235244</c:v>
                </c:pt>
                <c:pt idx="794">
                  <c:v>4914.5689120464685</c:v>
                </c:pt>
                <c:pt idx="795">
                  <c:v>4944.5548298907024</c:v>
                </c:pt>
                <c:pt idx="796">
                  <c:v>4999.0406435489604</c:v>
                </c:pt>
                <c:pt idx="797">
                  <c:v>5167.8302678809214</c:v>
                </c:pt>
                <c:pt idx="798">
                  <c:v>5288.3327226941001</c:v>
                </c:pt>
                <c:pt idx="799">
                  <c:v>5234.1959975343898</c:v>
                </c:pt>
                <c:pt idx="800">
                  <c:v>5232.2186310722054</c:v>
                </c:pt>
                <c:pt idx="801">
                  <c:v>5147.8007742142099</c:v>
                </c:pt>
                <c:pt idx="802">
                  <c:v>5206.5491090268824</c:v>
                </c:pt>
                <c:pt idx="803">
                  <c:v>5080.5273005907202</c:v>
                </c:pt>
                <c:pt idx="804">
                  <c:v>5092.7302900165296</c:v>
                </c:pt>
                <c:pt idx="805">
                  <c:v>4981.4007784289597</c:v>
                </c:pt>
                <c:pt idx="806">
                  <c:v>4926.0709519538104</c:v>
                </c:pt>
                <c:pt idx="807">
                  <c:v>4884.9782478142797</c:v>
                </c:pt>
                <c:pt idx="808">
                  <c:v>4759.1285357180004</c:v>
                </c:pt>
                <c:pt idx="809">
                  <c:v>4675.7251231916634</c:v>
                </c:pt>
                <c:pt idx="810">
                  <c:v>4487.0854267547793</c:v>
                </c:pt>
                <c:pt idx="811">
                  <c:v>4518.4106462886402</c:v>
                </c:pt>
                <c:pt idx="812">
                  <c:v>4498.8056184730403</c:v>
                </c:pt>
                <c:pt idx="813">
                  <c:v>4640.7037241214703</c:v>
                </c:pt>
                <c:pt idx="814">
                  <c:v>4601.6057371414799</c:v>
                </c:pt>
                <c:pt idx="815">
                  <c:v>4731.3734161092798</c:v>
                </c:pt>
                <c:pt idx="816">
                  <c:v>4735.0838311449597</c:v>
                </c:pt>
                <c:pt idx="817">
                  <c:v>4654.1509867241502</c:v>
                </c:pt>
                <c:pt idx="818">
                  <c:v>4627.9268098969824</c:v>
                </c:pt>
                <c:pt idx="819">
                  <c:v>4713.8383537142008</c:v>
                </c:pt>
                <c:pt idx="820">
                  <c:v>4710.9918227467097</c:v>
                </c:pt>
                <c:pt idx="821">
                  <c:v>4750.4837958456246</c:v>
                </c:pt>
                <c:pt idx="822">
                  <c:v>4767.6321144890853</c:v>
                </c:pt>
                <c:pt idx="823">
                  <c:v>4822.2454007403585</c:v>
                </c:pt>
                <c:pt idx="824">
                  <c:v>4835.2796553441076</c:v>
                </c:pt>
                <c:pt idx="825">
                  <c:v>4730.1609411908403</c:v>
                </c:pt>
                <c:pt idx="826">
                  <c:v>4727.0635443227702</c:v>
                </c:pt>
                <c:pt idx="827">
                  <c:v>4673.4670866554834</c:v>
                </c:pt>
                <c:pt idx="828">
                  <c:v>4557.8780087736804</c:v>
                </c:pt>
                <c:pt idx="829">
                  <c:v>4503.5434198241419</c:v>
                </c:pt>
                <c:pt idx="830">
                  <c:v>4476.4459137243475</c:v>
                </c:pt>
                <c:pt idx="831">
                  <c:v>4352.3155189933104</c:v>
                </c:pt>
                <c:pt idx="832">
                  <c:v>4281.0264563062101</c:v>
                </c:pt>
                <c:pt idx="833">
                  <c:v>4276.5213266051014</c:v>
                </c:pt>
                <c:pt idx="834">
                  <c:v>4131.7784712719204</c:v>
                </c:pt>
                <c:pt idx="835">
                  <c:v>3968.9767768622746</c:v>
                </c:pt>
                <c:pt idx="836">
                  <c:v>4003.7091889583198</c:v>
                </c:pt>
                <c:pt idx="837">
                  <c:v>3991.0731156064776</c:v>
                </c:pt>
                <c:pt idx="838">
                  <c:v>4056.5943304713346</c:v>
                </c:pt>
                <c:pt idx="839">
                  <c:v>4010.5775547866901</c:v>
                </c:pt>
                <c:pt idx="840">
                  <c:v>4044.7902303699798</c:v>
                </c:pt>
                <c:pt idx="841">
                  <c:v>4045.5646435558497</c:v>
                </c:pt>
                <c:pt idx="842">
                  <c:v>4054.2224971572887</c:v>
                </c:pt>
                <c:pt idx="843">
                  <c:v>4154.9833201698802</c:v>
                </c:pt>
                <c:pt idx="844">
                  <c:v>4257.5031768926801</c:v>
                </c:pt>
                <c:pt idx="845">
                  <c:v>4212.1273905361495</c:v>
                </c:pt>
                <c:pt idx="846">
                  <c:v>4307.4287435798324</c:v>
                </c:pt>
                <c:pt idx="847">
                  <c:v>4334.7067681660401</c:v>
                </c:pt>
                <c:pt idx="848">
                  <c:v>4337.4118734532603</c:v>
                </c:pt>
                <c:pt idx="849">
                  <c:v>4280.6638033283598</c:v>
                </c:pt>
                <c:pt idx="850">
                  <c:v>4120.2174395870124</c:v>
                </c:pt>
                <c:pt idx="851">
                  <c:v>4151.3987679664697</c:v>
                </c:pt>
                <c:pt idx="852">
                  <c:v>4268.4980567414896</c:v>
                </c:pt>
                <c:pt idx="853">
                  <c:v>4311.5712302780403</c:v>
                </c:pt>
                <c:pt idx="854">
                  <c:v>4336.3756605646604</c:v>
                </c:pt>
                <c:pt idx="855">
                  <c:v>4326.1662065934615</c:v>
                </c:pt>
                <c:pt idx="856">
                  <c:v>4229.9521860308014</c:v>
                </c:pt>
                <c:pt idx="857">
                  <c:v>4301.8077617122999</c:v>
                </c:pt>
                <c:pt idx="858">
                  <c:v>4309.9476397702301</c:v>
                </c:pt>
                <c:pt idx="859">
                  <c:v>4266.81794614707</c:v>
                </c:pt>
                <c:pt idx="860">
                  <c:v>4427.2249077345396</c:v>
                </c:pt>
                <c:pt idx="861">
                  <c:v>4388.1270077539493</c:v>
                </c:pt>
                <c:pt idx="862">
                  <c:v>4345.6548617347544</c:v>
                </c:pt>
                <c:pt idx="863">
                  <c:v>4296.1080842224501</c:v>
                </c:pt>
                <c:pt idx="864">
                  <c:v>4091.6572891462497</c:v>
                </c:pt>
                <c:pt idx="865">
                  <c:v>4086.0872151973199</c:v>
                </c:pt>
                <c:pt idx="866">
                  <c:v>4082.5814860844512</c:v>
                </c:pt>
                <c:pt idx="867">
                  <c:v>4029.83832125564</c:v>
                </c:pt>
                <c:pt idx="868">
                  <c:v>4077.5205791829699</c:v>
                </c:pt>
                <c:pt idx="869">
                  <c:v>4015.80184756272</c:v>
                </c:pt>
                <c:pt idx="870">
                  <c:v>3914.9662839371599</c:v>
                </c:pt>
                <c:pt idx="871">
                  <c:v>3808.1507758429702</c:v>
                </c:pt>
                <c:pt idx="872">
                  <c:v>3493.9435559415647</c:v>
                </c:pt>
                <c:pt idx="873">
                  <c:v>3472.4901391285612</c:v>
                </c:pt>
                <c:pt idx="874">
                  <c:v>3569.7900920524212</c:v>
                </c:pt>
                <c:pt idx="875">
                  <c:v>3570.0312425713187</c:v>
                </c:pt>
                <c:pt idx="876">
                  <c:v>3633.8984051317198</c:v>
                </c:pt>
                <c:pt idx="877">
                  <c:v>3758.3278706964802</c:v>
                </c:pt>
                <c:pt idx="878">
                  <c:v>3799.00204053994</c:v>
                </c:pt>
                <c:pt idx="879">
                  <c:v>3794.6732068981746</c:v>
                </c:pt>
                <c:pt idx="880">
                  <c:v>3806.3690643233499</c:v>
                </c:pt>
                <c:pt idx="881">
                  <c:v>3758.2347835762712</c:v>
                </c:pt>
                <c:pt idx="882">
                  <c:v>3730.6712754609398</c:v>
                </c:pt>
                <c:pt idx="883">
                  <c:v>3825.2832586888198</c:v>
                </c:pt>
                <c:pt idx="884">
                  <c:v>3872.0713321705807</c:v>
                </c:pt>
                <c:pt idx="885">
                  <c:v>3832.1708342787902</c:v>
                </c:pt>
                <c:pt idx="886">
                  <c:v>3742.0137354971812</c:v>
                </c:pt>
                <c:pt idx="887">
                  <c:v>3681.5896861652154</c:v>
                </c:pt>
                <c:pt idx="888">
                  <c:v>3689.2893090108387</c:v>
                </c:pt>
                <c:pt idx="889">
                  <c:v>3674.0840894559929</c:v>
                </c:pt>
                <c:pt idx="890">
                  <c:v>3596.8190710240001</c:v>
                </c:pt>
                <c:pt idx="891">
                  <c:v>3588.4593933173646</c:v>
                </c:pt>
                <c:pt idx="892">
                  <c:v>3598.6432682298387</c:v>
                </c:pt>
                <c:pt idx="893">
                  <c:v>3723.8247859488897</c:v>
                </c:pt>
                <c:pt idx="894">
                  <c:v>3614.7251838030102</c:v>
                </c:pt>
                <c:pt idx="895">
                  <c:v>3577.0616902880602</c:v>
                </c:pt>
                <c:pt idx="896">
                  <c:v>3511.3767658734146</c:v>
                </c:pt>
                <c:pt idx="897">
                  <c:v>3596.7661778986198</c:v>
                </c:pt>
                <c:pt idx="898">
                  <c:v>3700.8867484550897</c:v>
                </c:pt>
                <c:pt idx="899">
                  <c:v>3833.5027779437401</c:v>
                </c:pt>
                <c:pt idx="900">
                  <c:v>3829.6862709372899</c:v>
                </c:pt>
                <c:pt idx="901">
                  <c:v>3729.9205219144401</c:v>
                </c:pt>
                <c:pt idx="902">
                  <c:v>3629.5285472202299</c:v>
                </c:pt>
                <c:pt idx="903">
                  <c:v>3614.7992794672359</c:v>
                </c:pt>
                <c:pt idx="904">
                  <c:v>3494.8864599808498</c:v>
                </c:pt>
                <c:pt idx="905">
                  <c:v>3312.61016452998</c:v>
                </c:pt>
                <c:pt idx="906">
                  <c:v>3297.6243594015</c:v>
                </c:pt>
                <c:pt idx="907">
                  <c:v>3319.3980567478202</c:v>
                </c:pt>
                <c:pt idx="908">
                  <c:v>3287.8008441779598</c:v>
                </c:pt>
                <c:pt idx="909">
                  <c:v>3196.7188646420359</c:v>
                </c:pt>
                <c:pt idx="910">
                  <c:v>3187.4642528574341</c:v>
                </c:pt>
                <c:pt idx="911">
                  <c:v>3173.6465221058397</c:v>
                </c:pt>
                <c:pt idx="912">
                  <c:v>3077.6665517592887</c:v>
                </c:pt>
                <c:pt idx="913">
                  <c:v>3180.9106214707699</c:v>
                </c:pt>
                <c:pt idx="914">
                  <c:v>3269.8228158334346</c:v>
                </c:pt>
                <c:pt idx="915">
                  <c:v>3312.2858378956498</c:v>
                </c:pt>
                <c:pt idx="916">
                  <c:v>3313.5729733336202</c:v>
                </c:pt>
                <c:pt idx="917">
                  <c:v>3357.4263687834</c:v>
                </c:pt>
                <c:pt idx="918">
                  <c:v>3326.1381527919402</c:v>
                </c:pt>
                <c:pt idx="919">
                  <c:v>3192.3638725627002</c:v>
                </c:pt>
                <c:pt idx="920">
                  <c:v>3407.8598705855657</c:v>
                </c:pt>
                <c:pt idx="921">
                  <c:v>3483.4420137948</c:v>
                </c:pt>
                <c:pt idx="922">
                  <c:v>3474.56841830952</c:v>
                </c:pt>
                <c:pt idx="923">
                  <c:v>3419.01842685972</c:v>
                </c:pt>
                <c:pt idx="924">
                  <c:v>3527.3067913361901</c:v>
                </c:pt>
                <c:pt idx="925">
                  <c:v>3542.1534485319012</c:v>
                </c:pt>
                <c:pt idx="926">
                  <c:v>3606.1367244523899</c:v>
                </c:pt>
                <c:pt idx="927">
                  <c:v>3599.72380617105</c:v>
                </c:pt>
                <c:pt idx="928">
                  <c:v>3587.5011939696101</c:v>
                </c:pt>
                <c:pt idx="929">
                  <c:v>3666.6375617231797</c:v>
                </c:pt>
                <c:pt idx="930">
                  <c:v>3812.4808303177997</c:v>
                </c:pt>
                <c:pt idx="931">
                  <c:v>3884.0733541098502</c:v>
                </c:pt>
                <c:pt idx="932">
                  <c:v>3749.6968154181054</c:v>
                </c:pt>
                <c:pt idx="933">
                  <c:v>3683.4727726944157</c:v>
                </c:pt>
                <c:pt idx="934">
                  <c:v>3647.4184424456498</c:v>
                </c:pt>
                <c:pt idx="935">
                  <c:v>3588.0589041718199</c:v>
                </c:pt>
                <c:pt idx="936">
                  <c:v>3538.4788324395222</c:v>
                </c:pt>
                <c:pt idx="937">
                  <c:v>3544.0098450215987</c:v>
                </c:pt>
                <c:pt idx="938">
                  <c:v>3416.72495587911</c:v>
                </c:pt>
                <c:pt idx="939">
                  <c:v>3287.2032969710212</c:v>
                </c:pt>
                <c:pt idx="940">
                  <c:v>3426.07485296099</c:v>
                </c:pt>
                <c:pt idx="941">
                  <c:v>3342.66271756573</c:v>
                </c:pt>
                <c:pt idx="942">
                  <c:v>3273.9931831869712</c:v>
                </c:pt>
                <c:pt idx="943">
                  <c:v>3222.3760113322246</c:v>
                </c:pt>
                <c:pt idx="944">
                  <c:v>3142.70149704092</c:v>
                </c:pt>
                <c:pt idx="945">
                  <c:v>3194.43829760571</c:v>
                </c:pt>
                <c:pt idx="946">
                  <c:v>3217.9743016791422</c:v>
                </c:pt>
                <c:pt idx="947">
                  <c:v>3295.6848111975287</c:v>
                </c:pt>
                <c:pt idx="948">
                  <c:v>3345.0732580577401</c:v>
                </c:pt>
                <c:pt idx="949">
                  <c:v>3284.9711941316946</c:v>
                </c:pt>
                <c:pt idx="950">
                  <c:v>3361.90757101798</c:v>
                </c:pt>
                <c:pt idx="951">
                  <c:v>3447.2793476295701</c:v>
                </c:pt>
                <c:pt idx="952">
                  <c:v>3456.6768910041997</c:v>
                </c:pt>
                <c:pt idx="953">
                  <c:v>3499.0708724335122</c:v>
                </c:pt>
                <c:pt idx="954">
                  <c:v>3584.1685764317499</c:v>
                </c:pt>
                <c:pt idx="955">
                  <c:v>3560.0814056705512</c:v>
                </c:pt>
                <c:pt idx="956">
                  <c:v>3685.9570136841267</c:v>
                </c:pt>
                <c:pt idx="957">
                  <c:v>3758.6600922875441</c:v>
                </c:pt>
                <c:pt idx="958">
                  <c:v>3876.9062406512899</c:v>
                </c:pt>
                <c:pt idx="959">
                  <c:v>3939.9353180725188</c:v>
                </c:pt>
                <c:pt idx="960">
                  <c:v>3977.2331263824776</c:v>
                </c:pt>
                <c:pt idx="961">
                  <c:v>3997.2318163803966</c:v>
                </c:pt>
                <c:pt idx="962">
                  <c:v>3973.0300418577999</c:v>
                </c:pt>
                <c:pt idx="963">
                  <c:v>4018.9598512986499</c:v>
                </c:pt>
                <c:pt idx="964">
                  <c:v>4099.2095991748693</c:v>
                </c:pt>
                <c:pt idx="965">
                  <c:v>4108.2482018754354</c:v>
                </c:pt>
                <c:pt idx="966">
                  <c:v>3988.6371677228599</c:v>
                </c:pt>
                <c:pt idx="967">
                  <c:v>4091.6117944921702</c:v>
                </c:pt>
                <c:pt idx="968">
                  <c:v>4058.2816529893912</c:v>
                </c:pt>
                <c:pt idx="969">
                  <c:v>4155.7143861489085</c:v>
                </c:pt>
                <c:pt idx="970">
                  <c:v>4214.5072341547293</c:v>
                </c:pt>
                <c:pt idx="971">
                  <c:v>4126.48064011728</c:v>
                </c:pt>
                <c:pt idx="972">
                  <c:v>3968.7797768260002</c:v>
                </c:pt>
                <c:pt idx="973">
                  <c:v>3923.9428448112799</c:v>
                </c:pt>
                <c:pt idx="974">
                  <c:v>3851.9611442375376</c:v>
                </c:pt>
                <c:pt idx="975">
                  <c:v>3741.9447309218299</c:v>
                </c:pt>
                <c:pt idx="976">
                  <c:v>3784.1548041799697</c:v>
                </c:pt>
                <c:pt idx="977">
                  <c:v>3761.6590369752566</c:v>
                </c:pt>
                <c:pt idx="978">
                  <c:v>3774.5913011741841</c:v>
                </c:pt>
                <c:pt idx="979">
                  <c:v>3776.18714405938</c:v>
                </c:pt>
                <c:pt idx="980">
                  <c:v>3662.4751300545076</c:v>
                </c:pt>
                <c:pt idx="981">
                  <c:v>3645.0683592939899</c:v>
                </c:pt>
                <c:pt idx="982">
                  <c:v>3572.77724065542</c:v>
                </c:pt>
                <c:pt idx="983">
                  <c:v>3565.06893963436</c:v>
                </c:pt>
                <c:pt idx="984">
                  <c:v>3670.7029210584997</c:v>
                </c:pt>
                <c:pt idx="985">
                  <c:v>3742.5608359383</c:v>
                </c:pt>
                <c:pt idx="986">
                  <c:v>3883.6335792918712</c:v>
                </c:pt>
                <c:pt idx="987">
                  <c:v>3896.2328204196428</c:v>
                </c:pt>
                <c:pt idx="988">
                  <c:v>3788.52123844179</c:v>
                </c:pt>
                <c:pt idx="989">
                  <c:v>3688.9323081378602</c:v>
                </c:pt>
                <c:pt idx="990">
                  <c:v>3711.2510855540299</c:v>
                </c:pt>
                <c:pt idx="991">
                  <c:v>3560.5257349915446</c:v>
                </c:pt>
                <c:pt idx="992">
                  <c:v>3676.8797736524166</c:v>
                </c:pt>
                <c:pt idx="993">
                  <c:v>3661.2230885414601</c:v>
                </c:pt>
                <c:pt idx="994">
                  <c:v>3742.8640307487199</c:v>
                </c:pt>
                <c:pt idx="995">
                  <c:v>3771.1536569250302</c:v>
                </c:pt>
                <c:pt idx="996">
                  <c:v>3667.8182856278354</c:v>
                </c:pt>
                <c:pt idx="997">
                  <c:v>3657.1181542526701</c:v>
                </c:pt>
                <c:pt idx="998">
                  <c:v>3605.0952553114912</c:v>
                </c:pt>
                <c:pt idx="999">
                  <c:v>3609.2475188959902</c:v>
                </c:pt>
                <c:pt idx="1000">
                  <c:v>3609.1174152060712</c:v>
                </c:pt>
                <c:pt idx="1001">
                  <c:v>3559.5820288573</c:v>
                </c:pt>
                <c:pt idx="1002">
                  <c:v>3502.5313933482266</c:v>
                </c:pt>
                <c:pt idx="1003">
                  <c:v>3524.06176896945</c:v>
                </c:pt>
                <c:pt idx="1004">
                  <c:v>3420.1931551708612</c:v>
                </c:pt>
                <c:pt idx="1005">
                  <c:v>3406.0617529165852</c:v>
                </c:pt>
                <c:pt idx="1006">
                  <c:v>3485.0115919742457</c:v>
                </c:pt>
                <c:pt idx="1007">
                  <c:v>3443.6036192505112</c:v>
                </c:pt>
                <c:pt idx="1008">
                  <c:v>3516.5214063040812</c:v>
                </c:pt>
                <c:pt idx="1009">
                  <c:v>3486.9724906300512</c:v>
                </c:pt>
                <c:pt idx="1010">
                  <c:v>3371.6570844912198</c:v>
                </c:pt>
                <c:pt idx="1011">
                  <c:v>3336.9457510504312</c:v>
                </c:pt>
                <c:pt idx="1012">
                  <c:v>3216.0977844334802</c:v>
                </c:pt>
                <c:pt idx="1013">
                  <c:v>3142.0054222529302</c:v>
                </c:pt>
                <c:pt idx="1014">
                  <c:v>3152.4009931915602</c:v>
                </c:pt>
                <c:pt idx="1015">
                  <c:v>3169.2807662912001</c:v>
                </c:pt>
                <c:pt idx="1016">
                  <c:v>3280.3129047658599</c:v>
                </c:pt>
                <c:pt idx="1017">
                  <c:v>3160.5158418401602</c:v>
                </c:pt>
                <c:pt idx="1018">
                  <c:v>3151.2415525626202</c:v>
                </c:pt>
                <c:pt idx="1019">
                  <c:v>3240.4811231879312</c:v>
                </c:pt>
                <c:pt idx="1020">
                  <c:v>3243.7147554019898</c:v>
                </c:pt>
                <c:pt idx="1021">
                  <c:v>3441.3717563144787</c:v>
                </c:pt>
                <c:pt idx="1022">
                  <c:v>3423.9365468723977</c:v>
                </c:pt>
                <c:pt idx="1023">
                  <c:v>3498.9055806951901</c:v>
                </c:pt>
                <c:pt idx="1024">
                  <c:v>3570.7802086064198</c:v>
                </c:pt>
                <c:pt idx="1025">
                  <c:v>3651.6498114618548</c:v>
                </c:pt>
                <c:pt idx="1026">
                  <c:v>3619.8090027196899</c:v>
                </c:pt>
                <c:pt idx="1027">
                  <c:v>3667.2627211957329</c:v>
                </c:pt>
                <c:pt idx="1028">
                  <c:v>3632.0674366741246</c:v>
                </c:pt>
                <c:pt idx="1029">
                  <c:v>3597.8439755131412</c:v>
                </c:pt>
                <c:pt idx="1030">
                  <c:v>3539.2253268827312</c:v>
                </c:pt>
                <c:pt idx="1031">
                  <c:v>3534.2553142417246</c:v>
                </c:pt>
                <c:pt idx="1032">
                  <c:v>3652.8957320349687</c:v>
                </c:pt>
                <c:pt idx="1033">
                  <c:v>3567.5726165333176</c:v>
                </c:pt>
                <c:pt idx="1034">
                  <c:v>3604.7227401806554</c:v>
                </c:pt>
                <c:pt idx="1035">
                  <c:v>3542.6449152507998</c:v>
                </c:pt>
                <c:pt idx="1036">
                  <c:v>3528.1707675124912</c:v>
                </c:pt>
                <c:pt idx="1037">
                  <c:v>3481.9138581333241</c:v>
                </c:pt>
                <c:pt idx="1038">
                  <c:v>3463.2922530095302</c:v>
                </c:pt>
                <c:pt idx="1039">
                  <c:v>3348.0939930786412</c:v>
                </c:pt>
                <c:pt idx="1040">
                  <c:v>3319.9356857086659</c:v>
                </c:pt>
                <c:pt idx="1041">
                  <c:v>3333.9846296996539</c:v>
                </c:pt>
                <c:pt idx="1042">
                  <c:v>3273.7150507281699</c:v>
                </c:pt>
                <c:pt idx="1043">
                  <c:v>3312.8341142001182</c:v>
                </c:pt>
                <c:pt idx="1044">
                  <c:v>3204.2418762637399</c:v>
                </c:pt>
                <c:pt idx="1045">
                  <c:v>3073.6349257106854</c:v>
                </c:pt>
                <c:pt idx="1046">
                  <c:v>3063.8716224943046</c:v>
                </c:pt>
                <c:pt idx="1047">
                  <c:v>3025.6890980184398</c:v>
                </c:pt>
                <c:pt idx="1048">
                  <c:v>3124.3073564834476</c:v>
                </c:pt>
                <c:pt idx="1049">
                  <c:v>3109.2026851675223</c:v>
                </c:pt>
                <c:pt idx="1050">
                  <c:v>3252.2063241812998</c:v>
                </c:pt>
                <c:pt idx="1051">
                  <c:v>3352.8832493026998</c:v>
                </c:pt>
                <c:pt idx="1052">
                  <c:v>3421.6567398806001</c:v>
                </c:pt>
                <c:pt idx="1053">
                  <c:v>3403.1359132262446</c:v>
                </c:pt>
                <c:pt idx="1054">
                  <c:v>3429.9928307452701</c:v>
                </c:pt>
                <c:pt idx="1055">
                  <c:v>3307.5508209793402</c:v>
                </c:pt>
                <c:pt idx="1056">
                  <c:v>3329.8186460638899</c:v>
                </c:pt>
                <c:pt idx="1057">
                  <c:v>3427.2492309409599</c:v>
                </c:pt>
                <c:pt idx="1058">
                  <c:v>3451.9408802902299</c:v>
                </c:pt>
                <c:pt idx="1059">
                  <c:v>3471.1235979799312</c:v>
                </c:pt>
                <c:pt idx="1060">
                  <c:v>3460.5406651506523</c:v>
                </c:pt>
                <c:pt idx="1061">
                  <c:v>3490.5265248404212</c:v>
                </c:pt>
                <c:pt idx="1062">
                  <c:v>3494.3149279548702</c:v>
                </c:pt>
                <c:pt idx="1063">
                  <c:v>3405.3047470045922</c:v>
                </c:pt>
                <c:pt idx="1064">
                  <c:v>3447.9212666888402</c:v>
                </c:pt>
                <c:pt idx="1065">
                  <c:v>3419.7040540934599</c:v>
                </c:pt>
                <c:pt idx="1066">
                  <c:v>3369.1349503163101</c:v>
                </c:pt>
                <c:pt idx="1067">
                  <c:v>3354.5728211627438</c:v>
                </c:pt>
                <c:pt idx="1068">
                  <c:v>3272.7172219443501</c:v>
                </c:pt>
                <c:pt idx="1069">
                  <c:v>3289.6530322171052</c:v>
                </c:pt>
                <c:pt idx="1070">
                  <c:v>3253.9908222414947</c:v>
                </c:pt>
                <c:pt idx="1071">
                  <c:v>3317.7215721269399</c:v>
                </c:pt>
                <c:pt idx="1072">
                  <c:v>3184.2850351066854</c:v>
                </c:pt>
                <c:pt idx="1073">
                  <c:v>3248.9138152678702</c:v>
                </c:pt>
                <c:pt idx="1074">
                  <c:v>3138.0916688973712</c:v>
                </c:pt>
                <c:pt idx="1075">
                  <c:v>3196.4886091322587</c:v>
                </c:pt>
                <c:pt idx="1076">
                  <c:v>3116.2573077024722</c:v>
                </c:pt>
                <c:pt idx="1077">
                  <c:v>3325.06760296939</c:v>
                </c:pt>
                <c:pt idx="1078">
                  <c:v>3346.0030713103301</c:v>
                </c:pt>
                <c:pt idx="1079">
                  <c:v>3405.6411795571312</c:v>
                </c:pt>
                <c:pt idx="1080">
                  <c:v>3413.7763159688398</c:v>
                </c:pt>
                <c:pt idx="1081">
                  <c:v>3419.9577811188497</c:v>
                </c:pt>
                <c:pt idx="1082">
                  <c:v>3477.4723428588022</c:v>
                </c:pt>
                <c:pt idx="1083">
                  <c:v>3422.6801954264097</c:v>
                </c:pt>
                <c:pt idx="1084">
                  <c:v>3453.9615958346212</c:v>
                </c:pt>
                <c:pt idx="1085">
                  <c:v>3443.5121665581846</c:v>
                </c:pt>
                <c:pt idx="1086">
                  <c:v>3500.6686842999438</c:v>
                </c:pt>
                <c:pt idx="1087">
                  <c:v>3453.44874458607</c:v>
                </c:pt>
                <c:pt idx="1088">
                  <c:v>3425.7017165278212</c:v>
                </c:pt>
                <c:pt idx="1089">
                  <c:v>3280.6840131680597</c:v>
                </c:pt>
                <c:pt idx="1090">
                  <c:v>3284.9729213025112</c:v>
                </c:pt>
                <c:pt idx="1091">
                  <c:v>3132.6518532903146</c:v>
                </c:pt>
                <c:pt idx="1092">
                  <c:v>3213.3149202116601</c:v>
                </c:pt>
                <c:pt idx="1093">
                  <c:v>3147.7504859164187</c:v>
                </c:pt>
                <c:pt idx="1094">
                  <c:v>3088.9391544052546</c:v>
                </c:pt>
                <c:pt idx="1095">
                  <c:v>3118.9675061140401</c:v>
                </c:pt>
                <c:pt idx="1096">
                  <c:v>3127.3178530300147</c:v>
                </c:pt>
                <c:pt idx="1097">
                  <c:v>3204.3614093598098</c:v>
                </c:pt>
                <c:pt idx="1098">
                  <c:v>3130.7008826532597</c:v>
                </c:pt>
                <c:pt idx="1099">
                  <c:v>3194.1908688828698</c:v>
                </c:pt>
                <c:pt idx="1100">
                  <c:v>3368.2488644022928</c:v>
                </c:pt>
                <c:pt idx="1101">
                  <c:v>3285.0369531127299</c:v>
                </c:pt>
                <c:pt idx="1102">
                  <c:v>3220.4414774403822</c:v>
                </c:pt>
                <c:pt idx="1103">
                  <c:v>3236.4315141861166</c:v>
                </c:pt>
                <c:pt idx="1104">
                  <c:v>3116.8717975788777</c:v>
                </c:pt>
                <c:pt idx="1105">
                  <c:v>3024.7559763664412</c:v>
                </c:pt>
                <c:pt idx="1106">
                  <c:v>3044.2200382586097</c:v>
                </c:pt>
                <c:pt idx="1107">
                  <c:v>3104.0584602937597</c:v>
                </c:pt>
                <c:pt idx="1108">
                  <c:v>3071.7441025070502</c:v>
                </c:pt>
                <c:pt idx="1109">
                  <c:v>3119.2638253345799</c:v>
                </c:pt>
                <c:pt idx="1110">
                  <c:v>3200.8154433205641</c:v>
                </c:pt>
                <c:pt idx="1111">
                  <c:v>3228.1094551575798</c:v>
                </c:pt>
                <c:pt idx="1112">
                  <c:v>3161.6580103917299</c:v>
                </c:pt>
                <c:pt idx="1113">
                  <c:v>3093.2331816194301</c:v>
                </c:pt>
                <c:pt idx="1114">
                  <c:v>3111.7363685102</c:v>
                </c:pt>
                <c:pt idx="1115">
                  <c:v>3077.1142581553499</c:v>
                </c:pt>
                <c:pt idx="1116">
                  <c:v>3106.7719075974846</c:v>
                </c:pt>
                <c:pt idx="1117">
                  <c:v>3215.0585111424202</c:v>
                </c:pt>
                <c:pt idx="1118">
                  <c:v>3412.9442059129497</c:v>
                </c:pt>
                <c:pt idx="1119">
                  <c:v>3343.3968171383522</c:v>
                </c:pt>
                <c:pt idx="1120">
                  <c:v>3491.8445964090101</c:v>
                </c:pt>
                <c:pt idx="1121">
                  <c:v>3369.5879979365741</c:v>
                </c:pt>
                <c:pt idx="1122">
                  <c:v>3375.07649782205</c:v>
                </c:pt>
                <c:pt idx="1123">
                  <c:v>3402.8402638651</c:v>
                </c:pt>
                <c:pt idx="1124">
                  <c:v>3498.3046065620501</c:v>
                </c:pt>
                <c:pt idx="1125">
                  <c:v>3601.2351424068702</c:v>
                </c:pt>
                <c:pt idx="1126">
                  <c:v>3600.87508530176</c:v>
                </c:pt>
                <c:pt idx="1127">
                  <c:v>3628.1106431804201</c:v>
                </c:pt>
                <c:pt idx="1128">
                  <c:v>3577.6534922965966</c:v>
                </c:pt>
                <c:pt idx="1129">
                  <c:v>3540.0476993006987</c:v>
                </c:pt>
                <c:pt idx="1130">
                  <c:v>3352.5537834480601</c:v>
                </c:pt>
                <c:pt idx="1131">
                  <c:v>3306.8511866293557</c:v>
                </c:pt>
                <c:pt idx="1132">
                  <c:v>3135.4976935405966</c:v>
                </c:pt>
                <c:pt idx="1133">
                  <c:v>3140.9675133712976</c:v>
                </c:pt>
                <c:pt idx="1134">
                  <c:v>3132.7979693601087</c:v>
                </c:pt>
                <c:pt idx="1135">
                  <c:v>3061.96169432853</c:v>
                </c:pt>
                <c:pt idx="1136">
                  <c:v>2906.9013766240346</c:v>
                </c:pt>
                <c:pt idx="1137">
                  <c:v>2935.0877829023402</c:v>
                </c:pt>
                <c:pt idx="1138">
                  <c:v>2886.6317271138601</c:v>
                </c:pt>
                <c:pt idx="1139">
                  <c:v>2842.5560559105102</c:v>
                </c:pt>
                <c:pt idx="1140">
                  <c:v>2840.5945717826398</c:v>
                </c:pt>
                <c:pt idx="1141">
                  <c:v>2903.9822951279443</c:v>
                </c:pt>
                <c:pt idx="1142">
                  <c:v>2851.0442807725199</c:v>
                </c:pt>
                <c:pt idx="1143">
                  <c:v>2908.1289190840398</c:v>
                </c:pt>
                <c:pt idx="1144">
                  <c:v>2944.7771750791512</c:v>
                </c:pt>
                <c:pt idx="1145">
                  <c:v>2948.2879746657454</c:v>
                </c:pt>
                <c:pt idx="1146">
                  <c:v>2961.3829136805166</c:v>
                </c:pt>
                <c:pt idx="1147">
                  <c:v>2938.8390718441246</c:v>
                </c:pt>
                <c:pt idx="1148">
                  <c:v>3007.1694249111997</c:v>
                </c:pt>
                <c:pt idx="1149">
                  <c:v>2933.4195518780966</c:v>
                </c:pt>
                <c:pt idx="1150">
                  <c:v>2843.36618773482</c:v>
                </c:pt>
                <c:pt idx="1151">
                  <c:v>2850.5964486677753</c:v>
                </c:pt>
                <c:pt idx="1152">
                  <c:v>2786.8746335939722</c:v>
                </c:pt>
                <c:pt idx="1153">
                  <c:v>2730.9414848486999</c:v>
                </c:pt>
                <c:pt idx="1154">
                  <c:v>2919.2893482590198</c:v>
                </c:pt>
                <c:pt idx="1155">
                  <c:v>2895.6783290644598</c:v>
                </c:pt>
                <c:pt idx="1156">
                  <c:v>2861.1833855745112</c:v>
                </c:pt>
                <c:pt idx="1157">
                  <c:v>2856.4218496047297</c:v>
                </c:pt>
                <c:pt idx="1158">
                  <c:v>2858.9150097101501</c:v>
                </c:pt>
                <c:pt idx="1159">
                  <c:v>2912.5318351944602</c:v>
                </c:pt>
                <c:pt idx="1160">
                  <c:v>2889.5133065465907</c:v>
                </c:pt>
                <c:pt idx="1161">
                  <c:v>2924.4673739733666</c:v>
                </c:pt>
                <c:pt idx="1162">
                  <c:v>2943.3919900291712</c:v>
                </c:pt>
                <c:pt idx="1163">
                  <c:v>2910.1440700413</c:v>
                </c:pt>
                <c:pt idx="1164">
                  <c:v>2936.3465754081899</c:v>
                </c:pt>
                <c:pt idx="1165">
                  <c:v>2917.6808276686938</c:v>
                </c:pt>
                <c:pt idx="1166">
                  <c:v>2750.9907843778001</c:v>
                </c:pt>
                <c:pt idx="1167">
                  <c:v>2685.5244536105802</c:v>
                </c:pt>
                <c:pt idx="1168">
                  <c:v>2576.3158028548946</c:v>
                </c:pt>
                <c:pt idx="1169">
                  <c:v>2544.8544779132712</c:v>
                </c:pt>
                <c:pt idx="1170">
                  <c:v>2515.3538685149001</c:v>
                </c:pt>
                <c:pt idx="1171">
                  <c:v>2503.0346489338299</c:v>
                </c:pt>
                <c:pt idx="1172">
                  <c:v>2545.5286174611797</c:v>
                </c:pt>
                <c:pt idx="1173">
                  <c:v>2572.8105789759757</c:v>
                </c:pt>
                <c:pt idx="1174">
                  <c:v>2639.8187503419322</c:v>
                </c:pt>
                <c:pt idx="1175">
                  <c:v>2666.7456307289954</c:v>
                </c:pt>
                <c:pt idx="1176">
                  <c:v>2722.1140352432212</c:v>
                </c:pt>
                <c:pt idx="1177">
                  <c:v>2713.3353564878466</c:v>
                </c:pt>
                <c:pt idx="1178">
                  <c:v>2797.0197438250502</c:v>
                </c:pt>
                <c:pt idx="1179">
                  <c:v>2800.2246250729754</c:v>
                </c:pt>
                <c:pt idx="1180">
                  <c:v>2745.7420671558743</c:v>
                </c:pt>
                <c:pt idx="1181">
                  <c:v>2691.3294503779612</c:v>
                </c:pt>
                <c:pt idx="1182">
                  <c:v>2760.5716092859702</c:v>
                </c:pt>
                <c:pt idx="1183">
                  <c:v>2847.9095164361952</c:v>
                </c:pt>
                <c:pt idx="1184">
                  <c:v>2875.65972618862</c:v>
                </c:pt>
                <c:pt idx="1185">
                  <c:v>2882.9038636639198</c:v>
                </c:pt>
                <c:pt idx="1186">
                  <c:v>2780.9941974155122</c:v>
                </c:pt>
                <c:pt idx="1187">
                  <c:v>2767.5405104992701</c:v>
                </c:pt>
                <c:pt idx="1188">
                  <c:v>2700.4693303984441</c:v>
                </c:pt>
                <c:pt idx="1189">
                  <c:v>2655.1940738838912</c:v>
                </c:pt>
                <c:pt idx="1190">
                  <c:v>2574.8229221496199</c:v>
                </c:pt>
                <c:pt idx="1191">
                  <c:v>2512.2843574613898</c:v>
                </c:pt>
                <c:pt idx="1192">
                  <c:v>2606.6597427766501</c:v>
                </c:pt>
                <c:pt idx="1193">
                  <c:v>2662.3865320957802</c:v>
                </c:pt>
                <c:pt idx="1194">
                  <c:v>2615.8354760109046</c:v>
                </c:pt>
                <c:pt idx="1195">
                  <c:v>2523.0539077937101</c:v>
                </c:pt>
                <c:pt idx="1196">
                  <c:v>2451.9731713445276</c:v>
                </c:pt>
                <c:pt idx="1197">
                  <c:v>2409.8014995264912</c:v>
                </c:pt>
                <c:pt idx="1198">
                  <c:v>2503.3882283780999</c:v>
                </c:pt>
                <c:pt idx="1199">
                  <c:v>2501.9557520330882</c:v>
                </c:pt>
                <c:pt idx="1200">
                  <c:v>2495.9791815857502</c:v>
                </c:pt>
                <c:pt idx="1201">
                  <c:v>2549.1871589921002</c:v>
                </c:pt>
                <c:pt idx="1202">
                  <c:v>2541.6436305862112</c:v>
                </c:pt>
                <c:pt idx="1203">
                  <c:v>2597.6477601058887</c:v>
                </c:pt>
                <c:pt idx="1204">
                  <c:v>2632.0871692451401</c:v>
                </c:pt>
                <c:pt idx="1205">
                  <c:v>2548.7654428529499</c:v>
                </c:pt>
                <c:pt idx="1206">
                  <c:v>2492.90383411533</c:v>
                </c:pt>
                <c:pt idx="1207">
                  <c:v>2545.1921620891612</c:v>
                </c:pt>
                <c:pt idx="1208">
                  <c:v>2577.3235842850822</c:v>
                </c:pt>
                <c:pt idx="1209">
                  <c:v>2619.8709372040066</c:v>
                </c:pt>
                <c:pt idx="1210">
                  <c:v>2619.5944039675001</c:v>
                </c:pt>
                <c:pt idx="1211">
                  <c:v>2723.9480824770299</c:v>
                </c:pt>
                <c:pt idx="1212">
                  <c:v>2727.5933109140747</c:v>
                </c:pt>
                <c:pt idx="1213">
                  <c:v>2613.3203492800512</c:v>
                </c:pt>
                <c:pt idx="1214">
                  <c:v>2553.8150608677302</c:v>
                </c:pt>
                <c:pt idx="1215">
                  <c:v>2538.4642195330712</c:v>
                </c:pt>
                <c:pt idx="1216">
                  <c:v>2490.8125767632146</c:v>
                </c:pt>
                <c:pt idx="1217">
                  <c:v>2598.48602055116</c:v>
                </c:pt>
                <c:pt idx="1218">
                  <c:v>2752.37916672763</c:v>
                </c:pt>
                <c:pt idx="1219">
                  <c:v>2779.8007338757152</c:v>
                </c:pt>
                <c:pt idx="1220">
                  <c:v>2712.6323133806641</c:v>
                </c:pt>
                <c:pt idx="1221">
                  <c:v>2678.6292514119987</c:v>
                </c:pt>
                <c:pt idx="1222">
                  <c:v>2646.8138274631401</c:v>
                </c:pt>
                <c:pt idx="1223">
                  <c:v>2584.2032078413022</c:v>
                </c:pt>
                <c:pt idx="1224">
                  <c:v>2613.2620931021997</c:v>
                </c:pt>
                <c:pt idx="1225">
                  <c:v>2581.7282136467898</c:v>
                </c:pt>
                <c:pt idx="1226">
                  <c:v>2516.3621803169999</c:v>
                </c:pt>
                <c:pt idx="1227">
                  <c:v>2510.1861364361712</c:v>
                </c:pt>
                <c:pt idx="1228">
                  <c:v>2542.1159648440512</c:v>
                </c:pt>
                <c:pt idx="1229">
                  <c:v>2540.09706055274</c:v>
                </c:pt>
                <c:pt idx="1230">
                  <c:v>2476.1312404902901</c:v>
                </c:pt>
                <c:pt idx="1231">
                  <c:v>2426.5440212891899</c:v>
                </c:pt>
                <c:pt idx="1232">
                  <c:v>2463.5719660498112</c:v>
                </c:pt>
                <c:pt idx="1233">
                  <c:v>2486.3627073904522</c:v>
                </c:pt>
                <c:pt idx="1234">
                  <c:v>2568.1533699002612</c:v>
                </c:pt>
                <c:pt idx="1235">
                  <c:v>2584.0492227323302</c:v>
                </c:pt>
                <c:pt idx="1236">
                  <c:v>2630.8994694375997</c:v>
                </c:pt>
                <c:pt idx="1237">
                  <c:v>2698.2424094514854</c:v>
                </c:pt>
                <c:pt idx="1238">
                  <c:v>2693.9042215674099</c:v>
                </c:pt>
                <c:pt idx="1239">
                  <c:v>2572.3323138815917</c:v>
                </c:pt>
                <c:pt idx="1240">
                  <c:v>2545.2904564157197</c:v>
                </c:pt>
                <c:pt idx="1241">
                  <c:v>2499.1863086897697</c:v>
                </c:pt>
                <c:pt idx="1242">
                  <c:v>2487.6014713121299</c:v>
                </c:pt>
                <c:pt idx="1243">
                  <c:v>2537.7940124076399</c:v>
                </c:pt>
                <c:pt idx="1244">
                  <c:v>2506.4888806696508</c:v>
                </c:pt>
                <c:pt idx="1245">
                  <c:v>2625.1913551092512</c:v>
                </c:pt>
                <c:pt idx="1246">
                  <c:v>2626.4339413045341</c:v>
                </c:pt>
                <c:pt idx="1247">
                  <c:v>2597.4702253780101</c:v>
                </c:pt>
                <c:pt idx="1248">
                  <c:v>2578.5652324915641</c:v>
                </c:pt>
                <c:pt idx="1249">
                  <c:v>2535.2703295942401</c:v>
                </c:pt>
                <c:pt idx="1250">
                  <c:v>2528.0603794962199</c:v>
                </c:pt>
                <c:pt idx="1251">
                  <c:v>2578.8685165116412</c:v>
                </c:pt>
                <c:pt idx="1252">
                  <c:v>2566.9005422901546</c:v>
                </c:pt>
                <c:pt idx="1253">
                  <c:v>2606.6914598845046</c:v>
                </c:pt>
                <c:pt idx="1254">
                  <c:v>2624.0378320433247</c:v>
                </c:pt>
                <c:pt idx="1255">
                  <c:v>2558.7478775405802</c:v>
                </c:pt>
                <c:pt idx="1256">
                  <c:v>2619.3051011342122</c:v>
                </c:pt>
                <c:pt idx="1257">
                  <c:v>2602.96394041646</c:v>
                </c:pt>
                <c:pt idx="1258">
                  <c:v>2549.3829388496401</c:v>
                </c:pt>
                <c:pt idx="1259">
                  <c:v>2482.2026479943497</c:v>
                </c:pt>
                <c:pt idx="1260">
                  <c:v>2461.2980389409099</c:v>
                </c:pt>
                <c:pt idx="1261">
                  <c:v>2446.0590159675112</c:v>
                </c:pt>
                <c:pt idx="1262">
                  <c:v>2455.5092070904902</c:v>
                </c:pt>
                <c:pt idx="1263">
                  <c:v>2535.4976668581312</c:v>
                </c:pt>
                <c:pt idx="1264">
                  <c:v>2607.8684199582999</c:v>
                </c:pt>
                <c:pt idx="1265">
                  <c:v>2670.1731276077612</c:v>
                </c:pt>
                <c:pt idx="1266">
                  <c:v>2781.3124222144652</c:v>
                </c:pt>
                <c:pt idx="1267">
                  <c:v>2860.0725207155301</c:v>
                </c:pt>
                <c:pt idx="1268">
                  <c:v>2896.1809847581749</c:v>
                </c:pt>
                <c:pt idx="1269">
                  <c:v>2685.0086098685197</c:v>
                </c:pt>
                <c:pt idx="1270">
                  <c:v>2741.3226187519999</c:v>
                </c:pt>
                <c:pt idx="1271">
                  <c:v>2751.4190106818546</c:v>
                </c:pt>
                <c:pt idx="1272">
                  <c:v>2720.5588297284548</c:v>
                </c:pt>
                <c:pt idx="1273">
                  <c:v>2734.3260749645201</c:v>
                </c:pt>
                <c:pt idx="1274">
                  <c:v>2763.2149825963602</c:v>
                </c:pt>
                <c:pt idx="1275">
                  <c:v>2753.7654896758354</c:v>
                </c:pt>
                <c:pt idx="1276">
                  <c:v>2664.8291436202012</c:v>
                </c:pt>
                <c:pt idx="1277">
                  <c:v>2621.6043364932202</c:v>
                </c:pt>
                <c:pt idx="1278">
                  <c:v>2488.6742060899001</c:v>
                </c:pt>
                <c:pt idx="1279">
                  <c:v>2485.2510717308</c:v>
                </c:pt>
                <c:pt idx="1280">
                  <c:v>2453.1147392925022</c:v>
                </c:pt>
                <c:pt idx="1281">
                  <c:v>2503.8449738123322</c:v>
                </c:pt>
                <c:pt idx="1282">
                  <c:v>2514.6829100922901</c:v>
                </c:pt>
                <c:pt idx="1283">
                  <c:v>2495.0795271521001</c:v>
                </c:pt>
                <c:pt idx="1284">
                  <c:v>2546.0114798141512</c:v>
                </c:pt>
                <c:pt idx="1285">
                  <c:v>2526.3756760855476</c:v>
                </c:pt>
                <c:pt idx="1286">
                  <c:v>2534.9127059402012</c:v>
                </c:pt>
                <c:pt idx="1287">
                  <c:v>2474.6564962000302</c:v>
                </c:pt>
                <c:pt idx="1288">
                  <c:v>2461.0503621167099</c:v>
                </c:pt>
                <c:pt idx="1289">
                  <c:v>2413.8273305744988</c:v>
                </c:pt>
                <c:pt idx="1290">
                  <c:v>2554.9252412220899</c:v>
                </c:pt>
                <c:pt idx="1291">
                  <c:v>2528.7174523431622</c:v>
                </c:pt>
                <c:pt idx="1292">
                  <c:v>2569.2768741706759</c:v>
                </c:pt>
                <c:pt idx="1293">
                  <c:v>2582.6101637290499</c:v>
                </c:pt>
                <c:pt idx="1294">
                  <c:v>2563.4131544243146</c:v>
                </c:pt>
                <c:pt idx="1295">
                  <c:v>2537.0913824467702</c:v>
                </c:pt>
                <c:pt idx="1296">
                  <c:v>2482.9815598334076</c:v>
                </c:pt>
                <c:pt idx="1297">
                  <c:v>2421.13754743865</c:v>
                </c:pt>
                <c:pt idx="1298">
                  <c:v>2424.0244785168397</c:v>
                </c:pt>
                <c:pt idx="1299">
                  <c:v>2535.48190418482</c:v>
                </c:pt>
                <c:pt idx="1300">
                  <c:v>2560.5142199936099</c:v>
                </c:pt>
                <c:pt idx="1301">
                  <c:v>2582.6394498014101</c:v>
                </c:pt>
                <c:pt idx="1302">
                  <c:v>2458.5196997831099</c:v>
                </c:pt>
                <c:pt idx="1303">
                  <c:v>2457.60763968233</c:v>
                </c:pt>
                <c:pt idx="1304">
                  <c:v>2366.1379545004957</c:v>
                </c:pt>
                <c:pt idx="1305">
                  <c:v>2407.4049246432901</c:v>
                </c:pt>
                <c:pt idx="1306">
                  <c:v>2341.3840120378022</c:v>
                </c:pt>
                <c:pt idx="1307">
                  <c:v>2405.4485430239197</c:v>
                </c:pt>
                <c:pt idx="1308">
                  <c:v>2408.6721476295002</c:v>
                </c:pt>
                <c:pt idx="1309">
                  <c:v>2438.3366069736412</c:v>
                </c:pt>
                <c:pt idx="1310">
                  <c:v>2374.0451897681387</c:v>
                </c:pt>
                <c:pt idx="1311">
                  <c:v>2279.1172522654047</c:v>
                </c:pt>
                <c:pt idx="1312">
                  <c:v>2187.8199075368966</c:v>
                </c:pt>
                <c:pt idx="1313">
                  <c:v>2242.9048658750298</c:v>
                </c:pt>
                <c:pt idx="1314">
                  <c:v>2192.0411850443602</c:v>
                </c:pt>
                <c:pt idx="1315">
                  <c:v>2229.0581496160498</c:v>
                </c:pt>
                <c:pt idx="1316">
                  <c:v>2308.8564877531498</c:v>
                </c:pt>
                <c:pt idx="1317">
                  <c:v>2257.3165097399401</c:v>
                </c:pt>
                <c:pt idx="1318">
                  <c:v>2295.2323591915001</c:v>
                </c:pt>
                <c:pt idx="1319">
                  <c:v>2268.4726490516887</c:v>
                </c:pt>
                <c:pt idx="1320">
                  <c:v>2334.6436592846098</c:v>
                </c:pt>
                <c:pt idx="1321">
                  <c:v>2325.0964131884602</c:v>
                </c:pt>
                <c:pt idx="1322">
                  <c:v>2312.1721707319302</c:v>
                </c:pt>
                <c:pt idx="1323">
                  <c:v>2266.7085621604297</c:v>
                </c:pt>
                <c:pt idx="1324">
                  <c:v>2253.3556575973876</c:v>
                </c:pt>
                <c:pt idx="1325">
                  <c:v>2224.5490256903099</c:v>
                </c:pt>
                <c:pt idx="1326">
                  <c:v>2222.9609635371912</c:v>
                </c:pt>
                <c:pt idx="1327">
                  <c:v>2144.85291966881</c:v>
                </c:pt>
                <c:pt idx="1328">
                  <c:v>2061.05087379818</c:v>
                </c:pt>
                <c:pt idx="1329">
                  <c:v>2113.7408198807898</c:v>
                </c:pt>
                <c:pt idx="1330">
                  <c:v>2137.1842725635802</c:v>
                </c:pt>
                <c:pt idx="1331">
                  <c:v>2097.9279428706122</c:v>
                </c:pt>
                <c:pt idx="1332">
                  <c:v>2058.0679370003722</c:v>
                </c:pt>
                <c:pt idx="1333">
                  <c:v>2089.17901165586</c:v>
                </c:pt>
                <c:pt idx="1334">
                  <c:v>2088.36616173625</c:v>
                </c:pt>
                <c:pt idx="1335">
                  <c:v>2095.9583141469502</c:v>
                </c:pt>
                <c:pt idx="1336">
                  <c:v>2104.9711465882988</c:v>
                </c:pt>
                <c:pt idx="1337">
                  <c:v>2051.7078012198253</c:v>
                </c:pt>
                <c:pt idx="1338">
                  <c:v>2089.3562240152201</c:v>
                </c:pt>
                <c:pt idx="1339">
                  <c:v>2184.59365319273</c:v>
                </c:pt>
                <c:pt idx="1340">
                  <c:v>2194.5929961096299</c:v>
                </c:pt>
                <c:pt idx="1341">
                  <c:v>2135.5498016858287</c:v>
                </c:pt>
                <c:pt idx="1342">
                  <c:v>2112.92725836308</c:v>
                </c:pt>
                <c:pt idx="1343">
                  <c:v>2134.3936151696298</c:v>
                </c:pt>
                <c:pt idx="1344">
                  <c:v>2160.0328999254898</c:v>
                </c:pt>
                <c:pt idx="1345">
                  <c:v>2183.3205363260622</c:v>
                </c:pt>
                <c:pt idx="1346">
                  <c:v>2126.8753567112976</c:v>
                </c:pt>
                <c:pt idx="1347">
                  <c:v>2142.1834027237287</c:v>
                </c:pt>
                <c:pt idx="1348">
                  <c:v>2152.0620928762846</c:v>
                </c:pt>
                <c:pt idx="1349">
                  <c:v>2201.14032856724</c:v>
                </c:pt>
                <c:pt idx="1350">
                  <c:v>2219.5824182612801</c:v>
                </c:pt>
                <c:pt idx="1351">
                  <c:v>2231.4581804859599</c:v>
                </c:pt>
                <c:pt idx="1352">
                  <c:v>2204.9711598732488</c:v>
                </c:pt>
                <c:pt idx="1353">
                  <c:v>2226.7485620983298</c:v>
                </c:pt>
                <c:pt idx="1354">
                  <c:v>2218.1761800972899</c:v>
                </c:pt>
                <c:pt idx="1355">
                  <c:v>2242.7082812603448</c:v>
                </c:pt>
                <c:pt idx="1356">
                  <c:v>2317.58125431602</c:v>
                </c:pt>
                <c:pt idx="1357">
                  <c:v>2257.0282985139997</c:v>
                </c:pt>
                <c:pt idx="1358">
                  <c:v>2303.3207865213112</c:v>
                </c:pt>
                <c:pt idx="1359">
                  <c:v>2263.8339460588422</c:v>
                </c:pt>
                <c:pt idx="1360">
                  <c:v>2181.9818137183702</c:v>
                </c:pt>
                <c:pt idx="1361">
                  <c:v>2093.3334653202301</c:v>
                </c:pt>
                <c:pt idx="1362">
                  <c:v>2010.7906225029499</c:v>
                </c:pt>
                <c:pt idx="1363">
                  <c:v>1983.09681232354</c:v>
                </c:pt>
                <c:pt idx="1364">
                  <c:v>1929.7777854630326</c:v>
                </c:pt>
                <c:pt idx="1365">
                  <c:v>1933.3944112851198</c:v>
                </c:pt>
                <c:pt idx="1366">
                  <c:v>2009.10776129949</c:v>
                </c:pt>
                <c:pt idx="1367">
                  <c:v>2052.1748698640354</c:v>
                </c:pt>
                <c:pt idx="1368">
                  <c:v>2097.9753732654676</c:v>
                </c:pt>
                <c:pt idx="1369">
                  <c:v>2092.2777577451002</c:v>
                </c:pt>
                <c:pt idx="1370">
                  <c:v>2044.61886202285</c:v>
                </c:pt>
                <c:pt idx="1371">
                  <c:v>2031.9564504252523</c:v>
                </c:pt>
                <c:pt idx="1372">
                  <c:v>2064.2636942168997</c:v>
                </c:pt>
                <c:pt idx="1373">
                  <c:v>2068.1195770007312</c:v>
                </c:pt>
                <c:pt idx="1374">
                  <c:v>1988.7067868761401</c:v>
                </c:pt>
                <c:pt idx="1375">
                  <c:v>1981.8870574198099</c:v>
                </c:pt>
                <c:pt idx="1376">
                  <c:v>2058.5067557581597</c:v>
                </c:pt>
                <c:pt idx="1377">
                  <c:v>2072.4668912398797</c:v>
                </c:pt>
                <c:pt idx="1378">
                  <c:v>2005.0953404128577</c:v>
                </c:pt>
                <c:pt idx="1379">
                  <c:v>1947.9622645536899</c:v>
                </c:pt>
                <c:pt idx="1380">
                  <c:v>1902.4456999198301</c:v>
                </c:pt>
                <c:pt idx="1381">
                  <c:v>1875.3659717591511</c:v>
                </c:pt>
                <c:pt idx="1382">
                  <c:v>1889.0588364363598</c:v>
                </c:pt>
                <c:pt idx="1383">
                  <c:v>1937.99318842344</c:v>
                </c:pt>
                <c:pt idx="1384">
                  <c:v>2007.5708916390699</c:v>
                </c:pt>
                <c:pt idx="1385">
                  <c:v>2002.7087293609611</c:v>
                </c:pt>
                <c:pt idx="1386">
                  <c:v>2038.9739620161099</c:v>
                </c:pt>
                <c:pt idx="1387">
                  <c:v>2007.8732323351674</c:v>
                </c:pt>
                <c:pt idx="1388">
                  <c:v>1974.0327963970499</c:v>
                </c:pt>
                <c:pt idx="1389">
                  <c:v>1914.9553326104599</c:v>
                </c:pt>
                <c:pt idx="1390">
                  <c:v>1914.6982600024098</c:v>
                </c:pt>
                <c:pt idx="1391">
                  <c:v>1898.3323855786798</c:v>
                </c:pt>
                <c:pt idx="1392">
                  <c:v>1870.5942833036399</c:v>
                </c:pt>
                <c:pt idx="1393">
                  <c:v>1893.2190567420121</c:v>
                </c:pt>
                <c:pt idx="1394">
                  <c:v>1850.7755860721711</c:v>
                </c:pt>
                <c:pt idx="1395">
                  <c:v>1784.4347888401101</c:v>
                </c:pt>
                <c:pt idx="1396">
                  <c:v>1754.79075020352</c:v>
                </c:pt>
                <c:pt idx="1397">
                  <c:v>1795.6690842722599</c:v>
                </c:pt>
                <c:pt idx="1398">
                  <c:v>1797.9246330758899</c:v>
                </c:pt>
                <c:pt idx="1399">
                  <c:v>1814.59145359115</c:v>
                </c:pt>
                <c:pt idx="1400">
                  <c:v>1810.8748438585171</c:v>
                </c:pt>
                <c:pt idx="1401">
                  <c:v>1855.3917941966099</c:v>
                </c:pt>
                <c:pt idx="1402">
                  <c:v>1827.92005009952</c:v>
                </c:pt>
                <c:pt idx="1403">
                  <c:v>1833.16599531722</c:v>
                </c:pt>
                <c:pt idx="1404">
                  <c:v>1790.2724528434098</c:v>
                </c:pt>
                <c:pt idx="1405">
                  <c:v>1760.8914597453099</c:v>
                </c:pt>
                <c:pt idx="1406">
                  <c:v>1725.0749577573999</c:v>
                </c:pt>
                <c:pt idx="1407">
                  <c:v>1736.2139047406001</c:v>
                </c:pt>
                <c:pt idx="1408">
                  <c:v>1635.3455726299601</c:v>
                </c:pt>
                <c:pt idx="1409">
                  <c:v>1565.1836115495198</c:v>
                </c:pt>
                <c:pt idx="1410">
                  <c:v>1552.5027718953099</c:v>
                </c:pt>
                <c:pt idx="1411">
                  <c:v>1610.9062078440111</c:v>
                </c:pt>
                <c:pt idx="1412">
                  <c:v>1572.4006195038601</c:v>
                </c:pt>
                <c:pt idx="1413">
                  <c:v>1576.8850409987799</c:v>
                </c:pt>
                <c:pt idx="1414">
                  <c:v>1693.0204395254398</c:v>
                </c:pt>
                <c:pt idx="1415">
                  <c:v>1766.1571880949898</c:v>
                </c:pt>
                <c:pt idx="1416">
                  <c:v>1791.0090923909399</c:v>
                </c:pt>
                <c:pt idx="1417">
                  <c:v>1807.6075468794277</c:v>
                </c:pt>
                <c:pt idx="1418">
                  <c:v>1823.7250875863401</c:v>
                </c:pt>
                <c:pt idx="1419">
                  <c:v>1796.5245071909201</c:v>
                </c:pt>
                <c:pt idx="1420">
                  <c:v>1781.96684409247</c:v>
                </c:pt>
                <c:pt idx="1421">
                  <c:v>1838.7449122715598</c:v>
                </c:pt>
                <c:pt idx="1422">
                  <c:v>1866.5514190526599</c:v>
                </c:pt>
                <c:pt idx="1423">
                  <c:v>1796.5106811204421</c:v>
                </c:pt>
                <c:pt idx="1424">
                  <c:v>1830.5281485663777</c:v>
                </c:pt>
                <c:pt idx="1425">
                  <c:v>1879.3556048550399</c:v>
                </c:pt>
                <c:pt idx="1426">
                  <c:v>1896.15000414463</c:v>
                </c:pt>
                <c:pt idx="1427">
                  <c:v>1899.8406774390601</c:v>
                </c:pt>
                <c:pt idx="1428">
                  <c:v>1926.7131209824699</c:v>
                </c:pt>
                <c:pt idx="1429">
                  <c:v>1851.6655836905811</c:v>
                </c:pt>
                <c:pt idx="1430">
                  <c:v>1816.8780332454999</c:v>
                </c:pt>
                <c:pt idx="1431">
                  <c:v>1773.5100866909299</c:v>
                </c:pt>
                <c:pt idx="1432">
                  <c:v>1803.3006957289901</c:v>
                </c:pt>
                <c:pt idx="1433">
                  <c:v>1797.0606957157311</c:v>
                </c:pt>
                <c:pt idx="1434">
                  <c:v>1787.5857526695411</c:v>
                </c:pt>
                <c:pt idx="1435">
                  <c:v>1802.315528999</c:v>
                </c:pt>
                <c:pt idx="1436">
                  <c:v>1868.3754172894198</c:v>
                </c:pt>
                <c:pt idx="1437">
                  <c:v>1950.6256708784399</c:v>
                </c:pt>
                <c:pt idx="1438">
                  <c:v>1966.5667564692324</c:v>
                </c:pt>
                <c:pt idx="1439">
                  <c:v>1992.1650637513301</c:v>
                </c:pt>
                <c:pt idx="1440">
                  <c:v>1908.32694987022</c:v>
                </c:pt>
                <c:pt idx="1441">
                  <c:v>1832.5147737120201</c:v>
                </c:pt>
                <c:pt idx="1442">
                  <c:v>1829.93633090194</c:v>
                </c:pt>
                <c:pt idx="1443">
                  <c:v>1878.5533178737699</c:v>
                </c:pt>
                <c:pt idx="1444">
                  <c:v>1850.4121613893401</c:v>
                </c:pt>
                <c:pt idx="1445">
                  <c:v>1830.7467712702221</c:v>
                </c:pt>
                <c:pt idx="1446">
                  <c:v>1817.5643584470099</c:v>
                </c:pt>
                <c:pt idx="1447">
                  <c:v>1817.52498100294</c:v>
                </c:pt>
                <c:pt idx="1448">
                  <c:v>1839.8973551073</c:v>
                </c:pt>
                <c:pt idx="1449">
                  <c:v>1843.9751176873201</c:v>
                </c:pt>
                <c:pt idx="1450">
                  <c:v>1876.5880434602811</c:v>
                </c:pt>
                <c:pt idx="1451">
                  <c:v>1858.6953485206498</c:v>
                </c:pt>
                <c:pt idx="1452">
                  <c:v>1844.1373968894898</c:v>
                </c:pt>
                <c:pt idx="1453">
                  <c:v>1876.2439243975398</c:v>
                </c:pt>
                <c:pt idx="1454">
                  <c:v>1806.7847708687998</c:v>
                </c:pt>
                <c:pt idx="1455">
                  <c:v>1705.2999583445501</c:v>
                </c:pt>
                <c:pt idx="1456">
                  <c:v>1671.42487686192</c:v>
                </c:pt>
                <c:pt idx="1457">
                  <c:v>1637.9015573620134</c:v>
                </c:pt>
                <c:pt idx="1458">
                  <c:v>1686.5931811525099</c:v>
                </c:pt>
                <c:pt idx="1459">
                  <c:v>1690.5592964223699</c:v>
                </c:pt>
                <c:pt idx="1460">
                  <c:v>1676.2980447244199</c:v>
                </c:pt>
                <c:pt idx="1461">
                  <c:v>1649.7600158379998</c:v>
                </c:pt>
                <c:pt idx="1462">
                  <c:v>1614.70775027786</c:v>
                </c:pt>
                <c:pt idx="1463">
                  <c:v>1558.4350499291711</c:v>
                </c:pt>
                <c:pt idx="1464">
                  <c:v>1563.6667111061001</c:v>
                </c:pt>
                <c:pt idx="1465">
                  <c:v>1547.9433114455401</c:v>
                </c:pt>
                <c:pt idx="1466">
                  <c:v>1569.04625823022</c:v>
                </c:pt>
                <c:pt idx="1467">
                  <c:v>1537.6471247741999</c:v>
                </c:pt>
                <c:pt idx="1468">
                  <c:v>1612.1149774768198</c:v>
                </c:pt>
                <c:pt idx="1469">
                  <c:v>1559.2471745446201</c:v>
                </c:pt>
                <c:pt idx="1470">
                  <c:v>1540.4229501155801</c:v>
                </c:pt>
                <c:pt idx="1471">
                  <c:v>1565.4494463512999</c:v>
                </c:pt>
                <c:pt idx="1472">
                  <c:v>1598.5337108722799</c:v>
                </c:pt>
                <c:pt idx="1473">
                  <c:v>1624.9774950316701</c:v>
                </c:pt>
                <c:pt idx="1474">
                  <c:v>1697.9087652450221</c:v>
                </c:pt>
                <c:pt idx="1475">
                  <c:v>1778.3032126136479</c:v>
                </c:pt>
                <c:pt idx="1476">
                  <c:v>1805.7342215804099</c:v>
                </c:pt>
                <c:pt idx="1477">
                  <c:v>1769.6008510833601</c:v>
                </c:pt>
                <c:pt idx="1478">
                  <c:v>1730.4683321274699</c:v>
                </c:pt>
                <c:pt idx="1479">
                  <c:v>1660.6785123356799</c:v>
                </c:pt>
                <c:pt idx="1480">
                  <c:v>1657.6032113026199</c:v>
                </c:pt>
                <c:pt idx="1481">
                  <c:v>1692.2180372206301</c:v>
                </c:pt>
                <c:pt idx="1482">
                  <c:v>1671.67254330479</c:v>
                </c:pt>
                <c:pt idx="1483">
                  <c:v>1680.5853237932811</c:v>
                </c:pt>
                <c:pt idx="1484">
                  <c:v>1685.3502353985298</c:v>
                </c:pt>
                <c:pt idx="1485">
                  <c:v>1690.1853948562298</c:v>
                </c:pt>
                <c:pt idx="1486">
                  <c:v>1647.2260409046601</c:v>
                </c:pt>
                <c:pt idx="1487">
                  <c:v>1687.99577824881</c:v>
                </c:pt>
                <c:pt idx="1488">
                  <c:v>1682.9573626781801</c:v>
                </c:pt>
                <c:pt idx="1489">
                  <c:v>1720.09858781552</c:v>
                </c:pt>
                <c:pt idx="1490">
                  <c:v>1811.6694730569398</c:v>
                </c:pt>
                <c:pt idx="1491">
                  <c:v>1807.7281777234211</c:v>
                </c:pt>
                <c:pt idx="1492">
                  <c:v>1782.79783742931</c:v>
                </c:pt>
                <c:pt idx="1493">
                  <c:v>1753.2355901023711</c:v>
                </c:pt>
                <c:pt idx="1494">
                  <c:v>1789.2839386996279</c:v>
                </c:pt>
                <c:pt idx="1495">
                  <c:v>1780.0113637612726</c:v>
                </c:pt>
                <c:pt idx="1496">
                  <c:v>1787.3562001605801</c:v>
                </c:pt>
                <c:pt idx="1497">
                  <c:v>1747.3424257380798</c:v>
                </c:pt>
                <c:pt idx="1498">
                  <c:v>1726.1635186814799</c:v>
                </c:pt>
                <c:pt idx="1499">
                  <c:v>1680.8455838344901</c:v>
                </c:pt>
                <c:pt idx="1500">
                  <c:v>1678.27020713467</c:v>
                </c:pt>
                <c:pt idx="1501">
                  <c:v>1659.06063550409</c:v>
                </c:pt>
                <c:pt idx="1502">
                  <c:v>1636.4803809778298</c:v>
                </c:pt>
                <c:pt idx="1503">
                  <c:v>1615.2629954443</c:v>
                </c:pt>
                <c:pt idx="1504">
                  <c:v>1573.1062573126901</c:v>
                </c:pt>
                <c:pt idx="1505">
                  <c:v>1518.6643273581774</c:v>
                </c:pt>
                <c:pt idx="1506">
                  <c:v>1444.28435840016</c:v>
                </c:pt>
                <c:pt idx="1507">
                  <c:v>1446.7043085221999</c:v>
                </c:pt>
                <c:pt idx="1508">
                  <c:v>1388.06967183087</c:v>
                </c:pt>
                <c:pt idx="1509">
                  <c:v>1383.3782858801601</c:v>
                </c:pt>
                <c:pt idx="1510">
                  <c:v>1352.9373902551499</c:v>
                </c:pt>
                <c:pt idx="1511">
                  <c:v>1390.47453312536</c:v>
                </c:pt>
                <c:pt idx="1512">
                  <c:v>1421.4732769178177</c:v>
                </c:pt>
                <c:pt idx="1513">
                  <c:v>1483.2231152068198</c:v>
                </c:pt>
                <c:pt idx="1514">
                  <c:v>1476.4077270156101</c:v>
                </c:pt>
                <c:pt idx="1515">
                  <c:v>1462.16511644038</c:v>
                </c:pt>
                <c:pt idx="1516">
                  <c:v>1524.9187406026401</c:v>
                </c:pt>
                <c:pt idx="1517">
                  <c:v>1579.4914882434698</c:v>
                </c:pt>
                <c:pt idx="1518">
                  <c:v>1576.28554052096</c:v>
                </c:pt>
                <c:pt idx="1519">
                  <c:v>1531.7496432574699</c:v>
                </c:pt>
                <c:pt idx="1520">
                  <c:v>1520.21326900396</c:v>
                </c:pt>
                <c:pt idx="1521">
                  <c:v>1530.6087774477221</c:v>
                </c:pt>
                <c:pt idx="1522">
                  <c:v>1540.3693455621499</c:v>
                </c:pt>
                <c:pt idx="1523">
                  <c:v>1534.4553841977311</c:v>
                </c:pt>
              </c:numCache>
            </c:numRef>
          </c:yVal>
          <c:smooth val="1"/>
        </c:ser>
        <c:ser>
          <c:idx val="2"/>
          <c:order val="2"/>
          <c:tx>
            <c:v>A2N Al/Lexan Container Test #1</c:v>
          </c:tx>
          <c:marker>
            <c:symbol val="none"/>
          </c:marker>
          <c:xVal>
            <c:strRef>
              <c:f>Lexan1!$A:$A</c:f>
              <c:strCache>
                <c:ptCount val="1955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  <c:pt idx="752">
                  <c:v>630</c:v>
                </c:pt>
                <c:pt idx="753">
                  <c:v>631</c:v>
                </c:pt>
                <c:pt idx="754">
                  <c:v>632</c:v>
                </c:pt>
                <c:pt idx="755">
                  <c:v>633</c:v>
                </c:pt>
                <c:pt idx="756">
                  <c:v>634</c:v>
                </c:pt>
                <c:pt idx="757">
                  <c:v>635</c:v>
                </c:pt>
                <c:pt idx="758">
                  <c:v>636</c:v>
                </c:pt>
                <c:pt idx="759">
                  <c:v>637</c:v>
                </c:pt>
                <c:pt idx="760">
                  <c:v>638</c:v>
                </c:pt>
                <c:pt idx="761">
                  <c:v>639</c:v>
                </c:pt>
                <c:pt idx="762">
                  <c:v>640</c:v>
                </c:pt>
                <c:pt idx="763">
                  <c:v>641</c:v>
                </c:pt>
                <c:pt idx="764">
                  <c:v>642</c:v>
                </c:pt>
                <c:pt idx="765">
                  <c:v>643</c:v>
                </c:pt>
                <c:pt idx="766">
                  <c:v>644</c:v>
                </c:pt>
                <c:pt idx="767">
                  <c:v>645</c:v>
                </c:pt>
                <c:pt idx="768">
                  <c:v>646</c:v>
                </c:pt>
                <c:pt idx="769">
                  <c:v>647</c:v>
                </c:pt>
                <c:pt idx="770">
                  <c:v>648</c:v>
                </c:pt>
                <c:pt idx="771">
                  <c:v>649</c:v>
                </c:pt>
                <c:pt idx="772">
                  <c:v>650</c:v>
                </c:pt>
                <c:pt idx="773">
                  <c:v>651</c:v>
                </c:pt>
                <c:pt idx="774">
                  <c:v>652</c:v>
                </c:pt>
                <c:pt idx="775">
                  <c:v>653</c:v>
                </c:pt>
                <c:pt idx="776">
                  <c:v>654</c:v>
                </c:pt>
                <c:pt idx="777">
                  <c:v>655</c:v>
                </c:pt>
                <c:pt idx="778">
                  <c:v>656</c:v>
                </c:pt>
                <c:pt idx="779">
                  <c:v>657</c:v>
                </c:pt>
                <c:pt idx="780">
                  <c:v>658</c:v>
                </c:pt>
                <c:pt idx="781">
                  <c:v>659</c:v>
                </c:pt>
                <c:pt idx="782">
                  <c:v>660</c:v>
                </c:pt>
                <c:pt idx="783">
                  <c:v>661</c:v>
                </c:pt>
                <c:pt idx="784">
                  <c:v>662</c:v>
                </c:pt>
                <c:pt idx="785">
                  <c:v>663</c:v>
                </c:pt>
                <c:pt idx="786">
                  <c:v>664</c:v>
                </c:pt>
                <c:pt idx="787">
                  <c:v>665</c:v>
                </c:pt>
                <c:pt idx="788">
                  <c:v>666</c:v>
                </c:pt>
                <c:pt idx="789">
                  <c:v>667</c:v>
                </c:pt>
                <c:pt idx="790">
                  <c:v>668</c:v>
                </c:pt>
                <c:pt idx="791">
                  <c:v>669</c:v>
                </c:pt>
                <c:pt idx="792">
                  <c:v>670</c:v>
                </c:pt>
                <c:pt idx="793">
                  <c:v>671</c:v>
                </c:pt>
                <c:pt idx="794">
                  <c:v>672</c:v>
                </c:pt>
                <c:pt idx="795">
                  <c:v>673</c:v>
                </c:pt>
                <c:pt idx="796">
                  <c:v>674</c:v>
                </c:pt>
                <c:pt idx="797">
                  <c:v>675</c:v>
                </c:pt>
                <c:pt idx="798">
                  <c:v>676</c:v>
                </c:pt>
                <c:pt idx="799">
                  <c:v>677</c:v>
                </c:pt>
                <c:pt idx="800">
                  <c:v>678</c:v>
                </c:pt>
                <c:pt idx="801">
                  <c:v>679</c:v>
                </c:pt>
                <c:pt idx="802">
                  <c:v>680</c:v>
                </c:pt>
                <c:pt idx="803">
                  <c:v>681</c:v>
                </c:pt>
                <c:pt idx="804">
                  <c:v>682</c:v>
                </c:pt>
                <c:pt idx="805">
                  <c:v>683</c:v>
                </c:pt>
                <c:pt idx="806">
                  <c:v>684</c:v>
                </c:pt>
                <c:pt idx="807">
                  <c:v>685</c:v>
                </c:pt>
                <c:pt idx="808">
                  <c:v>686</c:v>
                </c:pt>
                <c:pt idx="809">
                  <c:v>687</c:v>
                </c:pt>
                <c:pt idx="810">
                  <c:v>688</c:v>
                </c:pt>
                <c:pt idx="811">
                  <c:v>689</c:v>
                </c:pt>
                <c:pt idx="812">
                  <c:v>690</c:v>
                </c:pt>
                <c:pt idx="813">
                  <c:v>691</c:v>
                </c:pt>
                <c:pt idx="814">
                  <c:v>692</c:v>
                </c:pt>
                <c:pt idx="815">
                  <c:v>693</c:v>
                </c:pt>
                <c:pt idx="816">
                  <c:v>694</c:v>
                </c:pt>
                <c:pt idx="817">
                  <c:v>695</c:v>
                </c:pt>
                <c:pt idx="818">
                  <c:v>696</c:v>
                </c:pt>
                <c:pt idx="819">
                  <c:v>697</c:v>
                </c:pt>
                <c:pt idx="820">
                  <c:v>698</c:v>
                </c:pt>
                <c:pt idx="821">
                  <c:v>699</c:v>
                </c:pt>
                <c:pt idx="822">
                  <c:v>700</c:v>
                </c:pt>
                <c:pt idx="823">
                  <c:v>701</c:v>
                </c:pt>
                <c:pt idx="824">
                  <c:v>702</c:v>
                </c:pt>
                <c:pt idx="825">
                  <c:v>703</c:v>
                </c:pt>
                <c:pt idx="826">
                  <c:v>704</c:v>
                </c:pt>
                <c:pt idx="827">
                  <c:v>705</c:v>
                </c:pt>
                <c:pt idx="828">
                  <c:v>706</c:v>
                </c:pt>
                <c:pt idx="829">
                  <c:v>707</c:v>
                </c:pt>
                <c:pt idx="830">
                  <c:v>708</c:v>
                </c:pt>
                <c:pt idx="831">
                  <c:v>709</c:v>
                </c:pt>
                <c:pt idx="832">
                  <c:v>710</c:v>
                </c:pt>
                <c:pt idx="833">
                  <c:v>711</c:v>
                </c:pt>
                <c:pt idx="834">
                  <c:v>712</c:v>
                </c:pt>
                <c:pt idx="835">
                  <c:v>713</c:v>
                </c:pt>
                <c:pt idx="836">
                  <c:v>714</c:v>
                </c:pt>
                <c:pt idx="837">
                  <c:v>715</c:v>
                </c:pt>
                <c:pt idx="838">
                  <c:v>716</c:v>
                </c:pt>
                <c:pt idx="839">
                  <c:v>717</c:v>
                </c:pt>
                <c:pt idx="840">
                  <c:v>718</c:v>
                </c:pt>
                <c:pt idx="841">
                  <c:v>719</c:v>
                </c:pt>
                <c:pt idx="842">
                  <c:v>720</c:v>
                </c:pt>
                <c:pt idx="843">
                  <c:v>721</c:v>
                </c:pt>
                <c:pt idx="844">
                  <c:v>722</c:v>
                </c:pt>
                <c:pt idx="845">
                  <c:v>723</c:v>
                </c:pt>
                <c:pt idx="846">
                  <c:v>724</c:v>
                </c:pt>
                <c:pt idx="847">
                  <c:v>725</c:v>
                </c:pt>
                <c:pt idx="848">
                  <c:v>726</c:v>
                </c:pt>
                <c:pt idx="849">
                  <c:v>727</c:v>
                </c:pt>
                <c:pt idx="850">
                  <c:v>728</c:v>
                </c:pt>
                <c:pt idx="851">
                  <c:v>729</c:v>
                </c:pt>
                <c:pt idx="852">
                  <c:v>730</c:v>
                </c:pt>
                <c:pt idx="853">
                  <c:v>731</c:v>
                </c:pt>
                <c:pt idx="854">
                  <c:v>732</c:v>
                </c:pt>
                <c:pt idx="855">
                  <c:v>733</c:v>
                </c:pt>
                <c:pt idx="856">
                  <c:v>734</c:v>
                </c:pt>
                <c:pt idx="857">
                  <c:v>735</c:v>
                </c:pt>
                <c:pt idx="858">
                  <c:v>736</c:v>
                </c:pt>
                <c:pt idx="859">
                  <c:v>737</c:v>
                </c:pt>
                <c:pt idx="860">
                  <c:v>738</c:v>
                </c:pt>
                <c:pt idx="861">
                  <c:v>739</c:v>
                </c:pt>
                <c:pt idx="862">
                  <c:v>740</c:v>
                </c:pt>
                <c:pt idx="863">
                  <c:v>741</c:v>
                </c:pt>
                <c:pt idx="864">
                  <c:v>742</c:v>
                </c:pt>
                <c:pt idx="865">
                  <c:v>743</c:v>
                </c:pt>
                <c:pt idx="866">
                  <c:v>744</c:v>
                </c:pt>
                <c:pt idx="867">
                  <c:v>745</c:v>
                </c:pt>
                <c:pt idx="868">
                  <c:v>746</c:v>
                </c:pt>
                <c:pt idx="869">
                  <c:v>747</c:v>
                </c:pt>
                <c:pt idx="870">
                  <c:v>748</c:v>
                </c:pt>
                <c:pt idx="871">
                  <c:v>749</c:v>
                </c:pt>
                <c:pt idx="872">
                  <c:v>750</c:v>
                </c:pt>
                <c:pt idx="873">
                  <c:v>751</c:v>
                </c:pt>
                <c:pt idx="874">
                  <c:v>752</c:v>
                </c:pt>
                <c:pt idx="875">
                  <c:v>753</c:v>
                </c:pt>
                <c:pt idx="876">
                  <c:v>754</c:v>
                </c:pt>
                <c:pt idx="877">
                  <c:v>755</c:v>
                </c:pt>
                <c:pt idx="878">
                  <c:v>756</c:v>
                </c:pt>
                <c:pt idx="879">
                  <c:v>757</c:v>
                </c:pt>
                <c:pt idx="880">
                  <c:v>758</c:v>
                </c:pt>
                <c:pt idx="881">
                  <c:v>759</c:v>
                </c:pt>
                <c:pt idx="882">
                  <c:v>760</c:v>
                </c:pt>
                <c:pt idx="883">
                  <c:v>761</c:v>
                </c:pt>
                <c:pt idx="884">
                  <c:v>762</c:v>
                </c:pt>
                <c:pt idx="885">
                  <c:v>763</c:v>
                </c:pt>
                <c:pt idx="886">
                  <c:v>764</c:v>
                </c:pt>
                <c:pt idx="887">
                  <c:v>765</c:v>
                </c:pt>
                <c:pt idx="888">
                  <c:v>766</c:v>
                </c:pt>
                <c:pt idx="889">
                  <c:v>767</c:v>
                </c:pt>
                <c:pt idx="890">
                  <c:v>768</c:v>
                </c:pt>
                <c:pt idx="891">
                  <c:v>769</c:v>
                </c:pt>
                <c:pt idx="892">
                  <c:v>770</c:v>
                </c:pt>
                <c:pt idx="893">
                  <c:v>771</c:v>
                </c:pt>
                <c:pt idx="894">
                  <c:v>772</c:v>
                </c:pt>
                <c:pt idx="895">
                  <c:v>773</c:v>
                </c:pt>
                <c:pt idx="896">
                  <c:v>774</c:v>
                </c:pt>
                <c:pt idx="897">
                  <c:v>775</c:v>
                </c:pt>
                <c:pt idx="898">
                  <c:v>776</c:v>
                </c:pt>
                <c:pt idx="899">
                  <c:v>777</c:v>
                </c:pt>
                <c:pt idx="900">
                  <c:v>778</c:v>
                </c:pt>
                <c:pt idx="901">
                  <c:v>779</c:v>
                </c:pt>
                <c:pt idx="902">
                  <c:v>780</c:v>
                </c:pt>
                <c:pt idx="903">
                  <c:v>781</c:v>
                </c:pt>
                <c:pt idx="904">
                  <c:v>782</c:v>
                </c:pt>
                <c:pt idx="905">
                  <c:v>783</c:v>
                </c:pt>
                <c:pt idx="906">
                  <c:v>784</c:v>
                </c:pt>
                <c:pt idx="907">
                  <c:v>785</c:v>
                </c:pt>
                <c:pt idx="908">
                  <c:v>786</c:v>
                </c:pt>
                <c:pt idx="909">
                  <c:v>787</c:v>
                </c:pt>
                <c:pt idx="910">
                  <c:v>788</c:v>
                </c:pt>
                <c:pt idx="911">
                  <c:v>789</c:v>
                </c:pt>
                <c:pt idx="912">
                  <c:v>790</c:v>
                </c:pt>
                <c:pt idx="913">
                  <c:v>791</c:v>
                </c:pt>
                <c:pt idx="914">
                  <c:v>792</c:v>
                </c:pt>
                <c:pt idx="915">
                  <c:v>793</c:v>
                </c:pt>
                <c:pt idx="916">
                  <c:v>794</c:v>
                </c:pt>
                <c:pt idx="917">
                  <c:v>795</c:v>
                </c:pt>
                <c:pt idx="918">
                  <c:v>796</c:v>
                </c:pt>
                <c:pt idx="919">
                  <c:v>797</c:v>
                </c:pt>
                <c:pt idx="920">
                  <c:v>798</c:v>
                </c:pt>
                <c:pt idx="921">
                  <c:v>799</c:v>
                </c:pt>
                <c:pt idx="922">
                  <c:v>800</c:v>
                </c:pt>
                <c:pt idx="923">
                  <c:v>801</c:v>
                </c:pt>
                <c:pt idx="924">
                  <c:v>802</c:v>
                </c:pt>
                <c:pt idx="925">
                  <c:v>803</c:v>
                </c:pt>
                <c:pt idx="926">
                  <c:v>804</c:v>
                </c:pt>
                <c:pt idx="927">
                  <c:v>805</c:v>
                </c:pt>
                <c:pt idx="928">
                  <c:v>806</c:v>
                </c:pt>
                <c:pt idx="929">
                  <c:v>807</c:v>
                </c:pt>
                <c:pt idx="930">
                  <c:v>808</c:v>
                </c:pt>
                <c:pt idx="931">
                  <c:v>809</c:v>
                </c:pt>
                <c:pt idx="932">
                  <c:v>810</c:v>
                </c:pt>
                <c:pt idx="933">
                  <c:v>811</c:v>
                </c:pt>
                <c:pt idx="934">
                  <c:v>812</c:v>
                </c:pt>
                <c:pt idx="935">
                  <c:v>813</c:v>
                </c:pt>
                <c:pt idx="936">
                  <c:v>814</c:v>
                </c:pt>
                <c:pt idx="937">
                  <c:v>815</c:v>
                </c:pt>
                <c:pt idx="938">
                  <c:v>816</c:v>
                </c:pt>
                <c:pt idx="939">
                  <c:v>817</c:v>
                </c:pt>
                <c:pt idx="940">
                  <c:v>818</c:v>
                </c:pt>
                <c:pt idx="941">
                  <c:v>819</c:v>
                </c:pt>
                <c:pt idx="942">
                  <c:v>820</c:v>
                </c:pt>
                <c:pt idx="943">
                  <c:v>821</c:v>
                </c:pt>
                <c:pt idx="944">
                  <c:v>822</c:v>
                </c:pt>
                <c:pt idx="945">
                  <c:v>823</c:v>
                </c:pt>
                <c:pt idx="946">
                  <c:v>824</c:v>
                </c:pt>
                <c:pt idx="947">
                  <c:v>825</c:v>
                </c:pt>
                <c:pt idx="948">
                  <c:v>826</c:v>
                </c:pt>
                <c:pt idx="949">
                  <c:v>827</c:v>
                </c:pt>
                <c:pt idx="950">
                  <c:v>828</c:v>
                </c:pt>
                <c:pt idx="951">
                  <c:v>829</c:v>
                </c:pt>
                <c:pt idx="952">
                  <c:v>830</c:v>
                </c:pt>
                <c:pt idx="953">
                  <c:v>831</c:v>
                </c:pt>
                <c:pt idx="954">
                  <c:v>832</c:v>
                </c:pt>
                <c:pt idx="955">
                  <c:v>833</c:v>
                </c:pt>
                <c:pt idx="956">
                  <c:v>834</c:v>
                </c:pt>
                <c:pt idx="957">
                  <c:v>835</c:v>
                </c:pt>
                <c:pt idx="958">
                  <c:v>836</c:v>
                </c:pt>
                <c:pt idx="959">
                  <c:v>837</c:v>
                </c:pt>
                <c:pt idx="960">
                  <c:v>838</c:v>
                </c:pt>
                <c:pt idx="961">
                  <c:v>839</c:v>
                </c:pt>
                <c:pt idx="962">
                  <c:v>840</c:v>
                </c:pt>
                <c:pt idx="963">
                  <c:v>841</c:v>
                </c:pt>
                <c:pt idx="964">
                  <c:v>842</c:v>
                </c:pt>
                <c:pt idx="965">
                  <c:v>843</c:v>
                </c:pt>
                <c:pt idx="966">
                  <c:v>844</c:v>
                </c:pt>
                <c:pt idx="967">
                  <c:v>845</c:v>
                </c:pt>
                <c:pt idx="968">
                  <c:v>846</c:v>
                </c:pt>
                <c:pt idx="969">
                  <c:v>847</c:v>
                </c:pt>
                <c:pt idx="970">
                  <c:v>848</c:v>
                </c:pt>
                <c:pt idx="971">
                  <c:v>849</c:v>
                </c:pt>
                <c:pt idx="972">
                  <c:v>850</c:v>
                </c:pt>
                <c:pt idx="973">
                  <c:v>851</c:v>
                </c:pt>
                <c:pt idx="974">
                  <c:v>852</c:v>
                </c:pt>
                <c:pt idx="975">
                  <c:v>853</c:v>
                </c:pt>
                <c:pt idx="976">
                  <c:v>854</c:v>
                </c:pt>
                <c:pt idx="977">
                  <c:v>855</c:v>
                </c:pt>
                <c:pt idx="978">
                  <c:v>856</c:v>
                </c:pt>
                <c:pt idx="979">
                  <c:v>857</c:v>
                </c:pt>
                <c:pt idx="980">
                  <c:v>858</c:v>
                </c:pt>
                <c:pt idx="981">
                  <c:v>859</c:v>
                </c:pt>
                <c:pt idx="982">
                  <c:v>860</c:v>
                </c:pt>
                <c:pt idx="983">
                  <c:v>861</c:v>
                </c:pt>
                <c:pt idx="984">
                  <c:v>862</c:v>
                </c:pt>
                <c:pt idx="985">
                  <c:v>863</c:v>
                </c:pt>
                <c:pt idx="986">
                  <c:v>864</c:v>
                </c:pt>
                <c:pt idx="987">
                  <c:v>865</c:v>
                </c:pt>
                <c:pt idx="988">
                  <c:v>866</c:v>
                </c:pt>
                <c:pt idx="989">
                  <c:v>867</c:v>
                </c:pt>
                <c:pt idx="990">
                  <c:v>868</c:v>
                </c:pt>
                <c:pt idx="991">
                  <c:v>869</c:v>
                </c:pt>
                <c:pt idx="992">
                  <c:v>870</c:v>
                </c:pt>
                <c:pt idx="993">
                  <c:v>871</c:v>
                </c:pt>
                <c:pt idx="994">
                  <c:v>872</c:v>
                </c:pt>
                <c:pt idx="995">
                  <c:v>873</c:v>
                </c:pt>
                <c:pt idx="996">
                  <c:v>874</c:v>
                </c:pt>
                <c:pt idx="997">
                  <c:v>875</c:v>
                </c:pt>
                <c:pt idx="998">
                  <c:v>876</c:v>
                </c:pt>
                <c:pt idx="999">
                  <c:v>877</c:v>
                </c:pt>
                <c:pt idx="1000">
                  <c:v>878</c:v>
                </c:pt>
                <c:pt idx="1001">
                  <c:v>879</c:v>
                </c:pt>
                <c:pt idx="1002">
                  <c:v>880</c:v>
                </c:pt>
                <c:pt idx="1003">
                  <c:v>881</c:v>
                </c:pt>
                <c:pt idx="1004">
                  <c:v>882</c:v>
                </c:pt>
                <c:pt idx="1005">
                  <c:v>883</c:v>
                </c:pt>
                <c:pt idx="1006">
                  <c:v>884</c:v>
                </c:pt>
                <c:pt idx="1007">
                  <c:v>885</c:v>
                </c:pt>
                <c:pt idx="1008">
                  <c:v>886</c:v>
                </c:pt>
                <c:pt idx="1009">
                  <c:v>887</c:v>
                </c:pt>
                <c:pt idx="1010">
                  <c:v>888</c:v>
                </c:pt>
                <c:pt idx="1011">
                  <c:v>889</c:v>
                </c:pt>
                <c:pt idx="1012">
                  <c:v>890</c:v>
                </c:pt>
                <c:pt idx="1013">
                  <c:v>891</c:v>
                </c:pt>
                <c:pt idx="1014">
                  <c:v>892</c:v>
                </c:pt>
                <c:pt idx="1015">
                  <c:v>893</c:v>
                </c:pt>
                <c:pt idx="1016">
                  <c:v>894</c:v>
                </c:pt>
                <c:pt idx="1017">
                  <c:v>895</c:v>
                </c:pt>
                <c:pt idx="1018">
                  <c:v>896</c:v>
                </c:pt>
                <c:pt idx="1019">
                  <c:v>897</c:v>
                </c:pt>
                <c:pt idx="1020">
                  <c:v>898</c:v>
                </c:pt>
                <c:pt idx="1021">
                  <c:v>899</c:v>
                </c:pt>
                <c:pt idx="1022">
                  <c:v>900</c:v>
                </c:pt>
                <c:pt idx="1023">
                  <c:v>901</c:v>
                </c:pt>
                <c:pt idx="1024">
                  <c:v>902</c:v>
                </c:pt>
                <c:pt idx="1025">
                  <c:v>903</c:v>
                </c:pt>
                <c:pt idx="1026">
                  <c:v>904</c:v>
                </c:pt>
                <c:pt idx="1027">
                  <c:v>905</c:v>
                </c:pt>
                <c:pt idx="1028">
                  <c:v>906</c:v>
                </c:pt>
                <c:pt idx="1029">
                  <c:v>907</c:v>
                </c:pt>
                <c:pt idx="1030">
                  <c:v>908</c:v>
                </c:pt>
                <c:pt idx="1031">
                  <c:v>909</c:v>
                </c:pt>
                <c:pt idx="1032">
                  <c:v>910</c:v>
                </c:pt>
                <c:pt idx="1033">
                  <c:v>911</c:v>
                </c:pt>
                <c:pt idx="1034">
                  <c:v>912</c:v>
                </c:pt>
                <c:pt idx="1035">
                  <c:v>913</c:v>
                </c:pt>
                <c:pt idx="1036">
                  <c:v>914</c:v>
                </c:pt>
                <c:pt idx="1037">
                  <c:v>915</c:v>
                </c:pt>
                <c:pt idx="1038">
                  <c:v>916</c:v>
                </c:pt>
                <c:pt idx="1039">
                  <c:v>917</c:v>
                </c:pt>
                <c:pt idx="1040">
                  <c:v>918</c:v>
                </c:pt>
                <c:pt idx="1041">
                  <c:v>919</c:v>
                </c:pt>
                <c:pt idx="1042">
                  <c:v>920</c:v>
                </c:pt>
                <c:pt idx="1043">
                  <c:v>921</c:v>
                </c:pt>
                <c:pt idx="1044">
                  <c:v>922</c:v>
                </c:pt>
                <c:pt idx="1045">
                  <c:v>923</c:v>
                </c:pt>
                <c:pt idx="1046">
                  <c:v>924</c:v>
                </c:pt>
                <c:pt idx="1047">
                  <c:v>925</c:v>
                </c:pt>
                <c:pt idx="1048">
                  <c:v>926</c:v>
                </c:pt>
                <c:pt idx="1049">
                  <c:v>927</c:v>
                </c:pt>
                <c:pt idx="1050">
                  <c:v>928</c:v>
                </c:pt>
                <c:pt idx="1051">
                  <c:v>929</c:v>
                </c:pt>
                <c:pt idx="1052">
                  <c:v>930</c:v>
                </c:pt>
                <c:pt idx="1053">
                  <c:v>931</c:v>
                </c:pt>
                <c:pt idx="1054">
                  <c:v>932</c:v>
                </c:pt>
                <c:pt idx="1055">
                  <c:v>933</c:v>
                </c:pt>
                <c:pt idx="1056">
                  <c:v>934</c:v>
                </c:pt>
                <c:pt idx="1057">
                  <c:v>935</c:v>
                </c:pt>
                <c:pt idx="1058">
                  <c:v>936</c:v>
                </c:pt>
                <c:pt idx="1059">
                  <c:v>937</c:v>
                </c:pt>
                <c:pt idx="1060">
                  <c:v>938</c:v>
                </c:pt>
                <c:pt idx="1061">
                  <c:v>939</c:v>
                </c:pt>
                <c:pt idx="1062">
                  <c:v>940</c:v>
                </c:pt>
                <c:pt idx="1063">
                  <c:v>941</c:v>
                </c:pt>
                <c:pt idx="1064">
                  <c:v>942</c:v>
                </c:pt>
                <c:pt idx="1065">
                  <c:v>943</c:v>
                </c:pt>
                <c:pt idx="1066">
                  <c:v>944</c:v>
                </c:pt>
                <c:pt idx="1067">
                  <c:v>945</c:v>
                </c:pt>
                <c:pt idx="1068">
                  <c:v>946</c:v>
                </c:pt>
                <c:pt idx="1069">
                  <c:v>947</c:v>
                </c:pt>
                <c:pt idx="1070">
                  <c:v>948</c:v>
                </c:pt>
                <c:pt idx="1071">
                  <c:v>949</c:v>
                </c:pt>
                <c:pt idx="1072">
                  <c:v>950</c:v>
                </c:pt>
                <c:pt idx="1073">
                  <c:v>951</c:v>
                </c:pt>
                <c:pt idx="1074">
                  <c:v>952</c:v>
                </c:pt>
                <c:pt idx="1075">
                  <c:v>953</c:v>
                </c:pt>
                <c:pt idx="1076">
                  <c:v>954</c:v>
                </c:pt>
                <c:pt idx="1077">
                  <c:v>955</c:v>
                </c:pt>
                <c:pt idx="1078">
                  <c:v>956</c:v>
                </c:pt>
                <c:pt idx="1079">
                  <c:v>957</c:v>
                </c:pt>
                <c:pt idx="1080">
                  <c:v>958</c:v>
                </c:pt>
                <c:pt idx="1081">
                  <c:v>959</c:v>
                </c:pt>
                <c:pt idx="1082">
                  <c:v>960</c:v>
                </c:pt>
                <c:pt idx="1083">
                  <c:v>961</c:v>
                </c:pt>
                <c:pt idx="1084">
                  <c:v>962</c:v>
                </c:pt>
                <c:pt idx="1085">
                  <c:v>963</c:v>
                </c:pt>
                <c:pt idx="1086">
                  <c:v>964</c:v>
                </c:pt>
                <c:pt idx="1087">
                  <c:v>965</c:v>
                </c:pt>
                <c:pt idx="1088">
                  <c:v>966</c:v>
                </c:pt>
                <c:pt idx="1089">
                  <c:v>967</c:v>
                </c:pt>
                <c:pt idx="1090">
                  <c:v>968</c:v>
                </c:pt>
                <c:pt idx="1091">
                  <c:v>969</c:v>
                </c:pt>
                <c:pt idx="1092">
                  <c:v>970</c:v>
                </c:pt>
                <c:pt idx="1093">
                  <c:v>971</c:v>
                </c:pt>
                <c:pt idx="1094">
                  <c:v>972</c:v>
                </c:pt>
                <c:pt idx="1095">
                  <c:v>973</c:v>
                </c:pt>
                <c:pt idx="1096">
                  <c:v>974</c:v>
                </c:pt>
                <c:pt idx="1097">
                  <c:v>975</c:v>
                </c:pt>
                <c:pt idx="1098">
                  <c:v>976</c:v>
                </c:pt>
                <c:pt idx="1099">
                  <c:v>977</c:v>
                </c:pt>
                <c:pt idx="1100">
                  <c:v>978</c:v>
                </c:pt>
                <c:pt idx="1101">
                  <c:v>979</c:v>
                </c:pt>
                <c:pt idx="1102">
                  <c:v>980</c:v>
                </c:pt>
                <c:pt idx="1103">
                  <c:v>981</c:v>
                </c:pt>
                <c:pt idx="1104">
                  <c:v>982</c:v>
                </c:pt>
                <c:pt idx="1105">
                  <c:v>983</c:v>
                </c:pt>
                <c:pt idx="1106">
                  <c:v>984</c:v>
                </c:pt>
                <c:pt idx="1107">
                  <c:v>985</c:v>
                </c:pt>
                <c:pt idx="1108">
                  <c:v>986</c:v>
                </c:pt>
                <c:pt idx="1109">
                  <c:v>987</c:v>
                </c:pt>
                <c:pt idx="1110">
                  <c:v>988</c:v>
                </c:pt>
                <c:pt idx="1111">
                  <c:v>989</c:v>
                </c:pt>
                <c:pt idx="1112">
                  <c:v>990</c:v>
                </c:pt>
                <c:pt idx="1113">
                  <c:v>991</c:v>
                </c:pt>
                <c:pt idx="1114">
                  <c:v>992</c:v>
                </c:pt>
                <c:pt idx="1115">
                  <c:v>993</c:v>
                </c:pt>
                <c:pt idx="1116">
                  <c:v>994</c:v>
                </c:pt>
                <c:pt idx="1117">
                  <c:v>995</c:v>
                </c:pt>
                <c:pt idx="1118">
                  <c:v>996</c:v>
                </c:pt>
                <c:pt idx="1119">
                  <c:v>997</c:v>
                </c:pt>
                <c:pt idx="1120">
                  <c:v>998</c:v>
                </c:pt>
                <c:pt idx="1121">
                  <c:v>999</c:v>
                </c:pt>
                <c:pt idx="1122">
                  <c:v>1000</c:v>
                </c:pt>
                <c:pt idx="1123">
                  <c:v>1001</c:v>
                </c:pt>
                <c:pt idx="1124">
                  <c:v>1002</c:v>
                </c:pt>
                <c:pt idx="1125">
                  <c:v>1003</c:v>
                </c:pt>
                <c:pt idx="1126">
                  <c:v>1004</c:v>
                </c:pt>
                <c:pt idx="1127">
                  <c:v>1005</c:v>
                </c:pt>
                <c:pt idx="1128">
                  <c:v>1006</c:v>
                </c:pt>
                <c:pt idx="1129">
                  <c:v>1007</c:v>
                </c:pt>
                <c:pt idx="1130">
                  <c:v>1008</c:v>
                </c:pt>
                <c:pt idx="1131">
                  <c:v>1009</c:v>
                </c:pt>
                <c:pt idx="1132">
                  <c:v>1010</c:v>
                </c:pt>
                <c:pt idx="1133">
                  <c:v>1011</c:v>
                </c:pt>
                <c:pt idx="1134">
                  <c:v>1012</c:v>
                </c:pt>
                <c:pt idx="1135">
                  <c:v>1013</c:v>
                </c:pt>
                <c:pt idx="1136">
                  <c:v>1014</c:v>
                </c:pt>
                <c:pt idx="1137">
                  <c:v>1015</c:v>
                </c:pt>
                <c:pt idx="1138">
                  <c:v>1016</c:v>
                </c:pt>
                <c:pt idx="1139">
                  <c:v>1017</c:v>
                </c:pt>
                <c:pt idx="1140">
                  <c:v>1018</c:v>
                </c:pt>
                <c:pt idx="1141">
                  <c:v>1019</c:v>
                </c:pt>
                <c:pt idx="1142">
                  <c:v>1020</c:v>
                </c:pt>
                <c:pt idx="1143">
                  <c:v>1021</c:v>
                </c:pt>
                <c:pt idx="1144">
                  <c:v>1022</c:v>
                </c:pt>
                <c:pt idx="1145">
                  <c:v>1023</c:v>
                </c:pt>
                <c:pt idx="1146">
                  <c:v>1024</c:v>
                </c:pt>
                <c:pt idx="1147">
                  <c:v>1025</c:v>
                </c:pt>
                <c:pt idx="1148">
                  <c:v>1026</c:v>
                </c:pt>
                <c:pt idx="1149">
                  <c:v>1027</c:v>
                </c:pt>
                <c:pt idx="1150">
                  <c:v>1028</c:v>
                </c:pt>
                <c:pt idx="1151">
                  <c:v>1029</c:v>
                </c:pt>
                <c:pt idx="1152">
                  <c:v>1030</c:v>
                </c:pt>
                <c:pt idx="1153">
                  <c:v>1031</c:v>
                </c:pt>
                <c:pt idx="1154">
                  <c:v>1032</c:v>
                </c:pt>
                <c:pt idx="1155">
                  <c:v>1033</c:v>
                </c:pt>
                <c:pt idx="1156">
                  <c:v>1034</c:v>
                </c:pt>
                <c:pt idx="1157">
                  <c:v>1035</c:v>
                </c:pt>
                <c:pt idx="1158">
                  <c:v>1036</c:v>
                </c:pt>
                <c:pt idx="1159">
                  <c:v>1037</c:v>
                </c:pt>
                <c:pt idx="1160">
                  <c:v>1038</c:v>
                </c:pt>
                <c:pt idx="1161">
                  <c:v>1039</c:v>
                </c:pt>
                <c:pt idx="1162">
                  <c:v>1040</c:v>
                </c:pt>
                <c:pt idx="1163">
                  <c:v>1041</c:v>
                </c:pt>
                <c:pt idx="1164">
                  <c:v>1042</c:v>
                </c:pt>
                <c:pt idx="1165">
                  <c:v>1043</c:v>
                </c:pt>
                <c:pt idx="1166">
                  <c:v>1044</c:v>
                </c:pt>
                <c:pt idx="1167">
                  <c:v>1045</c:v>
                </c:pt>
                <c:pt idx="1168">
                  <c:v>1046</c:v>
                </c:pt>
                <c:pt idx="1169">
                  <c:v>1047</c:v>
                </c:pt>
                <c:pt idx="1170">
                  <c:v>1048</c:v>
                </c:pt>
                <c:pt idx="1171">
                  <c:v>1049</c:v>
                </c:pt>
                <c:pt idx="1172">
                  <c:v>1050</c:v>
                </c:pt>
                <c:pt idx="1173">
                  <c:v>1051</c:v>
                </c:pt>
                <c:pt idx="1174">
                  <c:v>1052</c:v>
                </c:pt>
                <c:pt idx="1175">
                  <c:v>1053</c:v>
                </c:pt>
                <c:pt idx="1176">
                  <c:v>1054</c:v>
                </c:pt>
                <c:pt idx="1177">
                  <c:v>1055</c:v>
                </c:pt>
                <c:pt idx="1178">
                  <c:v>1056</c:v>
                </c:pt>
                <c:pt idx="1179">
                  <c:v>1057</c:v>
                </c:pt>
                <c:pt idx="1180">
                  <c:v>1058</c:v>
                </c:pt>
                <c:pt idx="1181">
                  <c:v>1059</c:v>
                </c:pt>
                <c:pt idx="1182">
                  <c:v>1060</c:v>
                </c:pt>
                <c:pt idx="1183">
                  <c:v>1061</c:v>
                </c:pt>
                <c:pt idx="1184">
                  <c:v>1062</c:v>
                </c:pt>
                <c:pt idx="1185">
                  <c:v>1063</c:v>
                </c:pt>
                <c:pt idx="1186">
                  <c:v>1064</c:v>
                </c:pt>
                <c:pt idx="1187">
                  <c:v>1065</c:v>
                </c:pt>
                <c:pt idx="1188">
                  <c:v>1066</c:v>
                </c:pt>
                <c:pt idx="1189">
                  <c:v>1067</c:v>
                </c:pt>
                <c:pt idx="1190">
                  <c:v>1068</c:v>
                </c:pt>
                <c:pt idx="1191">
                  <c:v>1069</c:v>
                </c:pt>
                <c:pt idx="1192">
                  <c:v>1070</c:v>
                </c:pt>
                <c:pt idx="1193">
                  <c:v>1071</c:v>
                </c:pt>
                <c:pt idx="1194">
                  <c:v>1072</c:v>
                </c:pt>
                <c:pt idx="1195">
                  <c:v>1073</c:v>
                </c:pt>
                <c:pt idx="1196">
                  <c:v>1074</c:v>
                </c:pt>
                <c:pt idx="1197">
                  <c:v>1075</c:v>
                </c:pt>
                <c:pt idx="1198">
                  <c:v>1076</c:v>
                </c:pt>
                <c:pt idx="1199">
                  <c:v>1077</c:v>
                </c:pt>
                <c:pt idx="1200">
                  <c:v>1078</c:v>
                </c:pt>
                <c:pt idx="1201">
                  <c:v>1079</c:v>
                </c:pt>
                <c:pt idx="1202">
                  <c:v>1080</c:v>
                </c:pt>
                <c:pt idx="1203">
                  <c:v>1081</c:v>
                </c:pt>
                <c:pt idx="1204">
                  <c:v>1082</c:v>
                </c:pt>
                <c:pt idx="1205">
                  <c:v>1083</c:v>
                </c:pt>
                <c:pt idx="1206">
                  <c:v>1084</c:v>
                </c:pt>
                <c:pt idx="1207">
                  <c:v>1085</c:v>
                </c:pt>
                <c:pt idx="1208">
                  <c:v>1086</c:v>
                </c:pt>
                <c:pt idx="1209">
                  <c:v>1087</c:v>
                </c:pt>
                <c:pt idx="1210">
                  <c:v>1088</c:v>
                </c:pt>
                <c:pt idx="1211">
                  <c:v>1089</c:v>
                </c:pt>
                <c:pt idx="1212">
                  <c:v>1090</c:v>
                </c:pt>
                <c:pt idx="1213">
                  <c:v>1091</c:v>
                </c:pt>
                <c:pt idx="1214">
                  <c:v>1092</c:v>
                </c:pt>
                <c:pt idx="1215">
                  <c:v>1093</c:v>
                </c:pt>
                <c:pt idx="1216">
                  <c:v>1094</c:v>
                </c:pt>
                <c:pt idx="1217">
                  <c:v>1095</c:v>
                </c:pt>
                <c:pt idx="1218">
                  <c:v>1096</c:v>
                </c:pt>
                <c:pt idx="1219">
                  <c:v>1097</c:v>
                </c:pt>
                <c:pt idx="1220">
                  <c:v>1098</c:v>
                </c:pt>
                <c:pt idx="1221">
                  <c:v>1099</c:v>
                </c:pt>
                <c:pt idx="1222">
                  <c:v>1100</c:v>
                </c:pt>
                <c:pt idx="1223">
                  <c:v>1101</c:v>
                </c:pt>
                <c:pt idx="1224">
                  <c:v>1102</c:v>
                </c:pt>
                <c:pt idx="1225">
                  <c:v>1103</c:v>
                </c:pt>
                <c:pt idx="1226">
                  <c:v>1104</c:v>
                </c:pt>
                <c:pt idx="1227">
                  <c:v>1105</c:v>
                </c:pt>
                <c:pt idx="1228">
                  <c:v>1106</c:v>
                </c:pt>
                <c:pt idx="1229">
                  <c:v>1107</c:v>
                </c:pt>
                <c:pt idx="1230">
                  <c:v>1108</c:v>
                </c:pt>
                <c:pt idx="1231">
                  <c:v>1109</c:v>
                </c:pt>
                <c:pt idx="1232">
                  <c:v>1110</c:v>
                </c:pt>
                <c:pt idx="1233">
                  <c:v>1111</c:v>
                </c:pt>
                <c:pt idx="1234">
                  <c:v>1112</c:v>
                </c:pt>
                <c:pt idx="1235">
                  <c:v>1113</c:v>
                </c:pt>
                <c:pt idx="1236">
                  <c:v>1114</c:v>
                </c:pt>
                <c:pt idx="1237">
                  <c:v>1115</c:v>
                </c:pt>
                <c:pt idx="1238">
                  <c:v>1116</c:v>
                </c:pt>
                <c:pt idx="1239">
                  <c:v>1117</c:v>
                </c:pt>
                <c:pt idx="1240">
                  <c:v>1118</c:v>
                </c:pt>
                <c:pt idx="1241">
                  <c:v>1119</c:v>
                </c:pt>
                <c:pt idx="1242">
                  <c:v>1120</c:v>
                </c:pt>
                <c:pt idx="1243">
                  <c:v>1121</c:v>
                </c:pt>
                <c:pt idx="1244">
                  <c:v>1122</c:v>
                </c:pt>
                <c:pt idx="1245">
                  <c:v>1123</c:v>
                </c:pt>
                <c:pt idx="1246">
                  <c:v>1124</c:v>
                </c:pt>
                <c:pt idx="1247">
                  <c:v>1125</c:v>
                </c:pt>
                <c:pt idx="1248">
                  <c:v>1126</c:v>
                </c:pt>
                <c:pt idx="1249">
                  <c:v>1127</c:v>
                </c:pt>
                <c:pt idx="1250">
                  <c:v>1128</c:v>
                </c:pt>
                <c:pt idx="1251">
                  <c:v>1129</c:v>
                </c:pt>
                <c:pt idx="1252">
                  <c:v>1130</c:v>
                </c:pt>
                <c:pt idx="1253">
                  <c:v>1131</c:v>
                </c:pt>
                <c:pt idx="1254">
                  <c:v>1132</c:v>
                </c:pt>
                <c:pt idx="1255">
                  <c:v>1133</c:v>
                </c:pt>
                <c:pt idx="1256">
                  <c:v>1134</c:v>
                </c:pt>
                <c:pt idx="1257">
                  <c:v>1135</c:v>
                </c:pt>
                <c:pt idx="1258">
                  <c:v>1136</c:v>
                </c:pt>
                <c:pt idx="1259">
                  <c:v>1137</c:v>
                </c:pt>
                <c:pt idx="1260">
                  <c:v>1138</c:v>
                </c:pt>
                <c:pt idx="1261">
                  <c:v>1139</c:v>
                </c:pt>
                <c:pt idx="1262">
                  <c:v>1140</c:v>
                </c:pt>
                <c:pt idx="1263">
                  <c:v>1141</c:v>
                </c:pt>
                <c:pt idx="1264">
                  <c:v>1142</c:v>
                </c:pt>
                <c:pt idx="1265">
                  <c:v>1143</c:v>
                </c:pt>
                <c:pt idx="1266">
                  <c:v>1144</c:v>
                </c:pt>
                <c:pt idx="1267">
                  <c:v>1145</c:v>
                </c:pt>
                <c:pt idx="1268">
                  <c:v>1146</c:v>
                </c:pt>
                <c:pt idx="1269">
                  <c:v>1147</c:v>
                </c:pt>
                <c:pt idx="1270">
                  <c:v>1148</c:v>
                </c:pt>
                <c:pt idx="1271">
                  <c:v>1149</c:v>
                </c:pt>
                <c:pt idx="1272">
                  <c:v>1150</c:v>
                </c:pt>
                <c:pt idx="1273">
                  <c:v>1151</c:v>
                </c:pt>
                <c:pt idx="1274">
                  <c:v>1152</c:v>
                </c:pt>
                <c:pt idx="1275">
                  <c:v>1153</c:v>
                </c:pt>
                <c:pt idx="1276">
                  <c:v>1154</c:v>
                </c:pt>
                <c:pt idx="1277">
                  <c:v>1155</c:v>
                </c:pt>
                <c:pt idx="1278">
                  <c:v>1156</c:v>
                </c:pt>
                <c:pt idx="1279">
                  <c:v>1157</c:v>
                </c:pt>
                <c:pt idx="1280">
                  <c:v>1158</c:v>
                </c:pt>
                <c:pt idx="1281">
                  <c:v>1159</c:v>
                </c:pt>
                <c:pt idx="1282">
                  <c:v>1160</c:v>
                </c:pt>
                <c:pt idx="1283">
                  <c:v>1161</c:v>
                </c:pt>
                <c:pt idx="1284">
                  <c:v>1162</c:v>
                </c:pt>
                <c:pt idx="1285">
                  <c:v>1163</c:v>
                </c:pt>
                <c:pt idx="1286">
                  <c:v>1164</c:v>
                </c:pt>
                <c:pt idx="1287">
                  <c:v>1165</c:v>
                </c:pt>
                <c:pt idx="1288">
                  <c:v>1166</c:v>
                </c:pt>
                <c:pt idx="1289">
                  <c:v>1167</c:v>
                </c:pt>
                <c:pt idx="1290">
                  <c:v>1168</c:v>
                </c:pt>
                <c:pt idx="1291">
                  <c:v>1169</c:v>
                </c:pt>
                <c:pt idx="1292">
                  <c:v>1170</c:v>
                </c:pt>
                <c:pt idx="1293">
                  <c:v>1171</c:v>
                </c:pt>
                <c:pt idx="1294">
                  <c:v>1172</c:v>
                </c:pt>
                <c:pt idx="1295">
                  <c:v>1173</c:v>
                </c:pt>
                <c:pt idx="1296">
                  <c:v>1174</c:v>
                </c:pt>
                <c:pt idx="1297">
                  <c:v>1175</c:v>
                </c:pt>
                <c:pt idx="1298">
                  <c:v>1176</c:v>
                </c:pt>
                <c:pt idx="1299">
                  <c:v>1177</c:v>
                </c:pt>
                <c:pt idx="1300">
                  <c:v>1178</c:v>
                </c:pt>
                <c:pt idx="1301">
                  <c:v>1179</c:v>
                </c:pt>
                <c:pt idx="1302">
                  <c:v>1180</c:v>
                </c:pt>
                <c:pt idx="1303">
                  <c:v>1181</c:v>
                </c:pt>
                <c:pt idx="1304">
                  <c:v>1182</c:v>
                </c:pt>
                <c:pt idx="1305">
                  <c:v>1183</c:v>
                </c:pt>
                <c:pt idx="1306">
                  <c:v>1184</c:v>
                </c:pt>
                <c:pt idx="1307">
                  <c:v>1185</c:v>
                </c:pt>
                <c:pt idx="1308">
                  <c:v>1186</c:v>
                </c:pt>
                <c:pt idx="1309">
                  <c:v>1187</c:v>
                </c:pt>
                <c:pt idx="1310">
                  <c:v>1188</c:v>
                </c:pt>
                <c:pt idx="1311">
                  <c:v>1189</c:v>
                </c:pt>
                <c:pt idx="1312">
                  <c:v>1190</c:v>
                </c:pt>
                <c:pt idx="1313">
                  <c:v>1191</c:v>
                </c:pt>
                <c:pt idx="1314">
                  <c:v>1192</c:v>
                </c:pt>
                <c:pt idx="1315">
                  <c:v>1193</c:v>
                </c:pt>
                <c:pt idx="1316">
                  <c:v>1194</c:v>
                </c:pt>
                <c:pt idx="1317">
                  <c:v>1195</c:v>
                </c:pt>
                <c:pt idx="1318">
                  <c:v>1196</c:v>
                </c:pt>
                <c:pt idx="1319">
                  <c:v>1197</c:v>
                </c:pt>
                <c:pt idx="1320">
                  <c:v>1198</c:v>
                </c:pt>
                <c:pt idx="1321">
                  <c:v>1199</c:v>
                </c:pt>
                <c:pt idx="1322">
                  <c:v>1200</c:v>
                </c:pt>
                <c:pt idx="1323">
                  <c:v>1201</c:v>
                </c:pt>
                <c:pt idx="1324">
                  <c:v>1202</c:v>
                </c:pt>
                <c:pt idx="1325">
                  <c:v>1203</c:v>
                </c:pt>
                <c:pt idx="1326">
                  <c:v>1204</c:v>
                </c:pt>
                <c:pt idx="1327">
                  <c:v>1205</c:v>
                </c:pt>
                <c:pt idx="1328">
                  <c:v>1206</c:v>
                </c:pt>
                <c:pt idx="1329">
                  <c:v>1207</c:v>
                </c:pt>
                <c:pt idx="1330">
                  <c:v>1208</c:v>
                </c:pt>
                <c:pt idx="1331">
                  <c:v>1209</c:v>
                </c:pt>
                <c:pt idx="1332">
                  <c:v>1210</c:v>
                </c:pt>
                <c:pt idx="1333">
                  <c:v>1211</c:v>
                </c:pt>
                <c:pt idx="1334">
                  <c:v>1212</c:v>
                </c:pt>
                <c:pt idx="1335">
                  <c:v>1213</c:v>
                </c:pt>
                <c:pt idx="1336">
                  <c:v>1214</c:v>
                </c:pt>
                <c:pt idx="1337">
                  <c:v>1215</c:v>
                </c:pt>
                <c:pt idx="1338">
                  <c:v>1216</c:v>
                </c:pt>
                <c:pt idx="1339">
                  <c:v>1217</c:v>
                </c:pt>
                <c:pt idx="1340">
                  <c:v>1218</c:v>
                </c:pt>
                <c:pt idx="1341">
                  <c:v>1219</c:v>
                </c:pt>
                <c:pt idx="1342">
                  <c:v>1220</c:v>
                </c:pt>
                <c:pt idx="1343">
                  <c:v>1221</c:v>
                </c:pt>
                <c:pt idx="1344">
                  <c:v>1222</c:v>
                </c:pt>
                <c:pt idx="1345">
                  <c:v>1223</c:v>
                </c:pt>
                <c:pt idx="1346">
                  <c:v>1224</c:v>
                </c:pt>
                <c:pt idx="1347">
                  <c:v>1225</c:v>
                </c:pt>
                <c:pt idx="1348">
                  <c:v>1226</c:v>
                </c:pt>
                <c:pt idx="1349">
                  <c:v>1227</c:v>
                </c:pt>
                <c:pt idx="1350">
                  <c:v>1228</c:v>
                </c:pt>
                <c:pt idx="1351">
                  <c:v>1229</c:v>
                </c:pt>
                <c:pt idx="1352">
                  <c:v>1230</c:v>
                </c:pt>
                <c:pt idx="1353">
                  <c:v>1231</c:v>
                </c:pt>
                <c:pt idx="1354">
                  <c:v>1232</c:v>
                </c:pt>
                <c:pt idx="1355">
                  <c:v>1233</c:v>
                </c:pt>
                <c:pt idx="1356">
                  <c:v>1234</c:v>
                </c:pt>
                <c:pt idx="1357">
                  <c:v>1235</c:v>
                </c:pt>
                <c:pt idx="1358">
                  <c:v>1236</c:v>
                </c:pt>
                <c:pt idx="1359">
                  <c:v>1237</c:v>
                </c:pt>
                <c:pt idx="1360">
                  <c:v>1238</c:v>
                </c:pt>
                <c:pt idx="1361">
                  <c:v>1239</c:v>
                </c:pt>
                <c:pt idx="1362">
                  <c:v>1240</c:v>
                </c:pt>
                <c:pt idx="1363">
                  <c:v>1241</c:v>
                </c:pt>
                <c:pt idx="1364">
                  <c:v>1242</c:v>
                </c:pt>
                <c:pt idx="1365">
                  <c:v>1243</c:v>
                </c:pt>
                <c:pt idx="1366">
                  <c:v>1244</c:v>
                </c:pt>
                <c:pt idx="1367">
                  <c:v>1245</c:v>
                </c:pt>
                <c:pt idx="1368">
                  <c:v>1246</c:v>
                </c:pt>
                <c:pt idx="1369">
                  <c:v>1247</c:v>
                </c:pt>
                <c:pt idx="1370">
                  <c:v>1248</c:v>
                </c:pt>
                <c:pt idx="1371">
                  <c:v>1249</c:v>
                </c:pt>
                <c:pt idx="1372">
                  <c:v>1250</c:v>
                </c:pt>
                <c:pt idx="1373">
                  <c:v>1251</c:v>
                </c:pt>
                <c:pt idx="1374">
                  <c:v>1252</c:v>
                </c:pt>
                <c:pt idx="1375">
                  <c:v>1253</c:v>
                </c:pt>
                <c:pt idx="1376">
                  <c:v>1254</c:v>
                </c:pt>
                <c:pt idx="1377">
                  <c:v>1255</c:v>
                </c:pt>
                <c:pt idx="1378">
                  <c:v>1256</c:v>
                </c:pt>
                <c:pt idx="1379">
                  <c:v>1257</c:v>
                </c:pt>
                <c:pt idx="1380">
                  <c:v>1258</c:v>
                </c:pt>
                <c:pt idx="1381">
                  <c:v>1259</c:v>
                </c:pt>
                <c:pt idx="1382">
                  <c:v>1260</c:v>
                </c:pt>
                <c:pt idx="1383">
                  <c:v>1261</c:v>
                </c:pt>
                <c:pt idx="1384">
                  <c:v>1262</c:v>
                </c:pt>
                <c:pt idx="1385">
                  <c:v>1263</c:v>
                </c:pt>
                <c:pt idx="1386">
                  <c:v>1264</c:v>
                </c:pt>
                <c:pt idx="1387">
                  <c:v>1265</c:v>
                </c:pt>
                <c:pt idx="1388">
                  <c:v>1266</c:v>
                </c:pt>
                <c:pt idx="1389">
                  <c:v>1267</c:v>
                </c:pt>
                <c:pt idx="1390">
                  <c:v>1268</c:v>
                </c:pt>
                <c:pt idx="1391">
                  <c:v>1269</c:v>
                </c:pt>
                <c:pt idx="1392">
                  <c:v>1270</c:v>
                </c:pt>
                <c:pt idx="1393">
                  <c:v>1271</c:v>
                </c:pt>
                <c:pt idx="1394">
                  <c:v>1272</c:v>
                </c:pt>
                <c:pt idx="1395">
                  <c:v>1273</c:v>
                </c:pt>
                <c:pt idx="1396">
                  <c:v>1274</c:v>
                </c:pt>
                <c:pt idx="1397">
                  <c:v>1275</c:v>
                </c:pt>
                <c:pt idx="1398">
                  <c:v>1276</c:v>
                </c:pt>
                <c:pt idx="1399">
                  <c:v>1277</c:v>
                </c:pt>
                <c:pt idx="1400">
                  <c:v>1278</c:v>
                </c:pt>
                <c:pt idx="1401">
                  <c:v>1279</c:v>
                </c:pt>
                <c:pt idx="1402">
                  <c:v>1280</c:v>
                </c:pt>
                <c:pt idx="1403">
                  <c:v>1281</c:v>
                </c:pt>
                <c:pt idx="1404">
                  <c:v>1282</c:v>
                </c:pt>
                <c:pt idx="1405">
                  <c:v>1283</c:v>
                </c:pt>
                <c:pt idx="1406">
                  <c:v>1284</c:v>
                </c:pt>
                <c:pt idx="1407">
                  <c:v>1285</c:v>
                </c:pt>
                <c:pt idx="1408">
                  <c:v>1286</c:v>
                </c:pt>
                <c:pt idx="1409">
                  <c:v>1287</c:v>
                </c:pt>
                <c:pt idx="1410">
                  <c:v>1288</c:v>
                </c:pt>
                <c:pt idx="1411">
                  <c:v>1289</c:v>
                </c:pt>
                <c:pt idx="1412">
                  <c:v>1290</c:v>
                </c:pt>
                <c:pt idx="1413">
                  <c:v>1291</c:v>
                </c:pt>
                <c:pt idx="1414">
                  <c:v>1292</c:v>
                </c:pt>
                <c:pt idx="1415">
                  <c:v>1293</c:v>
                </c:pt>
                <c:pt idx="1416">
                  <c:v>1294</c:v>
                </c:pt>
                <c:pt idx="1417">
                  <c:v>1295</c:v>
                </c:pt>
                <c:pt idx="1418">
                  <c:v>1296</c:v>
                </c:pt>
                <c:pt idx="1419">
                  <c:v>1297</c:v>
                </c:pt>
                <c:pt idx="1420">
                  <c:v>1298</c:v>
                </c:pt>
                <c:pt idx="1421">
                  <c:v>1299</c:v>
                </c:pt>
                <c:pt idx="1422">
                  <c:v>1300</c:v>
                </c:pt>
                <c:pt idx="1423">
                  <c:v>1301</c:v>
                </c:pt>
                <c:pt idx="1424">
                  <c:v>1302</c:v>
                </c:pt>
                <c:pt idx="1425">
                  <c:v>1303</c:v>
                </c:pt>
                <c:pt idx="1426">
                  <c:v>1304</c:v>
                </c:pt>
                <c:pt idx="1427">
                  <c:v>1305</c:v>
                </c:pt>
                <c:pt idx="1428">
                  <c:v>1306</c:v>
                </c:pt>
                <c:pt idx="1429">
                  <c:v>1307</c:v>
                </c:pt>
                <c:pt idx="1430">
                  <c:v>1308</c:v>
                </c:pt>
                <c:pt idx="1431">
                  <c:v>1309</c:v>
                </c:pt>
                <c:pt idx="1432">
                  <c:v>1310</c:v>
                </c:pt>
                <c:pt idx="1433">
                  <c:v>1311</c:v>
                </c:pt>
                <c:pt idx="1434">
                  <c:v>1312</c:v>
                </c:pt>
                <c:pt idx="1435">
                  <c:v>1313</c:v>
                </c:pt>
                <c:pt idx="1436">
                  <c:v>1314</c:v>
                </c:pt>
                <c:pt idx="1437">
                  <c:v>1315</c:v>
                </c:pt>
                <c:pt idx="1438">
                  <c:v>1316</c:v>
                </c:pt>
                <c:pt idx="1439">
                  <c:v>1317</c:v>
                </c:pt>
                <c:pt idx="1440">
                  <c:v>1318</c:v>
                </c:pt>
                <c:pt idx="1441">
                  <c:v>1319</c:v>
                </c:pt>
                <c:pt idx="1442">
                  <c:v>1320</c:v>
                </c:pt>
                <c:pt idx="1443">
                  <c:v>1321</c:v>
                </c:pt>
                <c:pt idx="1444">
                  <c:v>1322</c:v>
                </c:pt>
                <c:pt idx="1445">
                  <c:v>1323</c:v>
                </c:pt>
                <c:pt idx="1446">
                  <c:v>1324</c:v>
                </c:pt>
                <c:pt idx="1447">
                  <c:v>1325</c:v>
                </c:pt>
                <c:pt idx="1448">
                  <c:v>1326</c:v>
                </c:pt>
                <c:pt idx="1449">
                  <c:v>1327</c:v>
                </c:pt>
                <c:pt idx="1450">
                  <c:v>1328</c:v>
                </c:pt>
                <c:pt idx="1451">
                  <c:v>1329</c:v>
                </c:pt>
                <c:pt idx="1452">
                  <c:v>1330</c:v>
                </c:pt>
                <c:pt idx="1453">
                  <c:v>1331</c:v>
                </c:pt>
                <c:pt idx="1454">
                  <c:v>1332</c:v>
                </c:pt>
                <c:pt idx="1455">
                  <c:v>1333</c:v>
                </c:pt>
                <c:pt idx="1456">
                  <c:v>1334</c:v>
                </c:pt>
                <c:pt idx="1457">
                  <c:v>1335</c:v>
                </c:pt>
                <c:pt idx="1458">
                  <c:v>1336</c:v>
                </c:pt>
                <c:pt idx="1459">
                  <c:v>1337</c:v>
                </c:pt>
                <c:pt idx="1460">
                  <c:v>1338</c:v>
                </c:pt>
                <c:pt idx="1461">
                  <c:v>1339</c:v>
                </c:pt>
                <c:pt idx="1462">
                  <c:v>1340</c:v>
                </c:pt>
                <c:pt idx="1463">
                  <c:v>1341</c:v>
                </c:pt>
                <c:pt idx="1464">
                  <c:v>1342</c:v>
                </c:pt>
                <c:pt idx="1465">
                  <c:v>1343</c:v>
                </c:pt>
                <c:pt idx="1466">
                  <c:v>1344</c:v>
                </c:pt>
                <c:pt idx="1467">
                  <c:v>1345</c:v>
                </c:pt>
                <c:pt idx="1468">
                  <c:v>1346</c:v>
                </c:pt>
                <c:pt idx="1469">
                  <c:v>1347</c:v>
                </c:pt>
                <c:pt idx="1470">
                  <c:v>1348</c:v>
                </c:pt>
                <c:pt idx="1471">
                  <c:v>1349</c:v>
                </c:pt>
                <c:pt idx="1472">
                  <c:v>1350</c:v>
                </c:pt>
                <c:pt idx="1473">
                  <c:v>1351</c:v>
                </c:pt>
                <c:pt idx="1474">
                  <c:v>1352</c:v>
                </c:pt>
                <c:pt idx="1475">
                  <c:v>1353</c:v>
                </c:pt>
                <c:pt idx="1476">
                  <c:v>1354</c:v>
                </c:pt>
                <c:pt idx="1477">
                  <c:v>1355</c:v>
                </c:pt>
                <c:pt idx="1478">
                  <c:v>1356</c:v>
                </c:pt>
                <c:pt idx="1479">
                  <c:v>1357</c:v>
                </c:pt>
                <c:pt idx="1480">
                  <c:v>1358</c:v>
                </c:pt>
                <c:pt idx="1481">
                  <c:v>1359</c:v>
                </c:pt>
                <c:pt idx="1482">
                  <c:v>1360</c:v>
                </c:pt>
                <c:pt idx="1483">
                  <c:v>1361</c:v>
                </c:pt>
                <c:pt idx="1484">
                  <c:v>1362</c:v>
                </c:pt>
                <c:pt idx="1485">
                  <c:v>1363</c:v>
                </c:pt>
                <c:pt idx="1486">
                  <c:v>1364</c:v>
                </c:pt>
                <c:pt idx="1487">
                  <c:v>1365</c:v>
                </c:pt>
                <c:pt idx="1488">
                  <c:v>1366</c:v>
                </c:pt>
                <c:pt idx="1489">
                  <c:v>1367</c:v>
                </c:pt>
                <c:pt idx="1490">
                  <c:v>1368</c:v>
                </c:pt>
                <c:pt idx="1491">
                  <c:v>1369</c:v>
                </c:pt>
                <c:pt idx="1492">
                  <c:v>1370</c:v>
                </c:pt>
                <c:pt idx="1493">
                  <c:v>1371</c:v>
                </c:pt>
                <c:pt idx="1494">
                  <c:v>1372</c:v>
                </c:pt>
                <c:pt idx="1495">
                  <c:v>1373</c:v>
                </c:pt>
                <c:pt idx="1496">
                  <c:v>1374</c:v>
                </c:pt>
                <c:pt idx="1497">
                  <c:v>1375</c:v>
                </c:pt>
                <c:pt idx="1498">
                  <c:v>1376</c:v>
                </c:pt>
                <c:pt idx="1499">
                  <c:v>1377</c:v>
                </c:pt>
                <c:pt idx="1500">
                  <c:v>1378</c:v>
                </c:pt>
                <c:pt idx="1501">
                  <c:v>1379</c:v>
                </c:pt>
                <c:pt idx="1502">
                  <c:v>1380</c:v>
                </c:pt>
                <c:pt idx="1503">
                  <c:v>1381</c:v>
                </c:pt>
                <c:pt idx="1504">
                  <c:v>1382</c:v>
                </c:pt>
                <c:pt idx="1505">
                  <c:v>1383</c:v>
                </c:pt>
                <c:pt idx="1506">
                  <c:v>1384</c:v>
                </c:pt>
                <c:pt idx="1507">
                  <c:v>1385</c:v>
                </c:pt>
                <c:pt idx="1508">
                  <c:v>1386</c:v>
                </c:pt>
                <c:pt idx="1509">
                  <c:v>1387</c:v>
                </c:pt>
                <c:pt idx="1510">
                  <c:v>1388</c:v>
                </c:pt>
                <c:pt idx="1511">
                  <c:v>1389</c:v>
                </c:pt>
                <c:pt idx="1512">
                  <c:v>1390</c:v>
                </c:pt>
                <c:pt idx="1513">
                  <c:v>1391</c:v>
                </c:pt>
                <c:pt idx="1514">
                  <c:v>1392</c:v>
                </c:pt>
                <c:pt idx="1515">
                  <c:v>1393</c:v>
                </c:pt>
                <c:pt idx="1516">
                  <c:v>1394</c:v>
                </c:pt>
                <c:pt idx="1517">
                  <c:v>1395</c:v>
                </c:pt>
                <c:pt idx="1518">
                  <c:v>1396</c:v>
                </c:pt>
                <c:pt idx="1519">
                  <c:v>1397</c:v>
                </c:pt>
                <c:pt idx="1520">
                  <c:v>1398</c:v>
                </c:pt>
                <c:pt idx="1521">
                  <c:v>1399</c:v>
                </c:pt>
                <c:pt idx="1522">
                  <c:v>1400</c:v>
                </c:pt>
                <c:pt idx="1523">
                  <c:v>1401</c:v>
                </c:pt>
                <c:pt idx="1524">
                  <c:v>1402</c:v>
                </c:pt>
                <c:pt idx="1525">
                  <c:v>1403</c:v>
                </c:pt>
                <c:pt idx="1526">
                  <c:v>1404</c:v>
                </c:pt>
                <c:pt idx="1527">
                  <c:v>1405</c:v>
                </c:pt>
                <c:pt idx="1528">
                  <c:v>1406</c:v>
                </c:pt>
                <c:pt idx="1529">
                  <c:v>1407</c:v>
                </c:pt>
                <c:pt idx="1530">
                  <c:v>1408</c:v>
                </c:pt>
                <c:pt idx="1531">
                  <c:v>1409</c:v>
                </c:pt>
                <c:pt idx="1532">
                  <c:v>1410</c:v>
                </c:pt>
                <c:pt idx="1533">
                  <c:v>1411</c:v>
                </c:pt>
                <c:pt idx="1534">
                  <c:v>1412</c:v>
                </c:pt>
                <c:pt idx="1535">
                  <c:v>1413</c:v>
                </c:pt>
                <c:pt idx="1536">
                  <c:v>1414</c:v>
                </c:pt>
                <c:pt idx="1537">
                  <c:v>1415</c:v>
                </c:pt>
                <c:pt idx="1538">
                  <c:v>1416</c:v>
                </c:pt>
                <c:pt idx="1539">
                  <c:v>1417</c:v>
                </c:pt>
                <c:pt idx="1540">
                  <c:v>1418</c:v>
                </c:pt>
                <c:pt idx="1541">
                  <c:v>1419</c:v>
                </c:pt>
                <c:pt idx="1542">
                  <c:v>1420</c:v>
                </c:pt>
                <c:pt idx="1543">
                  <c:v>1421</c:v>
                </c:pt>
                <c:pt idx="1544">
                  <c:v>1422</c:v>
                </c:pt>
                <c:pt idx="1545">
                  <c:v>1423</c:v>
                </c:pt>
                <c:pt idx="1546">
                  <c:v>1424</c:v>
                </c:pt>
                <c:pt idx="1547">
                  <c:v>1425</c:v>
                </c:pt>
                <c:pt idx="1548">
                  <c:v>1426</c:v>
                </c:pt>
                <c:pt idx="1549">
                  <c:v>1427</c:v>
                </c:pt>
                <c:pt idx="1550">
                  <c:v>1428</c:v>
                </c:pt>
                <c:pt idx="1551">
                  <c:v>1429</c:v>
                </c:pt>
                <c:pt idx="1552">
                  <c:v>1430</c:v>
                </c:pt>
                <c:pt idx="1553">
                  <c:v>1431</c:v>
                </c:pt>
                <c:pt idx="1554">
                  <c:v>1432</c:v>
                </c:pt>
                <c:pt idx="1555">
                  <c:v>1433</c:v>
                </c:pt>
                <c:pt idx="1556">
                  <c:v>1434</c:v>
                </c:pt>
                <c:pt idx="1557">
                  <c:v>1435</c:v>
                </c:pt>
                <c:pt idx="1558">
                  <c:v>1436</c:v>
                </c:pt>
                <c:pt idx="1559">
                  <c:v>1437</c:v>
                </c:pt>
                <c:pt idx="1560">
                  <c:v>1438</c:v>
                </c:pt>
                <c:pt idx="1561">
                  <c:v>1439</c:v>
                </c:pt>
                <c:pt idx="1562">
                  <c:v>1440</c:v>
                </c:pt>
                <c:pt idx="1563">
                  <c:v>1441</c:v>
                </c:pt>
                <c:pt idx="1564">
                  <c:v>1442</c:v>
                </c:pt>
                <c:pt idx="1565">
                  <c:v>1443</c:v>
                </c:pt>
                <c:pt idx="1566">
                  <c:v>1444</c:v>
                </c:pt>
                <c:pt idx="1567">
                  <c:v>1445</c:v>
                </c:pt>
                <c:pt idx="1568">
                  <c:v>1446</c:v>
                </c:pt>
                <c:pt idx="1569">
                  <c:v>1447</c:v>
                </c:pt>
                <c:pt idx="1570">
                  <c:v>1448</c:v>
                </c:pt>
                <c:pt idx="1571">
                  <c:v>1449</c:v>
                </c:pt>
                <c:pt idx="1572">
                  <c:v>1450</c:v>
                </c:pt>
                <c:pt idx="1573">
                  <c:v>1451</c:v>
                </c:pt>
                <c:pt idx="1574">
                  <c:v>1452</c:v>
                </c:pt>
                <c:pt idx="1575">
                  <c:v>1453</c:v>
                </c:pt>
                <c:pt idx="1576">
                  <c:v>1454</c:v>
                </c:pt>
                <c:pt idx="1577">
                  <c:v>1455</c:v>
                </c:pt>
                <c:pt idx="1578">
                  <c:v>1456</c:v>
                </c:pt>
                <c:pt idx="1579">
                  <c:v>1457</c:v>
                </c:pt>
                <c:pt idx="1580">
                  <c:v>1458</c:v>
                </c:pt>
                <c:pt idx="1581">
                  <c:v>1459</c:v>
                </c:pt>
                <c:pt idx="1582">
                  <c:v>1460</c:v>
                </c:pt>
                <c:pt idx="1583">
                  <c:v>1461</c:v>
                </c:pt>
                <c:pt idx="1584">
                  <c:v>1462</c:v>
                </c:pt>
                <c:pt idx="1585">
                  <c:v>1463</c:v>
                </c:pt>
                <c:pt idx="1586">
                  <c:v>1464</c:v>
                </c:pt>
                <c:pt idx="1587">
                  <c:v>1465</c:v>
                </c:pt>
                <c:pt idx="1588">
                  <c:v>1466</c:v>
                </c:pt>
                <c:pt idx="1589">
                  <c:v>1467</c:v>
                </c:pt>
                <c:pt idx="1590">
                  <c:v>1468</c:v>
                </c:pt>
                <c:pt idx="1591">
                  <c:v>1469</c:v>
                </c:pt>
                <c:pt idx="1592">
                  <c:v>1470</c:v>
                </c:pt>
                <c:pt idx="1593">
                  <c:v>1471</c:v>
                </c:pt>
                <c:pt idx="1594">
                  <c:v>1472</c:v>
                </c:pt>
                <c:pt idx="1595">
                  <c:v>1473</c:v>
                </c:pt>
                <c:pt idx="1596">
                  <c:v>1474</c:v>
                </c:pt>
                <c:pt idx="1597">
                  <c:v>1475</c:v>
                </c:pt>
                <c:pt idx="1598">
                  <c:v>1476</c:v>
                </c:pt>
                <c:pt idx="1599">
                  <c:v>1477</c:v>
                </c:pt>
                <c:pt idx="1600">
                  <c:v>1478</c:v>
                </c:pt>
                <c:pt idx="1601">
                  <c:v>1479</c:v>
                </c:pt>
                <c:pt idx="1602">
                  <c:v>1480</c:v>
                </c:pt>
                <c:pt idx="1603">
                  <c:v>1481</c:v>
                </c:pt>
                <c:pt idx="1604">
                  <c:v>1482</c:v>
                </c:pt>
                <c:pt idx="1605">
                  <c:v>1483</c:v>
                </c:pt>
                <c:pt idx="1606">
                  <c:v>1484</c:v>
                </c:pt>
                <c:pt idx="1607">
                  <c:v>1485</c:v>
                </c:pt>
                <c:pt idx="1608">
                  <c:v>1486</c:v>
                </c:pt>
                <c:pt idx="1609">
                  <c:v>1487</c:v>
                </c:pt>
                <c:pt idx="1610">
                  <c:v>1488</c:v>
                </c:pt>
                <c:pt idx="1611">
                  <c:v>1489</c:v>
                </c:pt>
                <c:pt idx="1612">
                  <c:v>1490</c:v>
                </c:pt>
                <c:pt idx="1613">
                  <c:v>1491</c:v>
                </c:pt>
                <c:pt idx="1614">
                  <c:v>1492</c:v>
                </c:pt>
                <c:pt idx="1615">
                  <c:v>1493</c:v>
                </c:pt>
                <c:pt idx="1616">
                  <c:v>1494</c:v>
                </c:pt>
                <c:pt idx="1617">
                  <c:v>1495</c:v>
                </c:pt>
                <c:pt idx="1618">
                  <c:v>1496</c:v>
                </c:pt>
                <c:pt idx="1619">
                  <c:v>1497</c:v>
                </c:pt>
                <c:pt idx="1620">
                  <c:v>1498</c:v>
                </c:pt>
                <c:pt idx="1621">
                  <c:v>1499</c:v>
                </c:pt>
                <c:pt idx="1622">
                  <c:v>1500</c:v>
                </c:pt>
                <c:pt idx="1623">
                  <c:v>1501</c:v>
                </c:pt>
                <c:pt idx="1624">
                  <c:v>1502</c:v>
                </c:pt>
                <c:pt idx="1625">
                  <c:v>1503</c:v>
                </c:pt>
                <c:pt idx="1626">
                  <c:v>1504</c:v>
                </c:pt>
                <c:pt idx="1627">
                  <c:v>1505</c:v>
                </c:pt>
                <c:pt idx="1628">
                  <c:v>1506</c:v>
                </c:pt>
                <c:pt idx="1629">
                  <c:v>1507</c:v>
                </c:pt>
                <c:pt idx="1630">
                  <c:v>1508</c:v>
                </c:pt>
                <c:pt idx="1631">
                  <c:v>1509</c:v>
                </c:pt>
                <c:pt idx="1632">
                  <c:v>1510</c:v>
                </c:pt>
                <c:pt idx="1633">
                  <c:v>1511</c:v>
                </c:pt>
                <c:pt idx="1634">
                  <c:v>1512</c:v>
                </c:pt>
                <c:pt idx="1635">
                  <c:v>1513</c:v>
                </c:pt>
                <c:pt idx="1636">
                  <c:v>1514</c:v>
                </c:pt>
                <c:pt idx="1637">
                  <c:v>1515</c:v>
                </c:pt>
                <c:pt idx="1638">
                  <c:v>1516</c:v>
                </c:pt>
                <c:pt idx="1639">
                  <c:v>1517</c:v>
                </c:pt>
                <c:pt idx="1640">
                  <c:v>1518</c:v>
                </c:pt>
                <c:pt idx="1641">
                  <c:v>1519</c:v>
                </c:pt>
                <c:pt idx="1642">
                  <c:v>1520</c:v>
                </c:pt>
                <c:pt idx="1643">
                  <c:v>1521</c:v>
                </c:pt>
                <c:pt idx="1644">
                  <c:v>1522</c:v>
                </c:pt>
                <c:pt idx="1645">
                  <c:v>1523</c:v>
                </c:pt>
                <c:pt idx="1646">
                  <c:v>1524</c:v>
                </c:pt>
                <c:pt idx="1647">
                  <c:v>1525</c:v>
                </c:pt>
                <c:pt idx="1648">
                  <c:v>1526</c:v>
                </c:pt>
                <c:pt idx="1649">
                  <c:v>1527</c:v>
                </c:pt>
                <c:pt idx="1650">
                  <c:v>1528</c:v>
                </c:pt>
                <c:pt idx="1651">
                  <c:v>1529</c:v>
                </c:pt>
                <c:pt idx="1652">
                  <c:v>1530</c:v>
                </c:pt>
                <c:pt idx="1653">
                  <c:v>1531</c:v>
                </c:pt>
                <c:pt idx="1654">
                  <c:v>1532</c:v>
                </c:pt>
                <c:pt idx="1655">
                  <c:v>1533</c:v>
                </c:pt>
                <c:pt idx="1656">
                  <c:v>1534</c:v>
                </c:pt>
                <c:pt idx="1657">
                  <c:v>1535</c:v>
                </c:pt>
                <c:pt idx="1658">
                  <c:v>1536</c:v>
                </c:pt>
                <c:pt idx="1659">
                  <c:v>1537</c:v>
                </c:pt>
                <c:pt idx="1660">
                  <c:v>1538</c:v>
                </c:pt>
                <c:pt idx="1661">
                  <c:v>1539</c:v>
                </c:pt>
                <c:pt idx="1662">
                  <c:v>1540</c:v>
                </c:pt>
                <c:pt idx="1663">
                  <c:v>1541</c:v>
                </c:pt>
                <c:pt idx="1664">
                  <c:v>1542</c:v>
                </c:pt>
                <c:pt idx="1665">
                  <c:v>1543</c:v>
                </c:pt>
                <c:pt idx="1666">
                  <c:v>1544</c:v>
                </c:pt>
                <c:pt idx="1667">
                  <c:v>1545</c:v>
                </c:pt>
                <c:pt idx="1668">
                  <c:v>1546</c:v>
                </c:pt>
                <c:pt idx="1669">
                  <c:v>1547</c:v>
                </c:pt>
                <c:pt idx="1670">
                  <c:v>1548</c:v>
                </c:pt>
                <c:pt idx="1671">
                  <c:v>1549</c:v>
                </c:pt>
                <c:pt idx="1672">
                  <c:v>1550</c:v>
                </c:pt>
                <c:pt idx="1673">
                  <c:v>1551</c:v>
                </c:pt>
                <c:pt idx="1674">
                  <c:v>1552</c:v>
                </c:pt>
                <c:pt idx="1675">
                  <c:v>1553</c:v>
                </c:pt>
                <c:pt idx="1676">
                  <c:v>1554</c:v>
                </c:pt>
                <c:pt idx="1677">
                  <c:v>1555</c:v>
                </c:pt>
                <c:pt idx="1678">
                  <c:v>1556</c:v>
                </c:pt>
                <c:pt idx="1679">
                  <c:v>1557</c:v>
                </c:pt>
                <c:pt idx="1680">
                  <c:v>1558</c:v>
                </c:pt>
                <c:pt idx="1681">
                  <c:v>1559</c:v>
                </c:pt>
                <c:pt idx="1682">
                  <c:v>1560</c:v>
                </c:pt>
                <c:pt idx="1683">
                  <c:v>1561</c:v>
                </c:pt>
                <c:pt idx="1684">
                  <c:v>1562</c:v>
                </c:pt>
                <c:pt idx="1685">
                  <c:v>1563</c:v>
                </c:pt>
                <c:pt idx="1686">
                  <c:v>1564</c:v>
                </c:pt>
                <c:pt idx="1687">
                  <c:v>1565</c:v>
                </c:pt>
                <c:pt idx="1688">
                  <c:v>1566</c:v>
                </c:pt>
                <c:pt idx="1689">
                  <c:v>1567</c:v>
                </c:pt>
                <c:pt idx="1690">
                  <c:v>1568</c:v>
                </c:pt>
                <c:pt idx="1691">
                  <c:v>1569</c:v>
                </c:pt>
                <c:pt idx="1692">
                  <c:v>1570</c:v>
                </c:pt>
                <c:pt idx="1693">
                  <c:v>1571</c:v>
                </c:pt>
                <c:pt idx="1694">
                  <c:v>1572</c:v>
                </c:pt>
                <c:pt idx="1695">
                  <c:v>1573</c:v>
                </c:pt>
                <c:pt idx="1696">
                  <c:v>1574</c:v>
                </c:pt>
                <c:pt idx="1697">
                  <c:v>1575</c:v>
                </c:pt>
                <c:pt idx="1698">
                  <c:v>1576</c:v>
                </c:pt>
                <c:pt idx="1699">
                  <c:v>1577</c:v>
                </c:pt>
                <c:pt idx="1700">
                  <c:v>1578</c:v>
                </c:pt>
                <c:pt idx="1701">
                  <c:v>1579</c:v>
                </c:pt>
                <c:pt idx="1702">
                  <c:v>1580</c:v>
                </c:pt>
                <c:pt idx="1703">
                  <c:v>1581</c:v>
                </c:pt>
                <c:pt idx="1704">
                  <c:v>1582</c:v>
                </c:pt>
                <c:pt idx="1705">
                  <c:v>1583</c:v>
                </c:pt>
                <c:pt idx="1706">
                  <c:v>1584</c:v>
                </c:pt>
                <c:pt idx="1707">
                  <c:v>1585</c:v>
                </c:pt>
                <c:pt idx="1708">
                  <c:v>1586</c:v>
                </c:pt>
                <c:pt idx="1709">
                  <c:v>1587</c:v>
                </c:pt>
                <c:pt idx="1710">
                  <c:v>1588</c:v>
                </c:pt>
                <c:pt idx="1711">
                  <c:v>1589</c:v>
                </c:pt>
                <c:pt idx="1712">
                  <c:v>1590</c:v>
                </c:pt>
                <c:pt idx="1713">
                  <c:v>1591</c:v>
                </c:pt>
                <c:pt idx="1714">
                  <c:v>1592</c:v>
                </c:pt>
                <c:pt idx="1715">
                  <c:v>1593</c:v>
                </c:pt>
                <c:pt idx="1716">
                  <c:v>1594</c:v>
                </c:pt>
                <c:pt idx="1717">
                  <c:v>1595</c:v>
                </c:pt>
                <c:pt idx="1718">
                  <c:v>1596</c:v>
                </c:pt>
                <c:pt idx="1719">
                  <c:v>1597</c:v>
                </c:pt>
                <c:pt idx="1720">
                  <c:v>1598</c:v>
                </c:pt>
                <c:pt idx="1721">
                  <c:v>1599</c:v>
                </c:pt>
                <c:pt idx="1722">
                  <c:v>1600</c:v>
                </c:pt>
                <c:pt idx="1723">
                  <c:v>1601</c:v>
                </c:pt>
                <c:pt idx="1724">
                  <c:v>1602</c:v>
                </c:pt>
                <c:pt idx="1725">
                  <c:v>1603</c:v>
                </c:pt>
                <c:pt idx="1726">
                  <c:v>1604</c:v>
                </c:pt>
                <c:pt idx="1727">
                  <c:v>1605</c:v>
                </c:pt>
                <c:pt idx="1728">
                  <c:v>1606</c:v>
                </c:pt>
                <c:pt idx="1729">
                  <c:v>1607</c:v>
                </c:pt>
                <c:pt idx="1730">
                  <c:v>1608</c:v>
                </c:pt>
                <c:pt idx="1731">
                  <c:v>1609</c:v>
                </c:pt>
                <c:pt idx="1732">
                  <c:v>1610</c:v>
                </c:pt>
                <c:pt idx="1733">
                  <c:v>1611</c:v>
                </c:pt>
                <c:pt idx="1734">
                  <c:v>1612</c:v>
                </c:pt>
                <c:pt idx="1735">
                  <c:v>1613</c:v>
                </c:pt>
                <c:pt idx="1736">
                  <c:v>1614</c:v>
                </c:pt>
                <c:pt idx="1737">
                  <c:v>1615</c:v>
                </c:pt>
                <c:pt idx="1738">
                  <c:v>1616</c:v>
                </c:pt>
                <c:pt idx="1739">
                  <c:v>1617</c:v>
                </c:pt>
                <c:pt idx="1740">
                  <c:v>1618</c:v>
                </c:pt>
                <c:pt idx="1741">
                  <c:v>1619</c:v>
                </c:pt>
                <c:pt idx="1742">
                  <c:v>1620</c:v>
                </c:pt>
                <c:pt idx="1743">
                  <c:v>1621</c:v>
                </c:pt>
                <c:pt idx="1744">
                  <c:v>1622</c:v>
                </c:pt>
                <c:pt idx="1745">
                  <c:v>1623</c:v>
                </c:pt>
                <c:pt idx="1746">
                  <c:v>1624</c:v>
                </c:pt>
                <c:pt idx="1747">
                  <c:v>1625</c:v>
                </c:pt>
                <c:pt idx="1748">
                  <c:v>1626</c:v>
                </c:pt>
                <c:pt idx="1749">
                  <c:v>1627</c:v>
                </c:pt>
                <c:pt idx="1750">
                  <c:v>1628</c:v>
                </c:pt>
                <c:pt idx="1751">
                  <c:v>1629</c:v>
                </c:pt>
                <c:pt idx="1752">
                  <c:v>1630</c:v>
                </c:pt>
                <c:pt idx="1753">
                  <c:v>1631</c:v>
                </c:pt>
                <c:pt idx="1754">
                  <c:v>1632</c:v>
                </c:pt>
                <c:pt idx="1755">
                  <c:v>1633</c:v>
                </c:pt>
                <c:pt idx="1756">
                  <c:v>1634</c:v>
                </c:pt>
                <c:pt idx="1757">
                  <c:v>1635</c:v>
                </c:pt>
                <c:pt idx="1758">
                  <c:v>1636</c:v>
                </c:pt>
                <c:pt idx="1759">
                  <c:v>1637</c:v>
                </c:pt>
                <c:pt idx="1760">
                  <c:v>1638</c:v>
                </c:pt>
                <c:pt idx="1761">
                  <c:v>1639</c:v>
                </c:pt>
                <c:pt idx="1762">
                  <c:v>1640</c:v>
                </c:pt>
                <c:pt idx="1763">
                  <c:v>1641</c:v>
                </c:pt>
                <c:pt idx="1764">
                  <c:v>1642</c:v>
                </c:pt>
                <c:pt idx="1765">
                  <c:v>1643</c:v>
                </c:pt>
                <c:pt idx="1766">
                  <c:v>1644</c:v>
                </c:pt>
                <c:pt idx="1767">
                  <c:v>1645</c:v>
                </c:pt>
                <c:pt idx="1768">
                  <c:v>1646</c:v>
                </c:pt>
                <c:pt idx="1769">
                  <c:v>1647</c:v>
                </c:pt>
                <c:pt idx="1770">
                  <c:v>1648</c:v>
                </c:pt>
                <c:pt idx="1771">
                  <c:v>1649</c:v>
                </c:pt>
                <c:pt idx="1772">
                  <c:v>1650</c:v>
                </c:pt>
                <c:pt idx="1773">
                  <c:v>1651</c:v>
                </c:pt>
                <c:pt idx="1774">
                  <c:v>1652</c:v>
                </c:pt>
                <c:pt idx="1775">
                  <c:v>1653</c:v>
                </c:pt>
                <c:pt idx="1776">
                  <c:v>1654</c:v>
                </c:pt>
                <c:pt idx="1777">
                  <c:v>1655</c:v>
                </c:pt>
                <c:pt idx="1778">
                  <c:v>1656</c:v>
                </c:pt>
                <c:pt idx="1779">
                  <c:v>1657</c:v>
                </c:pt>
                <c:pt idx="1780">
                  <c:v>1658</c:v>
                </c:pt>
                <c:pt idx="1781">
                  <c:v>1659</c:v>
                </c:pt>
                <c:pt idx="1782">
                  <c:v>1660</c:v>
                </c:pt>
                <c:pt idx="1783">
                  <c:v>1661</c:v>
                </c:pt>
                <c:pt idx="1784">
                  <c:v>1662</c:v>
                </c:pt>
                <c:pt idx="1785">
                  <c:v>1663</c:v>
                </c:pt>
                <c:pt idx="1786">
                  <c:v>1664</c:v>
                </c:pt>
                <c:pt idx="1787">
                  <c:v>1665</c:v>
                </c:pt>
                <c:pt idx="1788">
                  <c:v>1666</c:v>
                </c:pt>
                <c:pt idx="1789">
                  <c:v>1667</c:v>
                </c:pt>
                <c:pt idx="1790">
                  <c:v>1668</c:v>
                </c:pt>
                <c:pt idx="1791">
                  <c:v>1669</c:v>
                </c:pt>
                <c:pt idx="1792">
                  <c:v>1670</c:v>
                </c:pt>
                <c:pt idx="1793">
                  <c:v>1671</c:v>
                </c:pt>
                <c:pt idx="1794">
                  <c:v>1672</c:v>
                </c:pt>
                <c:pt idx="1795">
                  <c:v>1673</c:v>
                </c:pt>
                <c:pt idx="1796">
                  <c:v>1674</c:v>
                </c:pt>
                <c:pt idx="1797">
                  <c:v>1675</c:v>
                </c:pt>
                <c:pt idx="1798">
                  <c:v>1676</c:v>
                </c:pt>
                <c:pt idx="1799">
                  <c:v>1677</c:v>
                </c:pt>
                <c:pt idx="1800">
                  <c:v>1678</c:v>
                </c:pt>
                <c:pt idx="1801">
                  <c:v>1679</c:v>
                </c:pt>
                <c:pt idx="1802">
                  <c:v>1680</c:v>
                </c:pt>
                <c:pt idx="1803">
                  <c:v>1681</c:v>
                </c:pt>
                <c:pt idx="1804">
                  <c:v>1682</c:v>
                </c:pt>
                <c:pt idx="1805">
                  <c:v>1683</c:v>
                </c:pt>
                <c:pt idx="1806">
                  <c:v>1684</c:v>
                </c:pt>
                <c:pt idx="1807">
                  <c:v>1685</c:v>
                </c:pt>
                <c:pt idx="1808">
                  <c:v>1686</c:v>
                </c:pt>
                <c:pt idx="1809">
                  <c:v>1687</c:v>
                </c:pt>
                <c:pt idx="1810">
                  <c:v>1688</c:v>
                </c:pt>
                <c:pt idx="1811">
                  <c:v>1689</c:v>
                </c:pt>
                <c:pt idx="1812">
                  <c:v>1690</c:v>
                </c:pt>
                <c:pt idx="1813">
                  <c:v>1691</c:v>
                </c:pt>
                <c:pt idx="1814">
                  <c:v>1692</c:v>
                </c:pt>
                <c:pt idx="1815">
                  <c:v>1693</c:v>
                </c:pt>
                <c:pt idx="1816">
                  <c:v>1694</c:v>
                </c:pt>
                <c:pt idx="1817">
                  <c:v>1695</c:v>
                </c:pt>
                <c:pt idx="1818">
                  <c:v>1696</c:v>
                </c:pt>
                <c:pt idx="1819">
                  <c:v>1697</c:v>
                </c:pt>
                <c:pt idx="1820">
                  <c:v>1698</c:v>
                </c:pt>
                <c:pt idx="1821">
                  <c:v>1699</c:v>
                </c:pt>
                <c:pt idx="1822">
                  <c:v>1700</c:v>
                </c:pt>
                <c:pt idx="1823">
                  <c:v>1701</c:v>
                </c:pt>
                <c:pt idx="1824">
                  <c:v>1702</c:v>
                </c:pt>
                <c:pt idx="1825">
                  <c:v>1703</c:v>
                </c:pt>
                <c:pt idx="1826">
                  <c:v>1704</c:v>
                </c:pt>
                <c:pt idx="1827">
                  <c:v>1705</c:v>
                </c:pt>
                <c:pt idx="1828">
                  <c:v>1706</c:v>
                </c:pt>
                <c:pt idx="1829">
                  <c:v>1707</c:v>
                </c:pt>
                <c:pt idx="1830">
                  <c:v>1708</c:v>
                </c:pt>
                <c:pt idx="1831">
                  <c:v>1709</c:v>
                </c:pt>
                <c:pt idx="1832">
                  <c:v>1710</c:v>
                </c:pt>
                <c:pt idx="1833">
                  <c:v>1711</c:v>
                </c:pt>
                <c:pt idx="1834">
                  <c:v>1712</c:v>
                </c:pt>
                <c:pt idx="1835">
                  <c:v>1713</c:v>
                </c:pt>
                <c:pt idx="1836">
                  <c:v>1714</c:v>
                </c:pt>
                <c:pt idx="1837">
                  <c:v>1715</c:v>
                </c:pt>
                <c:pt idx="1838">
                  <c:v>1716</c:v>
                </c:pt>
                <c:pt idx="1839">
                  <c:v>1717</c:v>
                </c:pt>
                <c:pt idx="1840">
                  <c:v>1718</c:v>
                </c:pt>
                <c:pt idx="1841">
                  <c:v>1719</c:v>
                </c:pt>
                <c:pt idx="1842">
                  <c:v>1720</c:v>
                </c:pt>
                <c:pt idx="1843">
                  <c:v>1721</c:v>
                </c:pt>
                <c:pt idx="1844">
                  <c:v>1722</c:v>
                </c:pt>
                <c:pt idx="1845">
                  <c:v>1723</c:v>
                </c:pt>
                <c:pt idx="1846">
                  <c:v>1724</c:v>
                </c:pt>
                <c:pt idx="1847">
                  <c:v>1725</c:v>
                </c:pt>
                <c:pt idx="1848">
                  <c:v>1726</c:v>
                </c:pt>
                <c:pt idx="1849">
                  <c:v>1727</c:v>
                </c:pt>
                <c:pt idx="1850">
                  <c:v>1728</c:v>
                </c:pt>
                <c:pt idx="1851">
                  <c:v>1729</c:v>
                </c:pt>
                <c:pt idx="1852">
                  <c:v>1730</c:v>
                </c:pt>
                <c:pt idx="1853">
                  <c:v>1731</c:v>
                </c:pt>
                <c:pt idx="1854">
                  <c:v>1732</c:v>
                </c:pt>
                <c:pt idx="1855">
                  <c:v>1733</c:v>
                </c:pt>
                <c:pt idx="1856">
                  <c:v>1734</c:v>
                </c:pt>
                <c:pt idx="1857">
                  <c:v>1735</c:v>
                </c:pt>
                <c:pt idx="1858">
                  <c:v>1736</c:v>
                </c:pt>
                <c:pt idx="1859">
                  <c:v>1737</c:v>
                </c:pt>
                <c:pt idx="1860">
                  <c:v>1738</c:v>
                </c:pt>
                <c:pt idx="1861">
                  <c:v>1739</c:v>
                </c:pt>
                <c:pt idx="1862">
                  <c:v>1740</c:v>
                </c:pt>
                <c:pt idx="1863">
                  <c:v>1741</c:v>
                </c:pt>
                <c:pt idx="1864">
                  <c:v>1742</c:v>
                </c:pt>
                <c:pt idx="1865">
                  <c:v>1743</c:v>
                </c:pt>
                <c:pt idx="1866">
                  <c:v>1744</c:v>
                </c:pt>
                <c:pt idx="1867">
                  <c:v>1745</c:v>
                </c:pt>
                <c:pt idx="1868">
                  <c:v>1746</c:v>
                </c:pt>
                <c:pt idx="1869">
                  <c:v>1747</c:v>
                </c:pt>
                <c:pt idx="1870">
                  <c:v>1748</c:v>
                </c:pt>
                <c:pt idx="1871">
                  <c:v>1749</c:v>
                </c:pt>
                <c:pt idx="1872">
                  <c:v>1750</c:v>
                </c:pt>
                <c:pt idx="1873">
                  <c:v>1751</c:v>
                </c:pt>
                <c:pt idx="1874">
                  <c:v>1752</c:v>
                </c:pt>
                <c:pt idx="1875">
                  <c:v>1753</c:v>
                </c:pt>
                <c:pt idx="1876">
                  <c:v>1754</c:v>
                </c:pt>
                <c:pt idx="1877">
                  <c:v>1755</c:v>
                </c:pt>
                <c:pt idx="1878">
                  <c:v>1756</c:v>
                </c:pt>
                <c:pt idx="1879">
                  <c:v>1757</c:v>
                </c:pt>
                <c:pt idx="1880">
                  <c:v>1758</c:v>
                </c:pt>
                <c:pt idx="1881">
                  <c:v>1759</c:v>
                </c:pt>
                <c:pt idx="1882">
                  <c:v>1760</c:v>
                </c:pt>
                <c:pt idx="1883">
                  <c:v>1761</c:v>
                </c:pt>
                <c:pt idx="1884">
                  <c:v>1762</c:v>
                </c:pt>
                <c:pt idx="1885">
                  <c:v>1763</c:v>
                </c:pt>
                <c:pt idx="1886">
                  <c:v>1764</c:v>
                </c:pt>
                <c:pt idx="1887">
                  <c:v>1765</c:v>
                </c:pt>
                <c:pt idx="1888">
                  <c:v>1766</c:v>
                </c:pt>
                <c:pt idx="1889">
                  <c:v>1767</c:v>
                </c:pt>
                <c:pt idx="1890">
                  <c:v>1768</c:v>
                </c:pt>
                <c:pt idx="1891">
                  <c:v>1769</c:v>
                </c:pt>
                <c:pt idx="1892">
                  <c:v>1770</c:v>
                </c:pt>
                <c:pt idx="1893">
                  <c:v>1771</c:v>
                </c:pt>
                <c:pt idx="1894">
                  <c:v>1772</c:v>
                </c:pt>
                <c:pt idx="1895">
                  <c:v>1773</c:v>
                </c:pt>
                <c:pt idx="1896">
                  <c:v>1774</c:v>
                </c:pt>
                <c:pt idx="1897">
                  <c:v>1775</c:v>
                </c:pt>
                <c:pt idx="1898">
                  <c:v>1776</c:v>
                </c:pt>
                <c:pt idx="1899">
                  <c:v>1777</c:v>
                </c:pt>
                <c:pt idx="1900">
                  <c:v>1778</c:v>
                </c:pt>
                <c:pt idx="1901">
                  <c:v>1779</c:v>
                </c:pt>
                <c:pt idx="1902">
                  <c:v>1780</c:v>
                </c:pt>
                <c:pt idx="1903">
                  <c:v>1781</c:v>
                </c:pt>
                <c:pt idx="1904">
                  <c:v>1782</c:v>
                </c:pt>
                <c:pt idx="1905">
                  <c:v>1783</c:v>
                </c:pt>
                <c:pt idx="1906">
                  <c:v>1784</c:v>
                </c:pt>
                <c:pt idx="1907">
                  <c:v>1785</c:v>
                </c:pt>
                <c:pt idx="1908">
                  <c:v>1786</c:v>
                </c:pt>
                <c:pt idx="1909">
                  <c:v>1787</c:v>
                </c:pt>
                <c:pt idx="1910">
                  <c:v>1788</c:v>
                </c:pt>
                <c:pt idx="1911">
                  <c:v>1789</c:v>
                </c:pt>
                <c:pt idx="1912">
                  <c:v>1790</c:v>
                </c:pt>
                <c:pt idx="1913">
                  <c:v>1791</c:v>
                </c:pt>
                <c:pt idx="1914">
                  <c:v>1792</c:v>
                </c:pt>
                <c:pt idx="1915">
                  <c:v>1793</c:v>
                </c:pt>
                <c:pt idx="1916">
                  <c:v>1794</c:v>
                </c:pt>
                <c:pt idx="1917">
                  <c:v>1795</c:v>
                </c:pt>
                <c:pt idx="1918">
                  <c:v>1796</c:v>
                </c:pt>
                <c:pt idx="1919">
                  <c:v>1797</c:v>
                </c:pt>
                <c:pt idx="1920">
                  <c:v>1798</c:v>
                </c:pt>
                <c:pt idx="1921">
                  <c:v>1799</c:v>
                </c:pt>
                <c:pt idx="1922">
                  <c:v>1800</c:v>
                </c:pt>
                <c:pt idx="1923">
                  <c:v>1801</c:v>
                </c:pt>
                <c:pt idx="1924">
                  <c:v>1802</c:v>
                </c:pt>
                <c:pt idx="1925">
                  <c:v>1803</c:v>
                </c:pt>
                <c:pt idx="1926">
                  <c:v>1804</c:v>
                </c:pt>
                <c:pt idx="1927">
                  <c:v>1805</c:v>
                </c:pt>
                <c:pt idx="1928">
                  <c:v>1806</c:v>
                </c:pt>
                <c:pt idx="1929">
                  <c:v>1807</c:v>
                </c:pt>
                <c:pt idx="1930">
                  <c:v>1808</c:v>
                </c:pt>
                <c:pt idx="1931">
                  <c:v>1809</c:v>
                </c:pt>
                <c:pt idx="1932">
                  <c:v>1810</c:v>
                </c:pt>
                <c:pt idx="1933">
                  <c:v>1811</c:v>
                </c:pt>
                <c:pt idx="1934">
                  <c:v>1812</c:v>
                </c:pt>
                <c:pt idx="1935">
                  <c:v>1813</c:v>
                </c:pt>
                <c:pt idx="1936">
                  <c:v>1814</c:v>
                </c:pt>
                <c:pt idx="1937">
                  <c:v>1815</c:v>
                </c:pt>
                <c:pt idx="1938">
                  <c:v>1816</c:v>
                </c:pt>
                <c:pt idx="1939">
                  <c:v>1817</c:v>
                </c:pt>
                <c:pt idx="1940">
                  <c:v>1818</c:v>
                </c:pt>
                <c:pt idx="1941">
                  <c:v>1819</c:v>
                </c:pt>
                <c:pt idx="1942">
                  <c:v>1820</c:v>
                </c:pt>
                <c:pt idx="1943">
                  <c:v>1821</c:v>
                </c:pt>
                <c:pt idx="1944">
                  <c:v>1822</c:v>
                </c:pt>
                <c:pt idx="1945">
                  <c:v>1823</c:v>
                </c:pt>
                <c:pt idx="1946">
                  <c:v>1824</c:v>
                </c:pt>
                <c:pt idx="1947">
                  <c:v>1825</c:v>
                </c:pt>
                <c:pt idx="1948">
                  <c:v>1826</c:v>
                </c:pt>
                <c:pt idx="1949">
                  <c:v>1827</c:v>
                </c:pt>
                <c:pt idx="1950">
                  <c:v>1828</c:v>
                </c:pt>
                <c:pt idx="1951">
                  <c:v>1829</c:v>
                </c:pt>
                <c:pt idx="1952">
                  <c:v>1830</c:v>
                </c:pt>
                <c:pt idx="1953">
                  <c:v>1831</c:v>
                </c:pt>
                <c:pt idx="1954">
                  <c:v>1832</c:v>
                </c:pt>
              </c:strCache>
            </c:strRef>
          </c:xVal>
          <c:yVal>
            <c:numRef>
              <c:f>Lexan1!$B:$B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-38.528882787797095</c:v>
                </c:pt>
                <c:pt idx="3">
                  <c:v>33.897205088334395</c:v>
                </c:pt>
                <c:pt idx="4">
                  <c:v>40.256685966005598</c:v>
                </c:pt>
                <c:pt idx="5">
                  <c:v>17.292448210566047</c:v>
                </c:pt>
                <c:pt idx="6">
                  <c:v>10.357895391883806</c:v>
                </c:pt>
                <c:pt idx="7">
                  <c:v>4.6524723067641975</c:v>
                </c:pt>
                <c:pt idx="8">
                  <c:v>12.691858826679301</c:v>
                </c:pt>
                <c:pt idx="9">
                  <c:v>20.941095029545988</c:v>
                </c:pt>
                <c:pt idx="10">
                  <c:v>29.586352970145558</c:v>
                </c:pt>
                <c:pt idx="11">
                  <c:v>25.032373375092501</c:v>
                </c:pt>
                <c:pt idx="12">
                  <c:v>22.925704769541689</c:v>
                </c:pt>
                <c:pt idx="13">
                  <c:v>17.487037847380464</c:v>
                </c:pt>
                <c:pt idx="14">
                  <c:v>7.4707853305329097</c:v>
                </c:pt>
                <c:pt idx="15">
                  <c:v>8.6290870564181006</c:v>
                </c:pt>
                <c:pt idx="16">
                  <c:v>5.7875275844932199</c:v>
                </c:pt>
                <c:pt idx="17">
                  <c:v>2.6689101376339202</c:v>
                </c:pt>
                <c:pt idx="18">
                  <c:v>7.5826819358724196</c:v>
                </c:pt>
                <c:pt idx="19">
                  <c:v>12.2946113085899</c:v>
                </c:pt>
                <c:pt idx="20">
                  <c:v>7.6865182029521097</c:v>
                </c:pt>
                <c:pt idx="21">
                  <c:v>2.7195473995379702</c:v>
                </c:pt>
                <c:pt idx="22">
                  <c:v>25.154038163579632</c:v>
                </c:pt>
                <c:pt idx="23">
                  <c:v>4.7021313864459495</c:v>
                </c:pt>
                <c:pt idx="24">
                  <c:v>-6.5876998024865401</c:v>
                </c:pt>
                <c:pt idx="25">
                  <c:v>-18.009382655861589</c:v>
                </c:pt>
                <c:pt idx="26">
                  <c:v>2.9535121381212877</c:v>
                </c:pt>
                <c:pt idx="27">
                  <c:v>-6.1475237002979055</c:v>
                </c:pt>
                <c:pt idx="28">
                  <c:v>4.9629550913490297</c:v>
                </c:pt>
                <c:pt idx="29">
                  <c:v>9.5380767068629879</c:v>
                </c:pt>
                <c:pt idx="30">
                  <c:v>5.0319648544945599</c:v>
                </c:pt>
                <c:pt idx="31">
                  <c:v>4.6087744753746414</c:v>
                </c:pt>
                <c:pt idx="32">
                  <c:v>24.2563687998293</c:v>
                </c:pt>
                <c:pt idx="33">
                  <c:v>22.043305223895299</c:v>
                </c:pt>
                <c:pt idx="34">
                  <c:v>18.531532265792787</c:v>
                </c:pt>
                <c:pt idx="35">
                  <c:v>15.348132515851304</c:v>
                </c:pt>
                <c:pt idx="36">
                  <c:v>12.679573437083199</c:v>
                </c:pt>
                <c:pt idx="37">
                  <c:v>31.2729161917384</c:v>
                </c:pt>
                <c:pt idx="38">
                  <c:v>38.400842190053595</c:v>
                </c:pt>
                <c:pt idx="39">
                  <c:v>16.052417349273586</c:v>
                </c:pt>
                <c:pt idx="40">
                  <c:v>6.9679353974247045</c:v>
                </c:pt>
                <c:pt idx="41">
                  <c:v>16.223201337397263</c:v>
                </c:pt>
                <c:pt idx="42">
                  <c:v>24.335522036289763</c:v>
                </c:pt>
                <c:pt idx="43">
                  <c:v>28.2422711460245</c:v>
                </c:pt>
                <c:pt idx="44">
                  <c:v>16.824912474227286</c:v>
                </c:pt>
                <c:pt idx="45">
                  <c:v>5.649561784119677</c:v>
                </c:pt>
                <c:pt idx="46">
                  <c:v>15.2162552994888</c:v>
                </c:pt>
                <c:pt idx="47">
                  <c:v>-1.485636502279486</c:v>
                </c:pt>
                <c:pt idx="48">
                  <c:v>5.9911322333577095</c:v>
                </c:pt>
                <c:pt idx="49">
                  <c:v>-1.8785114673427101</c:v>
                </c:pt>
                <c:pt idx="50">
                  <c:v>-6.6871508346214297</c:v>
                </c:pt>
                <c:pt idx="51">
                  <c:v>-7.8231876763146593E-3</c:v>
                </c:pt>
                <c:pt idx="52">
                  <c:v>6.8881718108969077</c:v>
                </c:pt>
                <c:pt idx="53">
                  <c:v>13.845243769088</c:v>
                </c:pt>
                <c:pt idx="54">
                  <c:v>24.069386601691789</c:v>
                </c:pt>
                <c:pt idx="55">
                  <c:v>9.7592084002139483</c:v>
                </c:pt>
                <c:pt idx="56">
                  <c:v>-3.1059120574396601</c:v>
                </c:pt>
                <c:pt idx="57">
                  <c:v>3.2543418795535</c:v>
                </c:pt>
                <c:pt idx="58">
                  <c:v>9.9858850555780609</c:v>
                </c:pt>
                <c:pt idx="59">
                  <c:v>6.4656293039986901</c:v>
                </c:pt>
                <c:pt idx="60">
                  <c:v>3.30745336522744</c:v>
                </c:pt>
                <c:pt idx="61">
                  <c:v>-0.14622508315586247</c:v>
                </c:pt>
                <c:pt idx="62">
                  <c:v>-0.72064165463046337</c:v>
                </c:pt>
                <c:pt idx="63">
                  <c:v>-1.2773408234005801</c:v>
                </c:pt>
                <c:pt idx="64">
                  <c:v>-1.8358687996885599</c:v>
                </c:pt>
                <c:pt idx="65">
                  <c:v>-2.1141205223167012</c:v>
                </c:pt>
                <c:pt idx="66">
                  <c:v>-23.402644779298967</c:v>
                </c:pt>
                <c:pt idx="67">
                  <c:v>-14.1106720699667</c:v>
                </c:pt>
                <c:pt idx="68">
                  <c:v>-21.427386689460789</c:v>
                </c:pt>
                <c:pt idx="69">
                  <c:v>-17.682719484583647</c:v>
                </c:pt>
                <c:pt idx="70">
                  <c:v>-13.9751515119908</c:v>
                </c:pt>
                <c:pt idx="71">
                  <c:v>6.8368546039893401</c:v>
                </c:pt>
                <c:pt idx="72">
                  <c:v>2.0949651296375067</c:v>
                </c:pt>
                <c:pt idx="73">
                  <c:v>-0.12526917991314687</c:v>
                </c:pt>
                <c:pt idx="74">
                  <c:v>3.2058628875131867</c:v>
                </c:pt>
                <c:pt idx="75">
                  <c:v>6.6782100750054507</c:v>
                </c:pt>
                <c:pt idx="76">
                  <c:v>11.827296722968599</c:v>
                </c:pt>
                <c:pt idx="77">
                  <c:v>17.828882914342199</c:v>
                </c:pt>
                <c:pt idx="78">
                  <c:v>23.278615773142587</c:v>
                </c:pt>
                <c:pt idx="79">
                  <c:v>25.027254785043301</c:v>
                </c:pt>
                <c:pt idx="80">
                  <c:v>8.8760214851122985</c:v>
                </c:pt>
                <c:pt idx="81">
                  <c:v>15.580702354561502</c:v>
                </c:pt>
                <c:pt idx="82">
                  <c:v>18.243211233881354</c:v>
                </c:pt>
                <c:pt idx="83">
                  <c:v>15.990785017754416</c:v>
                </c:pt>
                <c:pt idx="84">
                  <c:v>-9.1552414426429043E-2</c:v>
                </c:pt>
                <c:pt idx="85">
                  <c:v>6.7770114698858555</c:v>
                </c:pt>
                <c:pt idx="86">
                  <c:v>-9.476598505362988</c:v>
                </c:pt>
                <c:pt idx="87">
                  <c:v>-2.8076280771892277</c:v>
                </c:pt>
                <c:pt idx="88">
                  <c:v>-0.136698595325811</c:v>
                </c:pt>
                <c:pt idx="89">
                  <c:v>-1.23286504876575</c:v>
                </c:pt>
                <c:pt idx="90">
                  <c:v>-2.3003564753887247</c:v>
                </c:pt>
                <c:pt idx="91">
                  <c:v>-9.2092789221343612</c:v>
                </c:pt>
                <c:pt idx="92">
                  <c:v>-13.926320597068599</c:v>
                </c:pt>
                <c:pt idx="93">
                  <c:v>-9.2090088620925439</c:v>
                </c:pt>
                <c:pt idx="94">
                  <c:v>-13.834481367427102</c:v>
                </c:pt>
                <c:pt idx="95">
                  <c:v>-3.4559884752529397</c:v>
                </c:pt>
                <c:pt idx="96">
                  <c:v>6.5259856124374034</c:v>
                </c:pt>
                <c:pt idx="97">
                  <c:v>13.2645663909168</c:v>
                </c:pt>
                <c:pt idx="98">
                  <c:v>6.3988555885610765</c:v>
                </c:pt>
                <c:pt idx="99">
                  <c:v>6.8951226728548995</c:v>
                </c:pt>
                <c:pt idx="100">
                  <c:v>7.5152530628867495</c:v>
                </c:pt>
                <c:pt idx="101">
                  <c:v>8.0946789941077686</c:v>
                </c:pt>
                <c:pt idx="102">
                  <c:v>6.4521168857453155</c:v>
                </c:pt>
                <c:pt idx="103">
                  <c:v>8.7695921186703796</c:v>
                </c:pt>
                <c:pt idx="104">
                  <c:v>15.074370086041601</c:v>
                </c:pt>
                <c:pt idx="105">
                  <c:v>6.2095260711493401</c:v>
                </c:pt>
                <c:pt idx="106">
                  <c:v>7.4937149358208899</c:v>
                </c:pt>
                <c:pt idx="107">
                  <c:v>8.8481028959953498</c:v>
                </c:pt>
                <c:pt idx="108">
                  <c:v>6.5989050874055275</c:v>
                </c:pt>
                <c:pt idx="109">
                  <c:v>-7.0715311501466598</c:v>
                </c:pt>
                <c:pt idx="110">
                  <c:v>-2.5538945542566944</c:v>
                </c:pt>
                <c:pt idx="111">
                  <c:v>2.1428415810354999</c:v>
                </c:pt>
                <c:pt idx="112">
                  <c:v>-2.6890676914767</c:v>
                </c:pt>
                <c:pt idx="113">
                  <c:v>2.205282206716336</c:v>
                </c:pt>
                <c:pt idx="114">
                  <c:v>7.0222813784386906</c:v>
                </c:pt>
                <c:pt idx="115">
                  <c:v>2.1763946607112299</c:v>
                </c:pt>
                <c:pt idx="116">
                  <c:v>-0.30550141634105998</c:v>
                </c:pt>
                <c:pt idx="117">
                  <c:v>7.0716055936523201</c:v>
                </c:pt>
                <c:pt idx="118">
                  <c:v>-2.3846933418898701</c:v>
                </c:pt>
                <c:pt idx="119">
                  <c:v>5.4978172480262657</c:v>
                </c:pt>
                <c:pt idx="120">
                  <c:v>13.8081227473492</c:v>
                </c:pt>
                <c:pt idx="121">
                  <c:v>15.46858901996624</c:v>
                </c:pt>
                <c:pt idx="122">
                  <c:v>16.244468966520888</c:v>
                </c:pt>
                <c:pt idx="123">
                  <c:v>6.8768821081993199</c:v>
                </c:pt>
                <c:pt idx="124">
                  <c:v>-2.718718912286914</c:v>
                </c:pt>
                <c:pt idx="125">
                  <c:v>6.6022781196431479</c:v>
                </c:pt>
                <c:pt idx="126">
                  <c:v>4.1991276028317301</c:v>
                </c:pt>
                <c:pt idx="127">
                  <c:v>1.86268626702583</c:v>
                </c:pt>
                <c:pt idx="128">
                  <c:v>-0.41364035605102079</c:v>
                </c:pt>
                <c:pt idx="129">
                  <c:v>6.7801087930199104</c:v>
                </c:pt>
                <c:pt idx="130">
                  <c:v>-2.9854634653282552</c:v>
                </c:pt>
                <c:pt idx="131">
                  <c:v>2.0250362551308498</c:v>
                </c:pt>
                <c:pt idx="132">
                  <c:v>6.7622274588215996</c:v>
                </c:pt>
                <c:pt idx="133">
                  <c:v>8.8829494377071878</c:v>
                </c:pt>
                <c:pt idx="134">
                  <c:v>-0.43692157034850487</c:v>
                </c:pt>
                <c:pt idx="135">
                  <c:v>-7.62504809270858</c:v>
                </c:pt>
                <c:pt idx="136">
                  <c:v>-0.42428153606583202</c:v>
                </c:pt>
                <c:pt idx="137">
                  <c:v>6.54336403987653</c:v>
                </c:pt>
                <c:pt idx="138">
                  <c:v>1.9390988778127101</c:v>
                </c:pt>
                <c:pt idx="139">
                  <c:v>6.4048312931362785</c:v>
                </c:pt>
                <c:pt idx="140">
                  <c:v>15.864443311878418</c:v>
                </c:pt>
                <c:pt idx="141">
                  <c:v>6.9917449882644513</c:v>
                </c:pt>
                <c:pt idx="142">
                  <c:v>2.8807374104346999</c:v>
                </c:pt>
                <c:pt idx="143">
                  <c:v>5.2690673894471534</c:v>
                </c:pt>
                <c:pt idx="144">
                  <c:v>7.7064518579764076</c:v>
                </c:pt>
                <c:pt idx="145">
                  <c:v>19.917777473539363</c:v>
                </c:pt>
                <c:pt idx="146">
                  <c:v>18.493141252901459</c:v>
                </c:pt>
                <c:pt idx="147">
                  <c:v>17.217777278183689</c:v>
                </c:pt>
                <c:pt idx="148">
                  <c:v>27.003014506090501</c:v>
                </c:pt>
                <c:pt idx="149">
                  <c:v>17.084842852596786</c:v>
                </c:pt>
                <c:pt idx="150">
                  <c:v>12.234111148384565</c:v>
                </c:pt>
                <c:pt idx="151">
                  <c:v>7.3727632174329196</c:v>
                </c:pt>
                <c:pt idx="152">
                  <c:v>2.648875541896234</c:v>
                </c:pt>
                <c:pt idx="153">
                  <c:v>-1.6446982297975401</c:v>
                </c:pt>
                <c:pt idx="154">
                  <c:v>-6.1983311783796875</c:v>
                </c:pt>
                <c:pt idx="155">
                  <c:v>7.3619075605372997</c:v>
                </c:pt>
                <c:pt idx="156">
                  <c:v>12.1961777386277</c:v>
                </c:pt>
                <c:pt idx="157">
                  <c:v>17.259420337334689</c:v>
                </c:pt>
                <c:pt idx="158">
                  <c:v>7.79057750426733</c:v>
                </c:pt>
                <c:pt idx="159">
                  <c:v>-1.84194608959331</c:v>
                </c:pt>
                <c:pt idx="160">
                  <c:v>6.6453706962892465</c:v>
                </c:pt>
                <c:pt idx="161">
                  <c:v>15.683990557973916</c:v>
                </c:pt>
                <c:pt idx="162">
                  <c:v>24.924533038983647</c:v>
                </c:pt>
                <c:pt idx="163">
                  <c:v>9.802450672022692</c:v>
                </c:pt>
                <c:pt idx="164">
                  <c:v>4.4166248014050096</c:v>
                </c:pt>
                <c:pt idx="165">
                  <c:v>-0.31072673560587788</c:v>
                </c:pt>
                <c:pt idx="166">
                  <c:v>7.0987951890769398</c:v>
                </c:pt>
                <c:pt idx="167">
                  <c:v>14.085421821025404</c:v>
                </c:pt>
                <c:pt idx="168">
                  <c:v>9.1045550532936108</c:v>
                </c:pt>
                <c:pt idx="169">
                  <c:v>-0.28722117610825398</c:v>
                </c:pt>
                <c:pt idx="170">
                  <c:v>-2.5854102722382799</c:v>
                </c:pt>
                <c:pt idx="171">
                  <c:v>-7.3135080219397697</c:v>
                </c:pt>
                <c:pt idx="172">
                  <c:v>2.0767428313798622</c:v>
                </c:pt>
                <c:pt idx="173">
                  <c:v>4.67150262719474</c:v>
                </c:pt>
                <c:pt idx="174">
                  <c:v>6.6211495727826701</c:v>
                </c:pt>
                <c:pt idx="175">
                  <c:v>13.527216019560216</c:v>
                </c:pt>
                <c:pt idx="176">
                  <c:v>16.0310975576338</c:v>
                </c:pt>
                <c:pt idx="177">
                  <c:v>18.178939229689099</c:v>
                </c:pt>
                <c:pt idx="178">
                  <c:v>15.6197052429737</c:v>
                </c:pt>
                <c:pt idx="179">
                  <c:v>-7.2372350616408401</c:v>
                </c:pt>
                <c:pt idx="180">
                  <c:v>-16.088113015863847</c:v>
                </c:pt>
                <c:pt idx="181">
                  <c:v>-2.4196342364971302</c:v>
                </c:pt>
                <c:pt idx="182">
                  <c:v>6.2457122138172201</c:v>
                </c:pt>
                <c:pt idx="183">
                  <c:v>8.7034467647690708</c:v>
                </c:pt>
                <c:pt idx="184">
                  <c:v>-2.7893568539971745</c:v>
                </c:pt>
                <c:pt idx="185">
                  <c:v>12.925541555678326</c:v>
                </c:pt>
                <c:pt idx="186">
                  <c:v>15.926273556727599</c:v>
                </c:pt>
                <c:pt idx="187">
                  <c:v>11.392468522508418</c:v>
                </c:pt>
                <c:pt idx="188">
                  <c:v>6.6504114680281106</c:v>
                </c:pt>
                <c:pt idx="189">
                  <c:v>9.112391752180228</c:v>
                </c:pt>
                <c:pt idx="190">
                  <c:v>17.9481607584537</c:v>
                </c:pt>
                <c:pt idx="191">
                  <c:v>16.264342154204989</c:v>
                </c:pt>
                <c:pt idx="192">
                  <c:v>2.038547778652815</c:v>
                </c:pt>
                <c:pt idx="193">
                  <c:v>16.435273295807086</c:v>
                </c:pt>
                <c:pt idx="194">
                  <c:v>6.85200089523331</c:v>
                </c:pt>
                <c:pt idx="195">
                  <c:v>16.890537660586286</c:v>
                </c:pt>
                <c:pt idx="196">
                  <c:v>7.0135907442446301</c:v>
                </c:pt>
                <c:pt idx="197">
                  <c:v>16.390595578657699</c:v>
                </c:pt>
                <c:pt idx="198">
                  <c:v>9.24630041396194</c:v>
                </c:pt>
                <c:pt idx="199">
                  <c:v>2.00651378025325</c:v>
                </c:pt>
                <c:pt idx="200">
                  <c:v>-7.4593059966528124</c:v>
                </c:pt>
                <c:pt idx="201">
                  <c:v>-2.7511428271453799</c:v>
                </c:pt>
                <c:pt idx="202">
                  <c:v>6.8573122968955076</c:v>
                </c:pt>
                <c:pt idx="203">
                  <c:v>1.9042181565140701</c:v>
                </c:pt>
                <c:pt idx="204">
                  <c:v>-2.6769335365407101</c:v>
                </c:pt>
                <c:pt idx="205">
                  <c:v>-5.0193821741814304</c:v>
                </c:pt>
                <c:pt idx="206">
                  <c:v>-7.432358159329608</c:v>
                </c:pt>
                <c:pt idx="207">
                  <c:v>6.8184314289926897</c:v>
                </c:pt>
                <c:pt idx="208">
                  <c:v>6.8783746007891802</c:v>
                </c:pt>
                <c:pt idx="209">
                  <c:v>6.5870094415002001</c:v>
                </c:pt>
                <c:pt idx="210">
                  <c:v>6.8605472345828602</c:v>
                </c:pt>
                <c:pt idx="211">
                  <c:v>6.8604511712641703</c:v>
                </c:pt>
                <c:pt idx="212">
                  <c:v>2.1582757640574401</c:v>
                </c:pt>
                <c:pt idx="213">
                  <c:v>16.738172227385263</c:v>
                </c:pt>
                <c:pt idx="214">
                  <c:v>6.9048132318857096</c:v>
                </c:pt>
                <c:pt idx="215">
                  <c:v>8.1383844473406199</c:v>
                </c:pt>
                <c:pt idx="216">
                  <c:v>9.3725958911270659</c:v>
                </c:pt>
                <c:pt idx="217">
                  <c:v>5.7599901833436649</c:v>
                </c:pt>
                <c:pt idx="218">
                  <c:v>2.1377185707479645</c:v>
                </c:pt>
                <c:pt idx="219">
                  <c:v>-0.27930196342810498</c:v>
                </c:pt>
                <c:pt idx="220">
                  <c:v>-2.42345037169996</c:v>
                </c:pt>
                <c:pt idx="221">
                  <c:v>6.415739475254048</c:v>
                </c:pt>
                <c:pt idx="222">
                  <c:v>15.707034750319</c:v>
                </c:pt>
                <c:pt idx="223">
                  <c:v>25.988682884814047</c:v>
                </c:pt>
                <c:pt idx="224">
                  <c:v>16.3843946098823</c:v>
                </c:pt>
                <c:pt idx="225">
                  <c:v>6.9932102219566001</c:v>
                </c:pt>
                <c:pt idx="226">
                  <c:v>16.637581198193931</c:v>
                </c:pt>
                <c:pt idx="227">
                  <c:v>18.184562972527935</c:v>
                </c:pt>
                <c:pt idx="228">
                  <c:v>19.365908389423687</c:v>
                </c:pt>
                <c:pt idx="229">
                  <c:v>16.852007438615601</c:v>
                </c:pt>
                <c:pt idx="230">
                  <c:v>22.250468990702988</c:v>
                </c:pt>
                <c:pt idx="231">
                  <c:v>26.9473981141542</c:v>
                </c:pt>
                <c:pt idx="232">
                  <c:v>20.033007003807388</c:v>
                </c:pt>
                <c:pt idx="233">
                  <c:v>17.439930789777389</c:v>
                </c:pt>
                <c:pt idx="234">
                  <c:v>12.676479200762218</c:v>
                </c:pt>
                <c:pt idx="235">
                  <c:v>7.7728647668536324</c:v>
                </c:pt>
                <c:pt idx="236">
                  <c:v>26.266711623440401</c:v>
                </c:pt>
                <c:pt idx="237">
                  <c:v>21.367902361119299</c:v>
                </c:pt>
                <c:pt idx="238">
                  <c:v>16.187312552952786</c:v>
                </c:pt>
                <c:pt idx="239">
                  <c:v>9.4899161054592707</c:v>
                </c:pt>
                <c:pt idx="240">
                  <c:v>7.2180011033761104</c:v>
                </c:pt>
                <c:pt idx="241">
                  <c:v>13.331060372082</c:v>
                </c:pt>
                <c:pt idx="242">
                  <c:v>15.739244901069799</c:v>
                </c:pt>
                <c:pt idx="243">
                  <c:v>3.23809053390681</c:v>
                </c:pt>
                <c:pt idx="244">
                  <c:v>7.3349808292076446</c:v>
                </c:pt>
                <c:pt idx="245">
                  <c:v>15.697490697145502</c:v>
                </c:pt>
                <c:pt idx="246">
                  <c:v>13.7528473640921</c:v>
                </c:pt>
                <c:pt idx="247">
                  <c:v>7.4275167956719397</c:v>
                </c:pt>
                <c:pt idx="248">
                  <c:v>12.1523115988404</c:v>
                </c:pt>
                <c:pt idx="249">
                  <c:v>17.218352766707888</c:v>
                </c:pt>
                <c:pt idx="250">
                  <c:v>15.3137785732913</c:v>
                </c:pt>
                <c:pt idx="251">
                  <c:v>17.287822798799599</c:v>
                </c:pt>
                <c:pt idx="252">
                  <c:v>16.235794116358701</c:v>
                </c:pt>
                <c:pt idx="253">
                  <c:v>15.273597073358616</c:v>
                </c:pt>
                <c:pt idx="254">
                  <c:v>7.8879081697246498</c:v>
                </c:pt>
                <c:pt idx="255">
                  <c:v>10.277097098200199</c:v>
                </c:pt>
                <c:pt idx="256">
                  <c:v>7.9682799538909999</c:v>
                </c:pt>
                <c:pt idx="257">
                  <c:v>15.306006022923516</c:v>
                </c:pt>
                <c:pt idx="258">
                  <c:v>17.974126192197787</c:v>
                </c:pt>
                <c:pt idx="259">
                  <c:v>10.351751844498216</c:v>
                </c:pt>
                <c:pt idx="260">
                  <c:v>7.875318083950269</c:v>
                </c:pt>
                <c:pt idx="261">
                  <c:v>6.27249026785283</c:v>
                </c:pt>
                <c:pt idx="262">
                  <c:v>4.7271693566593775</c:v>
                </c:pt>
                <c:pt idx="263">
                  <c:v>3.21070216354659</c:v>
                </c:pt>
                <c:pt idx="264">
                  <c:v>-5.7531735021714203</c:v>
                </c:pt>
                <c:pt idx="265">
                  <c:v>10.385147590743726</c:v>
                </c:pt>
                <c:pt idx="266">
                  <c:v>8.5286878723162705</c:v>
                </c:pt>
                <c:pt idx="267">
                  <c:v>15.953026826495416</c:v>
                </c:pt>
                <c:pt idx="268">
                  <c:v>10.9718222490778</c:v>
                </c:pt>
                <c:pt idx="269">
                  <c:v>8.6875872121043809</c:v>
                </c:pt>
                <c:pt idx="270">
                  <c:v>10.699371224621901</c:v>
                </c:pt>
                <c:pt idx="271">
                  <c:v>12.6967733744487</c:v>
                </c:pt>
                <c:pt idx="272">
                  <c:v>14.285649288497106</c:v>
                </c:pt>
                <c:pt idx="273">
                  <c:v>11.875824852720234</c:v>
                </c:pt>
                <c:pt idx="274">
                  <c:v>8.4810363082134597</c:v>
                </c:pt>
                <c:pt idx="275">
                  <c:v>5.00000843645853</c:v>
                </c:pt>
                <c:pt idx="276">
                  <c:v>0.98413142909902751</c:v>
                </c:pt>
                <c:pt idx="277">
                  <c:v>-0.30562265310408188</c:v>
                </c:pt>
                <c:pt idx="278">
                  <c:v>-1.22247830898356</c:v>
                </c:pt>
                <c:pt idx="279">
                  <c:v>1.1111565881223799</c:v>
                </c:pt>
                <c:pt idx="280">
                  <c:v>8.3172697592324987</c:v>
                </c:pt>
                <c:pt idx="281">
                  <c:v>3.4281985598110145</c:v>
                </c:pt>
                <c:pt idx="282">
                  <c:v>-1.0694861269808222</c:v>
                </c:pt>
                <c:pt idx="283">
                  <c:v>-5.5390833692277601</c:v>
                </c:pt>
                <c:pt idx="284">
                  <c:v>-3.3163796013059197</c:v>
                </c:pt>
                <c:pt idx="285">
                  <c:v>-1.1921550548498725</c:v>
                </c:pt>
                <c:pt idx="286">
                  <c:v>9.1051342174112957</c:v>
                </c:pt>
                <c:pt idx="287">
                  <c:v>6.9832230849940631</c:v>
                </c:pt>
                <c:pt idx="288">
                  <c:v>1.05604307884069</c:v>
                </c:pt>
                <c:pt idx="289">
                  <c:v>7.3510033598050475</c:v>
                </c:pt>
                <c:pt idx="290">
                  <c:v>13.608278643691765</c:v>
                </c:pt>
                <c:pt idx="291">
                  <c:v>7.1546297041581903</c:v>
                </c:pt>
                <c:pt idx="292">
                  <c:v>0.77698361097595403</c:v>
                </c:pt>
                <c:pt idx="293">
                  <c:v>7.4481125624428302</c:v>
                </c:pt>
                <c:pt idx="294">
                  <c:v>16.887507184760263</c:v>
                </c:pt>
                <c:pt idx="295">
                  <c:v>7.7289230872432704</c:v>
                </c:pt>
                <c:pt idx="296">
                  <c:v>11.4472491509192</c:v>
                </c:pt>
                <c:pt idx="297">
                  <c:v>16.107611624896244</c:v>
                </c:pt>
                <c:pt idx="298">
                  <c:v>9.3824530612527006</c:v>
                </c:pt>
                <c:pt idx="299">
                  <c:v>7.0321410554574797</c:v>
                </c:pt>
                <c:pt idx="300">
                  <c:v>-7.2167976315168803</c:v>
                </c:pt>
                <c:pt idx="301">
                  <c:v>-0.15735145784966231</c:v>
                </c:pt>
                <c:pt idx="302">
                  <c:v>2.3228753648162233</c:v>
                </c:pt>
                <c:pt idx="303">
                  <c:v>6.9093992172362704</c:v>
                </c:pt>
                <c:pt idx="304">
                  <c:v>6.5472896007285097</c:v>
                </c:pt>
                <c:pt idx="305">
                  <c:v>6.7212860767650806</c:v>
                </c:pt>
                <c:pt idx="306">
                  <c:v>7.0238771853972404</c:v>
                </c:pt>
                <c:pt idx="307">
                  <c:v>7.1742449970425</c:v>
                </c:pt>
                <c:pt idx="308">
                  <c:v>14.8648586408287</c:v>
                </c:pt>
                <c:pt idx="309">
                  <c:v>20.167184454582539</c:v>
                </c:pt>
                <c:pt idx="310">
                  <c:v>84.007700723827298</c:v>
                </c:pt>
                <c:pt idx="311">
                  <c:v>146.48570221303501</c:v>
                </c:pt>
                <c:pt idx="312">
                  <c:v>14.757288581502999</c:v>
                </c:pt>
                <c:pt idx="313">
                  <c:v>-0.31170328017286864</c:v>
                </c:pt>
                <c:pt idx="314">
                  <c:v>-2.7659055066033145</c:v>
                </c:pt>
                <c:pt idx="315">
                  <c:v>-10.324522826389618</c:v>
                </c:pt>
                <c:pt idx="316">
                  <c:v>-15.2678267176187</c:v>
                </c:pt>
                <c:pt idx="317">
                  <c:v>7.0785281294959885</c:v>
                </c:pt>
                <c:pt idx="318">
                  <c:v>16.471508792698931</c:v>
                </c:pt>
                <c:pt idx="319">
                  <c:v>26.3723504027686</c:v>
                </c:pt>
                <c:pt idx="320">
                  <c:v>-7.3887747894615599</c:v>
                </c:pt>
                <c:pt idx="321">
                  <c:v>25.193982175917501</c:v>
                </c:pt>
                <c:pt idx="322">
                  <c:v>15.565851238069726</c:v>
                </c:pt>
                <c:pt idx="323">
                  <c:v>-2.4885536590990398</c:v>
                </c:pt>
                <c:pt idx="324">
                  <c:v>17.576179997085902</c:v>
                </c:pt>
                <c:pt idx="325">
                  <c:v>8.1458242337595408</c:v>
                </c:pt>
                <c:pt idx="326">
                  <c:v>11.970497504144426</c:v>
                </c:pt>
                <c:pt idx="327">
                  <c:v>15.656349194868222</c:v>
                </c:pt>
                <c:pt idx="328">
                  <c:v>-1.54049000193011</c:v>
                </c:pt>
                <c:pt idx="329">
                  <c:v>16.350350852306399</c:v>
                </c:pt>
                <c:pt idx="330">
                  <c:v>9.6598953538566708</c:v>
                </c:pt>
                <c:pt idx="331">
                  <c:v>7.3644810320367178</c:v>
                </c:pt>
                <c:pt idx="332">
                  <c:v>5.1817820981556899</c:v>
                </c:pt>
                <c:pt idx="333">
                  <c:v>3.0090913496334402</c:v>
                </c:pt>
                <c:pt idx="334">
                  <c:v>-1.4728078501728599</c:v>
                </c:pt>
                <c:pt idx="335">
                  <c:v>7.3375674752632714</c:v>
                </c:pt>
                <c:pt idx="336">
                  <c:v>38.867285413977797</c:v>
                </c:pt>
                <c:pt idx="337">
                  <c:v>36.610341766416028</c:v>
                </c:pt>
                <c:pt idx="338">
                  <c:v>7.7956930101247091</c:v>
                </c:pt>
                <c:pt idx="339">
                  <c:v>36.973974501837603</c:v>
                </c:pt>
                <c:pt idx="340">
                  <c:v>31.5600678602434</c:v>
                </c:pt>
                <c:pt idx="341">
                  <c:v>27.166907228646931</c:v>
                </c:pt>
                <c:pt idx="342">
                  <c:v>32.114941920437097</c:v>
                </c:pt>
                <c:pt idx="343">
                  <c:v>25.068975742438731</c:v>
                </c:pt>
                <c:pt idx="344">
                  <c:v>18.485947307973323</c:v>
                </c:pt>
                <c:pt idx="345">
                  <c:v>8.7604415504014028</c:v>
                </c:pt>
                <c:pt idx="346">
                  <c:v>16.681209122375588</c:v>
                </c:pt>
                <c:pt idx="347">
                  <c:v>3.7222748459428012</c:v>
                </c:pt>
                <c:pt idx="348">
                  <c:v>8.5159860715928097</c:v>
                </c:pt>
                <c:pt idx="349">
                  <c:v>10.730720009840001</c:v>
                </c:pt>
                <c:pt idx="350">
                  <c:v>20.944767226156287</c:v>
                </c:pt>
                <c:pt idx="351">
                  <c:v>8.4791792351003679</c:v>
                </c:pt>
                <c:pt idx="352">
                  <c:v>-1.3305210482358198</c:v>
                </c:pt>
                <c:pt idx="353">
                  <c:v>18.855036971537558</c:v>
                </c:pt>
                <c:pt idx="354">
                  <c:v>115.92958379389702</c:v>
                </c:pt>
                <c:pt idx="355">
                  <c:v>-6.7678070512444695</c:v>
                </c:pt>
                <c:pt idx="356">
                  <c:v>18.086897498506701</c:v>
                </c:pt>
                <c:pt idx="357">
                  <c:v>-1.4639673601630299</c:v>
                </c:pt>
                <c:pt idx="358">
                  <c:v>3.142304581569964</c:v>
                </c:pt>
                <c:pt idx="359">
                  <c:v>17.594338288576687</c:v>
                </c:pt>
                <c:pt idx="360">
                  <c:v>19.320954622446468</c:v>
                </c:pt>
                <c:pt idx="361">
                  <c:v>20.365939420665587</c:v>
                </c:pt>
                <c:pt idx="362">
                  <c:v>14.8326629447145</c:v>
                </c:pt>
                <c:pt idx="363">
                  <c:v>8.5582906708262527</c:v>
                </c:pt>
                <c:pt idx="364">
                  <c:v>17.803557398883999</c:v>
                </c:pt>
                <c:pt idx="365">
                  <c:v>26.174618689523889</c:v>
                </c:pt>
                <c:pt idx="366">
                  <c:v>28.203134274008267</c:v>
                </c:pt>
                <c:pt idx="367">
                  <c:v>10.890678349098399</c:v>
                </c:pt>
                <c:pt idx="368">
                  <c:v>18.359361696077105</c:v>
                </c:pt>
                <c:pt idx="369">
                  <c:v>8.5196061408087296</c:v>
                </c:pt>
                <c:pt idx="370">
                  <c:v>8.879441887986804</c:v>
                </c:pt>
                <c:pt idx="371">
                  <c:v>8.6082931230975674</c:v>
                </c:pt>
                <c:pt idx="372">
                  <c:v>8.6768775323494296</c:v>
                </c:pt>
                <c:pt idx="373">
                  <c:v>9.0913137455822159</c:v>
                </c:pt>
                <c:pt idx="374">
                  <c:v>8.5373336923524139</c:v>
                </c:pt>
                <c:pt idx="375">
                  <c:v>8.599407824785235</c:v>
                </c:pt>
                <c:pt idx="376">
                  <c:v>8.4587507447294392</c:v>
                </c:pt>
                <c:pt idx="377">
                  <c:v>3.5507392335850398</c:v>
                </c:pt>
                <c:pt idx="378">
                  <c:v>11.8289860505108</c:v>
                </c:pt>
                <c:pt idx="379">
                  <c:v>20.539184520843701</c:v>
                </c:pt>
                <c:pt idx="380">
                  <c:v>29.3819424567948</c:v>
                </c:pt>
                <c:pt idx="381">
                  <c:v>8.5089941275203493</c:v>
                </c:pt>
                <c:pt idx="382">
                  <c:v>17.659523027221699</c:v>
                </c:pt>
                <c:pt idx="383">
                  <c:v>27.6023952992288</c:v>
                </c:pt>
                <c:pt idx="384">
                  <c:v>13.126378338891483</c:v>
                </c:pt>
                <c:pt idx="385">
                  <c:v>-1.11262764156396</c:v>
                </c:pt>
                <c:pt idx="386">
                  <c:v>-5.9463722418709004</c:v>
                </c:pt>
                <c:pt idx="387">
                  <c:v>7.5425399903690797</c:v>
                </c:pt>
                <c:pt idx="388">
                  <c:v>16.685669321029589</c:v>
                </c:pt>
                <c:pt idx="389">
                  <c:v>-1.3203267458306798</c:v>
                </c:pt>
                <c:pt idx="390">
                  <c:v>7.8688077484237375</c:v>
                </c:pt>
                <c:pt idx="391">
                  <c:v>14.541316146745299</c:v>
                </c:pt>
                <c:pt idx="392">
                  <c:v>7.7588686454567899</c:v>
                </c:pt>
                <c:pt idx="393">
                  <c:v>14.971477857125418</c:v>
                </c:pt>
                <c:pt idx="394">
                  <c:v>10.225933382800701</c:v>
                </c:pt>
                <c:pt idx="395">
                  <c:v>14.726987905368899</c:v>
                </c:pt>
                <c:pt idx="396">
                  <c:v>9.9777852169256711</c:v>
                </c:pt>
                <c:pt idx="397">
                  <c:v>7.9197348514366697</c:v>
                </c:pt>
                <c:pt idx="398">
                  <c:v>3.4032620335847352</c:v>
                </c:pt>
                <c:pt idx="399">
                  <c:v>8.0609219277169739</c:v>
                </c:pt>
                <c:pt idx="400">
                  <c:v>16.960526610001747</c:v>
                </c:pt>
                <c:pt idx="401">
                  <c:v>16.072088839312986</c:v>
                </c:pt>
                <c:pt idx="402">
                  <c:v>15.005210701333699</c:v>
                </c:pt>
                <c:pt idx="403">
                  <c:v>16.876994557725087</c:v>
                </c:pt>
                <c:pt idx="404">
                  <c:v>17.480896073812087</c:v>
                </c:pt>
                <c:pt idx="405">
                  <c:v>8.2922468352954208</c:v>
                </c:pt>
                <c:pt idx="406">
                  <c:v>13.131663539180202</c:v>
                </c:pt>
                <c:pt idx="407">
                  <c:v>18.260655536248699</c:v>
                </c:pt>
                <c:pt idx="408">
                  <c:v>28.297133434301262</c:v>
                </c:pt>
                <c:pt idx="409">
                  <c:v>28.554425599954701</c:v>
                </c:pt>
                <c:pt idx="410">
                  <c:v>28.673291263346801</c:v>
                </c:pt>
                <c:pt idx="411">
                  <c:v>28.5564480142395</c:v>
                </c:pt>
                <c:pt idx="412">
                  <c:v>29.381562483380389</c:v>
                </c:pt>
                <c:pt idx="413">
                  <c:v>33.462186548084972</c:v>
                </c:pt>
                <c:pt idx="414">
                  <c:v>8.4427331673474395</c:v>
                </c:pt>
                <c:pt idx="415">
                  <c:v>27.703294905969862</c:v>
                </c:pt>
                <c:pt idx="416">
                  <c:v>33.112676692754803</c:v>
                </c:pt>
                <c:pt idx="417">
                  <c:v>7.3676397811166314</c:v>
                </c:pt>
                <c:pt idx="418">
                  <c:v>21.996104203503489</c:v>
                </c:pt>
                <c:pt idx="419">
                  <c:v>20.868400451375759</c:v>
                </c:pt>
                <c:pt idx="420">
                  <c:v>19.489590165039786</c:v>
                </c:pt>
                <c:pt idx="421">
                  <c:v>14.839701323158501</c:v>
                </c:pt>
                <c:pt idx="422">
                  <c:v>12.3320789597468</c:v>
                </c:pt>
                <c:pt idx="423">
                  <c:v>9.078176862388819</c:v>
                </c:pt>
                <c:pt idx="424">
                  <c:v>5.1927056325248602</c:v>
                </c:pt>
                <c:pt idx="425">
                  <c:v>12.218637454221399</c:v>
                </c:pt>
                <c:pt idx="426">
                  <c:v>9.9284562401239267</c:v>
                </c:pt>
                <c:pt idx="427">
                  <c:v>6.7408539660112465</c:v>
                </c:pt>
                <c:pt idx="428">
                  <c:v>9.877094396761656</c:v>
                </c:pt>
                <c:pt idx="429">
                  <c:v>13.0166288729532</c:v>
                </c:pt>
                <c:pt idx="430">
                  <c:v>2.2539739204872502</c:v>
                </c:pt>
                <c:pt idx="431">
                  <c:v>24.3328724555676</c:v>
                </c:pt>
                <c:pt idx="432">
                  <c:v>19.513890602234131</c:v>
                </c:pt>
                <c:pt idx="433">
                  <c:v>15.211091884534783</c:v>
                </c:pt>
                <c:pt idx="434">
                  <c:v>11.0000273390194</c:v>
                </c:pt>
                <c:pt idx="435">
                  <c:v>6.7024975368116602</c:v>
                </c:pt>
                <c:pt idx="436">
                  <c:v>2.2064486282240257</c:v>
                </c:pt>
                <c:pt idx="437">
                  <c:v>9.4780367011054896</c:v>
                </c:pt>
                <c:pt idx="438">
                  <c:v>16.962770318904163</c:v>
                </c:pt>
                <c:pt idx="439">
                  <c:v>15.297527730018798</c:v>
                </c:pt>
                <c:pt idx="440">
                  <c:v>15.517586150957618</c:v>
                </c:pt>
                <c:pt idx="441">
                  <c:v>15.658212617101</c:v>
                </c:pt>
                <c:pt idx="442">
                  <c:v>15.337366827316099</c:v>
                </c:pt>
                <c:pt idx="443">
                  <c:v>14.665207794789715</c:v>
                </c:pt>
                <c:pt idx="444">
                  <c:v>14.848473291324501</c:v>
                </c:pt>
                <c:pt idx="445">
                  <c:v>8.4105719258009799</c:v>
                </c:pt>
                <c:pt idx="446">
                  <c:v>6.2409335042240599</c:v>
                </c:pt>
                <c:pt idx="447">
                  <c:v>9.4488721235046622</c:v>
                </c:pt>
                <c:pt idx="448">
                  <c:v>13.067274564411498</c:v>
                </c:pt>
                <c:pt idx="449">
                  <c:v>2.3396501162928347</c:v>
                </c:pt>
                <c:pt idx="450">
                  <c:v>-1.9688536673092401</c:v>
                </c:pt>
                <c:pt idx="451">
                  <c:v>-6.5586351861430803</c:v>
                </c:pt>
                <c:pt idx="452">
                  <c:v>16.0917586690659</c:v>
                </c:pt>
                <c:pt idx="453">
                  <c:v>7.8666772257055202</c:v>
                </c:pt>
                <c:pt idx="454">
                  <c:v>5.9440337304835404</c:v>
                </c:pt>
                <c:pt idx="455">
                  <c:v>3.4676361732148577</c:v>
                </c:pt>
                <c:pt idx="456">
                  <c:v>8.150011302073338</c:v>
                </c:pt>
                <c:pt idx="457">
                  <c:v>17.513711941224599</c:v>
                </c:pt>
                <c:pt idx="458">
                  <c:v>-13.979912397558406</c:v>
                </c:pt>
                <c:pt idx="459">
                  <c:v>-17.078595186083</c:v>
                </c:pt>
                <c:pt idx="460">
                  <c:v>-17.789442969105835</c:v>
                </c:pt>
                <c:pt idx="461">
                  <c:v>-11.808278529830998</c:v>
                </c:pt>
                <c:pt idx="462">
                  <c:v>-6.0983612584294695</c:v>
                </c:pt>
                <c:pt idx="463">
                  <c:v>-12.743110956656698</c:v>
                </c:pt>
                <c:pt idx="464">
                  <c:v>-34.451426874781994</c:v>
                </c:pt>
                <c:pt idx="465">
                  <c:v>-5.3572012232056885</c:v>
                </c:pt>
                <c:pt idx="466">
                  <c:v>13.788154485143901</c:v>
                </c:pt>
                <c:pt idx="467">
                  <c:v>14.4052500810268</c:v>
                </c:pt>
                <c:pt idx="468">
                  <c:v>15.290211970230771</c:v>
                </c:pt>
                <c:pt idx="469">
                  <c:v>15.942114282907006</c:v>
                </c:pt>
                <c:pt idx="470">
                  <c:v>13.556451931813218</c:v>
                </c:pt>
                <c:pt idx="471">
                  <c:v>11.411413642010301</c:v>
                </c:pt>
                <c:pt idx="472">
                  <c:v>9.0062388911175209</c:v>
                </c:pt>
                <c:pt idx="473">
                  <c:v>6.3116772143953401</c:v>
                </c:pt>
                <c:pt idx="474">
                  <c:v>12.2727721363974</c:v>
                </c:pt>
                <c:pt idx="475">
                  <c:v>10.042599890966025</c:v>
                </c:pt>
                <c:pt idx="476">
                  <c:v>6.3579197529876055</c:v>
                </c:pt>
                <c:pt idx="477">
                  <c:v>3.2865647700801812</c:v>
                </c:pt>
                <c:pt idx="478">
                  <c:v>10.219266142222699</c:v>
                </c:pt>
                <c:pt idx="479">
                  <c:v>3.6797299868082067</c:v>
                </c:pt>
                <c:pt idx="480">
                  <c:v>-0.49108211728687212</c:v>
                </c:pt>
                <c:pt idx="481">
                  <c:v>20.269257386511686</c:v>
                </c:pt>
                <c:pt idx="482">
                  <c:v>11.7468508742414</c:v>
                </c:pt>
                <c:pt idx="483">
                  <c:v>3.4441524324556587</c:v>
                </c:pt>
                <c:pt idx="484">
                  <c:v>20.587128869173487</c:v>
                </c:pt>
                <c:pt idx="485">
                  <c:v>157.21707316026374</c:v>
                </c:pt>
                <c:pt idx="486">
                  <c:v>28.580404455611401</c:v>
                </c:pt>
                <c:pt idx="487">
                  <c:v>3.7755078428696844</c:v>
                </c:pt>
                <c:pt idx="488">
                  <c:v>23.2511239509966</c:v>
                </c:pt>
                <c:pt idx="489">
                  <c:v>33.517735113380397</c:v>
                </c:pt>
                <c:pt idx="490">
                  <c:v>20.440915580653186</c:v>
                </c:pt>
                <c:pt idx="491">
                  <c:v>-7.1120526821171204</c:v>
                </c:pt>
                <c:pt idx="492">
                  <c:v>-3.7357975578527389</c:v>
                </c:pt>
                <c:pt idx="493">
                  <c:v>14.771563825277099</c:v>
                </c:pt>
                <c:pt idx="494">
                  <c:v>4.4979992978420098</c:v>
                </c:pt>
                <c:pt idx="495">
                  <c:v>-4.2140449731817355</c:v>
                </c:pt>
                <c:pt idx="496">
                  <c:v>-6.5735842445701298</c:v>
                </c:pt>
                <c:pt idx="497">
                  <c:v>3.3912606337591993</c:v>
                </c:pt>
                <c:pt idx="498">
                  <c:v>-1.4190111205123699</c:v>
                </c:pt>
                <c:pt idx="499">
                  <c:v>5.4586770708668704</c:v>
                </c:pt>
                <c:pt idx="500">
                  <c:v>2.9281703323081998</c:v>
                </c:pt>
                <c:pt idx="501">
                  <c:v>-12.178728547532083</c:v>
                </c:pt>
                <c:pt idx="502">
                  <c:v>-18.691524510603287</c:v>
                </c:pt>
                <c:pt idx="503">
                  <c:v>-26.580242878521595</c:v>
                </c:pt>
                <c:pt idx="504">
                  <c:v>-32.817653324827504</c:v>
                </c:pt>
                <c:pt idx="505">
                  <c:v>-10.743246823004904</c:v>
                </c:pt>
                <c:pt idx="506">
                  <c:v>-17.952835779671702</c:v>
                </c:pt>
                <c:pt idx="507">
                  <c:v>-19.804360749952998</c:v>
                </c:pt>
                <c:pt idx="508">
                  <c:v>-29.7109112339128</c:v>
                </c:pt>
                <c:pt idx="509">
                  <c:v>-2.149123296780624</c:v>
                </c:pt>
                <c:pt idx="510">
                  <c:v>-14.201932668114701</c:v>
                </c:pt>
                <c:pt idx="511">
                  <c:v>-1.9794516683519101</c:v>
                </c:pt>
                <c:pt idx="512">
                  <c:v>-9.0423622572808906</c:v>
                </c:pt>
                <c:pt idx="513">
                  <c:v>-8.0969023337088508</c:v>
                </c:pt>
                <c:pt idx="514">
                  <c:v>-7.6463211576934302</c:v>
                </c:pt>
                <c:pt idx="515">
                  <c:v>-6.8253126271328295</c:v>
                </c:pt>
                <c:pt idx="516">
                  <c:v>6.2594439315424379</c:v>
                </c:pt>
                <c:pt idx="517">
                  <c:v>19.261784936656099</c:v>
                </c:pt>
                <c:pt idx="518">
                  <c:v>-1.8406200484371298</c:v>
                </c:pt>
                <c:pt idx="519">
                  <c:v>2.7289944586661075</c:v>
                </c:pt>
                <c:pt idx="520">
                  <c:v>-13.973979373243216</c:v>
                </c:pt>
                <c:pt idx="521">
                  <c:v>-6.8421686671060007</c:v>
                </c:pt>
                <c:pt idx="522">
                  <c:v>0.32132457848864643</c:v>
                </c:pt>
                <c:pt idx="523">
                  <c:v>7.7014489061609899</c:v>
                </c:pt>
                <c:pt idx="524">
                  <c:v>-24.108112342171335</c:v>
                </c:pt>
                <c:pt idx="525">
                  <c:v>-14.5095112062835</c:v>
                </c:pt>
                <c:pt idx="526">
                  <c:v>0.31374713327894932</c:v>
                </c:pt>
                <c:pt idx="527">
                  <c:v>-14.737547081252201</c:v>
                </c:pt>
                <c:pt idx="528">
                  <c:v>-2.248464284904375</c:v>
                </c:pt>
                <c:pt idx="529">
                  <c:v>-55.548785023310394</c:v>
                </c:pt>
                <c:pt idx="530">
                  <c:v>40.338707137704702</c:v>
                </c:pt>
                <c:pt idx="531">
                  <c:v>-6.9134349297445397</c:v>
                </c:pt>
                <c:pt idx="532">
                  <c:v>14.475104723126806</c:v>
                </c:pt>
                <c:pt idx="533">
                  <c:v>-1.9984403039083525</c:v>
                </c:pt>
                <c:pt idx="534">
                  <c:v>-9.0106118403202426</c:v>
                </c:pt>
                <c:pt idx="535">
                  <c:v>-11.2304132063671</c:v>
                </c:pt>
                <c:pt idx="536">
                  <c:v>-13.449775527391498</c:v>
                </c:pt>
                <c:pt idx="537">
                  <c:v>0.29010173326199401</c:v>
                </c:pt>
                <c:pt idx="538">
                  <c:v>-15.609397471018799</c:v>
                </c:pt>
                <c:pt idx="539">
                  <c:v>-31.302182087066502</c:v>
                </c:pt>
                <c:pt idx="540">
                  <c:v>-36.565915814934144</c:v>
                </c:pt>
                <c:pt idx="541">
                  <c:v>-28.377915766705744</c:v>
                </c:pt>
                <c:pt idx="542">
                  <c:v>-25.543834242496199</c:v>
                </c:pt>
                <c:pt idx="543">
                  <c:v>-21.517322429634198</c:v>
                </c:pt>
                <c:pt idx="544">
                  <c:v>-18.563526198785258</c:v>
                </c:pt>
                <c:pt idx="545">
                  <c:v>-15.389566985675716</c:v>
                </c:pt>
                <c:pt idx="546">
                  <c:v>-21.910596942674289</c:v>
                </c:pt>
                <c:pt idx="547">
                  <c:v>-20.734344791379499</c:v>
                </c:pt>
                <c:pt idx="548">
                  <c:v>-19.372363240489602</c:v>
                </c:pt>
                <c:pt idx="549">
                  <c:v>-6.46688391457735</c:v>
                </c:pt>
                <c:pt idx="550">
                  <c:v>2.4891068452562299</c:v>
                </c:pt>
                <c:pt idx="551">
                  <c:v>-1.7292658688515301</c:v>
                </c:pt>
                <c:pt idx="552">
                  <c:v>-6.0912440916935742</c:v>
                </c:pt>
                <c:pt idx="553">
                  <c:v>-3.2880789448543899</c:v>
                </c:pt>
                <c:pt idx="554">
                  <c:v>-0.38108261961723694</c:v>
                </c:pt>
                <c:pt idx="555">
                  <c:v>2.5092667891152667</c:v>
                </c:pt>
                <c:pt idx="556">
                  <c:v>-8.5316145426319601</c:v>
                </c:pt>
                <c:pt idx="557">
                  <c:v>0.27988661856462888</c:v>
                </c:pt>
                <c:pt idx="558">
                  <c:v>2.5963718555390098</c:v>
                </c:pt>
                <c:pt idx="559">
                  <c:v>8.4939330235167301</c:v>
                </c:pt>
                <c:pt idx="560">
                  <c:v>13.956935437172802</c:v>
                </c:pt>
                <c:pt idx="561">
                  <c:v>8.7424383890813306</c:v>
                </c:pt>
                <c:pt idx="562">
                  <c:v>13.9355794062221</c:v>
                </c:pt>
                <c:pt idx="563">
                  <c:v>10.553974090793099</c:v>
                </c:pt>
                <c:pt idx="564">
                  <c:v>7.1673584893620097</c:v>
                </c:pt>
                <c:pt idx="565">
                  <c:v>15.6013197936082</c:v>
                </c:pt>
                <c:pt idx="566">
                  <c:v>6.52220865750163</c:v>
                </c:pt>
                <c:pt idx="567">
                  <c:v>8.1884194123647926</c:v>
                </c:pt>
                <c:pt idx="568">
                  <c:v>9.4605985781728048</c:v>
                </c:pt>
                <c:pt idx="569">
                  <c:v>-7.6063217456185379</c:v>
                </c:pt>
                <c:pt idx="570">
                  <c:v>-14.50312928148</c:v>
                </c:pt>
                <c:pt idx="571">
                  <c:v>-11.971915027880399</c:v>
                </c:pt>
                <c:pt idx="572">
                  <c:v>-0.34601267714751488</c:v>
                </c:pt>
                <c:pt idx="573">
                  <c:v>0.68779329850420068</c:v>
                </c:pt>
                <c:pt idx="574">
                  <c:v>-12.243836650385218</c:v>
                </c:pt>
                <c:pt idx="575">
                  <c:v>-16.8468609114693</c:v>
                </c:pt>
                <c:pt idx="576">
                  <c:v>-9.6048960860875017</c:v>
                </c:pt>
                <c:pt idx="577">
                  <c:v>-0.67532230112952563</c:v>
                </c:pt>
                <c:pt idx="578">
                  <c:v>-10.609282204678706</c:v>
                </c:pt>
                <c:pt idx="579">
                  <c:v>-10.388523764634783</c:v>
                </c:pt>
                <c:pt idx="580">
                  <c:v>-9.9148514003920312</c:v>
                </c:pt>
                <c:pt idx="581">
                  <c:v>-9.7770924784435689</c:v>
                </c:pt>
                <c:pt idx="582">
                  <c:v>-9.2248841593550779</c:v>
                </c:pt>
                <c:pt idx="583">
                  <c:v>3.8498152166171198</c:v>
                </c:pt>
                <c:pt idx="584">
                  <c:v>-0.68002428073355103</c:v>
                </c:pt>
                <c:pt idx="585">
                  <c:v>3.49329709632452</c:v>
                </c:pt>
                <c:pt idx="586">
                  <c:v>-18.906772573795635</c:v>
                </c:pt>
                <c:pt idx="587">
                  <c:v>-17.174406413951601</c:v>
                </c:pt>
                <c:pt idx="588">
                  <c:v>-8.7379298716586735</c:v>
                </c:pt>
                <c:pt idx="589">
                  <c:v>-4.0217657723942004</c:v>
                </c:pt>
                <c:pt idx="590">
                  <c:v>-2.0350093264008247</c:v>
                </c:pt>
                <c:pt idx="591">
                  <c:v>2.485529817532584</c:v>
                </c:pt>
                <c:pt idx="592">
                  <c:v>16.498608785817702</c:v>
                </c:pt>
                <c:pt idx="593">
                  <c:v>7.2169919894394701</c:v>
                </c:pt>
                <c:pt idx="594">
                  <c:v>2.5825611987913351</c:v>
                </c:pt>
                <c:pt idx="595">
                  <c:v>3.408097987321614</c:v>
                </c:pt>
                <c:pt idx="596">
                  <c:v>8.3682944074383592</c:v>
                </c:pt>
                <c:pt idx="597">
                  <c:v>12.987628140698201</c:v>
                </c:pt>
                <c:pt idx="598">
                  <c:v>9.8386847663746693</c:v>
                </c:pt>
                <c:pt idx="599">
                  <c:v>6.5588896076745797</c:v>
                </c:pt>
                <c:pt idx="600">
                  <c:v>3.2215495215049499</c:v>
                </c:pt>
                <c:pt idx="601">
                  <c:v>-2.0584308332807661</c:v>
                </c:pt>
                <c:pt idx="602">
                  <c:v>-0.31309133901144898</c:v>
                </c:pt>
                <c:pt idx="603">
                  <c:v>1.4178794746547199</c:v>
                </c:pt>
                <c:pt idx="604">
                  <c:v>3.1524173383192378</c:v>
                </c:pt>
                <c:pt idx="605">
                  <c:v>1.56034090510792</c:v>
                </c:pt>
                <c:pt idx="606">
                  <c:v>-7.3917475168931226E-2</c:v>
                </c:pt>
                <c:pt idx="607">
                  <c:v>2.67122921615276</c:v>
                </c:pt>
                <c:pt idx="608">
                  <c:v>5.1610115477377736</c:v>
                </c:pt>
                <c:pt idx="609">
                  <c:v>7.6300790284384465</c:v>
                </c:pt>
                <c:pt idx="610">
                  <c:v>12.441941616271999</c:v>
                </c:pt>
                <c:pt idx="611">
                  <c:v>16.880292035952358</c:v>
                </c:pt>
                <c:pt idx="612">
                  <c:v>6.986806699578378</c:v>
                </c:pt>
                <c:pt idx="613">
                  <c:v>-13.6764011885609</c:v>
                </c:pt>
                <c:pt idx="614">
                  <c:v>-31.722590241207335</c:v>
                </c:pt>
                <c:pt idx="615">
                  <c:v>-36.447779490947795</c:v>
                </c:pt>
                <c:pt idx="616">
                  <c:v>-36.516807681600532</c:v>
                </c:pt>
                <c:pt idx="617">
                  <c:v>-35.133307871824101</c:v>
                </c:pt>
                <c:pt idx="618">
                  <c:v>-28.818806084796101</c:v>
                </c:pt>
                <c:pt idx="619">
                  <c:v>-32.560498908208402</c:v>
                </c:pt>
                <c:pt idx="620">
                  <c:v>-36.741021298382194</c:v>
                </c:pt>
                <c:pt idx="621">
                  <c:v>-30.362469011342402</c:v>
                </c:pt>
                <c:pt idx="622">
                  <c:v>-21.908580334828489</c:v>
                </c:pt>
                <c:pt idx="623">
                  <c:v>-14.991070955912798</c:v>
                </c:pt>
                <c:pt idx="624">
                  <c:v>-12.263241973057498</c:v>
                </c:pt>
                <c:pt idx="625">
                  <c:v>-10.333859156693904</c:v>
                </c:pt>
                <c:pt idx="626">
                  <c:v>-7.7786610783069401</c:v>
                </c:pt>
                <c:pt idx="627">
                  <c:v>7.739625916011839</c:v>
                </c:pt>
                <c:pt idx="628">
                  <c:v>-2.7364189720118657</c:v>
                </c:pt>
                <c:pt idx="629">
                  <c:v>33.143624926603195</c:v>
                </c:pt>
                <c:pt idx="630">
                  <c:v>37.8697066681694</c:v>
                </c:pt>
                <c:pt idx="631">
                  <c:v>42.605891113813627</c:v>
                </c:pt>
                <c:pt idx="632">
                  <c:v>51.035071500091099</c:v>
                </c:pt>
                <c:pt idx="633">
                  <c:v>30.905867404138405</c:v>
                </c:pt>
                <c:pt idx="634">
                  <c:v>39.800401588938144</c:v>
                </c:pt>
                <c:pt idx="635">
                  <c:v>7.9410004212561711</c:v>
                </c:pt>
                <c:pt idx="636">
                  <c:v>29.394745577944189</c:v>
                </c:pt>
                <c:pt idx="637">
                  <c:v>16.6909612316257</c:v>
                </c:pt>
                <c:pt idx="638">
                  <c:v>33.463302741329812</c:v>
                </c:pt>
                <c:pt idx="639">
                  <c:v>29.011135051713701</c:v>
                </c:pt>
                <c:pt idx="640">
                  <c:v>15.382904815286944</c:v>
                </c:pt>
                <c:pt idx="641">
                  <c:v>22.948818401539359</c:v>
                </c:pt>
                <c:pt idx="642">
                  <c:v>30.0594724168729</c:v>
                </c:pt>
                <c:pt idx="643">
                  <c:v>14.750991394878801</c:v>
                </c:pt>
                <c:pt idx="644">
                  <c:v>21.572187227679802</c:v>
                </c:pt>
                <c:pt idx="645">
                  <c:v>35.773906655686297</c:v>
                </c:pt>
                <c:pt idx="646">
                  <c:v>48.991393252817595</c:v>
                </c:pt>
                <c:pt idx="647">
                  <c:v>47.295494843455913</c:v>
                </c:pt>
                <c:pt idx="648">
                  <c:v>44.706088818352811</c:v>
                </c:pt>
                <c:pt idx="649">
                  <c:v>51.144579977035811</c:v>
                </c:pt>
                <c:pt idx="650">
                  <c:v>53.768938476237913</c:v>
                </c:pt>
                <c:pt idx="651">
                  <c:v>49.356780789661563</c:v>
                </c:pt>
                <c:pt idx="652">
                  <c:v>78.852857134171913</c:v>
                </c:pt>
                <c:pt idx="653">
                  <c:v>81.902154012398498</c:v>
                </c:pt>
                <c:pt idx="654">
                  <c:v>79.913249814794199</c:v>
                </c:pt>
                <c:pt idx="655">
                  <c:v>79.906834047436888</c:v>
                </c:pt>
                <c:pt idx="656">
                  <c:v>90.822333054229787</c:v>
                </c:pt>
                <c:pt idx="657">
                  <c:v>100.345531221046</c:v>
                </c:pt>
                <c:pt idx="658">
                  <c:v>91.127256872518458</c:v>
                </c:pt>
                <c:pt idx="659">
                  <c:v>78.714377977970102</c:v>
                </c:pt>
                <c:pt idx="660">
                  <c:v>91.215732637035089</c:v>
                </c:pt>
                <c:pt idx="661">
                  <c:v>93.750464647641905</c:v>
                </c:pt>
                <c:pt idx="662">
                  <c:v>80.552529890627198</c:v>
                </c:pt>
                <c:pt idx="663">
                  <c:v>92.777232021074198</c:v>
                </c:pt>
                <c:pt idx="664">
                  <c:v>82.683605508096619</c:v>
                </c:pt>
                <c:pt idx="665">
                  <c:v>79.85685070933458</c:v>
                </c:pt>
                <c:pt idx="666">
                  <c:v>51.577328246403312</c:v>
                </c:pt>
                <c:pt idx="667">
                  <c:v>20.176018260464531</c:v>
                </c:pt>
                <c:pt idx="668">
                  <c:v>70.139495406551788</c:v>
                </c:pt>
                <c:pt idx="669">
                  <c:v>72.365163069715308</c:v>
                </c:pt>
                <c:pt idx="670">
                  <c:v>76.239747904335601</c:v>
                </c:pt>
                <c:pt idx="671">
                  <c:v>80.820352622921675</c:v>
                </c:pt>
                <c:pt idx="672">
                  <c:v>85.180539883197781</c:v>
                </c:pt>
                <c:pt idx="673">
                  <c:v>79.04232296312</c:v>
                </c:pt>
                <c:pt idx="674">
                  <c:v>67.738757353974279</c:v>
                </c:pt>
                <c:pt idx="675">
                  <c:v>65.498402932720367</c:v>
                </c:pt>
                <c:pt idx="676">
                  <c:v>72.256715625580199</c:v>
                </c:pt>
                <c:pt idx="677">
                  <c:v>70.540638145649581</c:v>
                </c:pt>
                <c:pt idx="678">
                  <c:v>64.508342846671383</c:v>
                </c:pt>
                <c:pt idx="679">
                  <c:v>62.320166799918802</c:v>
                </c:pt>
                <c:pt idx="680">
                  <c:v>73.778914947488659</c:v>
                </c:pt>
                <c:pt idx="681">
                  <c:v>102.36128238025998</c:v>
                </c:pt>
                <c:pt idx="682">
                  <c:v>90.002805419547201</c:v>
                </c:pt>
                <c:pt idx="683">
                  <c:v>75.560044951715327</c:v>
                </c:pt>
                <c:pt idx="684">
                  <c:v>73.564597966072995</c:v>
                </c:pt>
                <c:pt idx="685">
                  <c:v>67.597226061181829</c:v>
                </c:pt>
                <c:pt idx="686">
                  <c:v>84.997582228099603</c:v>
                </c:pt>
                <c:pt idx="687">
                  <c:v>93.674736690814271</c:v>
                </c:pt>
                <c:pt idx="688">
                  <c:v>84.015185533332783</c:v>
                </c:pt>
                <c:pt idx="689">
                  <c:v>63.268473638041364</c:v>
                </c:pt>
                <c:pt idx="690">
                  <c:v>65.101614869122344</c:v>
                </c:pt>
                <c:pt idx="691">
                  <c:v>65.637555900035295</c:v>
                </c:pt>
                <c:pt idx="692">
                  <c:v>67.086590170182248</c:v>
                </c:pt>
                <c:pt idx="693">
                  <c:v>68.305922652268478</c:v>
                </c:pt>
                <c:pt idx="694">
                  <c:v>62.425062906476988</c:v>
                </c:pt>
                <c:pt idx="695">
                  <c:v>52.133992053395993</c:v>
                </c:pt>
                <c:pt idx="696">
                  <c:v>39.455671916676096</c:v>
                </c:pt>
                <c:pt idx="697">
                  <c:v>60.837014247040344</c:v>
                </c:pt>
                <c:pt idx="698">
                  <c:v>62.247042434022703</c:v>
                </c:pt>
                <c:pt idx="699">
                  <c:v>60.632785929014602</c:v>
                </c:pt>
                <c:pt idx="700">
                  <c:v>57.412003361626304</c:v>
                </c:pt>
                <c:pt idx="701">
                  <c:v>54.432154169928403</c:v>
                </c:pt>
                <c:pt idx="702">
                  <c:v>63.583791570077395</c:v>
                </c:pt>
                <c:pt idx="703">
                  <c:v>71.685700828553649</c:v>
                </c:pt>
                <c:pt idx="704">
                  <c:v>98.630226551376495</c:v>
                </c:pt>
                <c:pt idx="705">
                  <c:v>74.441073483752177</c:v>
                </c:pt>
                <c:pt idx="706">
                  <c:v>64.781499894067494</c:v>
                </c:pt>
                <c:pt idx="707">
                  <c:v>69.231140013336983</c:v>
                </c:pt>
                <c:pt idx="708">
                  <c:v>82.948809462253394</c:v>
                </c:pt>
                <c:pt idx="709">
                  <c:v>68.960366153936448</c:v>
                </c:pt>
                <c:pt idx="710">
                  <c:v>59.434703063709236</c:v>
                </c:pt>
                <c:pt idx="711">
                  <c:v>80.433649625655377</c:v>
                </c:pt>
                <c:pt idx="712">
                  <c:v>84.620133356777671</c:v>
                </c:pt>
                <c:pt idx="713">
                  <c:v>71.013563155059003</c:v>
                </c:pt>
                <c:pt idx="714">
                  <c:v>63.284735006544103</c:v>
                </c:pt>
                <c:pt idx="715">
                  <c:v>95.941247533617997</c:v>
                </c:pt>
                <c:pt idx="716">
                  <c:v>39.345630697330797</c:v>
                </c:pt>
                <c:pt idx="717">
                  <c:v>54.855737164470597</c:v>
                </c:pt>
                <c:pt idx="718">
                  <c:v>16.799412134157564</c:v>
                </c:pt>
                <c:pt idx="719">
                  <c:v>17.8314688620619</c:v>
                </c:pt>
                <c:pt idx="720">
                  <c:v>1.63194519632751</c:v>
                </c:pt>
                <c:pt idx="721">
                  <c:v>19.357613444621688</c:v>
                </c:pt>
                <c:pt idx="722">
                  <c:v>-5.8643409368203896</c:v>
                </c:pt>
                <c:pt idx="723">
                  <c:v>-11.878609116440716</c:v>
                </c:pt>
                <c:pt idx="724">
                  <c:v>-17.131735941653705</c:v>
                </c:pt>
                <c:pt idx="725">
                  <c:v>-21.8321830260012</c:v>
                </c:pt>
                <c:pt idx="726">
                  <c:v>-28.314726375866186</c:v>
                </c:pt>
                <c:pt idx="727">
                  <c:v>-42.270619755137702</c:v>
                </c:pt>
                <c:pt idx="728">
                  <c:v>-42.976138713071073</c:v>
                </c:pt>
                <c:pt idx="729">
                  <c:v>-41.041862224475203</c:v>
                </c:pt>
                <c:pt idx="730">
                  <c:v>-30.172986459195901</c:v>
                </c:pt>
                <c:pt idx="731">
                  <c:v>-29.821968562114744</c:v>
                </c:pt>
                <c:pt idx="732">
                  <c:v>-30.521598908124787</c:v>
                </c:pt>
                <c:pt idx="733">
                  <c:v>-53.007039694137596</c:v>
                </c:pt>
                <c:pt idx="734">
                  <c:v>-49.612665040021064</c:v>
                </c:pt>
                <c:pt idx="735">
                  <c:v>-33.165019203830212</c:v>
                </c:pt>
                <c:pt idx="736">
                  <c:v>-27.955691707048501</c:v>
                </c:pt>
                <c:pt idx="737">
                  <c:v>-19.052904122347201</c:v>
                </c:pt>
                <c:pt idx="738">
                  <c:v>7.2843361134397204</c:v>
                </c:pt>
                <c:pt idx="739">
                  <c:v>40.215155949291372</c:v>
                </c:pt>
                <c:pt idx="740">
                  <c:v>64.700811292431567</c:v>
                </c:pt>
                <c:pt idx="741">
                  <c:v>93.917192182185104</c:v>
                </c:pt>
                <c:pt idx="742">
                  <c:v>105.43956339875102</c:v>
                </c:pt>
                <c:pt idx="743">
                  <c:v>139.929588412252</c:v>
                </c:pt>
                <c:pt idx="744">
                  <c:v>212.800852880012</c:v>
                </c:pt>
                <c:pt idx="745">
                  <c:v>238.55228129525301</c:v>
                </c:pt>
                <c:pt idx="746">
                  <c:v>323.03753410928169</c:v>
                </c:pt>
                <c:pt idx="747">
                  <c:v>378.764001745847</c:v>
                </c:pt>
                <c:pt idx="748">
                  <c:v>434.47897082179196</c:v>
                </c:pt>
                <c:pt idx="749">
                  <c:v>533.26256351929396</c:v>
                </c:pt>
                <c:pt idx="750">
                  <c:v>655.84151835092587</c:v>
                </c:pt>
                <c:pt idx="751">
                  <c:v>756.35535693246788</c:v>
                </c:pt>
                <c:pt idx="752">
                  <c:v>777.48615625353102</c:v>
                </c:pt>
                <c:pt idx="753">
                  <c:v>861.85055508799746</c:v>
                </c:pt>
                <c:pt idx="754">
                  <c:v>916.06273686042096</c:v>
                </c:pt>
                <c:pt idx="755">
                  <c:v>919.33616489713586</c:v>
                </c:pt>
                <c:pt idx="756">
                  <c:v>944.07135582687329</c:v>
                </c:pt>
                <c:pt idx="757">
                  <c:v>969.62463653833356</c:v>
                </c:pt>
                <c:pt idx="758">
                  <c:v>947.21094819025438</c:v>
                </c:pt>
                <c:pt idx="759">
                  <c:v>942.48525245729809</c:v>
                </c:pt>
                <c:pt idx="760">
                  <c:v>946.96575977753901</c:v>
                </c:pt>
                <c:pt idx="761">
                  <c:v>950.99136130331703</c:v>
                </c:pt>
                <c:pt idx="762">
                  <c:v>938.51284228589293</c:v>
                </c:pt>
                <c:pt idx="763">
                  <c:v>954.99211938096232</c:v>
                </c:pt>
                <c:pt idx="764">
                  <c:v>946.69712249110296</c:v>
                </c:pt>
                <c:pt idx="765">
                  <c:v>921.98917778238808</c:v>
                </c:pt>
                <c:pt idx="766">
                  <c:v>925.34777753094795</c:v>
                </c:pt>
                <c:pt idx="767">
                  <c:v>945.58230983336898</c:v>
                </c:pt>
                <c:pt idx="768">
                  <c:v>1007.3777657473</c:v>
                </c:pt>
                <c:pt idx="769">
                  <c:v>997.13604255999803</c:v>
                </c:pt>
                <c:pt idx="770">
                  <c:v>1021.837675241439</c:v>
                </c:pt>
                <c:pt idx="771">
                  <c:v>1068.8678529229201</c:v>
                </c:pt>
                <c:pt idx="772">
                  <c:v>1136.2432203113074</c:v>
                </c:pt>
                <c:pt idx="773">
                  <c:v>1181.7616821291301</c:v>
                </c:pt>
                <c:pt idx="774">
                  <c:v>1235.6994146024274</c:v>
                </c:pt>
                <c:pt idx="775">
                  <c:v>1208.8509728494298</c:v>
                </c:pt>
                <c:pt idx="776">
                  <c:v>1214.3953762547899</c:v>
                </c:pt>
                <c:pt idx="777">
                  <c:v>1250.1122267686999</c:v>
                </c:pt>
                <c:pt idx="778">
                  <c:v>1267.61749444055</c:v>
                </c:pt>
                <c:pt idx="779">
                  <c:v>1251.7137434180099</c:v>
                </c:pt>
                <c:pt idx="780">
                  <c:v>1240.5789389858098</c:v>
                </c:pt>
                <c:pt idx="781">
                  <c:v>1264.8633448850574</c:v>
                </c:pt>
                <c:pt idx="782">
                  <c:v>1264.7681993316301</c:v>
                </c:pt>
                <c:pt idx="783">
                  <c:v>1244.22786459498</c:v>
                </c:pt>
                <c:pt idx="784">
                  <c:v>1204.8241051892501</c:v>
                </c:pt>
                <c:pt idx="785">
                  <c:v>1206.4867966906011</c:v>
                </c:pt>
                <c:pt idx="786">
                  <c:v>1180.8609524230401</c:v>
                </c:pt>
                <c:pt idx="787">
                  <c:v>1174.19470504063</c:v>
                </c:pt>
                <c:pt idx="788">
                  <c:v>1110.0093130924799</c:v>
                </c:pt>
                <c:pt idx="789">
                  <c:v>1072.0198512163299</c:v>
                </c:pt>
                <c:pt idx="790">
                  <c:v>1065.9666250187311</c:v>
                </c:pt>
                <c:pt idx="791">
                  <c:v>1037.6402822940677</c:v>
                </c:pt>
                <c:pt idx="792">
                  <c:v>952.41732711927546</c:v>
                </c:pt>
                <c:pt idx="793">
                  <c:v>947.65361876368695</c:v>
                </c:pt>
                <c:pt idx="794">
                  <c:v>937.56300923614515</c:v>
                </c:pt>
                <c:pt idx="795">
                  <c:v>1007.6058559643305</c:v>
                </c:pt>
                <c:pt idx="796">
                  <c:v>1034.1561209760398</c:v>
                </c:pt>
                <c:pt idx="797">
                  <c:v>1055.9775264723301</c:v>
                </c:pt>
                <c:pt idx="798">
                  <c:v>1080.7522428317977</c:v>
                </c:pt>
                <c:pt idx="799">
                  <c:v>1073.2735474839701</c:v>
                </c:pt>
                <c:pt idx="800">
                  <c:v>1106.4950965753499</c:v>
                </c:pt>
                <c:pt idx="801">
                  <c:v>1089.2868456049</c:v>
                </c:pt>
                <c:pt idx="802">
                  <c:v>1065.39984745169</c:v>
                </c:pt>
                <c:pt idx="803">
                  <c:v>1079.7854320704298</c:v>
                </c:pt>
                <c:pt idx="804">
                  <c:v>1064.4169114113301</c:v>
                </c:pt>
                <c:pt idx="805">
                  <c:v>1066.39916854024</c:v>
                </c:pt>
                <c:pt idx="806">
                  <c:v>1012.97082932335</c:v>
                </c:pt>
                <c:pt idx="807">
                  <c:v>963.45460455491298</c:v>
                </c:pt>
                <c:pt idx="808">
                  <c:v>919.02477689249497</c:v>
                </c:pt>
                <c:pt idx="809">
                  <c:v>925.16587578371139</c:v>
                </c:pt>
                <c:pt idx="810">
                  <c:v>1070.1480641802011</c:v>
                </c:pt>
                <c:pt idx="811">
                  <c:v>1398.6471428868474</c:v>
                </c:pt>
                <c:pt idx="812">
                  <c:v>1681.0361833965401</c:v>
                </c:pt>
                <c:pt idx="813">
                  <c:v>2002.0517740944299</c:v>
                </c:pt>
                <c:pt idx="814">
                  <c:v>2120.1416878028899</c:v>
                </c:pt>
                <c:pt idx="815">
                  <c:v>2164.0740157651398</c:v>
                </c:pt>
                <c:pt idx="816">
                  <c:v>2217.68537196844</c:v>
                </c:pt>
                <c:pt idx="817">
                  <c:v>2113.8059676593202</c:v>
                </c:pt>
                <c:pt idx="818">
                  <c:v>2165.1987149075412</c:v>
                </c:pt>
                <c:pt idx="819">
                  <c:v>2246.8464084688048</c:v>
                </c:pt>
                <c:pt idx="820">
                  <c:v>2311.3580351482501</c:v>
                </c:pt>
                <c:pt idx="821">
                  <c:v>2417.8619086307422</c:v>
                </c:pt>
                <c:pt idx="822">
                  <c:v>2438.1946005504101</c:v>
                </c:pt>
                <c:pt idx="823">
                  <c:v>2418.01857346713</c:v>
                </c:pt>
                <c:pt idx="824">
                  <c:v>2412.58293714405</c:v>
                </c:pt>
                <c:pt idx="825">
                  <c:v>2295.5545900625102</c:v>
                </c:pt>
                <c:pt idx="826">
                  <c:v>2254.4183919655802</c:v>
                </c:pt>
                <c:pt idx="827">
                  <c:v>2142.1765352254001</c:v>
                </c:pt>
                <c:pt idx="828">
                  <c:v>2101.24639487479</c:v>
                </c:pt>
                <c:pt idx="829">
                  <c:v>2132.4588213002498</c:v>
                </c:pt>
                <c:pt idx="830">
                  <c:v>2050.2681018598887</c:v>
                </c:pt>
                <c:pt idx="831">
                  <c:v>2027.5550933656011</c:v>
                </c:pt>
                <c:pt idx="832">
                  <c:v>2047.9094977871921</c:v>
                </c:pt>
                <c:pt idx="833">
                  <c:v>2055.33370912399</c:v>
                </c:pt>
                <c:pt idx="834">
                  <c:v>2087.9395973118412</c:v>
                </c:pt>
                <c:pt idx="835">
                  <c:v>2057.3501912085676</c:v>
                </c:pt>
                <c:pt idx="836">
                  <c:v>2104.1157459425822</c:v>
                </c:pt>
                <c:pt idx="837">
                  <c:v>2078.4519977108712</c:v>
                </c:pt>
                <c:pt idx="838">
                  <c:v>2006.7802130598279</c:v>
                </c:pt>
                <c:pt idx="839">
                  <c:v>2021.1888130372699</c:v>
                </c:pt>
                <c:pt idx="840">
                  <c:v>1997.58135585226</c:v>
                </c:pt>
                <c:pt idx="841">
                  <c:v>1976.0937845874698</c:v>
                </c:pt>
                <c:pt idx="842">
                  <c:v>2049.0248042928997</c:v>
                </c:pt>
                <c:pt idx="843">
                  <c:v>2225.4743948182722</c:v>
                </c:pt>
                <c:pt idx="844">
                  <c:v>2432.5479389853112</c:v>
                </c:pt>
                <c:pt idx="845">
                  <c:v>2433.1329962103246</c:v>
                </c:pt>
                <c:pt idx="846">
                  <c:v>2459.7764196307198</c:v>
                </c:pt>
                <c:pt idx="847">
                  <c:v>2562.1676035323912</c:v>
                </c:pt>
                <c:pt idx="848">
                  <c:v>2632.3990962549146</c:v>
                </c:pt>
                <c:pt idx="849">
                  <c:v>2661.9197821020102</c:v>
                </c:pt>
                <c:pt idx="850">
                  <c:v>2697.3478799310301</c:v>
                </c:pt>
                <c:pt idx="851">
                  <c:v>2702.1721627023612</c:v>
                </c:pt>
                <c:pt idx="852">
                  <c:v>2702.6685174281297</c:v>
                </c:pt>
                <c:pt idx="853">
                  <c:v>2712.56165585383</c:v>
                </c:pt>
                <c:pt idx="854">
                  <c:v>2758.7369592073501</c:v>
                </c:pt>
                <c:pt idx="855">
                  <c:v>2668.7995062017812</c:v>
                </c:pt>
                <c:pt idx="856">
                  <c:v>2661.1781165825187</c:v>
                </c:pt>
                <c:pt idx="857">
                  <c:v>2723.9925217886498</c:v>
                </c:pt>
                <c:pt idx="858">
                  <c:v>2646.8549073016302</c:v>
                </c:pt>
                <c:pt idx="859">
                  <c:v>2542.9671666006002</c:v>
                </c:pt>
                <c:pt idx="860">
                  <c:v>2458.5374762919346</c:v>
                </c:pt>
                <c:pt idx="861">
                  <c:v>2424.0969355285301</c:v>
                </c:pt>
                <c:pt idx="862">
                  <c:v>2283.1762094489859</c:v>
                </c:pt>
                <c:pt idx="863">
                  <c:v>2280.9199281495512</c:v>
                </c:pt>
                <c:pt idx="864">
                  <c:v>2240.4903899820602</c:v>
                </c:pt>
                <c:pt idx="865">
                  <c:v>2159.6496930195599</c:v>
                </c:pt>
                <c:pt idx="866">
                  <c:v>2193.1701976646</c:v>
                </c:pt>
                <c:pt idx="867">
                  <c:v>2335.61551575965</c:v>
                </c:pt>
                <c:pt idx="868">
                  <c:v>2499.6204907766687</c:v>
                </c:pt>
                <c:pt idx="869">
                  <c:v>2463.8864454884597</c:v>
                </c:pt>
                <c:pt idx="870">
                  <c:v>2507.7596355324622</c:v>
                </c:pt>
                <c:pt idx="871">
                  <c:v>2524.9932166087547</c:v>
                </c:pt>
                <c:pt idx="872">
                  <c:v>2483.4626692623797</c:v>
                </c:pt>
                <c:pt idx="873">
                  <c:v>2466.3425898056798</c:v>
                </c:pt>
                <c:pt idx="874">
                  <c:v>2506.75546083476</c:v>
                </c:pt>
                <c:pt idx="875">
                  <c:v>2505.0696307415901</c:v>
                </c:pt>
                <c:pt idx="876">
                  <c:v>2441.3449426002712</c:v>
                </c:pt>
                <c:pt idx="877">
                  <c:v>2450.10000782627</c:v>
                </c:pt>
                <c:pt idx="878">
                  <c:v>2436.5482350345401</c:v>
                </c:pt>
                <c:pt idx="879">
                  <c:v>2412.8657996379102</c:v>
                </c:pt>
                <c:pt idx="880">
                  <c:v>2355.2082224860897</c:v>
                </c:pt>
                <c:pt idx="881">
                  <c:v>2392.2695147211598</c:v>
                </c:pt>
                <c:pt idx="882">
                  <c:v>2353.9033488559812</c:v>
                </c:pt>
                <c:pt idx="883">
                  <c:v>2402.8129566835187</c:v>
                </c:pt>
                <c:pt idx="884">
                  <c:v>2430.4104651201487</c:v>
                </c:pt>
                <c:pt idx="885">
                  <c:v>2482.0751089472246</c:v>
                </c:pt>
                <c:pt idx="886">
                  <c:v>2478.4047649968797</c:v>
                </c:pt>
                <c:pt idx="887">
                  <c:v>2599.0601512340922</c:v>
                </c:pt>
                <c:pt idx="888">
                  <c:v>2712.0106012127499</c:v>
                </c:pt>
                <c:pt idx="889">
                  <c:v>2778.3369353851322</c:v>
                </c:pt>
                <c:pt idx="890">
                  <c:v>2813.3582340811822</c:v>
                </c:pt>
                <c:pt idx="891">
                  <c:v>2800.95644158709</c:v>
                </c:pt>
                <c:pt idx="892">
                  <c:v>2995.9627006317601</c:v>
                </c:pt>
                <c:pt idx="893">
                  <c:v>3135.2392958016599</c:v>
                </c:pt>
                <c:pt idx="894">
                  <c:v>3265.1969883513198</c:v>
                </c:pt>
                <c:pt idx="895">
                  <c:v>3163.4866188268697</c:v>
                </c:pt>
                <c:pt idx="896">
                  <c:v>3057.2742324976098</c:v>
                </c:pt>
                <c:pt idx="897">
                  <c:v>2932.9981775045676</c:v>
                </c:pt>
                <c:pt idx="898">
                  <c:v>2839.7258836388987</c:v>
                </c:pt>
                <c:pt idx="899">
                  <c:v>2662.0904705715657</c:v>
                </c:pt>
                <c:pt idx="900">
                  <c:v>2552.5379307027702</c:v>
                </c:pt>
                <c:pt idx="901">
                  <c:v>2631.32006407885</c:v>
                </c:pt>
                <c:pt idx="902">
                  <c:v>2624.6198073088799</c:v>
                </c:pt>
                <c:pt idx="903">
                  <c:v>2617.9295070792141</c:v>
                </c:pt>
                <c:pt idx="904">
                  <c:v>2514.4731263149047</c:v>
                </c:pt>
                <c:pt idx="905">
                  <c:v>2423.6320817755</c:v>
                </c:pt>
                <c:pt idx="906">
                  <c:v>2332.2027872024901</c:v>
                </c:pt>
                <c:pt idx="907">
                  <c:v>2356.0656406908897</c:v>
                </c:pt>
                <c:pt idx="908">
                  <c:v>2366.6503292184102</c:v>
                </c:pt>
                <c:pt idx="909">
                  <c:v>2429.3599280437102</c:v>
                </c:pt>
                <c:pt idx="910">
                  <c:v>2471.3093831070501</c:v>
                </c:pt>
                <c:pt idx="911">
                  <c:v>2528.7230432189699</c:v>
                </c:pt>
                <c:pt idx="912">
                  <c:v>2563.2129217701199</c:v>
                </c:pt>
                <c:pt idx="913">
                  <c:v>2550.2406263398698</c:v>
                </c:pt>
                <c:pt idx="914">
                  <c:v>2563.4902930783146</c:v>
                </c:pt>
                <c:pt idx="915">
                  <c:v>2580.8218892525801</c:v>
                </c:pt>
                <c:pt idx="916">
                  <c:v>2648.0733400024646</c:v>
                </c:pt>
                <c:pt idx="917">
                  <c:v>2844.6475354929598</c:v>
                </c:pt>
                <c:pt idx="918">
                  <c:v>3009.7481743212998</c:v>
                </c:pt>
                <c:pt idx="919">
                  <c:v>3181.04821590954</c:v>
                </c:pt>
                <c:pt idx="920">
                  <c:v>3221.8740682493012</c:v>
                </c:pt>
                <c:pt idx="921">
                  <c:v>3221.9583617191397</c:v>
                </c:pt>
                <c:pt idx="922">
                  <c:v>3175.5921303861846</c:v>
                </c:pt>
                <c:pt idx="923">
                  <c:v>3167.5714334165846</c:v>
                </c:pt>
                <c:pt idx="924">
                  <c:v>3106.9174346520522</c:v>
                </c:pt>
                <c:pt idx="925">
                  <c:v>3076.1192340614602</c:v>
                </c:pt>
                <c:pt idx="926">
                  <c:v>3006.1405496056559</c:v>
                </c:pt>
                <c:pt idx="927">
                  <c:v>2925.5696900366497</c:v>
                </c:pt>
                <c:pt idx="928">
                  <c:v>2907.0659158867302</c:v>
                </c:pt>
                <c:pt idx="929">
                  <c:v>2781.4630469335566</c:v>
                </c:pt>
                <c:pt idx="930">
                  <c:v>2692.4085984462399</c:v>
                </c:pt>
                <c:pt idx="931">
                  <c:v>2594.0468351067439</c:v>
                </c:pt>
                <c:pt idx="932">
                  <c:v>2674.8114330726366</c:v>
                </c:pt>
                <c:pt idx="933">
                  <c:v>2868.1030052302422</c:v>
                </c:pt>
                <c:pt idx="934">
                  <c:v>2896.9970685612702</c:v>
                </c:pt>
                <c:pt idx="935">
                  <c:v>2962.9638667772301</c:v>
                </c:pt>
                <c:pt idx="936">
                  <c:v>3077.2050925911922</c:v>
                </c:pt>
                <c:pt idx="937">
                  <c:v>3163.9980321351741</c:v>
                </c:pt>
                <c:pt idx="938">
                  <c:v>3127.61020990101</c:v>
                </c:pt>
                <c:pt idx="939">
                  <c:v>3104.3055169163376</c:v>
                </c:pt>
                <c:pt idx="940">
                  <c:v>3129.6298791524587</c:v>
                </c:pt>
                <c:pt idx="941">
                  <c:v>3113.34743813662</c:v>
                </c:pt>
                <c:pt idx="942">
                  <c:v>3158.7686850308023</c:v>
                </c:pt>
                <c:pt idx="943">
                  <c:v>3139.1438904729498</c:v>
                </c:pt>
                <c:pt idx="944">
                  <c:v>3208.4140296609298</c:v>
                </c:pt>
                <c:pt idx="945">
                  <c:v>3149.6286501006443</c:v>
                </c:pt>
                <c:pt idx="946">
                  <c:v>3242.6931928800077</c:v>
                </c:pt>
                <c:pt idx="947">
                  <c:v>3239.0526485881801</c:v>
                </c:pt>
                <c:pt idx="948">
                  <c:v>3175.3101269863887</c:v>
                </c:pt>
                <c:pt idx="949">
                  <c:v>2995.7617661019299</c:v>
                </c:pt>
                <c:pt idx="950">
                  <c:v>2999.4402093187059</c:v>
                </c:pt>
                <c:pt idx="951">
                  <c:v>2986.6209911190354</c:v>
                </c:pt>
                <c:pt idx="952">
                  <c:v>3043.4254429579701</c:v>
                </c:pt>
                <c:pt idx="953">
                  <c:v>3092.3026343714746</c:v>
                </c:pt>
                <c:pt idx="954">
                  <c:v>3055.2767503397499</c:v>
                </c:pt>
                <c:pt idx="955">
                  <c:v>3079.9474438552102</c:v>
                </c:pt>
                <c:pt idx="956">
                  <c:v>2999.93603616572</c:v>
                </c:pt>
                <c:pt idx="957">
                  <c:v>2962.4619532581546</c:v>
                </c:pt>
                <c:pt idx="958">
                  <c:v>2945.12778790529</c:v>
                </c:pt>
                <c:pt idx="959">
                  <c:v>2937.4745673687898</c:v>
                </c:pt>
                <c:pt idx="960">
                  <c:v>2877.9491704641</c:v>
                </c:pt>
                <c:pt idx="961">
                  <c:v>3044.7756563726102</c:v>
                </c:pt>
                <c:pt idx="962">
                  <c:v>2969.1272262591301</c:v>
                </c:pt>
                <c:pt idx="963">
                  <c:v>3020.7165633945201</c:v>
                </c:pt>
                <c:pt idx="964">
                  <c:v>2964.4330730180322</c:v>
                </c:pt>
                <c:pt idx="965">
                  <c:v>2958.8419022563976</c:v>
                </c:pt>
                <c:pt idx="966">
                  <c:v>2998.61193141902</c:v>
                </c:pt>
                <c:pt idx="967">
                  <c:v>3156.5117352895777</c:v>
                </c:pt>
                <c:pt idx="968">
                  <c:v>3288.5979478073946</c:v>
                </c:pt>
                <c:pt idx="969">
                  <c:v>3217.4135396875076</c:v>
                </c:pt>
                <c:pt idx="970">
                  <c:v>3241.5305153590002</c:v>
                </c:pt>
                <c:pt idx="971">
                  <c:v>3251.2517200820612</c:v>
                </c:pt>
                <c:pt idx="972">
                  <c:v>3286.4617757963001</c:v>
                </c:pt>
                <c:pt idx="973">
                  <c:v>3108.0083844592059</c:v>
                </c:pt>
                <c:pt idx="974">
                  <c:v>3168.3667169180512</c:v>
                </c:pt>
                <c:pt idx="975">
                  <c:v>3177.3991876997002</c:v>
                </c:pt>
                <c:pt idx="976">
                  <c:v>3232.0769479801702</c:v>
                </c:pt>
                <c:pt idx="977">
                  <c:v>3294.0769924102901</c:v>
                </c:pt>
                <c:pt idx="978">
                  <c:v>3354.5523058309741</c:v>
                </c:pt>
                <c:pt idx="979">
                  <c:v>3285.4384779709612</c:v>
                </c:pt>
                <c:pt idx="980">
                  <c:v>3324.3779979819246</c:v>
                </c:pt>
                <c:pt idx="981">
                  <c:v>3369.4468034942597</c:v>
                </c:pt>
                <c:pt idx="982">
                  <c:v>3230.3576410935602</c:v>
                </c:pt>
                <c:pt idx="983">
                  <c:v>3267.2356107333512</c:v>
                </c:pt>
                <c:pt idx="984">
                  <c:v>3261.1517822372666</c:v>
                </c:pt>
                <c:pt idx="985">
                  <c:v>3274.15069378406</c:v>
                </c:pt>
                <c:pt idx="986">
                  <c:v>3226.8941468938347</c:v>
                </c:pt>
                <c:pt idx="987">
                  <c:v>3212.5894952773801</c:v>
                </c:pt>
                <c:pt idx="988">
                  <c:v>3256.7743560896201</c:v>
                </c:pt>
                <c:pt idx="989">
                  <c:v>3344.0441857645587</c:v>
                </c:pt>
                <c:pt idx="990">
                  <c:v>3318.0813564470541</c:v>
                </c:pt>
                <c:pt idx="991">
                  <c:v>3283.6911691229197</c:v>
                </c:pt>
                <c:pt idx="992">
                  <c:v>3340.8743280328622</c:v>
                </c:pt>
                <c:pt idx="993">
                  <c:v>3417.1085843200449</c:v>
                </c:pt>
                <c:pt idx="994">
                  <c:v>3456.4180064503612</c:v>
                </c:pt>
                <c:pt idx="995">
                  <c:v>3471.8887310672899</c:v>
                </c:pt>
                <c:pt idx="996">
                  <c:v>3473.8414821744841</c:v>
                </c:pt>
                <c:pt idx="997">
                  <c:v>3464.60736121436</c:v>
                </c:pt>
                <c:pt idx="998">
                  <c:v>3617.3331373936976</c:v>
                </c:pt>
                <c:pt idx="999">
                  <c:v>3570.2874489410597</c:v>
                </c:pt>
                <c:pt idx="1000">
                  <c:v>3491.4924251299853</c:v>
                </c:pt>
                <c:pt idx="1001">
                  <c:v>3442.5153680931012</c:v>
                </c:pt>
                <c:pt idx="1002">
                  <c:v>3463.5663531446698</c:v>
                </c:pt>
                <c:pt idx="1003">
                  <c:v>3568.6806457761754</c:v>
                </c:pt>
                <c:pt idx="1004">
                  <c:v>3485.8821649794422</c:v>
                </c:pt>
                <c:pt idx="1005">
                  <c:v>3384.5357205105952</c:v>
                </c:pt>
                <c:pt idx="1006">
                  <c:v>3416.6771139521552</c:v>
                </c:pt>
                <c:pt idx="1007">
                  <c:v>3286.3316718049446</c:v>
                </c:pt>
                <c:pt idx="1008">
                  <c:v>3235.6637939257598</c:v>
                </c:pt>
                <c:pt idx="1009">
                  <c:v>3194.4565303796112</c:v>
                </c:pt>
                <c:pt idx="1010">
                  <c:v>3084.7240189075901</c:v>
                </c:pt>
                <c:pt idx="1011">
                  <c:v>3078.0479642976798</c:v>
                </c:pt>
                <c:pt idx="1012">
                  <c:v>3195.8481489003002</c:v>
                </c:pt>
                <c:pt idx="1013">
                  <c:v>3163.0929127437412</c:v>
                </c:pt>
                <c:pt idx="1014">
                  <c:v>3193.2754322721466</c:v>
                </c:pt>
                <c:pt idx="1015">
                  <c:v>3230.5981645235202</c:v>
                </c:pt>
                <c:pt idx="1016">
                  <c:v>3226.8154583159912</c:v>
                </c:pt>
                <c:pt idx="1017">
                  <c:v>3304.6326625811312</c:v>
                </c:pt>
                <c:pt idx="1018">
                  <c:v>3258.6225386335241</c:v>
                </c:pt>
                <c:pt idx="1019">
                  <c:v>3278.3378309196801</c:v>
                </c:pt>
                <c:pt idx="1020">
                  <c:v>3215.7278951449648</c:v>
                </c:pt>
                <c:pt idx="1021">
                  <c:v>3167.4617938907622</c:v>
                </c:pt>
                <c:pt idx="1022">
                  <c:v>3112.52449886355</c:v>
                </c:pt>
                <c:pt idx="1023">
                  <c:v>3203.5993912403646</c:v>
                </c:pt>
                <c:pt idx="1024">
                  <c:v>3205.4797475799646</c:v>
                </c:pt>
                <c:pt idx="1025">
                  <c:v>3097.5448174005501</c:v>
                </c:pt>
                <c:pt idx="1026">
                  <c:v>3012.5164266203001</c:v>
                </c:pt>
                <c:pt idx="1027">
                  <c:v>2925.3581481348501</c:v>
                </c:pt>
                <c:pt idx="1028">
                  <c:v>2878.8398178692646</c:v>
                </c:pt>
                <c:pt idx="1029">
                  <c:v>2931.5266887310954</c:v>
                </c:pt>
                <c:pt idx="1030">
                  <c:v>2995.7601828125912</c:v>
                </c:pt>
                <c:pt idx="1031">
                  <c:v>2993.5431951474002</c:v>
                </c:pt>
                <c:pt idx="1032">
                  <c:v>3007.78557803884</c:v>
                </c:pt>
                <c:pt idx="1033">
                  <c:v>3095.9547129666812</c:v>
                </c:pt>
                <c:pt idx="1034">
                  <c:v>3120.2399251351299</c:v>
                </c:pt>
                <c:pt idx="1035">
                  <c:v>3091.0247177335241</c:v>
                </c:pt>
                <c:pt idx="1036">
                  <c:v>3070.1677962792346</c:v>
                </c:pt>
                <c:pt idx="1037">
                  <c:v>3107.4418260730722</c:v>
                </c:pt>
                <c:pt idx="1038">
                  <c:v>3014.1108598696887</c:v>
                </c:pt>
                <c:pt idx="1039">
                  <c:v>3061.5356528961047</c:v>
                </c:pt>
                <c:pt idx="1040">
                  <c:v>3077.2577969927402</c:v>
                </c:pt>
                <c:pt idx="1041">
                  <c:v>2978.1513633411846</c:v>
                </c:pt>
                <c:pt idx="1042">
                  <c:v>2883.9784504209997</c:v>
                </c:pt>
                <c:pt idx="1043">
                  <c:v>2919.0061125893776</c:v>
                </c:pt>
                <c:pt idx="1044">
                  <c:v>3109.2873131266497</c:v>
                </c:pt>
                <c:pt idx="1045">
                  <c:v>3209.0615809985802</c:v>
                </c:pt>
                <c:pt idx="1046">
                  <c:v>3183.4911942507647</c:v>
                </c:pt>
                <c:pt idx="1047">
                  <c:v>3194.2662474984754</c:v>
                </c:pt>
                <c:pt idx="1048">
                  <c:v>3122.6436858695797</c:v>
                </c:pt>
                <c:pt idx="1049">
                  <c:v>3143.6260471711498</c:v>
                </c:pt>
                <c:pt idx="1050">
                  <c:v>3220.5951822039847</c:v>
                </c:pt>
                <c:pt idx="1051">
                  <c:v>3096.3498353599798</c:v>
                </c:pt>
                <c:pt idx="1052">
                  <c:v>3038.2180724509999</c:v>
                </c:pt>
                <c:pt idx="1053">
                  <c:v>3067.67760406553</c:v>
                </c:pt>
                <c:pt idx="1054">
                  <c:v>3134.8591824339246</c:v>
                </c:pt>
                <c:pt idx="1055">
                  <c:v>3086.9380429492512</c:v>
                </c:pt>
                <c:pt idx="1056">
                  <c:v>2912.0254602916598</c:v>
                </c:pt>
                <c:pt idx="1057">
                  <c:v>2801.96537578672</c:v>
                </c:pt>
                <c:pt idx="1058">
                  <c:v>2697.3288849114997</c:v>
                </c:pt>
                <c:pt idx="1059">
                  <c:v>2615.9381162175787</c:v>
                </c:pt>
                <c:pt idx="1060">
                  <c:v>2624.3318527780157</c:v>
                </c:pt>
                <c:pt idx="1061">
                  <c:v>2553.0786154846787</c:v>
                </c:pt>
                <c:pt idx="1062">
                  <c:v>2525.8175583964476</c:v>
                </c:pt>
                <c:pt idx="1063">
                  <c:v>2531.6058368398512</c:v>
                </c:pt>
                <c:pt idx="1064">
                  <c:v>2437.7064274220938</c:v>
                </c:pt>
                <c:pt idx="1065">
                  <c:v>2363.9868364736699</c:v>
                </c:pt>
                <c:pt idx="1066">
                  <c:v>2295.1213974877101</c:v>
                </c:pt>
                <c:pt idx="1067">
                  <c:v>2267.8332136752188</c:v>
                </c:pt>
                <c:pt idx="1068">
                  <c:v>2319.6388957821687</c:v>
                </c:pt>
                <c:pt idx="1069">
                  <c:v>2316.0712403606699</c:v>
                </c:pt>
                <c:pt idx="1070">
                  <c:v>2242.4375338195182</c:v>
                </c:pt>
                <c:pt idx="1071">
                  <c:v>2170.8791092812367</c:v>
                </c:pt>
                <c:pt idx="1072">
                  <c:v>2141.0441801429897</c:v>
                </c:pt>
                <c:pt idx="1073">
                  <c:v>2164.8413895002841</c:v>
                </c:pt>
                <c:pt idx="1074">
                  <c:v>2156.6840075380501</c:v>
                </c:pt>
                <c:pt idx="1075">
                  <c:v>2125.8834839969099</c:v>
                </c:pt>
                <c:pt idx="1076">
                  <c:v>2136.50347999627</c:v>
                </c:pt>
                <c:pt idx="1077">
                  <c:v>2119.7143938584941</c:v>
                </c:pt>
                <c:pt idx="1078">
                  <c:v>2168.4431057854722</c:v>
                </c:pt>
                <c:pt idx="1079">
                  <c:v>2137.2057427340901</c:v>
                </c:pt>
                <c:pt idx="1080">
                  <c:v>2041.0866599614224</c:v>
                </c:pt>
                <c:pt idx="1081">
                  <c:v>2031.05068069817</c:v>
                </c:pt>
                <c:pt idx="1082">
                  <c:v>2072.7816425994902</c:v>
                </c:pt>
                <c:pt idx="1083">
                  <c:v>2085.5029014074598</c:v>
                </c:pt>
                <c:pt idx="1084">
                  <c:v>2068.4828797332998</c:v>
                </c:pt>
                <c:pt idx="1085">
                  <c:v>2054.2674121698087</c:v>
                </c:pt>
                <c:pt idx="1086">
                  <c:v>2101.5465012527097</c:v>
                </c:pt>
                <c:pt idx="1087">
                  <c:v>2153.8947470698599</c:v>
                </c:pt>
                <c:pt idx="1088">
                  <c:v>2183.9111882373882</c:v>
                </c:pt>
                <c:pt idx="1089">
                  <c:v>2295.4522945511612</c:v>
                </c:pt>
                <c:pt idx="1090">
                  <c:v>2245.2676972427198</c:v>
                </c:pt>
                <c:pt idx="1091">
                  <c:v>2180.4162716598698</c:v>
                </c:pt>
                <c:pt idx="1092">
                  <c:v>2177.0356104713946</c:v>
                </c:pt>
                <c:pt idx="1093">
                  <c:v>2190.4400276023512</c:v>
                </c:pt>
                <c:pt idx="1094">
                  <c:v>2168.7181402444212</c:v>
                </c:pt>
                <c:pt idx="1095">
                  <c:v>2126.1526586431</c:v>
                </c:pt>
                <c:pt idx="1096">
                  <c:v>2118.1166986875996</c:v>
                </c:pt>
                <c:pt idx="1097">
                  <c:v>2105.7905249812402</c:v>
                </c:pt>
                <c:pt idx="1098">
                  <c:v>2094.6170641994099</c:v>
                </c:pt>
                <c:pt idx="1099">
                  <c:v>2087.9659257114099</c:v>
                </c:pt>
                <c:pt idx="1100">
                  <c:v>2108.2963841729597</c:v>
                </c:pt>
                <c:pt idx="1101">
                  <c:v>2056.6397257281997</c:v>
                </c:pt>
                <c:pt idx="1102">
                  <c:v>2070.0359595547702</c:v>
                </c:pt>
                <c:pt idx="1103">
                  <c:v>2008.6682558831801</c:v>
                </c:pt>
                <c:pt idx="1104">
                  <c:v>1917.08173104766</c:v>
                </c:pt>
                <c:pt idx="1105">
                  <c:v>1871.8947089938677</c:v>
                </c:pt>
                <c:pt idx="1106">
                  <c:v>1804.9554346627301</c:v>
                </c:pt>
                <c:pt idx="1107">
                  <c:v>1779.9760277273601</c:v>
                </c:pt>
                <c:pt idx="1108">
                  <c:v>1766.83769973937</c:v>
                </c:pt>
                <c:pt idx="1109">
                  <c:v>1842.2754790681101</c:v>
                </c:pt>
                <c:pt idx="1110">
                  <c:v>1758.6313823265498</c:v>
                </c:pt>
                <c:pt idx="1111">
                  <c:v>1787.6192501170699</c:v>
                </c:pt>
                <c:pt idx="1112">
                  <c:v>1802.7934943713274</c:v>
                </c:pt>
                <c:pt idx="1113">
                  <c:v>1796.0333929582996</c:v>
                </c:pt>
                <c:pt idx="1114">
                  <c:v>1746.2141242002699</c:v>
                </c:pt>
                <c:pt idx="1115">
                  <c:v>1683.0688181778398</c:v>
                </c:pt>
                <c:pt idx="1116">
                  <c:v>1698.7981272185598</c:v>
                </c:pt>
                <c:pt idx="1117">
                  <c:v>1662.3675325063498</c:v>
                </c:pt>
                <c:pt idx="1118">
                  <c:v>1739.6983153571098</c:v>
                </c:pt>
                <c:pt idx="1119">
                  <c:v>1775.4588484037811</c:v>
                </c:pt>
                <c:pt idx="1120">
                  <c:v>1772.0647118048998</c:v>
                </c:pt>
                <c:pt idx="1121">
                  <c:v>1693.0577487051</c:v>
                </c:pt>
                <c:pt idx="1122">
                  <c:v>1696.9044661401601</c:v>
                </c:pt>
                <c:pt idx="1123">
                  <c:v>1617.0108719453701</c:v>
                </c:pt>
                <c:pt idx="1124">
                  <c:v>1594.6677983696</c:v>
                </c:pt>
                <c:pt idx="1125">
                  <c:v>1654.2050376459301</c:v>
                </c:pt>
                <c:pt idx="1126">
                  <c:v>1621.0922055052499</c:v>
                </c:pt>
                <c:pt idx="1127">
                  <c:v>1647.1323851290099</c:v>
                </c:pt>
                <c:pt idx="1128">
                  <c:v>1717.40322575862</c:v>
                </c:pt>
                <c:pt idx="1129">
                  <c:v>1714.5346697200921</c:v>
                </c:pt>
                <c:pt idx="1130">
                  <c:v>1708.2185688156201</c:v>
                </c:pt>
                <c:pt idx="1131">
                  <c:v>1706.75451620019</c:v>
                </c:pt>
                <c:pt idx="1132">
                  <c:v>1735.2580574914621</c:v>
                </c:pt>
                <c:pt idx="1133">
                  <c:v>1779.4368255372001</c:v>
                </c:pt>
                <c:pt idx="1134">
                  <c:v>1795.5495114701721</c:v>
                </c:pt>
                <c:pt idx="1135">
                  <c:v>1806.8387596696721</c:v>
                </c:pt>
                <c:pt idx="1136">
                  <c:v>1765.9407724475011</c:v>
                </c:pt>
                <c:pt idx="1137">
                  <c:v>1669.6036500953599</c:v>
                </c:pt>
                <c:pt idx="1138">
                  <c:v>1717.2708010700901</c:v>
                </c:pt>
                <c:pt idx="1139">
                  <c:v>1745.14079338959</c:v>
                </c:pt>
                <c:pt idx="1140">
                  <c:v>1715.5068353527611</c:v>
                </c:pt>
                <c:pt idx="1141">
                  <c:v>1722.86107214458</c:v>
                </c:pt>
                <c:pt idx="1142">
                  <c:v>1679.3112940765998</c:v>
                </c:pt>
                <c:pt idx="1143">
                  <c:v>1828.2746113825001</c:v>
                </c:pt>
                <c:pt idx="1144">
                  <c:v>1944.1004997299099</c:v>
                </c:pt>
                <c:pt idx="1145">
                  <c:v>1913.34020126123</c:v>
                </c:pt>
                <c:pt idx="1146">
                  <c:v>2020.0719874229101</c:v>
                </c:pt>
                <c:pt idx="1147">
                  <c:v>2087.1067818460897</c:v>
                </c:pt>
                <c:pt idx="1148">
                  <c:v>2189.5336386643212</c:v>
                </c:pt>
                <c:pt idx="1149">
                  <c:v>2306.0127682103612</c:v>
                </c:pt>
                <c:pt idx="1150">
                  <c:v>2365.2653190735546</c:v>
                </c:pt>
                <c:pt idx="1151">
                  <c:v>2382.1049717809597</c:v>
                </c:pt>
                <c:pt idx="1152">
                  <c:v>2376.4189045704757</c:v>
                </c:pt>
                <c:pt idx="1153">
                  <c:v>2364.5583187618699</c:v>
                </c:pt>
                <c:pt idx="1154">
                  <c:v>2508.4728880902899</c:v>
                </c:pt>
                <c:pt idx="1155">
                  <c:v>2544.0789072901202</c:v>
                </c:pt>
                <c:pt idx="1156">
                  <c:v>2558.0077167340346</c:v>
                </c:pt>
                <c:pt idx="1157">
                  <c:v>2534.8813531135252</c:v>
                </c:pt>
                <c:pt idx="1158">
                  <c:v>2508.5829592415112</c:v>
                </c:pt>
                <c:pt idx="1159">
                  <c:v>2587.0979492138899</c:v>
                </c:pt>
                <c:pt idx="1160">
                  <c:v>2542.5421432507001</c:v>
                </c:pt>
                <c:pt idx="1161">
                  <c:v>2593.9419524073746</c:v>
                </c:pt>
                <c:pt idx="1162">
                  <c:v>2580.8071949464652</c:v>
                </c:pt>
                <c:pt idx="1163">
                  <c:v>2492.0607893879787</c:v>
                </c:pt>
                <c:pt idx="1164">
                  <c:v>2365.4856890452397</c:v>
                </c:pt>
                <c:pt idx="1165">
                  <c:v>2332.7647185312012</c:v>
                </c:pt>
                <c:pt idx="1166">
                  <c:v>2190.9079005707922</c:v>
                </c:pt>
                <c:pt idx="1167">
                  <c:v>2093.0778773719212</c:v>
                </c:pt>
                <c:pt idx="1168">
                  <c:v>2059.0375269076912</c:v>
                </c:pt>
                <c:pt idx="1169">
                  <c:v>2023.0723842328362</c:v>
                </c:pt>
                <c:pt idx="1170">
                  <c:v>1972.31159098733</c:v>
                </c:pt>
                <c:pt idx="1171">
                  <c:v>1865.2493271861601</c:v>
                </c:pt>
                <c:pt idx="1172">
                  <c:v>1821.6787597392001</c:v>
                </c:pt>
                <c:pt idx="1173">
                  <c:v>1812.26235573603</c:v>
                </c:pt>
                <c:pt idx="1174">
                  <c:v>1787.5178232212411</c:v>
                </c:pt>
                <c:pt idx="1175">
                  <c:v>1742.2780745627001</c:v>
                </c:pt>
                <c:pt idx="1176">
                  <c:v>1756.4687453672211</c:v>
                </c:pt>
                <c:pt idx="1177">
                  <c:v>1766.0319948504798</c:v>
                </c:pt>
                <c:pt idx="1178">
                  <c:v>1800.42517422882</c:v>
                </c:pt>
                <c:pt idx="1179">
                  <c:v>1770.6593355795574</c:v>
                </c:pt>
                <c:pt idx="1180">
                  <c:v>1722.8023488676477</c:v>
                </c:pt>
                <c:pt idx="1181">
                  <c:v>1681.4163887027321</c:v>
                </c:pt>
                <c:pt idx="1182">
                  <c:v>1622.4666143947511</c:v>
                </c:pt>
                <c:pt idx="1183">
                  <c:v>1661.10453558162</c:v>
                </c:pt>
                <c:pt idx="1184">
                  <c:v>1695.1320446724674</c:v>
                </c:pt>
                <c:pt idx="1185">
                  <c:v>1681.5339870809</c:v>
                </c:pt>
                <c:pt idx="1186">
                  <c:v>1683.55286292407</c:v>
                </c:pt>
                <c:pt idx="1187">
                  <c:v>1728.21358890856</c:v>
                </c:pt>
                <c:pt idx="1188">
                  <c:v>1695.2378558962821</c:v>
                </c:pt>
                <c:pt idx="1189">
                  <c:v>1623.5384119028599</c:v>
                </c:pt>
                <c:pt idx="1190">
                  <c:v>1597.6539776064999</c:v>
                </c:pt>
                <c:pt idx="1191">
                  <c:v>1591.6553364491399</c:v>
                </c:pt>
                <c:pt idx="1192">
                  <c:v>1552.0871379412001</c:v>
                </c:pt>
                <c:pt idx="1193">
                  <c:v>1324.0773100065499</c:v>
                </c:pt>
                <c:pt idx="1194">
                  <c:v>1531.8838409131877</c:v>
                </c:pt>
                <c:pt idx="1195">
                  <c:v>1463.3156280865901</c:v>
                </c:pt>
                <c:pt idx="1196">
                  <c:v>1449.3599165875798</c:v>
                </c:pt>
                <c:pt idx="1197">
                  <c:v>1454.4550925373699</c:v>
                </c:pt>
                <c:pt idx="1198">
                  <c:v>1448.3422536822611</c:v>
                </c:pt>
                <c:pt idx="1199">
                  <c:v>1404.7573044758799</c:v>
                </c:pt>
                <c:pt idx="1200">
                  <c:v>1407.4893569379799</c:v>
                </c:pt>
                <c:pt idx="1201">
                  <c:v>1450.9422917187201</c:v>
                </c:pt>
                <c:pt idx="1202">
                  <c:v>1454.07747492867</c:v>
                </c:pt>
                <c:pt idx="1203">
                  <c:v>1422.1542063587474</c:v>
                </c:pt>
                <c:pt idx="1204">
                  <c:v>1389.5283336748498</c:v>
                </c:pt>
                <c:pt idx="1205">
                  <c:v>1387.7649514866821</c:v>
                </c:pt>
                <c:pt idx="1206">
                  <c:v>1424.1614672715798</c:v>
                </c:pt>
                <c:pt idx="1207">
                  <c:v>1392.30475984033</c:v>
                </c:pt>
                <c:pt idx="1208">
                  <c:v>1370.3312457902</c:v>
                </c:pt>
                <c:pt idx="1209">
                  <c:v>1323.3448886761698</c:v>
                </c:pt>
                <c:pt idx="1210">
                  <c:v>1359.03219162147</c:v>
                </c:pt>
                <c:pt idx="1211">
                  <c:v>1347.9056269263601</c:v>
                </c:pt>
                <c:pt idx="1212">
                  <c:v>1356.9622263002998</c:v>
                </c:pt>
                <c:pt idx="1213">
                  <c:v>1291.8049062931498</c:v>
                </c:pt>
                <c:pt idx="1214">
                  <c:v>1204.0982734051611</c:v>
                </c:pt>
                <c:pt idx="1215">
                  <c:v>1247.6227193951599</c:v>
                </c:pt>
                <c:pt idx="1216">
                  <c:v>1283.8987563737401</c:v>
                </c:pt>
                <c:pt idx="1217">
                  <c:v>1238.2357018647833</c:v>
                </c:pt>
                <c:pt idx="1218">
                  <c:v>1284.0721727273699</c:v>
                </c:pt>
                <c:pt idx="1219">
                  <c:v>1289.9215346645501</c:v>
                </c:pt>
                <c:pt idx="1220">
                  <c:v>1301.3744320102269</c:v>
                </c:pt>
                <c:pt idx="1221">
                  <c:v>1274.3943120620277</c:v>
                </c:pt>
                <c:pt idx="1222">
                  <c:v>1269.6233154986098</c:v>
                </c:pt>
                <c:pt idx="1223">
                  <c:v>1248.5992901359998</c:v>
                </c:pt>
                <c:pt idx="1224">
                  <c:v>1265.0804099498398</c:v>
                </c:pt>
                <c:pt idx="1225">
                  <c:v>1224.9994777255511</c:v>
                </c:pt>
                <c:pt idx="1226">
                  <c:v>1239.0250769902411</c:v>
                </c:pt>
                <c:pt idx="1227">
                  <c:v>1188.7117357421621</c:v>
                </c:pt>
                <c:pt idx="1228">
                  <c:v>1241.8390461964398</c:v>
                </c:pt>
                <c:pt idx="1229">
                  <c:v>1242.31296715757</c:v>
                </c:pt>
                <c:pt idx="1230">
                  <c:v>1164.72819898495</c:v>
                </c:pt>
                <c:pt idx="1231">
                  <c:v>1113.8665733442226</c:v>
                </c:pt>
                <c:pt idx="1232">
                  <c:v>1081.4992930618801</c:v>
                </c:pt>
                <c:pt idx="1233">
                  <c:v>1104.2417709208601</c:v>
                </c:pt>
                <c:pt idx="1234">
                  <c:v>1070.0501660262701</c:v>
                </c:pt>
                <c:pt idx="1235">
                  <c:v>1044.37019319874</c:v>
                </c:pt>
                <c:pt idx="1236">
                  <c:v>1060.14788289328</c:v>
                </c:pt>
                <c:pt idx="1237">
                  <c:v>1066.3974566045899</c:v>
                </c:pt>
                <c:pt idx="1238">
                  <c:v>1089.4845377751001</c:v>
                </c:pt>
                <c:pt idx="1239">
                  <c:v>1123.7463574906926</c:v>
                </c:pt>
                <c:pt idx="1240">
                  <c:v>1080.48491654078</c:v>
                </c:pt>
                <c:pt idx="1241">
                  <c:v>1051.3976490893799</c:v>
                </c:pt>
                <c:pt idx="1242">
                  <c:v>1067.9473889150599</c:v>
                </c:pt>
                <c:pt idx="1243">
                  <c:v>1057.6421484448676</c:v>
                </c:pt>
                <c:pt idx="1244">
                  <c:v>1061.3340739989098</c:v>
                </c:pt>
                <c:pt idx="1245">
                  <c:v>1000.2118621915594</c:v>
                </c:pt>
                <c:pt idx="1246">
                  <c:v>972.35612456943386</c:v>
                </c:pt>
                <c:pt idx="1247">
                  <c:v>993.89738334954802</c:v>
                </c:pt>
                <c:pt idx="1248">
                  <c:v>1001.845206235319</c:v>
                </c:pt>
                <c:pt idx="1249">
                  <c:v>1074.4839739829911</c:v>
                </c:pt>
                <c:pt idx="1250">
                  <c:v>1058.6341756730999</c:v>
                </c:pt>
                <c:pt idx="1251">
                  <c:v>1053.9470931827941</c:v>
                </c:pt>
                <c:pt idx="1252">
                  <c:v>1075.65774315423</c:v>
                </c:pt>
                <c:pt idx="1253">
                  <c:v>1072.9761567519201</c:v>
                </c:pt>
                <c:pt idx="1254">
                  <c:v>1070.1614591479699</c:v>
                </c:pt>
                <c:pt idx="1255">
                  <c:v>1068.4559689951011</c:v>
                </c:pt>
                <c:pt idx="1256">
                  <c:v>1034.0386845502401</c:v>
                </c:pt>
                <c:pt idx="1257">
                  <c:v>1033.56523607025</c:v>
                </c:pt>
                <c:pt idx="1258">
                  <c:v>1059.4011734978901</c:v>
                </c:pt>
                <c:pt idx="1259">
                  <c:v>1031.9998740849001</c:v>
                </c:pt>
                <c:pt idx="1260">
                  <c:v>1047.96780885065</c:v>
                </c:pt>
                <c:pt idx="1261">
                  <c:v>1010.31467710684</c:v>
                </c:pt>
                <c:pt idx="1262">
                  <c:v>1025.3746843574677</c:v>
                </c:pt>
                <c:pt idx="1263">
                  <c:v>1018.03564274631</c:v>
                </c:pt>
                <c:pt idx="1264">
                  <c:v>1003.3488317586915</c:v>
                </c:pt>
                <c:pt idx="1265">
                  <c:v>1031.1733547848298</c:v>
                </c:pt>
                <c:pt idx="1266">
                  <c:v>1024.8823013695999</c:v>
                </c:pt>
                <c:pt idx="1267">
                  <c:v>1018.24188199644</c:v>
                </c:pt>
                <c:pt idx="1268">
                  <c:v>1053.3007759962211</c:v>
                </c:pt>
                <c:pt idx="1269">
                  <c:v>1055.5412946509298</c:v>
                </c:pt>
                <c:pt idx="1270">
                  <c:v>1011.1777573696315</c:v>
                </c:pt>
                <c:pt idx="1271">
                  <c:v>1013.1599991651999</c:v>
                </c:pt>
                <c:pt idx="1272">
                  <c:v>1023.2011682603105</c:v>
                </c:pt>
                <c:pt idx="1273">
                  <c:v>1012.70774480377</c:v>
                </c:pt>
                <c:pt idx="1274">
                  <c:v>1008.75101333436</c:v>
                </c:pt>
                <c:pt idx="1275">
                  <c:v>1014.0846671639794</c:v>
                </c:pt>
                <c:pt idx="1276">
                  <c:v>991.13906475856311</c:v>
                </c:pt>
                <c:pt idx="1277">
                  <c:v>973.03551595724809</c:v>
                </c:pt>
                <c:pt idx="1278">
                  <c:v>1002.8681080209186</c:v>
                </c:pt>
                <c:pt idx="1279">
                  <c:v>999.79890040638372</c:v>
                </c:pt>
                <c:pt idx="1280">
                  <c:v>975.12297574791899</c:v>
                </c:pt>
                <c:pt idx="1281">
                  <c:v>993.61071275465895</c:v>
                </c:pt>
                <c:pt idx="1282">
                  <c:v>1037.1757095188398</c:v>
                </c:pt>
                <c:pt idx="1283">
                  <c:v>1011.4419255689201</c:v>
                </c:pt>
                <c:pt idx="1284">
                  <c:v>989.30235305374799</c:v>
                </c:pt>
                <c:pt idx="1285">
                  <c:v>1015.94986202155</c:v>
                </c:pt>
                <c:pt idx="1286">
                  <c:v>1010.54189948662</c:v>
                </c:pt>
                <c:pt idx="1287">
                  <c:v>970.76941336387301</c:v>
                </c:pt>
                <c:pt idx="1288">
                  <c:v>976.81033581496047</c:v>
                </c:pt>
                <c:pt idx="1289">
                  <c:v>965.68033013956551</c:v>
                </c:pt>
                <c:pt idx="1290">
                  <c:v>918.31090192260251</c:v>
                </c:pt>
                <c:pt idx="1291">
                  <c:v>902.66101107293946</c:v>
                </c:pt>
                <c:pt idx="1292">
                  <c:v>921.77121445161004</c:v>
                </c:pt>
                <c:pt idx="1293">
                  <c:v>897.2886496471283</c:v>
                </c:pt>
                <c:pt idx="1294">
                  <c:v>823.35136288792012</c:v>
                </c:pt>
                <c:pt idx="1295">
                  <c:v>821.66768704184597</c:v>
                </c:pt>
                <c:pt idx="1296">
                  <c:v>834.48773757729566</c:v>
                </c:pt>
                <c:pt idx="1297">
                  <c:v>847.71165528512699</c:v>
                </c:pt>
                <c:pt idx="1298">
                  <c:v>872.33756136133798</c:v>
                </c:pt>
                <c:pt idx="1299">
                  <c:v>923.02353754694502</c:v>
                </c:pt>
                <c:pt idx="1300">
                  <c:v>900.30104429297648</c:v>
                </c:pt>
                <c:pt idx="1301">
                  <c:v>908.63956254351501</c:v>
                </c:pt>
                <c:pt idx="1302">
                  <c:v>961.74588553393755</c:v>
                </c:pt>
                <c:pt idx="1303">
                  <c:v>996.99885885292497</c:v>
                </c:pt>
                <c:pt idx="1304">
                  <c:v>978.86140187455487</c:v>
                </c:pt>
                <c:pt idx="1305">
                  <c:v>971.13243721950153</c:v>
                </c:pt>
                <c:pt idx="1306">
                  <c:v>937.82067771043648</c:v>
                </c:pt>
                <c:pt idx="1307">
                  <c:v>960.52340153049215</c:v>
                </c:pt>
                <c:pt idx="1308">
                  <c:v>959.15401168696201</c:v>
                </c:pt>
                <c:pt idx="1309">
                  <c:v>946.81794618117999</c:v>
                </c:pt>
                <c:pt idx="1310">
                  <c:v>933.56562875050849</c:v>
                </c:pt>
                <c:pt idx="1311">
                  <c:v>909.50348362874615</c:v>
                </c:pt>
                <c:pt idx="1312">
                  <c:v>916.15173674314894</c:v>
                </c:pt>
                <c:pt idx="1313">
                  <c:v>908.51796377017695</c:v>
                </c:pt>
                <c:pt idx="1314">
                  <c:v>931.54569736654605</c:v>
                </c:pt>
                <c:pt idx="1315">
                  <c:v>875.70199468977103</c:v>
                </c:pt>
                <c:pt idx="1316">
                  <c:v>856.30152399382462</c:v>
                </c:pt>
                <c:pt idx="1317">
                  <c:v>854.9993776593974</c:v>
                </c:pt>
                <c:pt idx="1318">
                  <c:v>859.69177242979652</c:v>
                </c:pt>
                <c:pt idx="1319">
                  <c:v>865.46366584631096</c:v>
                </c:pt>
                <c:pt idx="1320">
                  <c:v>849.66471847569903</c:v>
                </c:pt>
                <c:pt idx="1321">
                  <c:v>858.57327850071101</c:v>
                </c:pt>
                <c:pt idx="1322">
                  <c:v>833.74528442070846</c:v>
                </c:pt>
                <c:pt idx="1323">
                  <c:v>856.17276566168016</c:v>
                </c:pt>
                <c:pt idx="1324">
                  <c:v>827.59609660475348</c:v>
                </c:pt>
                <c:pt idx="1325">
                  <c:v>822.74041714592886</c:v>
                </c:pt>
                <c:pt idx="1326">
                  <c:v>766.71800276915803</c:v>
                </c:pt>
                <c:pt idx="1327">
                  <c:v>789.71119171643898</c:v>
                </c:pt>
                <c:pt idx="1328">
                  <c:v>788.05894286679654</c:v>
                </c:pt>
                <c:pt idx="1329">
                  <c:v>795.21600421419214</c:v>
                </c:pt>
                <c:pt idx="1330">
                  <c:v>787.65297745243447</c:v>
                </c:pt>
                <c:pt idx="1331">
                  <c:v>816.41146331410789</c:v>
                </c:pt>
                <c:pt idx="1332">
                  <c:v>811.43255743213797</c:v>
                </c:pt>
                <c:pt idx="1333">
                  <c:v>816.40007993482402</c:v>
                </c:pt>
                <c:pt idx="1334">
                  <c:v>843.87019304024705</c:v>
                </c:pt>
                <c:pt idx="1335">
                  <c:v>814.83828371973948</c:v>
                </c:pt>
                <c:pt idx="1336">
                  <c:v>803.40019836575698</c:v>
                </c:pt>
                <c:pt idx="1337">
                  <c:v>781.67091637784654</c:v>
                </c:pt>
                <c:pt idx="1338">
                  <c:v>794.55814865738114</c:v>
                </c:pt>
                <c:pt idx="1339">
                  <c:v>780.26608128526698</c:v>
                </c:pt>
                <c:pt idx="1340">
                  <c:v>813.17116652764855</c:v>
                </c:pt>
                <c:pt idx="1341">
                  <c:v>810.90101481410386</c:v>
                </c:pt>
                <c:pt idx="1342">
                  <c:v>824.97253796752716</c:v>
                </c:pt>
                <c:pt idx="1343">
                  <c:v>812.00872466214855</c:v>
                </c:pt>
                <c:pt idx="1344">
                  <c:v>834.94131326101501</c:v>
                </c:pt>
                <c:pt idx="1345">
                  <c:v>820.23324603231595</c:v>
                </c:pt>
                <c:pt idx="1346">
                  <c:v>791.17366235332304</c:v>
                </c:pt>
                <c:pt idx="1347">
                  <c:v>846.19904843946301</c:v>
                </c:pt>
                <c:pt idx="1348">
                  <c:v>865.88646172488848</c:v>
                </c:pt>
                <c:pt idx="1349">
                  <c:v>867.14887184105453</c:v>
                </c:pt>
                <c:pt idx="1350">
                  <c:v>857.99671031763955</c:v>
                </c:pt>
                <c:pt idx="1351">
                  <c:v>877.80363055376495</c:v>
                </c:pt>
                <c:pt idx="1352">
                  <c:v>861.39734245434795</c:v>
                </c:pt>
                <c:pt idx="1353">
                  <c:v>861.00869264290498</c:v>
                </c:pt>
                <c:pt idx="1354">
                  <c:v>841.89923620516504</c:v>
                </c:pt>
                <c:pt idx="1355">
                  <c:v>842.596556318323</c:v>
                </c:pt>
                <c:pt idx="1356">
                  <c:v>807.61798632632053</c:v>
                </c:pt>
                <c:pt idx="1357">
                  <c:v>775.84879023418114</c:v>
                </c:pt>
                <c:pt idx="1358">
                  <c:v>772.59197088248948</c:v>
                </c:pt>
                <c:pt idx="1359">
                  <c:v>708.65026930029296</c:v>
                </c:pt>
                <c:pt idx="1360">
                  <c:v>702.83970918339298</c:v>
                </c:pt>
                <c:pt idx="1361">
                  <c:v>727.84042849960599</c:v>
                </c:pt>
                <c:pt idx="1362">
                  <c:v>764.49774589152298</c:v>
                </c:pt>
                <c:pt idx="1363">
                  <c:v>737.53378743739916</c:v>
                </c:pt>
                <c:pt idx="1364">
                  <c:v>763.36522567338773</c:v>
                </c:pt>
                <c:pt idx="1365">
                  <c:v>731.30776242662398</c:v>
                </c:pt>
                <c:pt idx="1366">
                  <c:v>754.48740961504598</c:v>
                </c:pt>
                <c:pt idx="1367">
                  <c:v>745.97818857557002</c:v>
                </c:pt>
                <c:pt idx="1368">
                  <c:v>767.76455521862454</c:v>
                </c:pt>
                <c:pt idx="1369">
                  <c:v>772.83770933527387</c:v>
                </c:pt>
                <c:pt idx="1370">
                  <c:v>810.8018988592429</c:v>
                </c:pt>
                <c:pt idx="1371">
                  <c:v>828.18983198759929</c:v>
                </c:pt>
                <c:pt idx="1372">
                  <c:v>854.750400830986</c:v>
                </c:pt>
                <c:pt idx="1373">
                  <c:v>788.17159417114351</c:v>
                </c:pt>
                <c:pt idx="1374">
                  <c:v>800.69947597497355</c:v>
                </c:pt>
                <c:pt idx="1375">
                  <c:v>820.53599064824652</c:v>
                </c:pt>
                <c:pt idx="1376">
                  <c:v>805.52517547460695</c:v>
                </c:pt>
                <c:pt idx="1377">
                  <c:v>847.70264065731601</c:v>
                </c:pt>
                <c:pt idx="1378">
                  <c:v>862.72960116465811</c:v>
                </c:pt>
                <c:pt idx="1379">
                  <c:v>852.38760232193999</c:v>
                </c:pt>
                <c:pt idx="1380">
                  <c:v>838.62987726250913</c:v>
                </c:pt>
                <c:pt idx="1381">
                  <c:v>853.33116881614899</c:v>
                </c:pt>
                <c:pt idx="1382">
                  <c:v>813.436380104362</c:v>
                </c:pt>
                <c:pt idx="1383">
                  <c:v>812.80551572906199</c:v>
                </c:pt>
                <c:pt idx="1384">
                  <c:v>784.29975018649395</c:v>
                </c:pt>
                <c:pt idx="1385">
                  <c:v>739.02957340906801</c:v>
                </c:pt>
                <c:pt idx="1386">
                  <c:v>737.99877047262385</c:v>
                </c:pt>
                <c:pt idx="1387">
                  <c:v>699.53735594858802</c:v>
                </c:pt>
                <c:pt idx="1388">
                  <c:v>727.67812296662385</c:v>
                </c:pt>
                <c:pt idx="1389">
                  <c:v>743.12903095211755</c:v>
                </c:pt>
                <c:pt idx="1390">
                  <c:v>744.12643231675554</c:v>
                </c:pt>
                <c:pt idx="1391">
                  <c:v>768.16003247091101</c:v>
                </c:pt>
                <c:pt idx="1392">
                  <c:v>747.85996900776297</c:v>
                </c:pt>
                <c:pt idx="1393">
                  <c:v>749.37098434193695</c:v>
                </c:pt>
                <c:pt idx="1394">
                  <c:v>759.60660926592698</c:v>
                </c:pt>
                <c:pt idx="1395">
                  <c:v>743.24031567384895</c:v>
                </c:pt>
                <c:pt idx="1396">
                  <c:v>741.99560836229898</c:v>
                </c:pt>
                <c:pt idx="1397">
                  <c:v>763.76997509804301</c:v>
                </c:pt>
                <c:pt idx="1398">
                  <c:v>766.83505079151337</c:v>
                </c:pt>
                <c:pt idx="1399">
                  <c:v>756.99409745007904</c:v>
                </c:pt>
                <c:pt idx="1400">
                  <c:v>777.47992789874797</c:v>
                </c:pt>
                <c:pt idx="1401">
                  <c:v>750.77082297828304</c:v>
                </c:pt>
                <c:pt idx="1402">
                  <c:v>733.83903236667857</c:v>
                </c:pt>
                <c:pt idx="1403">
                  <c:v>701.44099737478291</c:v>
                </c:pt>
                <c:pt idx="1404">
                  <c:v>719.40069601559298</c:v>
                </c:pt>
                <c:pt idx="1405">
                  <c:v>803.06922699573715</c:v>
                </c:pt>
                <c:pt idx="1406">
                  <c:v>790.36588063229999</c:v>
                </c:pt>
                <c:pt idx="1407">
                  <c:v>844.46992238367773</c:v>
                </c:pt>
                <c:pt idx="1408">
                  <c:v>865.07131672042999</c:v>
                </c:pt>
                <c:pt idx="1409">
                  <c:v>867.77163378324701</c:v>
                </c:pt>
                <c:pt idx="1410">
                  <c:v>884.44017908721298</c:v>
                </c:pt>
                <c:pt idx="1411">
                  <c:v>903.10745180682397</c:v>
                </c:pt>
                <c:pt idx="1412">
                  <c:v>918.90581587184704</c:v>
                </c:pt>
                <c:pt idx="1413">
                  <c:v>927.81098123800655</c:v>
                </c:pt>
                <c:pt idx="1414">
                  <c:v>949.682316334863</c:v>
                </c:pt>
                <c:pt idx="1415">
                  <c:v>945.9255987266281</c:v>
                </c:pt>
                <c:pt idx="1416">
                  <c:v>940.29466363652841</c:v>
                </c:pt>
                <c:pt idx="1417">
                  <c:v>907.169023698459</c:v>
                </c:pt>
                <c:pt idx="1418">
                  <c:v>881.71458079105253</c:v>
                </c:pt>
                <c:pt idx="1419">
                  <c:v>871.43716375157999</c:v>
                </c:pt>
                <c:pt idx="1420">
                  <c:v>842.77997383210356</c:v>
                </c:pt>
                <c:pt idx="1421">
                  <c:v>829.70092540550297</c:v>
                </c:pt>
                <c:pt idx="1422">
                  <c:v>854.38851416243847</c:v>
                </c:pt>
                <c:pt idx="1423">
                  <c:v>864.12163366748553</c:v>
                </c:pt>
                <c:pt idx="1424">
                  <c:v>864.07677176985385</c:v>
                </c:pt>
                <c:pt idx="1425">
                  <c:v>879.30423167295999</c:v>
                </c:pt>
                <c:pt idx="1426">
                  <c:v>898.96207361987501</c:v>
                </c:pt>
                <c:pt idx="1427">
                  <c:v>927.020867570473</c:v>
                </c:pt>
                <c:pt idx="1428">
                  <c:v>943.6026359730381</c:v>
                </c:pt>
                <c:pt idx="1429">
                  <c:v>961.74309509495299</c:v>
                </c:pt>
                <c:pt idx="1430">
                  <c:v>940.67527094655554</c:v>
                </c:pt>
                <c:pt idx="1431">
                  <c:v>954.29759632928551</c:v>
                </c:pt>
                <c:pt idx="1432">
                  <c:v>972.48511520958903</c:v>
                </c:pt>
                <c:pt idx="1433">
                  <c:v>960.26402075299848</c:v>
                </c:pt>
                <c:pt idx="1434">
                  <c:v>935.80348915815716</c:v>
                </c:pt>
                <c:pt idx="1435">
                  <c:v>946.33378919058396</c:v>
                </c:pt>
                <c:pt idx="1436">
                  <c:v>934.76486456467615</c:v>
                </c:pt>
                <c:pt idx="1437">
                  <c:v>905.47111258239795</c:v>
                </c:pt>
                <c:pt idx="1438">
                  <c:v>887.23140701527791</c:v>
                </c:pt>
                <c:pt idx="1439">
                  <c:v>856.24573170912515</c:v>
                </c:pt>
                <c:pt idx="1440">
                  <c:v>824.67940605605816</c:v>
                </c:pt>
                <c:pt idx="1441">
                  <c:v>790.03718179853797</c:v>
                </c:pt>
                <c:pt idx="1442">
                  <c:v>801.50055099760755</c:v>
                </c:pt>
                <c:pt idx="1443">
                  <c:v>764.40566276056347</c:v>
                </c:pt>
                <c:pt idx="1444">
                  <c:v>731.65051671951289</c:v>
                </c:pt>
                <c:pt idx="1445">
                  <c:v>745.70740276409401</c:v>
                </c:pt>
                <c:pt idx="1446">
                  <c:v>774.19448984942153</c:v>
                </c:pt>
                <c:pt idx="1447">
                  <c:v>756.34464260177197</c:v>
                </c:pt>
                <c:pt idx="1448">
                  <c:v>752.76569160779695</c:v>
                </c:pt>
                <c:pt idx="1449">
                  <c:v>768.3203106743581</c:v>
                </c:pt>
                <c:pt idx="1450">
                  <c:v>799.73015147801505</c:v>
                </c:pt>
                <c:pt idx="1451">
                  <c:v>821.48014914824705</c:v>
                </c:pt>
                <c:pt idx="1452">
                  <c:v>843.45509375627807</c:v>
                </c:pt>
                <c:pt idx="1453">
                  <c:v>818.34646554934295</c:v>
                </c:pt>
                <c:pt idx="1454">
                  <c:v>828.92277021351401</c:v>
                </c:pt>
                <c:pt idx="1455">
                  <c:v>825.23317264171453</c:v>
                </c:pt>
                <c:pt idx="1456">
                  <c:v>814.70625285159497</c:v>
                </c:pt>
                <c:pt idx="1457">
                  <c:v>810.63671687856254</c:v>
                </c:pt>
                <c:pt idx="1458">
                  <c:v>855.86637218693647</c:v>
                </c:pt>
                <c:pt idx="1459">
                  <c:v>868.68435629118369</c:v>
                </c:pt>
                <c:pt idx="1460">
                  <c:v>877.58297552034639</c:v>
                </c:pt>
                <c:pt idx="1461">
                  <c:v>879.05585296988454</c:v>
                </c:pt>
                <c:pt idx="1462">
                  <c:v>836.62662722639402</c:v>
                </c:pt>
                <c:pt idx="1463">
                  <c:v>808.89936206321602</c:v>
                </c:pt>
                <c:pt idx="1464">
                  <c:v>832.2785764781064</c:v>
                </c:pt>
                <c:pt idx="1465">
                  <c:v>861.5198174914126</c:v>
                </c:pt>
                <c:pt idx="1466">
                  <c:v>839.60221910012797</c:v>
                </c:pt>
                <c:pt idx="1467">
                  <c:v>846.57349298372901</c:v>
                </c:pt>
                <c:pt idx="1468">
                  <c:v>854.10189260349307</c:v>
                </c:pt>
                <c:pt idx="1469">
                  <c:v>845.55065533199797</c:v>
                </c:pt>
                <c:pt idx="1470">
                  <c:v>803.50315783954795</c:v>
                </c:pt>
                <c:pt idx="1471">
                  <c:v>798.46322174036538</c:v>
                </c:pt>
                <c:pt idx="1472">
                  <c:v>792.14633034446808</c:v>
                </c:pt>
                <c:pt idx="1473">
                  <c:v>783.98921609793047</c:v>
                </c:pt>
                <c:pt idx="1474">
                  <c:v>758.21150768038251</c:v>
                </c:pt>
                <c:pt idx="1475">
                  <c:v>752.70665213886605</c:v>
                </c:pt>
                <c:pt idx="1476">
                  <c:v>736.62317275445753</c:v>
                </c:pt>
                <c:pt idx="1477">
                  <c:v>708.056848642658</c:v>
                </c:pt>
                <c:pt idx="1478">
                  <c:v>743.02120055019702</c:v>
                </c:pt>
                <c:pt idx="1479">
                  <c:v>728.71184421967371</c:v>
                </c:pt>
                <c:pt idx="1480">
                  <c:v>758.62389323340153</c:v>
                </c:pt>
                <c:pt idx="1481">
                  <c:v>764.47138752536114</c:v>
                </c:pt>
                <c:pt idx="1482">
                  <c:v>791.52395756028955</c:v>
                </c:pt>
                <c:pt idx="1483">
                  <c:v>780.50968035329004</c:v>
                </c:pt>
                <c:pt idx="1484">
                  <c:v>823.00996617819055</c:v>
                </c:pt>
                <c:pt idx="1485">
                  <c:v>796.32844998728251</c:v>
                </c:pt>
                <c:pt idx="1486">
                  <c:v>776.19186826922305</c:v>
                </c:pt>
                <c:pt idx="1487">
                  <c:v>764.08482906495999</c:v>
                </c:pt>
                <c:pt idx="1488">
                  <c:v>729.77888503278916</c:v>
                </c:pt>
                <c:pt idx="1489">
                  <c:v>759.35946912148336</c:v>
                </c:pt>
                <c:pt idx="1490">
                  <c:v>769.48509386225999</c:v>
                </c:pt>
                <c:pt idx="1491">
                  <c:v>777.46443230692307</c:v>
                </c:pt>
                <c:pt idx="1492">
                  <c:v>790.83691542726297</c:v>
                </c:pt>
                <c:pt idx="1493">
                  <c:v>796.65319627228553</c:v>
                </c:pt>
                <c:pt idx="1494">
                  <c:v>818.93431437455399</c:v>
                </c:pt>
                <c:pt idx="1495">
                  <c:v>776.19094303371003</c:v>
                </c:pt>
                <c:pt idx="1496">
                  <c:v>749.55010982141835</c:v>
                </c:pt>
                <c:pt idx="1497">
                  <c:v>779.50551585839901</c:v>
                </c:pt>
                <c:pt idx="1498">
                  <c:v>808.05486006101103</c:v>
                </c:pt>
                <c:pt idx="1499">
                  <c:v>790.04235108546675</c:v>
                </c:pt>
                <c:pt idx="1500">
                  <c:v>814.21734495114356</c:v>
                </c:pt>
                <c:pt idx="1501">
                  <c:v>815.84513518202436</c:v>
                </c:pt>
                <c:pt idx="1502">
                  <c:v>793.09795813727897</c:v>
                </c:pt>
                <c:pt idx="1503">
                  <c:v>789.97866506332002</c:v>
                </c:pt>
                <c:pt idx="1504">
                  <c:v>767.65378390638728</c:v>
                </c:pt>
                <c:pt idx="1505">
                  <c:v>769.00154555582901</c:v>
                </c:pt>
                <c:pt idx="1506">
                  <c:v>782.70632564936102</c:v>
                </c:pt>
                <c:pt idx="1507">
                  <c:v>787.20259435631328</c:v>
                </c:pt>
                <c:pt idx="1508">
                  <c:v>804.26693440907195</c:v>
                </c:pt>
                <c:pt idx="1509">
                  <c:v>806.456787647478</c:v>
                </c:pt>
                <c:pt idx="1510">
                  <c:v>812.77813964517384</c:v>
                </c:pt>
                <c:pt idx="1511">
                  <c:v>789.60017744069739</c:v>
                </c:pt>
                <c:pt idx="1512">
                  <c:v>783.126100944482</c:v>
                </c:pt>
                <c:pt idx="1513">
                  <c:v>777.98044428731805</c:v>
                </c:pt>
                <c:pt idx="1514">
                  <c:v>795.10654621391996</c:v>
                </c:pt>
                <c:pt idx="1515">
                  <c:v>775.13000734040497</c:v>
                </c:pt>
                <c:pt idx="1516">
                  <c:v>800.84479840014308</c:v>
                </c:pt>
                <c:pt idx="1517">
                  <c:v>790.10276956073255</c:v>
                </c:pt>
                <c:pt idx="1518">
                  <c:v>765.01240656348602</c:v>
                </c:pt>
                <c:pt idx="1519">
                  <c:v>776.44668937933398</c:v>
                </c:pt>
                <c:pt idx="1520">
                  <c:v>743.84141315403747</c:v>
                </c:pt>
                <c:pt idx="1521">
                  <c:v>745.52193374155104</c:v>
                </c:pt>
                <c:pt idx="1522">
                  <c:v>743.33919866554538</c:v>
                </c:pt>
                <c:pt idx="1523">
                  <c:v>761.00472610958809</c:v>
                </c:pt>
                <c:pt idx="1524">
                  <c:v>785.18453534223102</c:v>
                </c:pt>
                <c:pt idx="1525">
                  <c:v>770.15708738645799</c:v>
                </c:pt>
                <c:pt idx="1526">
                  <c:v>749.40405554257154</c:v>
                </c:pt>
                <c:pt idx="1527">
                  <c:v>747.11778389318397</c:v>
                </c:pt>
                <c:pt idx="1528">
                  <c:v>739.68192006031302</c:v>
                </c:pt>
                <c:pt idx="1529">
                  <c:v>732.54551966844497</c:v>
                </c:pt>
                <c:pt idx="1530">
                  <c:v>731.32205237891606</c:v>
                </c:pt>
                <c:pt idx="1531">
                  <c:v>721.66019569560206</c:v>
                </c:pt>
                <c:pt idx="1532">
                  <c:v>699.43645961227048</c:v>
                </c:pt>
                <c:pt idx="1533">
                  <c:v>688.43837035314016</c:v>
                </c:pt>
                <c:pt idx="1534">
                  <c:v>666.52425672967195</c:v>
                </c:pt>
                <c:pt idx="1535">
                  <c:v>678.92641909825772</c:v>
                </c:pt>
                <c:pt idx="1536">
                  <c:v>659.07756101936809</c:v>
                </c:pt>
                <c:pt idx="1537">
                  <c:v>655.27009478698301</c:v>
                </c:pt>
                <c:pt idx="1538">
                  <c:v>669.25085898030102</c:v>
                </c:pt>
                <c:pt idx="1539">
                  <c:v>630.71903979001104</c:v>
                </c:pt>
                <c:pt idx="1540">
                  <c:v>613.86611321265298</c:v>
                </c:pt>
                <c:pt idx="1541">
                  <c:v>606.36810308777297</c:v>
                </c:pt>
                <c:pt idx="1542">
                  <c:v>612.62545049811104</c:v>
                </c:pt>
                <c:pt idx="1543">
                  <c:v>623.71038045416356</c:v>
                </c:pt>
                <c:pt idx="1544">
                  <c:v>646.24685405968842</c:v>
                </c:pt>
                <c:pt idx="1545">
                  <c:v>617.63705589507231</c:v>
                </c:pt>
                <c:pt idx="1546">
                  <c:v>618.81837034073851</c:v>
                </c:pt>
                <c:pt idx="1547">
                  <c:v>643.31019424487999</c:v>
                </c:pt>
                <c:pt idx="1548">
                  <c:v>654.25354210376099</c:v>
                </c:pt>
                <c:pt idx="1549">
                  <c:v>635.28094690271303</c:v>
                </c:pt>
                <c:pt idx="1550">
                  <c:v>606.11402431896795</c:v>
                </c:pt>
                <c:pt idx="1551">
                  <c:v>604.53626060336899</c:v>
                </c:pt>
                <c:pt idx="1552">
                  <c:v>586.04416010537886</c:v>
                </c:pt>
                <c:pt idx="1553">
                  <c:v>589.74913311315902</c:v>
                </c:pt>
                <c:pt idx="1554">
                  <c:v>576.15552545074547</c:v>
                </c:pt>
                <c:pt idx="1555">
                  <c:v>567.79910050811384</c:v>
                </c:pt>
                <c:pt idx="1556">
                  <c:v>567.96183683713309</c:v>
                </c:pt>
                <c:pt idx="1557">
                  <c:v>578.96354932807753</c:v>
                </c:pt>
                <c:pt idx="1558">
                  <c:v>598.56590138178046</c:v>
                </c:pt>
                <c:pt idx="1559">
                  <c:v>617.62220080025247</c:v>
                </c:pt>
                <c:pt idx="1560">
                  <c:v>631.21552110986397</c:v>
                </c:pt>
                <c:pt idx="1561">
                  <c:v>625.99229228516447</c:v>
                </c:pt>
                <c:pt idx="1562">
                  <c:v>611.53303420658369</c:v>
                </c:pt>
                <c:pt idx="1563">
                  <c:v>605.550054170772</c:v>
                </c:pt>
                <c:pt idx="1564">
                  <c:v>604.28418572820055</c:v>
                </c:pt>
                <c:pt idx="1565">
                  <c:v>609.52145917737255</c:v>
                </c:pt>
                <c:pt idx="1566">
                  <c:v>602.53753171961705</c:v>
                </c:pt>
                <c:pt idx="1567">
                  <c:v>605.51368451188955</c:v>
                </c:pt>
                <c:pt idx="1568">
                  <c:v>602.03464609914101</c:v>
                </c:pt>
                <c:pt idx="1569">
                  <c:v>583.26855576309254</c:v>
                </c:pt>
                <c:pt idx="1570">
                  <c:v>611.01148716788305</c:v>
                </c:pt>
                <c:pt idx="1571">
                  <c:v>565.77228290806329</c:v>
                </c:pt>
                <c:pt idx="1572">
                  <c:v>559.90739906982651</c:v>
                </c:pt>
                <c:pt idx="1573">
                  <c:v>557.83225037809598</c:v>
                </c:pt>
                <c:pt idx="1574">
                  <c:v>580.42604310499087</c:v>
                </c:pt>
                <c:pt idx="1575">
                  <c:v>585.90923108724701</c:v>
                </c:pt>
                <c:pt idx="1576">
                  <c:v>596.21060684955103</c:v>
                </c:pt>
                <c:pt idx="1577">
                  <c:v>590.044366674309</c:v>
                </c:pt>
                <c:pt idx="1578">
                  <c:v>579.51160679896248</c:v>
                </c:pt>
                <c:pt idx="1579">
                  <c:v>582.25753190711453</c:v>
                </c:pt>
                <c:pt idx="1580">
                  <c:v>604.87784010498046</c:v>
                </c:pt>
                <c:pt idx="1581">
                  <c:v>590.53078093937052</c:v>
                </c:pt>
                <c:pt idx="1582">
                  <c:v>601.43190081037596</c:v>
                </c:pt>
                <c:pt idx="1583">
                  <c:v>609.43527267504999</c:v>
                </c:pt>
                <c:pt idx="1584">
                  <c:v>626.78131090777651</c:v>
                </c:pt>
                <c:pt idx="1585">
                  <c:v>618.73424564685615</c:v>
                </c:pt>
                <c:pt idx="1586">
                  <c:v>665.25794617256201</c:v>
                </c:pt>
                <c:pt idx="1587">
                  <c:v>651.86258028738098</c:v>
                </c:pt>
                <c:pt idx="1588">
                  <c:v>675.35099748561311</c:v>
                </c:pt>
                <c:pt idx="1589">
                  <c:v>631.55969409347188</c:v>
                </c:pt>
                <c:pt idx="1590">
                  <c:v>636.21948883518803</c:v>
                </c:pt>
                <c:pt idx="1591">
                  <c:v>647.94980995415995</c:v>
                </c:pt>
                <c:pt idx="1592">
                  <c:v>658.3277063143629</c:v>
                </c:pt>
                <c:pt idx="1593">
                  <c:v>642.38366221921251</c:v>
                </c:pt>
                <c:pt idx="1594">
                  <c:v>651.36678609214289</c:v>
                </c:pt>
                <c:pt idx="1595">
                  <c:v>639.58277706160254</c:v>
                </c:pt>
                <c:pt idx="1596">
                  <c:v>633.43036911799788</c:v>
                </c:pt>
                <c:pt idx="1597">
                  <c:v>631.30885396804331</c:v>
                </c:pt>
                <c:pt idx="1598">
                  <c:v>620.421906434216</c:v>
                </c:pt>
                <c:pt idx="1599">
                  <c:v>629.33096597897998</c:v>
                </c:pt>
                <c:pt idx="1600">
                  <c:v>625.46515313255099</c:v>
                </c:pt>
                <c:pt idx="1601">
                  <c:v>622.49107556538831</c:v>
                </c:pt>
                <c:pt idx="1602">
                  <c:v>619.48724201777497</c:v>
                </c:pt>
                <c:pt idx="1603">
                  <c:v>621.38021735134896</c:v>
                </c:pt>
                <c:pt idx="1604">
                  <c:v>623.60752276861308</c:v>
                </c:pt>
                <c:pt idx="1605">
                  <c:v>615.57968411440447</c:v>
                </c:pt>
                <c:pt idx="1606">
                  <c:v>601.24017914222202</c:v>
                </c:pt>
                <c:pt idx="1607">
                  <c:v>602.01619832018605</c:v>
                </c:pt>
                <c:pt idx="1608">
                  <c:v>594.708005889535</c:v>
                </c:pt>
                <c:pt idx="1609">
                  <c:v>560.49842755980853</c:v>
                </c:pt>
                <c:pt idx="1610">
                  <c:v>540.28221582891797</c:v>
                </c:pt>
                <c:pt idx="1611">
                  <c:v>523.40933292792954</c:v>
                </c:pt>
                <c:pt idx="1612">
                  <c:v>523.81661228905887</c:v>
                </c:pt>
                <c:pt idx="1613">
                  <c:v>526.03991103245198</c:v>
                </c:pt>
                <c:pt idx="1614">
                  <c:v>547.25738223349811</c:v>
                </c:pt>
                <c:pt idx="1615">
                  <c:v>551.45186752957795</c:v>
                </c:pt>
                <c:pt idx="1616">
                  <c:v>538.28082354127116</c:v>
                </c:pt>
                <c:pt idx="1617">
                  <c:v>527.75481450062716</c:v>
                </c:pt>
                <c:pt idx="1618">
                  <c:v>519.20046362094399</c:v>
                </c:pt>
                <c:pt idx="1619">
                  <c:v>511.52190672290669</c:v>
                </c:pt>
                <c:pt idx="1620">
                  <c:v>484.59598102112705</c:v>
                </c:pt>
                <c:pt idx="1621">
                  <c:v>499.69458428856802</c:v>
                </c:pt>
                <c:pt idx="1622">
                  <c:v>513.05348914006095</c:v>
                </c:pt>
                <c:pt idx="1623">
                  <c:v>540.23524999608003</c:v>
                </c:pt>
                <c:pt idx="1624">
                  <c:v>555.92856765253202</c:v>
                </c:pt>
                <c:pt idx="1625">
                  <c:v>562.99928427104555</c:v>
                </c:pt>
                <c:pt idx="1626">
                  <c:v>531.36129728575861</c:v>
                </c:pt>
                <c:pt idx="1627">
                  <c:v>543.74872307314354</c:v>
                </c:pt>
                <c:pt idx="1628">
                  <c:v>547.46530228839811</c:v>
                </c:pt>
                <c:pt idx="1629">
                  <c:v>538.79778251564539</c:v>
                </c:pt>
                <c:pt idx="1630">
                  <c:v>504.18959701710799</c:v>
                </c:pt>
                <c:pt idx="1631">
                  <c:v>504.90287222349201</c:v>
                </c:pt>
                <c:pt idx="1632">
                  <c:v>505.17310638238695</c:v>
                </c:pt>
                <c:pt idx="1633">
                  <c:v>488.42625223956969</c:v>
                </c:pt>
                <c:pt idx="1634">
                  <c:v>480.73031141440163</c:v>
                </c:pt>
                <c:pt idx="1635">
                  <c:v>462.67364491472176</c:v>
                </c:pt>
                <c:pt idx="1636">
                  <c:v>461.70306375844569</c:v>
                </c:pt>
                <c:pt idx="1637">
                  <c:v>467.41830224651886</c:v>
                </c:pt>
                <c:pt idx="1638">
                  <c:v>470.38276679336576</c:v>
                </c:pt>
                <c:pt idx="1639">
                  <c:v>455.20851286188417</c:v>
                </c:pt>
                <c:pt idx="1640">
                  <c:v>465.97931894652373</c:v>
                </c:pt>
                <c:pt idx="1641">
                  <c:v>482.39904909325401</c:v>
                </c:pt>
                <c:pt idx="1642">
                  <c:v>475.78935518212944</c:v>
                </c:pt>
                <c:pt idx="1643">
                  <c:v>479.73497312350901</c:v>
                </c:pt>
                <c:pt idx="1644">
                  <c:v>463.65420594956498</c:v>
                </c:pt>
                <c:pt idx="1645">
                  <c:v>488.27367375662044</c:v>
                </c:pt>
                <c:pt idx="1646">
                  <c:v>492.23970729470102</c:v>
                </c:pt>
                <c:pt idx="1647">
                  <c:v>522.75843638107301</c:v>
                </c:pt>
                <c:pt idx="1648">
                  <c:v>533.57688081723495</c:v>
                </c:pt>
                <c:pt idx="1649">
                  <c:v>531.92765603350949</c:v>
                </c:pt>
                <c:pt idx="1650">
                  <c:v>545.95260950290731</c:v>
                </c:pt>
                <c:pt idx="1651">
                  <c:v>562.72823542146295</c:v>
                </c:pt>
                <c:pt idx="1652">
                  <c:v>545.70527967503654</c:v>
                </c:pt>
                <c:pt idx="1653">
                  <c:v>527.30777475982802</c:v>
                </c:pt>
                <c:pt idx="1654">
                  <c:v>513.31739772690798</c:v>
                </c:pt>
                <c:pt idx="1655">
                  <c:v>504.71674841440364</c:v>
                </c:pt>
                <c:pt idx="1656">
                  <c:v>514.36435270520087</c:v>
                </c:pt>
                <c:pt idx="1657">
                  <c:v>523.13929058174699</c:v>
                </c:pt>
                <c:pt idx="1658">
                  <c:v>521.73535303051403</c:v>
                </c:pt>
                <c:pt idx="1659">
                  <c:v>513.84929148303718</c:v>
                </c:pt>
                <c:pt idx="1660">
                  <c:v>494.84800565560698</c:v>
                </c:pt>
                <c:pt idx="1661">
                  <c:v>491.06109242997951</c:v>
                </c:pt>
                <c:pt idx="1662">
                  <c:v>483.70326635406701</c:v>
                </c:pt>
                <c:pt idx="1663">
                  <c:v>471.81863061240705</c:v>
                </c:pt>
                <c:pt idx="1664">
                  <c:v>493.61262352601756</c:v>
                </c:pt>
                <c:pt idx="1665">
                  <c:v>489.46547889447697</c:v>
                </c:pt>
                <c:pt idx="1666">
                  <c:v>505.19571831566395</c:v>
                </c:pt>
                <c:pt idx="1667">
                  <c:v>521.98055191764615</c:v>
                </c:pt>
                <c:pt idx="1668">
                  <c:v>503.31253131454798</c:v>
                </c:pt>
                <c:pt idx="1669">
                  <c:v>495.57187336011197</c:v>
                </c:pt>
                <c:pt idx="1670">
                  <c:v>502.98468448818744</c:v>
                </c:pt>
                <c:pt idx="1671">
                  <c:v>502.53101316276394</c:v>
                </c:pt>
                <c:pt idx="1672">
                  <c:v>492.58577139687299</c:v>
                </c:pt>
                <c:pt idx="1673">
                  <c:v>490.79234701746969</c:v>
                </c:pt>
                <c:pt idx="1674">
                  <c:v>482.71144454167199</c:v>
                </c:pt>
                <c:pt idx="1675">
                  <c:v>488.14931990014969</c:v>
                </c:pt>
                <c:pt idx="1676">
                  <c:v>461.30404979400902</c:v>
                </c:pt>
                <c:pt idx="1677">
                  <c:v>460.82246226056202</c:v>
                </c:pt>
                <c:pt idx="1678">
                  <c:v>461.56763710508204</c:v>
                </c:pt>
                <c:pt idx="1679">
                  <c:v>482.46380925555451</c:v>
                </c:pt>
                <c:pt idx="1680">
                  <c:v>474.34987415288657</c:v>
                </c:pt>
                <c:pt idx="1681">
                  <c:v>479.27140739749444</c:v>
                </c:pt>
                <c:pt idx="1682">
                  <c:v>480.71440423864397</c:v>
                </c:pt>
                <c:pt idx="1683">
                  <c:v>481.33879195660199</c:v>
                </c:pt>
                <c:pt idx="1684">
                  <c:v>496.723954594443</c:v>
                </c:pt>
                <c:pt idx="1685">
                  <c:v>512.15366164799104</c:v>
                </c:pt>
                <c:pt idx="1686">
                  <c:v>507.26840144669825</c:v>
                </c:pt>
                <c:pt idx="1687">
                  <c:v>513.69389752164329</c:v>
                </c:pt>
                <c:pt idx="1688">
                  <c:v>527.51649819690272</c:v>
                </c:pt>
                <c:pt idx="1689">
                  <c:v>534.86366931694147</c:v>
                </c:pt>
                <c:pt idx="1690">
                  <c:v>538.59272289253499</c:v>
                </c:pt>
                <c:pt idx="1691">
                  <c:v>506.52558864369894</c:v>
                </c:pt>
                <c:pt idx="1692">
                  <c:v>517.06216545273185</c:v>
                </c:pt>
                <c:pt idx="1693">
                  <c:v>514.34886717494749</c:v>
                </c:pt>
                <c:pt idx="1694">
                  <c:v>546.28351098303051</c:v>
                </c:pt>
                <c:pt idx="1695">
                  <c:v>524.87974638707453</c:v>
                </c:pt>
                <c:pt idx="1696">
                  <c:v>520.25828530316755</c:v>
                </c:pt>
                <c:pt idx="1697">
                  <c:v>516.30734015618202</c:v>
                </c:pt>
                <c:pt idx="1698">
                  <c:v>541.28299888708807</c:v>
                </c:pt>
                <c:pt idx="1699">
                  <c:v>504.90639980717793</c:v>
                </c:pt>
                <c:pt idx="1700">
                  <c:v>508.7285451328745</c:v>
                </c:pt>
                <c:pt idx="1701">
                  <c:v>500.98372512242969</c:v>
                </c:pt>
                <c:pt idx="1702">
                  <c:v>501.87395205907944</c:v>
                </c:pt>
                <c:pt idx="1703">
                  <c:v>518.92760269813289</c:v>
                </c:pt>
                <c:pt idx="1704">
                  <c:v>520.50594344797901</c:v>
                </c:pt>
                <c:pt idx="1705">
                  <c:v>505.46604964693751</c:v>
                </c:pt>
                <c:pt idx="1706">
                  <c:v>479.54370049415701</c:v>
                </c:pt>
                <c:pt idx="1707">
                  <c:v>475.86775046029169</c:v>
                </c:pt>
                <c:pt idx="1708">
                  <c:v>487.73379667078251</c:v>
                </c:pt>
                <c:pt idx="1709">
                  <c:v>471.885241050388</c:v>
                </c:pt>
                <c:pt idx="1710">
                  <c:v>457.0581976882255</c:v>
                </c:pt>
                <c:pt idx="1711">
                  <c:v>460.46181041144069</c:v>
                </c:pt>
                <c:pt idx="1712">
                  <c:v>473.20925396231303</c:v>
                </c:pt>
                <c:pt idx="1713">
                  <c:v>491.70275286845799</c:v>
                </c:pt>
                <c:pt idx="1714">
                  <c:v>513.81752355636502</c:v>
                </c:pt>
                <c:pt idx="1715">
                  <c:v>511.878884825694</c:v>
                </c:pt>
                <c:pt idx="1716">
                  <c:v>499.94393958884251</c:v>
                </c:pt>
                <c:pt idx="1717">
                  <c:v>488.56317081546808</c:v>
                </c:pt>
                <c:pt idx="1718">
                  <c:v>484.89195336077751</c:v>
                </c:pt>
                <c:pt idx="1719">
                  <c:v>503.53140889116395</c:v>
                </c:pt>
                <c:pt idx="1720">
                  <c:v>509.41061497472964</c:v>
                </c:pt>
                <c:pt idx="1721">
                  <c:v>511.82891704101519</c:v>
                </c:pt>
                <c:pt idx="1722">
                  <c:v>497.74114331182898</c:v>
                </c:pt>
                <c:pt idx="1723">
                  <c:v>484.86045121462502</c:v>
                </c:pt>
                <c:pt idx="1724">
                  <c:v>506.24064919191738</c:v>
                </c:pt>
                <c:pt idx="1725">
                  <c:v>497.30544257952408</c:v>
                </c:pt>
                <c:pt idx="1726">
                  <c:v>480.88663877987443</c:v>
                </c:pt>
                <c:pt idx="1727">
                  <c:v>475.75423655556801</c:v>
                </c:pt>
                <c:pt idx="1728">
                  <c:v>486.08146010378402</c:v>
                </c:pt>
                <c:pt idx="1729">
                  <c:v>469.00861773451493</c:v>
                </c:pt>
                <c:pt idx="1730">
                  <c:v>465.45796701930402</c:v>
                </c:pt>
                <c:pt idx="1731">
                  <c:v>450.71793212939002</c:v>
                </c:pt>
                <c:pt idx="1732">
                  <c:v>440.73636881978899</c:v>
                </c:pt>
                <c:pt idx="1733">
                  <c:v>432.10559185316998</c:v>
                </c:pt>
                <c:pt idx="1734">
                  <c:v>445.22234367051198</c:v>
                </c:pt>
                <c:pt idx="1735">
                  <c:v>455.5032955207065</c:v>
                </c:pt>
                <c:pt idx="1736">
                  <c:v>470.10902245649896</c:v>
                </c:pt>
                <c:pt idx="1737">
                  <c:v>482.53841423171764</c:v>
                </c:pt>
                <c:pt idx="1738">
                  <c:v>480.72386933936957</c:v>
                </c:pt>
                <c:pt idx="1739">
                  <c:v>513.07046776890604</c:v>
                </c:pt>
                <c:pt idx="1740">
                  <c:v>485.46419112273497</c:v>
                </c:pt>
                <c:pt idx="1741">
                  <c:v>478.6033472676375</c:v>
                </c:pt>
                <c:pt idx="1742">
                  <c:v>493.35455771181302</c:v>
                </c:pt>
                <c:pt idx="1743">
                  <c:v>498.7524227740555</c:v>
                </c:pt>
                <c:pt idx="1744">
                  <c:v>491.63669760354151</c:v>
                </c:pt>
                <c:pt idx="1745">
                  <c:v>480.90237887772196</c:v>
                </c:pt>
                <c:pt idx="1746">
                  <c:v>461.14219203104238</c:v>
                </c:pt>
                <c:pt idx="1747">
                  <c:v>469.97075680614893</c:v>
                </c:pt>
                <c:pt idx="1748">
                  <c:v>425.03025909567145</c:v>
                </c:pt>
                <c:pt idx="1749">
                  <c:v>437.21948848644308</c:v>
                </c:pt>
                <c:pt idx="1750">
                  <c:v>422.84296947409098</c:v>
                </c:pt>
                <c:pt idx="1751">
                  <c:v>408.20779266695598</c:v>
                </c:pt>
                <c:pt idx="1752">
                  <c:v>430.17898685269751</c:v>
                </c:pt>
                <c:pt idx="1753">
                  <c:v>460.60463498983182</c:v>
                </c:pt>
                <c:pt idx="1754">
                  <c:v>474.41467229990201</c:v>
                </c:pt>
                <c:pt idx="1755">
                  <c:v>430.45146608156</c:v>
                </c:pt>
                <c:pt idx="1756">
                  <c:v>417.234314197701</c:v>
                </c:pt>
                <c:pt idx="1757">
                  <c:v>420.38665749643951</c:v>
                </c:pt>
                <c:pt idx="1758">
                  <c:v>454.66320039654551</c:v>
                </c:pt>
                <c:pt idx="1759">
                  <c:v>464.90359866808893</c:v>
                </c:pt>
                <c:pt idx="1760">
                  <c:v>424.54743860356683</c:v>
                </c:pt>
                <c:pt idx="1761">
                  <c:v>425.54666591761003</c:v>
                </c:pt>
                <c:pt idx="1762">
                  <c:v>439.74080761822108</c:v>
                </c:pt>
                <c:pt idx="1763">
                  <c:v>438.73493457447893</c:v>
                </c:pt>
                <c:pt idx="1764">
                  <c:v>437.135885519292</c:v>
                </c:pt>
                <c:pt idx="1765">
                  <c:v>419.85030618263499</c:v>
                </c:pt>
                <c:pt idx="1766">
                  <c:v>433.55061420837944</c:v>
                </c:pt>
                <c:pt idx="1767">
                  <c:v>436.08176374085895</c:v>
                </c:pt>
                <c:pt idx="1768">
                  <c:v>438.71176206867699</c:v>
                </c:pt>
                <c:pt idx="1769">
                  <c:v>442.97054488703196</c:v>
                </c:pt>
                <c:pt idx="1770">
                  <c:v>412.70899138792299</c:v>
                </c:pt>
                <c:pt idx="1771">
                  <c:v>400.25234620929803</c:v>
                </c:pt>
                <c:pt idx="1772">
                  <c:v>390.74024248216301</c:v>
                </c:pt>
                <c:pt idx="1773">
                  <c:v>402.23144154667307</c:v>
                </c:pt>
                <c:pt idx="1774">
                  <c:v>403.9016456304555</c:v>
                </c:pt>
                <c:pt idx="1775">
                  <c:v>401.51459749006204</c:v>
                </c:pt>
                <c:pt idx="1776">
                  <c:v>361.06832908475201</c:v>
                </c:pt>
                <c:pt idx="1777">
                  <c:v>383.51910940871244</c:v>
                </c:pt>
                <c:pt idx="1778">
                  <c:v>407.85931805692394</c:v>
                </c:pt>
                <c:pt idx="1779">
                  <c:v>408.50647367208251</c:v>
                </c:pt>
                <c:pt idx="1780">
                  <c:v>404.95893526232425</c:v>
                </c:pt>
                <c:pt idx="1781">
                  <c:v>386.38998039356221</c:v>
                </c:pt>
                <c:pt idx="1782">
                  <c:v>389.02909113692158</c:v>
                </c:pt>
                <c:pt idx="1783">
                  <c:v>395.97509848403803</c:v>
                </c:pt>
                <c:pt idx="1784">
                  <c:v>408.41745835027137</c:v>
                </c:pt>
                <c:pt idx="1785">
                  <c:v>399.82227070106501</c:v>
                </c:pt>
                <c:pt idx="1786">
                  <c:v>374.73783538921703</c:v>
                </c:pt>
                <c:pt idx="1787">
                  <c:v>362.16766167835095</c:v>
                </c:pt>
                <c:pt idx="1788">
                  <c:v>382.76353266877544</c:v>
                </c:pt>
                <c:pt idx="1789">
                  <c:v>388.33405286796602</c:v>
                </c:pt>
                <c:pt idx="1790">
                  <c:v>396.861673007543</c:v>
                </c:pt>
                <c:pt idx="1791">
                  <c:v>404.84241497345357</c:v>
                </c:pt>
                <c:pt idx="1792">
                  <c:v>407.90828830862444</c:v>
                </c:pt>
                <c:pt idx="1793">
                  <c:v>411.73745630282269</c:v>
                </c:pt>
                <c:pt idx="1794">
                  <c:v>417.48426787659599</c:v>
                </c:pt>
                <c:pt idx="1795">
                  <c:v>431.812289347324</c:v>
                </c:pt>
                <c:pt idx="1796">
                  <c:v>420.35140484503205</c:v>
                </c:pt>
                <c:pt idx="1797">
                  <c:v>419.39940234113396</c:v>
                </c:pt>
                <c:pt idx="1798">
                  <c:v>463.36217673083701</c:v>
                </c:pt>
                <c:pt idx="1799">
                  <c:v>459.78375102501695</c:v>
                </c:pt>
                <c:pt idx="1800">
                  <c:v>448.47686072318101</c:v>
                </c:pt>
                <c:pt idx="1801">
                  <c:v>425.16232093526901</c:v>
                </c:pt>
                <c:pt idx="1802">
                  <c:v>438.31510775249507</c:v>
                </c:pt>
                <c:pt idx="1803">
                  <c:v>441.57202342174651</c:v>
                </c:pt>
                <c:pt idx="1804">
                  <c:v>444.51991567563101</c:v>
                </c:pt>
                <c:pt idx="1805">
                  <c:v>451.80230655619869</c:v>
                </c:pt>
                <c:pt idx="1806">
                  <c:v>443.78903665676597</c:v>
                </c:pt>
                <c:pt idx="1807">
                  <c:v>432.72117260716544</c:v>
                </c:pt>
                <c:pt idx="1808">
                  <c:v>438.35170241251899</c:v>
                </c:pt>
                <c:pt idx="1809">
                  <c:v>438.15976799896998</c:v>
                </c:pt>
                <c:pt idx="1810">
                  <c:v>423.21827239476858</c:v>
                </c:pt>
                <c:pt idx="1811">
                  <c:v>437.35896680329108</c:v>
                </c:pt>
                <c:pt idx="1812">
                  <c:v>434.434955895435</c:v>
                </c:pt>
                <c:pt idx="1813">
                  <c:v>444.93184261171405</c:v>
                </c:pt>
                <c:pt idx="1814">
                  <c:v>449.89163606259206</c:v>
                </c:pt>
                <c:pt idx="1815">
                  <c:v>448.22665662514203</c:v>
                </c:pt>
                <c:pt idx="1816">
                  <c:v>451.83082163925383</c:v>
                </c:pt>
                <c:pt idx="1817">
                  <c:v>467.00895857139244</c:v>
                </c:pt>
                <c:pt idx="1818">
                  <c:v>479.89463279645508</c:v>
                </c:pt>
                <c:pt idx="1819">
                  <c:v>489.512871810099</c:v>
                </c:pt>
                <c:pt idx="1820">
                  <c:v>478.387926053819</c:v>
                </c:pt>
                <c:pt idx="1821">
                  <c:v>476.75008102720898</c:v>
                </c:pt>
                <c:pt idx="1822">
                  <c:v>468.30447266565051</c:v>
                </c:pt>
                <c:pt idx="1823">
                  <c:v>456.17836386948602</c:v>
                </c:pt>
                <c:pt idx="1824">
                  <c:v>427.22408931064302</c:v>
                </c:pt>
                <c:pt idx="1825">
                  <c:v>404.24238380442875</c:v>
                </c:pt>
                <c:pt idx="1826">
                  <c:v>418.331604682256</c:v>
                </c:pt>
                <c:pt idx="1827">
                  <c:v>434.08345033756001</c:v>
                </c:pt>
                <c:pt idx="1828">
                  <c:v>427.67099069451183</c:v>
                </c:pt>
                <c:pt idx="1829">
                  <c:v>427.12343752252099</c:v>
                </c:pt>
                <c:pt idx="1830">
                  <c:v>428.12299536319205</c:v>
                </c:pt>
                <c:pt idx="1831">
                  <c:v>433.3114558747435</c:v>
                </c:pt>
                <c:pt idx="1832">
                  <c:v>433.18706038545884</c:v>
                </c:pt>
                <c:pt idx="1833">
                  <c:v>435.275580150373</c:v>
                </c:pt>
                <c:pt idx="1834">
                  <c:v>436.71815625549493</c:v>
                </c:pt>
                <c:pt idx="1835">
                  <c:v>427.90435230811693</c:v>
                </c:pt>
                <c:pt idx="1836">
                  <c:v>433.71666256284499</c:v>
                </c:pt>
                <c:pt idx="1837">
                  <c:v>427.77811572646743</c:v>
                </c:pt>
                <c:pt idx="1838">
                  <c:v>410.83141772659638</c:v>
                </c:pt>
                <c:pt idx="1839">
                  <c:v>410.54932543799799</c:v>
                </c:pt>
                <c:pt idx="1840">
                  <c:v>408.43057855193717</c:v>
                </c:pt>
                <c:pt idx="1841">
                  <c:v>413.26933327157406</c:v>
                </c:pt>
                <c:pt idx="1842">
                  <c:v>409.81662390998395</c:v>
                </c:pt>
                <c:pt idx="1843">
                  <c:v>419.97823350926569</c:v>
                </c:pt>
                <c:pt idx="1844">
                  <c:v>405.57548909783901</c:v>
                </c:pt>
                <c:pt idx="1845">
                  <c:v>402.816571653018</c:v>
                </c:pt>
                <c:pt idx="1846">
                  <c:v>389.80062461648401</c:v>
                </c:pt>
                <c:pt idx="1847">
                  <c:v>413.35875029666801</c:v>
                </c:pt>
                <c:pt idx="1848">
                  <c:v>389.47764135277896</c:v>
                </c:pt>
                <c:pt idx="1849">
                  <c:v>378.99609449335293</c:v>
                </c:pt>
                <c:pt idx="1850">
                  <c:v>379.81825970884699</c:v>
                </c:pt>
                <c:pt idx="1851">
                  <c:v>346.80520090328395</c:v>
                </c:pt>
                <c:pt idx="1852">
                  <c:v>365.07890641348399</c:v>
                </c:pt>
                <c:pt idx="1853">
                  <c:v>368.509351875932</c:v>
                </c:pt>
                <c:pt idx="1854">
                  <c:v>378.19096241238697</c:v>
                </c:pt>
                <c:pt idx="1855">
                  <c:v>381.06935933602801</c:v>
                </c:pt>
                <c:pt idx="1856">
                  <c:v>375.05760320119703</c:v>
                </c:pt>
                <c:pt idx="1857">
                  <c:v>372.77487379210697</c:v>
                </c:pt>
                <c:pt idx="1858">
                  <c:v>354.10258228199501</c:v>
                </c:pt>
                <c:pt idx="1859">
                  <c:v>354.95389728478801</c:v>
                </c:pt>
                <c:pt idx="1860">
                  <c:v>360.71385372130101</c:v>
                </c:pt>
                <c:pt idx="1861">
                  <c:v>359.24274122813102</c:v>
                </c:pt>
                <c:pt idx="1862">
                  <c:v>358.240540982303</c:v>
                </c:pt>
                <c:pt idx="1863">
                  <c:v>360.86642219394884</c:v>
                </c:pt>
                <c:pt idx="1864">
                  <c:v>378.26137500080063</c:v>
                </c:pt>
                <c:pt idx="1865">
                  <c:v>365.13774437448097</c:v>
                </c:pt>
                <c:pt idx="1866">
                  <c:v>371.18431684375997</c:v>
                </c:pt>
                <c:pt idx="1867">
                  <c:v>394.21531991709475</c:v>
                </c:pt>
                <c:pt idx="1868">
                  <c:v>382.81552649832099</c:v>
                </c:pt>
                <c:pt idx="1869">
                  <c:v>379.80973504413896</c:v>
                </c:pt>
                <c:pt idx="1870">
                  <c:v>372.77780206467696</c:v>
                </c:pt>
                <c:pt idx="1871">
                  <c:v>369.02616562341404</c:v>
                </c:pt>
                <c:pt idx="1872">
                  <c:v>380.11685554619845</c:v>
                </c:pt>
                <c:pt idx="1873">
                  <c:v>397.90399066698899</c:v>
                </c:pt>
                <c:pt idx="1874">
                  <c:v>408.45559640839338</c:v>
                </c:pt>
                <c:pt idx="1875">
                  <c:v>425.55209321693297</c:v>
                </c:pt>
                <c:pt idx="1876">
                  <c:v>413.64279236835057</c:v>
                </c:pt>
                <c:pt idx="1877">
                  <c:v>410.37223725393</c:v>
                </c:pt>
                <c:pt idx="1878">
                  <c:v>405.83801695104387</c:v>
                </c:pt>
                <c:pt idx="1879">
                  <c:v>415.65190237944432</c:v>
                </c:pt>
                <c:pt idx="1880">
                  <c:v>394.10956911120797</c:v>
                </c:pt>
                <c:pt idx="1881">
                  <c:v>377.33821346809981</c:v>
                </c:pt>
                <c:pt idx="1882">
                  <c:v>374.91474284417069</c:v>
                </c:pt>
                <c:pt idx="1883">
                  <c:v>348.44290881273002</c:v>
                </c:pt>
              </c:numCache>
            </c:numRef>
          </c:yVal>
          <c:smooth val="1"/>
        </c:ser>
        <c:ser>
          <c:idx val="3"/>
          <c:order val="3"/>
          <c:tx>
            <c:v>DMZ Polypropylene Container Test #1</c:v>
          </c:tx>
          <c:marker>
            <c:symbol val="none"/>
          </c:marker>
          <c:xVal>
            <c:strRef>
              <c:f>Polypropylene1!$A:$A</c:f>
              <c:strCache>
                <c:ptCount val="1981"/>
                <c:pt idx="0">
                  <c:v>Time</c:v>
                </c:pt>
                <c:pt idx="1">
                  <c:v>TIMEIFIX</c:v>
                </c:pt>
                <c:pt idx="2">
                  <c:v>-120</c:v>
                </c:pt>
                <c:pt idx="3">
                  <c:v>-119</c:v>
                </c:pt>
                <c:pt idx="4">
                  <c:v>-118</c:v>
                </c:pt>
                <c:pt idx="5">
                  <c:v>-117</c:v>
                </c:pt>
                <c:pt idx="6">
                  <c:v>-116</c:v>
                </c:pt>
                <c:pt idx="7">
                  <c:v>-115</c:v>
                </c:pt>
                <c:pt idx="8">
                  <c:v>-114</c:v>
                </c:pt>
                <c:pt idx="9">
                  <c:v>-113</c:v>
                </c:pt>
                <c:pt idx="10">
                  <c:v>-112</c:v>
                </c:pt>
                <c:pt idx="11">
                  <c:v>-111</c:v>
                </c:pt>
                <c:pt idx="12">
                  <c:v>-110</c:v>
                </c:pt>
                <c:pt idx="13">
                  <c:v>-109</c:v>
                </c:pt>
                <c:pt idx="14">
                  <c:v>-108</c:v>
                </c:pt>
                <c:pt idx="15">
                  <c:v>-107</c:v>
                </c:pt>
                <c:pt idx="16">
                  <c:v>-106</c:v>
                </c:pt>
                <c:pt idx="17">
                  <c:v>-105</c:v>
                </c:pt>
                <c:pt idx="18">
                  <c:v>-104</c:v>
                </c:pt>
                <c:pt idx="19">
                  <c:v>-103</c:v>
                </c:pt>
                <c:pt idx="20">
                  <c:v>-102</c:v>
                </c:pt>
                <c:pt idx="21">
                  <c:v>-101</c:v>
                </c:pt>
                <c:pt idx="22">
                  <c:v>-100</c:v>
                </c:pt>
                <c:pt idx="23">
                  <c:v>-99</c:v>
                </c:pt>
                <c:pt idx="24">
                  <c:v>-98</c:v>
                </c:pt>
                <c:pt idx="25">
                  <c:v>-97</c:v>
                </c:pt>
                <c:pt idx="26">
                  <c:v>-96</c:v>
                </c:pt>
                <c:pt idx="27">
                  <c:v>-95</c:v>
                </c:pt>
                <c:pt idx="28">
                  <c:v>-94</c:v>
                </c:pt>
                <c:pt idx="29">
                  <c:v>-93</c:v>
                </c:pt>
                <c:pt idx="30">
                  <c:v>-92</c:v>
                </c:pt>
                <c:pt idx="31">
                  <c:v>-91</c:v>
                </c:pt>
                <c:pt idx="32">
                  <c:v>-90</c:v>
                </c:pt>
                <c:pt idx="33">
                  <c:v>-89</c:v>
                </c:pt>
                <c:pt idx="34">
                  <c:v>-88</c:v>
                </c:pt>
                <c:pt idx="35">
                  <c:v>-87</c:v>
                </c:pt>
                <c:pt idx="36">
                  <c:v>-86</c:v>
                </c:pt>
                <c:pt idx="37">
                  <c:v>-85</c:v>
                </c:pt>
                <c:pt idx="38">
                  <c:v>-84</c:v>
                </c:pt>
                <c:pt idx="39">
                  <c:v>-83</c:v>
                </c:pt>
                <c:pt idx="40">
                  <c:v>-82</c:v>
                </c:pt>
                <c:pt idx="41">
                  <c:v>-81</c:v>
                </c:pt>
                <c:pt idx="42">
                  <c:v>-80</c:v>
                </c:pt>
                <c:pt idx="43">
                  <c:v>-79</c:v>
                </c:pt>
                <c:pt idx="44">
                  <c:v>-78</c:v>
                </c:pt>
                <c:pt idx="45">
                  <c:v>-77</c:v>
                </c:pt>
                <c:pt idx="46">
                  <c:v>-76</c:v>
                </c:pt>
                <c:pt idx="47">
                  <c:v>-75</c:v>
                </c:pt>
                <c:pt idx="48">
                  <c:v>-74</c:v>
                </c:pt>
                <c:pt idx="49">
                  <c:v>-73</c:v>
                </c:pt>
                <c:pt idx="50">
                  <c:v>-72</c:v>
                </c:pt>
                <c:pt idx="51">
                  <c:v>-71</c:v>
                </c:pt>
                <c:pt idx="52">
                  <c:v>-70</c:v>
                </c:pt>
                <c:pt idx="53">
                  <c:v>-69</c:v>
                </c:pt>
                <c:pt idx="54">
                  <c:v>-68</c:v>
                </c:pt>
                <c:pt idx="55">
                  <c:v>-67</c:v>
                </c:pt>
                <c:pt idx="56">
                  <c:v>-66</c:v>
                </c:pt>
                <c:pt idx="57">
                  <c:v>-65</c:v>
                </c:pt>
                <c:pt idx="58">
                  <c:v>-64</c:v>
                </c:pt>
                <c:pt idx="59">
                  <c:v>-63</c:v>
                </c:pt>
                <c:pt idx="60">
                  <c:v>-62</c:v>
                </c:pt>
                <c:pt idx="61">
                  <c:v>-61</c:v>
                </c:pt>
                <c:pt idx="62">
                  <c:v>-60</c:v>
                </c:pt>
                <c:pt idx="63">
                  <c:v>-59</c:v>
                </c:pt>
                <c:pt idx="64">
                  <c:v>-58</c:v>
                </c:pt>
                <c:pt idx="65">
                  <c:v>-57</c:v>
                </c:pt>
                <c:pt idx="66">
                  <c:v>-56</c:v>
                </c:pt>
                <c:pt idx="67">
                  <c:v>-55</c:v>
                </c:pt>
                <c:pt idx="68">
                  <c:v>-54</c:v>
                </c:pt>
                <c:pt idx="69">
                  <c:v>-53</c:v>
                </c:pt>
                <c:pt idx="70">
                  <c:v>-52</c:v>
                </c:pt>
                <c:pt idx="71">
                  <c:v>-51</c:v>
                </c:pt>
                <c:pt idx="72">
                  <c:v>-50</c:v>
                </c:pt>
                <c:pt idx="73">
                  <c:v>-49</c:v>
                </c:pt>
                <c:pt idx="74">
                  <c:v>-48</c:v>
                </c:pt>
                <c:pt idx="75">
                  <c:v>-47</c:v>
                </c:pt>
                <c:pt idx="76">
                  <c:v>-46</c:v>
                </c:pt>
                <c:pt idx="77">
                  <c:v>-45</c:v>
                </c:pt>
                <c:pt idx="78">
                  <c:v>-44</c:v>
                </c:pt>
                <c:pt idx="79">
                  <c:v>-43</c:v>
                </c:pt>
                <c:pt idx="80">
                  <c:v>-42</c:v>
                </c:pt>
                <c:pt idx="81">
                  <c:v>-41</c:v>
                </c:pt>
                <c:pt idx="82">
                  <c:v>-40</c:v>
                </c:pt>
                <c:pt idx="83">
                  <c:v>-39</c:v>
                </c:pt>
                <c:pt idx="84">
                  <c:v>-38</c:v>
                </c:pt>
                <c:pt idx="85">
                  <c:v>-37</c:v>
                </c:pt>
                <c:pt idx="86">
                  <c:v>-36</c:v>
                </c:pt>
                <c:pt idx="87">
                  <c:v>-35</c:v>
                </c:pt>
                <c:pt idx="88">
                  <c:v>-34</c:v>
                </c:pt>
                <c:pt idx="89">
                  <c:v>-33</c:v>
                </c:pt>
                <c:pt idx="90">
                  <c:v>-32</c:v>
                </c:pt>
                <c:pt idx="91">
                  <c:v>-31</c:v>
                </c:pt>
                <c:pt idx="92">
                  <c:v>-30</c:v>
                </c:pt>
                <c:pt idx="93">
                  <c:v>-29</c:v>
                </c:pt>
                <c:pt idx="94">
                  <c:v>-28</c:v>
                </c:pt>
                <c:pt idx="95">
                  <c:v>-27</c:v>
                </c:pt>
                <c:pt idx="96">
                  <c:v>-26</c:v>
                </c:pt>
                <c:pt idx="97">
                  <c:v>-25</c:v>
                </c:pt>
                <c:pt idx="98">
                  <c:v>-24</c:v>
                </c:pt>
                <c:pt idx="99">
                  <c:v>-23</c:v>
                </c:pt>
                <c:pt idx="100">
                  <c:v>-22</c:v>
                </c:pt>
                <c:pt idx="101">
                  <c:v>-21</c:v>
                </c:pt>
                <c:pt idx="102">
                  <c:v>-20</c:v>
                </c:pt>
                <c:pt idx="103">
                  <c:v>-19</c:v>
                </c:pt>
                <c:pt idx="104">
                  <c:v>-18</c:v>
                </c:pt>
                <c:pt idx="105">
                  <c:v>-17</c:v>
                </c:pt>
                <c:pt idx="106">
                  <c:v>-16</c:v>
                </c:pt>
                <c:pt idx="107">
                  <c:v>-15</c:v>
                </c:pt>
                <c:pt idx="108">
                  <c:v>-14</c:v>
                </c:pt>
                <c:pt idx="109">
                  <c:v>-13</c:v>
                </c:pt>
                <c:pt idx="110">
                  <c:v>-12</c:v>
                </c:pt>
                <c:pt idx="111">
                  <c:v>-11</c:v>
                </c:pt>
                <c:pt idx="112">
                  <c:v>-10</c:v>
                </c:pt>
                <c:pt idx="113">
                  <c:v>-9</c:v>
                </c:pt>
                <c:pt idx="114">
                  <c:v>-8</c:v>
                </c:pt>
                <c:pt idx="115">
                  <c:v>-7</c:v>
                </c:pt>
                <c:pt idx="116">
                  <c:v>-6</c:v>
                </c:pt>
                <c:pt idx="117">
                  <c:v>-5</c:v>
                </c:pt>
                <c:pt idx="118">
                  <c:v>-4</c:v>
                </c:pt>
                <c:pt idx="119">
                  <c:v>-3</c:v>
                </c:pt>
                <c:pt idx="120">
                  <c:v>-2</c:v>
                </c:pt>
                <c:pt idx="121">
                  <c:v>-1</c:v>
                </c:pt>
                <c:pt idx="122">
                  <c:v>0</c:v>
                </c:pt>
                <c:pt idx="123">
                  <c:v>1</c:v>
                </c:pt>
                <c:pt idx="124">
                  <c:v>2</c:v>
                </c:pt>
                <c:pt idx="125">
                  <c:v>3</c:v>
                </c:pt>
                <c:pt idx="126">
                  <c:v>4</c:v>
                </c:pt>
                <c:pt idx="127">
                  <c:v>5</c:v>
                </c:pt>
                <c:pt idx="128">
                  <c:v>6</c:v>
                </c:pt>
                <c:pt idx="129">
                  <c:v>7</c:v>
                </c:pt>
                <c:pt idx="130">
                  <c:v>8</c:v>
                </c:pt>
                <c:pt idx="131">
                  <c:v>9</c:v>
                </c:pt>
                <c:pt idx="132">
                  <c:v>10</c:v>
                </c:pt>
                <c:pt idx="133">
                  <c:v>11</c:v>
                </c:pt>
                <c:pt idx="134">
                  <c:v>12</c:v>
                </c:pt>
                <c:pt idx="135">
                  <c:v>13</c:v>
                </c:pt>
                <c:pt idx="136">
                  <c:v>14</c:v>
                </c:pt>
                <c:pt idx="137">
                  <c:v>15</c:v>
                </c:pt>
                <c:pt idx="138">
                  <c:v>16</c:v>
                </c:pt>
                <c:pt idx="139">
                  <c:v>17</c:v>
                </c:pt>
                <c:pt idx="140">
                  <c:v>18</c:v>
                </c:pt>
                <c:pt idx="141">
                  <c:v>19</c:v>
                </c:pt>
                <c:pt idx="142">
                  <c:v>20</c:v>
                </c:pt>
                <c:pt idx="143">
                  <c:v>21</c:v>
                </c:pt>
                <c:pt idx="144">
                  <c:v>22</c:v>
                </c:pt>
                <c:pt idx="145">
                  <c:v>23</c:v>
                </c:pt>
                <c:pt idx="146">
                  <c:v>24</c:v>
                </c:pt>
                <c:pt idx="147">
                  <c:v>25</c:v>
                </c:pt>
                <c:pt idx="148">
                  <c:v>26</c:v>
                </c:pt>
                <c:pt idx="149">
                  <c:v>27</c:v>
                </c:pt>
                <c:pt idx="150">
                  <c:v>28</c:v>
                </c:pt>
                <c:pt idx="151">
                  <c:v>29</c:v>
                </c:pt>
                <c:pt idx="152">
                  <c:v>30</c:v>
                </c:pt>
                <c:pt idx="153">
                  <c:v>31</c:v>
                </c:pt>
                <c:pt idx="154">
                  <c:v>32</c:v>
                </c:pt>
                <c:pt idx="155">
                  <c:v>33</c:v>
                </c:pt>
                <c:pt idx="156">
                  <c:v>34</c:v>
                </c:pt>
                <c:pt idx="157">
                  <c:v>35</c:v>
                </c:pt>
                <c:pt idx="158">
                  <c:v>36</c:v>
                </c:pt>
                <c:pt idx="159">
                  <c:v>37</c:v>
                </c:pt>
                <c:pt idx="160">
                  <c:v>38</c:v>
                </c:pt>
                <c:pt idx="161">
                  <c:v>39</c:v>
                </c:pt>
                <c:pt idx="162">
                  <c:v>40</c:v>
                </c:pt>
                <c:pt idx="163">
                  <c:v>41</c:v>
                </c:pt>
                <c:pt idx="164">
                  <c:v>42</c:v>
                </c:pt>
                <c:pt idx="165">
                  <c:v>43</c:v>
                </c:pt>
                <c:pt idx="166">
                  <c:v>44</c:v>
                </c:pt>
                <c:pt idx="167">
                  <c:v>45</c:v>
                </c:pt>
                <c:pt idx="168">
                  <c:v>46</c:v>
                </c:pt>
                <c:pt idx="169">
                  <c:v>47</c:v>
                </c:pt>
                <c:pt idx="170">
                  <c:v>48</c:v>
                </c:pt>
                <c:pt idx="171">
                  <c:v>49</c:v>
                </c:pt>
                <c:pt idx="172">
                  <c:v>50</c:v>
                </c:pt>
                <c:pt idx="173">
                  <c:v>51</c:v>
                </c:pt>
                <c:pt idx="174">
                  <c:v>52</c:v>
                </c:pt>
                <c:pt idx="175">
                  <c:v>53</c:v>
                </c:pt>
                <c:pt idx="176">
                  <c:v>54</c:v>
                </c:pt>
                <c:pt idx="177">
                  <c:v>55</c:v>
                </c:pt>
                <c:pt idx="178">
                  <c:v>56</c:v>
                </c:pt>
                <c:pt idx="179">
                  <c:v>57</c:v>
                </c:pt>
                <c:pt idx="180">
                  <c:v>58</c:v>
                </c:pt>
                <c:pt idx="181">
                  <c:v>59</c:v>
                </c:pt>
                <c:pt idx="182">
                  <c:v>60</c:v>
                </c:pt>
                <c:pt idx="183">
                  <c:v>61</c:v>
                </c:pt>
                <c:pt idx="184">
                  <c:v>62</c:v>
                </c:pt>
                <c:pt idx="185">
                  <c:v>63</c:v>
                </c:pt>
                <c:pt idx="186">
                  <c:v>64</c:v>
                </c:pt>
                <c:pt idx="187">
                  <c:v>65</c:v>
                </c:pt>
                <c:pt idx="188">
                  <c:v>66</c:v>
                </c:pt>
                <c:pt idx="189">
                  <c:v>67</c:v>
                </c:pt>
                <c:pt idx="190">
                  <c:v>68</c:v>
                </c:pt>
                <c:pt idx="191">
                  <c:v>69</c:v>
                </c:pt>
                <c:pt idx="192">
                  <c:v>70</c:v>
                </c:pt>
                <c:pt idx="193">
                  <c:v>71</c:v>
                </c:pt>
                <c:pt idx="194">
                  <c:v>72</c:v>
                </c:pt>
                <c:pt idx="195">
                  <c:v>73</c:v>
                </c:pt>
                <c:pt idx="196">
                  <c:v>74</c:v>
                </c:pt>
                <c:pt idx="197">
                  <c:v>75</c:v>
                </c:pt>
                <c:pt idx="198">
                  <c:v>76</c:v>
                </c:pt>
                <c:pt idx="199">
                  <c:v>77</c:v>
                </c:pt>
                <c:pt idx="200">
                  <c:v>78</c:v>
                </c:pt>
                <c:pt idx="201">
                  <c:v>79</c:v>
                </c:pt>
                <c:pt idx="202">
                  <c:v>80</c:v>
                </c:pt>
                <c:pt idx="203">
                  <c:v>81</c:v>
                </c:pt>
                <c:pt idx="204">
                  <c:v>82</c:v>
                </c:pt>
                <c:pt idx="205">
                  <c:v>83</c:v>
                </c:pt>
                <c:pt idx="206">
                  <c:v>84</c:v>
                </c:pt>
                <c:pt idx="207">
                  <c:v>85</c:v>
                </c:pt>
                <c:pt idx="208">
                  <c:v>86</c:v>
                </c:pt>
                <c:pt idx="209">
                  <c:v>87</c:v>
                </c:pt>
                <c:pt idx="210">
                  <c:v>88</c:v>
                </c:pt>
                <c:pt idx="211">
                  <c:v>89</c:v>
                </c:pt>
                <c:pt idx="212">
                  <c:v>90</c:v>
                </c:pt>
                <c:pt idx="213">
                  <c:v>91</c:v>
                </c:pt>
                <c:pt idx="214">
                  <c:v>92</c:v>
                </c:pt>
                <c:pt idx="215">
                  <c:v>93</c:v>
                </c:pt>
                <c:pt idx="216">
                  <c:v>94</c:v>
                </c:pt>
                <c:pt idx="217">
                  <c:v>95</c:v>
                </c:pt>
                <c:pt idx="218">
                  <c:v>96</c:v>
                </c:pt>
                <c:pt idx="219">
                  <c:v>97</c:v>
                </c:pt>
                <c:pt idx="220">
                  <c:v>98</c:v>
                </c:pt>
                <c:pt idx="221">
                  <c:v>99</c:v>
                </c:pt>
                <c:pt idx="222">
                  <c:v>100</c:v>
                </c:pt>
                <c:pt idx="223">
                  <c:v>101</c:v>
                </c:pt>
                <c:pt idx="224">
                  <c:v>102</c:v>
                </c:pt>
                <c:pt idx="225">
                  <c:v>103</c:v>
                </c:pt>
                <c:pt idx="226">
                  <c:v>104</c:v>
                </c:pt>
                <c:pt idx="227">
                  <c:v>105</c:v>
                </c:pt>
                <c:pt idx="228">
                  <c:v>106</c:v>
                </c:pt>
                <c:pt idx="229">
                  <c:v>107</c:v>
                </c:pt>
                <c:pt idx="230">
                  <c:v>108</c:v>
                </c:pt>
                <c:pt idx="231">
                  <c:v>109</c:v>
                </c:pt>
                <c:pt idx="232">
                  <c:v>110</c:v>
                </c:pt>
                <c:pt idx="233">
                  <c:v>111</c:v>
                </c:pt>
                <c:pt idx="234">
                  <c:v>112</c:v>
                </c:pt>
                <c:pt idx="235">
                  <c:v>113</c:v>
                </c:pt>
                <c:pt idx="236">
                  <c:v>114</c:v>
                </c:pt>
                <c:pt idx="237">
                  <c:v>115</c:v>
                </c:pt>
                <c:pt idx="238">
                  <c:v>116</c:v>
                </c:pt>
                <c:pt idx="239">
                  <c:v>117</c:v>
                </c:pt>
                <c:pt idx="240">
                  <c:v>118</c:v>
                </c:pt>
                <c:pt idx="241">
                  <c:v>119</c:v>
                </c:pt>
                <c:pt idx="242">
                  <c:v>120</c:v>
                </c:pt>
                <c:pt idx="243">
                  <c:v>121</c:v>
                </c:pt>
                <c:pt idx="244">
                  <c:v>122</c:v>
                </c:pt>
                <c:pt idx="245">
                  <c:v>123</c:v>
                </c:pt>
                <c:pt idx="246">
                  <c:v>124</c:v>
                </c:pt>
                <c:pt idx="247">
                  <c:v>125</c:v>
                </c:pt>
                <c:pt idx="248">
                  <c:v>126</c:v>
                </c:pt>
                <c:pt idx="249">
                  <c:v>127</c:v>
                </c:pt>
                <c:pt idx="250">
                  <c:v>128</c:v>
                </c:pt>
                <c:pt idx="251">
                  <c:v>129</c:v>
                </c:pt>
                <c:pt idx="252">
                  <c:v>130</c:v>
                </c:pt>
                <c:pt idx="253">
                  <c:v>131</c:v>
                </c:pt>
                <c:pt idx="254">
                  <c:v>132</c:v>
                </c:pt>
                <c:pt idx="255">
                  <c:v>133</c:v>
                </c:pt>
                <c:pt idx="256">
                  <c:v>134</c:v>
                </c:pt>
                <c:pt idx="257">
                  <c:v>135</c:v>
                </c:pt>
                <c:pt idx="258">
                  <c:v>136</c:v>
                </c:pt>
                <c:pt idx="259">
                  <c:v>137</c:v>
                </c:pt>
                <c:pt idx="260">
                  <c:v>138</c:v>
                </c:pt>
                <c:pt idx="261">
                  <c:v>139</c:v>
                </c:pt>
                <c:pt idx="262">
                  <c:v>140</c:v>
                </c:pt>
                <c:pt idx="263">
                  <c:v>141</c:v>
                </c:pt>
                <c:pt idx="264">
                  <c:v>142</c:v>
                </c:pt>
                <c:pt idx="265">
                  <c:v>143</c:v>
                </c:pt>
                <c:pt idx="266">
                  <c:v>144</c:v>
                </c:pt>
                <c:pt idx="267">
                  <c:v>145</c:v>
                </c:pt>
                <c:pt idx="268">
                  <c:v>146</c:v>
                </c:pt>
                <c:pt idx="269">
                  <c:v>147</c:v>
                </c:pt>
                <c:pt idx="270">
                  <c:v>148</c:v>
                </c:pt>
                <c:pt idx="271">
                  <c:v>149</c:v>
                </c:pt>
                <c:pt idx="272">
                  <c:v>150</c:v>
                </c:pt>
                <c:pt idx="273">
                  <c:v>151</c:v>
                </c:pt>
                <c:pt idx="274">
                  <c:v>152</c:v>
                </c:pt>
                <c:pt idx="275">
                  <c:v>153</c:v>
                </c:pt>
                <c:pt idx="276">
                  <c:v>154</c:v>
                </c:pt>
                <c:pt idx="277">
                  <c:v>155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160</c:v>
                </c:pt>
                <c:pt idx="283">
                  <c:v>161</c:v>
                </c:pt>
                <c:pt idx="284">
                  <c:v>162</c:v>
                </c:pt>
                <c:pt idx="285">
                  <c:v>163</c:v>
                </c:pt>
                <c:pt idx="286">
                  <c:v>164</c:v>
                </c:pt>
                <c:pt idx="287">
                  <c:v>165</c:v>
                </c:pt>
                <c:pt idx="288">
                  <c:v>166</c:v>
                </c:pt>
                <c:pt idx="289">
                  <c:v>167</c:v>
                </c:pt>
                <c:pt idx="290">
                  <c:v>168</c:v>
                </c:pt>
                <c:pt idx="291">
                  <c:v>169</c:v>
                </c:pt>
                <c:pt idx="292">
                  <c:v>170</c:v>
                </c:pt>
                <c:pt idx="293">
                  <c:v>171</c:v>
                </c:pt>
                <c:pt idx="294">
                  <c:v>172</c:v>
                </c:pt>
                <c:pt idx="295">
                  <c:v>173</c:v>
                </c:pt>
                <c:pt idx="296">
                  <c:v>174</c:v>
                </c:pt>
                <c:pt idx="297">
                  <c:v>175</c:v>
                </c:pt>
                <c:pt idx="298">
                  <c:v>176</c:v>
                </c:pt>
                <c:pt idx="299">
                  <c:v>177</c:v>
                </c:pt>
                <c:pt idx="300">
                  <c:v>178</c:v>
                </c:pt>
                <c:pt idx="301">
                  <c:v>179</c:v>
                </c:pt>
                <c:pt idx="302">
                  <c:v>180</c:v>
                </c:pt>
                <c:pt idx="303">
                  <c:v>181</c:v>
                </c:pt>
                <c:pt idx="304">
                  <c:v>182</c:v>
                </c:pt>
                <c:pt idx="305">
                  <c:v>183</c:v>
                </c:pt>
                <c:pt idx="306">
                  <c:v>184</c:v>
                </c:pt>
                <c:pt idx="307">
                  <c:v>185</c:v>
                </c:pt>
                <c:pt idx="308">
                  <c:v>186</c:v>
                </c:pt>
                <c:pt idx="309">
                  <c:v>187</c:v>
                </c:pt>
                <c:pt idx="310">
                  <c:v>188</c:v>
                </c:pt>
                <c:pt idx="311">
                  <c:v>189</c:v>
                </c:pt>
                <c:pt idx="312">
                  <c:v>190</c:v>
                </c:pt>
                <c:pt idx="313">
                  <c:v>191</c:v>
                </c:pt>
                <c:pt idx="314">
                  <c:v>192</c:v>
                </c:pt>
                <c:pt idx="315">
                  <c:v>193</c:v>
                </c:pt>
                <c:pt idx="316">
                  <c:v>194</c:v>
                </c:pt>
                <c:pt idx="317">
                  <c:v>195</c:v>
                </c:pt>
                <c:pt idx="318">
                  <c:v>196</c:v>
                </c:pt>
                <c:pt idx="319">
                  <c:v>197</c:v>
                </c:pt>
                <c:pt idx="320">
                  <c:v>198</c:v>
                </c:pt>
                <c:pt idx="321">
                  <c:v>199</c:v>
                </c:pt>
                <c:pt idx="322">
                  <c:v>200</c:v>
                </c:pt>
                <c:pt idx="323">
                  <c:v>201</c:v>
                </c:pt>
                <c:pt idx="324">
                  <c:v>202</c:v>
                </c:pt>
                <c:pt idx="325">
                  <c:v>203</c:v>
                </c:pt>
                <c:pt idx="326">
                  <c:v>204</c:v>
                </c:pt>
                <c:pt idx="327">
                  <c:v>205</c:v>
                </c:pt>
                <c:pt idx="328">
                  <c:v>206</c:v>
                </c:pt>
                <c:pt idx="329">
                  <c:v>207</c:v>
                </c:pt>
                <c:pt idx="330">
                  <c:v>208</c:v>
                </c:pt>
                <c:pt idx="331">
                  <c:v>209</c:v>
                </c:pt>
                <c:pt idx="332">
                  <c:v>210</c:v>
                </c:pt>
                <c:pt idx="333">
                  <c:v>211</c:v>
                </c:pt>
                <c:pt idx="334">
                  <c:v>212</c:v>
                </c:pt>
                <c:pt idx="335">
                  <c:v>213</c:v>
                </c:pt>
                <c:pt idx="336">
                  <c:v>214</c:v>
                </c:pt>
                <c:pt idx="337">
                  <c:v>215</c:v>
                </c:pt>
                <c:pt idx="338">
                  <c:v>216</c:v>
                </c:pt>
                <c:pt idx="339">
                  <c:v>217</c:v>
                </c:pt>
                <c:pt idx="340">
                  <c:v>218</c:v>
                </c:pt>
                <c:pt idx="341">
                  <c:v>219</c:v>
                </c:pt>
                <c:pt idx="342">
                  <c:v>220</c:v>
                </c:pt>
                <c:pt idx="343">
                  <c:v>221</c:v>
                </c:pt>
                <c:pt idx="344">
                  <c:v>222</c:v>
                </c:pt>
                <c:pt idx="345">
                  <c:v>223</c:v>
                </c:pt>
                <c:pt idx="346">
                  <c:v>224</c:v>
                </c:pt>
                <c:pt idx="347">
                  <c:v>225</c:v>
                </c:pt>
                <c:pt idx="348">
                  <c:v>226</c:v>
                </c:pt>
                <c:pt idx="349">
                  <c:v>227</c:v>
                </c:pt>
                <c:pt idx="350">
                  <c:v>228</c:v>
                </c:pt>
                <c:pt idx="351">
                  <c:v>229</c:v>
                </c:pt>
                <c:pt idx="352">
                  <c:v>230</c:v>
                </c:pt>
                <c:pt idx="353">
                  <c:v>231</c:v>
                </c:pt>
                <c:pt idx="354">
                  <c:v>232</c:v>
                </c:pt>
                <c:pt idx="355">
                  <c:v>233</c:v>
                </c:pt>
                <c:pt idx="356">
                  <c:v>234</c:v>
                </c:pt>
                <c:pt idx="357">
                  <c:v>235</c:v>
                </c:pt>
                <c:pt idx="358">
                  <c:v>236</c:v>
                </c:pt>
                <c:pt idx="359">
                  <c:v>237</c:v>
                </c:pt>
                <c:pt idx="360">
                  <c:v>238</c:v>
                </c:pt>
                <c:pt idx="361">
                  <c:v>239</c:v>
                </c:pt>
                <c:pt idx="362">
                  <c:v>240</c:v>
                </c:pt>
                <c:pt idx="363">
                  <c:v>241</c:v>
                </c:pt>
                <c:pt idx="364">
                  <c:v>242</c:v>
                </c:pt>
                <c:pt idx="365">
                  <c:v>243</c:v>
                </c:pt>
                <c:pt idx="366">
                  <c:v>244</c:v>
                </c:pt>
                <c:pt idx="367">
                  <c:v>245</c:v>
                </c:pt>
                <c:pt idx="368">
                  <c:v>246</c:v>
                </c:pt>
                <c:pt idx="369">
                  <c:v>247</c:v>
                </c:pt>
                <c:pt idx="370">
                  <c:v>248</c:v>
                </c:pt>
                <c:pt idx="371">
                  <c:v>249</c:v>
                </c:pt>
                <c:pt idx="372">
                  <c:v>250</c:v>
                </c:pt>
                <c:pt idx="373">
                  <c:v>251</c:v>
                </c:pt>
                <c:pt idx="374">
                  <c:v>252</c:v>
                </c:pt>
                <c:pt idx="375">
                  <c:v>253</c:v>
                </c:pt>
                <c:pt idx="376">
                  <c:v>254</c:v>
                </c:pt>
                <c:pt idx="377">
                  <c:v>255</c:v>
                </c:pt>
                <c:pt idx="378">
                  <c:v>256</c:v>
                </c:pt>
                <c:pt idx="379">
                  <c:v>257</c:v>
                </c:pt>
                <c:pt idx="380">
                  <c:v>258</c:v>
                </c:pt>
                <c:pt idx="381">
                  <c:v>259</c:v>
                </c:pt>
                <c:pt idx="382">
                  <c:v>260</c:v>
                </c:pt>
                <c:pt idx="383">
                  <c:v>261</c:v>
                </c:pt>
                <c:pt idx="384">
                  <c:v>262</c:v>
                </c:pt>
                <c:pt idx="385">
                  <c:v>263</c:v>
                </c:pt>
                <c:pt idx="386">
                  <c:v>264</c:v>
                </c:pt>
                <c:pt idx="387">
                  <c:v>265</c:v>
                </c:pt>
                <c:pt idx="388">
                  <c:v>266</c:v>
                </c:pt>
                <c:pt idx="389">
                  <c:v>267</c:v>
                </c:pt>
                <c:pt idx="390">
                  <c:v>268</c:v>
                </c:pt>
                <c:pt idx="391">
                  <c:v>269</c:v>
                </c:pt>
                <c:pt idx="392">
                  <c:v>270</c:v>
                </c:pt>
                <c:pt idx="393">
                  <c:v>271</c:v>
                </c:pt>
                <c:pt idx="394">
                  <c:v>272</c:v>
                </c:pt>
                <c:pt idx="395">
                  <c:v>273</c:v>
                </c:pt>
                <c:pt idx="396">
                  <c:v>274</c:v>
                </c:pt>
                <c:pt idx="397">
                  <c:v>275</c:v>
                </c:pt>
                <c:pt idx="398">
                  <c:v>276</c:v>
                </c:pt>
                <c:pt idx="399">
                  <c:v>277</c:v>
                </c:pt>
                <c:pt idx="400">
                  <c:v>278</c:v>
                </c:pt>
                <c:pt idx="401">
                  <c:v>279</c:v>
                </c:pt>
                <c:pt idx="402">
                  <c:v>280</c:v>
                </c:pt>
                <c:pt idx="403">
                  <c:v>281</c:v>
                </c:pt>
                <c:pt idx="404">
                  <c:v>282</c:v>
                </c:pt>
                <c:pt idx="405">
                  <c:v>283</c:v>
                </c:pt>
                <c:pt idx="406">
                  <c:v>284</c:v>
                </c:pt>
                <c:pt idx="407">
                  <c:v>285</c:v>
                </c:pt>
                <c:pt idx="408">
                  <c:v>286</c:v>
                </c:pt>
                <c:pt idx="409">
                  <c:v>287</c:v>
                </c:pt>
                <c:pt idx="410">
                  <c:v>288</c:v>
                </c:pt>
                <c:pt idx="411">
                  <c:v>289</c:v>
                </c:pt>
                <c:pt idx="412">
                  <c:v>290</c:v>
                </c:pt>
                <c:pt idx="413">
                  <c:v>291</c:v>
                </c:pt>
                <c:pt idx="414">
                  <c:v>292</c:v>
                </c:pt>
                <c:pt idx="415">
                  <c:v>293</c:v>
                </c:pt>
                <c:pt idx="416">
                  <c:v>294</c:v>
                </c:pt>
                <c:pt idx="417">
                  <c:v>295</c:v>
                </c:pt>
                <c:pt idx="418">
                  <c:v>296</c:v>
                </c:pt>
                <c:pt idx="419">
                  <c:v>297</c:v>
                </c:pt>
                <c:pt idx="420">
                  <c:v>298</c:v>
                </c:pt>
                <c:pt idx="421">
                  <c:v>299</c:v>
                </c:pt>
                <c:pt idx="422">
                  <c:v>300</c:v>
                </c:pt>
                <c:pt idx="423">
                  <c:v>301</c:v>
                </c:pt>
                <c:pt idx="424">
                  <c:v>302</c:v>
                </c:pt>
                <c:pt idx="425">
                  <c:v>303</c:v>
                </c:pt>
                <c:pt idx="426">
                  <c:v>304</c:v>
                </c:pt>
                <c:pt idx="427">
                  <c:v>305</c:v>
                </c:pt>
                <c:pt idx="428">
                  <c:v>306</c:v>
                </c:pt>
                <c:pt idx="429">
                  <c:v>307</c:v>
                </c:pt>
                <c:pt idx="430">
                  <c:v>308</c:v>
                </c:pt>
                <c:pt idx="431">
                  <c:v>309</c:v>
                </c:pt>
                <c:pt idx="432">
                  <c:v>310</c:v>
                </c:pt>
                <c:pt idx="433">
                  <c:v>311</c:v>
                </c:pt>
                <c:pt idx="434">
                  <c:v>312</c:v>
                </c:pt>
                <c:pt idx="435">
                  <c:v>313</c:v>
                </c:pt>
                <c:pt idx="436">
                  <c:v>314</c:v>
                </c:pt>
                <c:pt idx="437">
                  <c:v>315</c:v>
                </c:pt>
                <c:pt idx="438">
                  <c:v>316</c:v>
                </c:pt>
                <c:pt idx="439">
                  <c:v>317</c:v>
                </c:pt>
                <c:pt idx="440">
                  <c:v>318</c:v>
                </c:pt>
                <c:pt idx="441">
                  <c:v>319</c:v>
                </c:pt>
                <c:pt idx="442">
                  <c:v>320</c:v>
                </c:pt>
                <c:pt idx="443">
                  <c:v>321</c:v>
                </c:pt>
                <c:pt idx="444">
                  <c:v>322</c:v>
                </c:pt>
                <c:pt idx="445">
                  <c:v>323</c:v>
                </c:pt>
                <c:pt idx="446">
                  <c:v>324</c:v>
                </c:pt>
                <c:pt idx="447">
                  <c:v>325</c:v>
                </c:pt>
                <c:pt idx="448">
                  <c:v>326</c:v>
                </c:pt>
                <c:pt idx="449">
                  <c:v>327</c:v>
                </c:pt>
                <c:pt idx="450">
                  <c:v>328</c:v>
                </c:pt>
                <c:pt idx="451">
                  <c:v>329</c:v>
                </c:pt>
                <c:pt idx="452">
                  <c:v>330</c:v>
                </c:pt>
                <c:pt idx="453">
                  <c:v>331</c:v>
                </c:pt>
                <c:pt idx="454">
                  <c:v>332</c:v>
                </c:pt>
                <c:pt idx="455">
                  <c:v>333</c:v>
                </c:pt>
                <c:pt idx="456">
                  <c:v>334</c:v>
                </c:pt>
                <c:pt idx="457">
                  <c:v>335</c:v>
                </c:pt>
                <c:pt idx="458">
                  <c:v>336</c:v>
                </c:pt>
                <c:pt idx="459">
                  <c:v>337</c:v>
                </c:pt>
                <c:pt idx="460">
                  <c:v>338</c:v>
                </c:pt>
                <c:pt idx="461">
                  <c:v>339</c:v>
                </c:pt>
                <c:pt idx="462">
                  <c:v>340</c:v>
                </c:pt>
                <c:pt idx="463">
                  <c:v>341</c:v>
                </c:pt>
                <c:pt idx="464">
                  <c:v>342</c:v>
                </c:pt>
                <c:pt idx="465">
                  <c:v>343</c:v>
                </c:pt>
                <c:pt idx="466">
                  <c:v>344</c:v>
                </c:pt>
                <c:pt idx="467">
                  <c:v>345</c:v>
                </c:pt>
                <c:pt idx="468">
                  <c:v>346</c:v>
                </c:pt>
                <c:pt idx="469">
                  <c:v>347</c:v>
                </c:pt>
                <c:pt idx="470">
                  <c:v>348</c:v>
                </c:pt>
                <c:pt idx="471">
                  <c:v>349</c:v>
                </c:pt>
                <c:pt idx="472">
                  <c:v>350</c:v>
                </c:pt>
                <c:pt idx="473">
                  <c:v>351</c:v>
                </c:pt>
                <c:pt idx="474">
                  <c:v>352</c:v>
                </c:pt>
                <c:pt idx="475">
                  <c:v>353</c:v>
                </c:pt>
                <c:pt idx="476">
                  <c:v>354</c:v>
                </c:pt>
                <c:pt idx="477">
                  <c:v>355</c:v>
                </c:pt>
                <c:pt idx="478">
                  <c:v>356</c:v>
                </c:pt>
                <c:pt idx="479">
                  <c:v>357</c:v>
                </c:pt>
                <c:pt idx="480">
                  <c:v>358</c:v>
                </c:pt>
                <c:pt idx="481">
                  <c:v>359</c:v>
                </c:pt>
                <c:pt idx="482">
                  <c:v>360</c:v>
                </c:pt>
                <c:pt idx="483">
                  <c:v>361</c:v>
                </c:pt>
                <c:pt idx="484">
                  <c:v>362</c:v>
                </c:pt>
                <c:pt idx="485">
                  <c:v>363</c:v>
                </c:pt>
                <c:pt idx="486">
                  <c:v>364</c:v>
                </c:pt>
                <c:pt idx="487">
                  <c:v>365</c:v>
                </c:pt>
                <c:pt idx="488">
                  <c:v>366</c:v>
                </c:pt>
                <c:pt idx="489">
                  <c:v>367</c:v>
                </c:pt>
                <c:pt idx="490">
                  <c:v>368</c:v>
                </c:pt>
                <c:pt idx="491">
                  <c:v>369</c:v>
                </c:pt>
                <c:pt idx="492">
                  <c:v>370</c:v>
                </c:pt>
                <c:pt idx="493">
                  <c:v>371</c:v>
                </c:pt>
                <c:pt idx="494">
                  <c:v>372</c:v>
                </c:pt>
                <c:pt idx="495">
                  <c:v>373</c:v>
                </c:pt>
                <c:pt idx="496">
                  <c:v>374</c:v>
                </c:pt>
                <c:pt idx="497">
                  <c:v>375</c:v>
                </c:pt>
                <c:pt idx="498">
                  <c:v>376</c:v>
                </c:pt>
                <c:pt idx="499">
                  <c:v>377</c:v>
                </c:pt>
                <c:pt idx="500">
                  <c:v>378</c:v>
                </c:pt>
                <c:pt idx="501">
                  <c:v>379</c:v>
                </c:pt>
                <c:pt idx="502">
                  <c:v>380</c:v>
                </c:pt>
                <c:pt idx="503">
                  <c:v>381</c:v>
                </c:pt>
                <c:pt idx="504">
                  <c:v>382</c:v>
                </c:pt>
                <c:pt idx="505">
                  <c:v>383</c:v>
                </c:pt>
                <c:pt idx="506">
                  <c:v>384</c:v>
                </c:pt>
                <c:pt idx="507">
                  <c:v>385</c:v>
                </c:pt>
                <c:pt idx="508">
                  <c:v>386</c:v>
                </c:pt>
                <c:pt idx="509">
                  <c:v>387</c:v>
                </c:pt>
                <c:pt idx="510">
                  <c:v>388</c:v>
                </c:pt>
                <c:pt idx="511">
                  <c:v>389</c:v>
                </c:pt>
                <c:pt idx="512">
                  <c:v>390</c:v>
                </c:pt>
                <c:pt idx="513">
                  <c:v>391</c:v>
                </c:pt>
                <c:pt idx="514">
                  <c:v>392</c:v>
                </c:pt>
                <c:pt idx="515">
                  <c:v>393</c:v>
                </c:pt>
                <c:pt idx="516">
                  <c:v>394</c:v>
                </c:pt>
                <c:pt idx="517">
                  <c:v>395</c:v>
                </c:pt>
                <c:pt idx="518">
                  <c:v>396</c:v>
                </c:pt>
                <c:pt idx="519">
                  <c:v>397</c:v>
                </c:pt>
                <c:pt idx="520">
                  <c:v>398</c:v>
                </c:pt>
                <c:pt idx="521">
                  <c:v>399</c:v>
                </c:pt>
                <c:pt idx="522">
                  <c:v>400</c:v>
                </c:pt>
                <c:pt idx="523">
                  <c:v>401</c:v>
                </c:pt>
                <c:pt idx="524">
                  <c:v>402</c:v>
                </c:pt>
                <c:pt idx="525">
                  <c:v>403</c:v>
                </c:pt>
                <c:pt idx="526">
                  <c:v>404</c:v>
                </c:pt>
                <c:pt idx="527">
                  <c:v>405</c:v>
                </c:pt>
                <c:pt idx="528">
                  <c:v>406</c:v>
                </c:pt>
                <c:pt idx="529">
                  <c:v>407</c:v>
                </c:pt>
                <c:pt idx="530">
                  <c:v>408</c:v>
                </c:pt>
                <c:pt idx="531">
                  <c:v>409</c:v>
                </c:pt>
                <c:pt idx="532">
                  <c:v>410</c:v>
                </c:pt>
                <c:pt idx="533">
                  <c:v>411</c:v>
                </c:pt>
                <c:pt idx="534">
                  <c:v>412</c:v>
                </c:pt>
                <c:pt idx="535">
                  <c:v>413</c:v>
                </c:pt>
                <c:pt idx="536">
                  <c:v>414</c:v>
                </c:pt>
                <c:pt idx="537">
                  <c:v>415</c:v>
                </c:pt>
                <c:pt idx="538">
                  <c:v>416</c:v>
                </c:pt>
                <c:pt idx="539">
                  <c:v>417</c:v>
                </c:pt>
                <c:pt idx="540">
                  <c:v>418</c:v>
                </c:pt>
                <c:pt idx="541">
                  <c:v>419</c:v>
                </c:pt>
                <c:pt idx="542">
                  <c:v>420</c:v>
                </c:pt>
                <c:pt idx="543">
                  <c:v>421</c:v>
                </c:pt>
                <c:pt idx="544">
                  <c:v>422</c:v>
                </c:pt>
                <c:pt idx="545">
                  <c:v>423</c:v>
                </c:pt>
                <c:pt idx="546">
                  <c:v>424</c:v>
                </c:pt>
                <c:pt idx="547">
                  <c:v>425</c:v>
                </c:pt>
                <c:pt idx="548">
                  <c:v>426</c:v>
                </c:pt>
                <c:pt idx="549">
                  <c:v>427</c:v>
                </c:pt>
                <c:pt idx="550">
                  <c:v>428</c:v>
                </c:pt>
                <c:pt idx="551">
                  <c:v>429</c:v>
                </c:pt>
                <c:pt idx="552">
                  <c:v>430</c:v>
                </c:pt>
                <c:pt idx="553">
                  <c:v>431</c:v>
                </c:pt>
                <c:pt idx="554">
                  <c:v>432</c:v>
                </c:pt>
                <c:pt idx="555">
                  <c:v>433</c:v>
                </c:pt>
                <c:pt idx="556">
                  <c:v>434</c:v>
                </c:pt>
                <c:pt idx="557">
                  <c:v>435</c:v>
                </c:pt>
                <c:pt idx="558">
                  <c:v>436</c:v>
                </c:pt>
                <c:pt idx="559">
                  <c:v>437</c:v>
                </c:pt>
                <c:pt idx="560">
                  <c:v>438</c:v>
                </c:pt>
                <c:pt idx="561">
                  <c:v>439</c:v>
                </c:pt>
                <c:pt idx="562">
                  <c:v>440</c:v>
                </c:pt>
                <c:pt idx="563">
                  <c:v>441</c:v>
                </c:pt>
                <c:pt idx="564">
                  <c:v>442</c:v>
                </c:pt>
                <c:pt idx="565">
                  <c:v>443</c:v>
                </c:pt>
                <c:pt idx="566">
                  <c:v>444</c:v>
                </c:pt>
                <c:pt idx="567">
                  <c:v>445</c:v>
                </c:pt>
                <c:pt idx="568">
                  <c:v>446</c:v>
                </c:pt>
                <c:pt idx="569">
                  <c:v>447</c:v>
                </c:pt>
                <c:pt idx="570">
                  <c:v>448</c:v>
                </c:pt>
                <c:pt idx="571">
                  <c:v>449</c:v>
                </c:pt>
                <c:pt idx="572">
                  <c:v>450</c:v>
                </c:pt>
                <c:pt idx="573">
                  <c:v>451</c:v>
                </c:pt>
                <c:pt idx="574">
                  <c:v>452</c:v>
                </c:pt>
                <c:pt idx="575">
                  <c:v>453</c:v>
                </c:pt>
                <c:pt idx="576">
                  <c:v>454</c:v>
                </c:pt>
                <c:pt idx="577">
                  <c:v>455</c:v>
                </c:pt>
                <c:pt idx="578">
                  <c:v>456</c:v>
                </c:pt>
                <c:pt idx="579">
                  <c:v>457</c:v>
                </c:pt>
                <c:pt idx="580">
                  <c:v>458</c:v>
                </c:pt>
                <c:pt idx="581">
                  <c:v>459</c:v>
                </c:pt>
                <c:pt idx="582">
                  <c:v>460</c:v>
                </c:pt>
                <c:pt idx="583">
                  <c:v>461</c:v>
                </c:pt>
                <c:pt idx="584">
                  <c:v>462</c:v>
                </c:pt>
                <c:pt idx="585">
                  <c:v>463</c:v>
                </c:pt>
                <c:pt idx="586">
                  <c:v>464</c:v>
                </c:pt>
                <c:pt idx="587">
                  <c:v>465</c:v>
                </c:pt>
                <c:pt idx="588">
                  <c:v>466</c:v>
                </c:pt>
                <c:pt idx="589">
                  <c:v>467</c:v>
                </c:pt>
                <c:pt idx="590">
                  <c:v>468</c:v>
                </c:pt>
                <c:pt idx="591">
                  <c:v>469</c:v>
                </c:pt>
                <c:pt idx="592">
                  <c:v>470</c:v>
                </c:pt>
                <c:pt idx="593">
                  <c:v>471</c:v>
                </c:pt>
                <c:pt idx="594">
                  <c:v>472</c:v>
                </c:pt>
                <c:pt idx="595">
                  <c:v>473</c:v>
                </c:pt>
                <c:pt idx="596">
                  <c:v>474</c:v>
                </c:pt>
                <c:pt idx="597">
                  <c:v>475</c:v>
                </c:pt>
                <c:pt idx="598">
                  <c:v>476</c:v>
                </c:pt>
                <c:pt idx="599">
                  <c:v>477</c:v>
                </c:pt>
                <c:pt idx="600">
                  <c:v>478</c:v>
                </c:pt>
                <c:pt idx="601">
                  <c:v>479</c:v>
                </c:pt>
                <c:pt idx="602">
                  <c:v>480</c:v>
                </c:pt>
                <c:pt idx="603">
                  <c:v>481</c:v>
                </c:pt>
                <c:pt idx="604">
                  <c:v>482</c:v>
                </c:pt>
                <c:pt idx="605">
                  <c:v>483</c:v>
                </c:pt>
                <c:pt idx="606">
                  <c:v>484</c:v>
                </c:pt>
                <c:pt idx="607">
                  <c:v>485</c:v>
                </c:pt>
                <c:pt idx="608">
                  <c:v>486</c:v>
                </c:pt>
                <c:pt idx="609">
                  <c:v>487</c:v>
                </c:pt>
                <c:pt idx="610">
                  <c:v>488</c:v>
                </c:pt>
                <c:pt idx="611">
                  <c:v>489</c:v>
                </c:pt>
                <c:pt idx="612">
                  <c:v>490</c:v>
                </c:pt>
                <c:pt idx="613">
                  <c:v>491</c:v>
                </c:pt>
                <c:pt idx="614">
                  <c:v>492</c:v>
                </c:pt>
                <c:pt idx="615">
                  <c:v>493</c:v>
                </c:pt>
                <c:pt idx="616">
                  <c:v>494</c:v>
                </c:pt>
                <c:pt idx="617">
                  <c:v>495</c:v>
                </c:pt>
                <c:pt idx="618">
                  <c:v>496</c:v>
                </c:pt>
                <c:pt idx="619">
                  <c:v>497</c:v>
                </c:pt>
                <c:pt idx="620">
                  <c:v>498</c:v>
                </c:pt>
                <c:pt idx="621">
                  <c:v>499</c:v>
                </c:pt>
                <c:pt idx="622">
                  <c:v>500</c:v>
                </c:pt>
                <c:pt idx="623">
                  <c:v>501</c:v>
                </c:pt>
                <c:pt idx="624">
                  <c:v>502</c:v>
                </c:pt>
                <c:pt idx="625">
                  <c:v>503</c:v>
                </c:pt>
                <c:pt idx="626">
                  <c:v>504</c:v>
                </c:pt>
                <c:pt idx="627">
                  <c:v>505</c:v>
                </c:pt>
                <c:pt idx="628">
                  <c:v>506</c:v>
                </c:pt>
                <c:pt idx="629">
                  <c:v>507</c:v>
                </c:pt>
                <c:pt idx="630">
                  <c:v>508</c:v>
                </c:pt>
                <c:pt idx="631">
                  <c:v>509</c:v>
                </c:pt>
                <c:pt idx="632">
                  <c:v>510</c:v>
                </c:pt>
                <c:pt idx="633">
                  <c:v>511</c:v>
                </c:pt>
                <c:pt idx="634">
                  <c:v>512</c:v>
                </c:pt>
                <c:pt idx="635">
                  <c:v>513</c:v>
                </c:pt>
                <c:pt idx="636">
                  <c:v>514</c:v>
                </c:pt>
                <c:pt idx="637">
                  <c:v>515</c:v>
                </c:pt>
                <c:pt idx="638">
                  <c:v>516</c:v>
                </c:pt>
                <c:pt idx="639">
                  <c:v>517</c:v>
                </c:pt>
                <c:pt idx="640">
                  <c:v>518</c:v>
                </c:pt>
                <c:pt idx="641">
                  <c:v>519</c:v>
                </c:pt>
                <c:pt idx="642">
                  <c:v>520</c:v>
                </c:pt>
                <c:pt idx="643">
                  <c:v>521</c:v>
                </c:pt>
                <c:pt idx="644">
                  <c:v>522</c:v>
                </c:pt>
                <c:pt idx="645">
                  <c:v>523</c:v>
                </c:pt>
                <c:pt idx="646">
                  <c:v>524</c:v>
                </c:pt>
                <c:pt idx="647">
                  <c:v>525</c:v>
                </c:pt>
                <c:pt idx="648">
                  <c:v>526</c:v>
                </c:pt>
                <c:pt idx="649">
                  <c:v>527</c:v>
                </c:pt>
                <c:pt idx="650">
                  <c:v>528</c:v>
                </c:pt>
                <c:pt idx="651">
                  <c:v>529</c:v>
                </c:pt>
                <c:pt idx="652">
                  <c:v>530</c:v>
                </c:pt>
                <c:pt idx="653">
                  <c:v>531</c:v>
                </c:pt>
                <c:pt idx="654">
                  <c:v>532</c:v>
                </c:pt>
                <c:pt idx="655">
                  <c:v>533</c:v>
                </c:pt>
                <c:pt idx="656">
                  <c:v>534</c:v>
                </c:pt>
                <c:pt idx="657">
                  <c:v>535</c:v>
                </c:pt>
                <c:pt idx="658">
                  <c:v>536</c:v>
                </c:pt>
                <c:pt idx="659">
                  <c:v>537</c:v>
                </c:pt>
                <c:pt idx="660">
                  <c:v>538</c:v>
                </c:pt>
                <c:pt idx="661">
                  <c:v>539</c:v>
                </c:pt>
                <c:pt idx="662">
                  <c:v>540</c:v>
                </c:pt>
                <c:pt idx="663">
                  <c:v>541</c:v>
                </c:pt>
                <c:pt idx="664">
                  <c:v>542</c:v>
                </c:pt>
                <c:pt idx="665">
                  <c:v>543</c:v>
                </c:pt>
                <c:pt idx="666">
                  <c:v>544</c:v>
                </c:pt>
                <c:pt idx="667">
                  <c:v>545</c:v>
                </c:pt>
                <c:pt idx="668">
                  <c:v>546</c:v>
                </c:pt>
                <c:pt idx="669">
                  <c:v>547</c:v>
                </c:pt>
                <c:pt idx="670">
                  <c:v>548</c:v>
                </c:pt>
                <c:pt idx="671">
                  <c:v>549</c:v>
                </c:pt>
                <c:pt idx="672">
                  <c:v>550</c:v>
                </c:pt>
                <c:pt idx="673">
                  <c:v>551</c:v>
                </c:pt>
                <c:pt idx="674">
                  <c:v>552</c:v>
                </c:pt>
                <c:pt idx="675">
                  <c:v>553</c:v>
                </c:pt>
                <c:pt idx="676">
                  <c:v>554</c:v>
                </c:pt>
                <c:pt idx="677">
                  <c:v>555</c:v>
                </c:pt>
                <c:pt idx="678">
                  <c:v>556</c:v>
                </c:pt>
                <c:pt idx="679">
                  <c:v>557</c:v>
                </c:pt>
                <c:pt idx="680">
                  <c:v>558</c:v>
                </c:pt>
                <c:pt idx="681">
                  <c:v>559</c:v>
                </c:pt>
                <c:pt idx="682">
                  <c:v>560</c:v>
                </c:pt>
                <c:pt idx="683">
                  <c:v>561</c:v>
                </c:pt>
                <c:pt idx="684">
                  <c:v>562</c:v>
                </c:pt>
                <c:pt idx="685">
                  <c:v>563</c:v>
                </c:pt>
                <c:pt idx="686">
                  <c:v>564</c:v>
                </c:pt>
                <c:pt idx="687">
                  <c:v>565</c:v>
                </c:pt>
                <c:pt idx="688">
                  <c:v>566</c:v>
                </c:pt>
                <c:pt idx="689">
                  <c:v>567</c:v>
                </c:pt>
                <c:pt idx="690">
                  <c:v>568</c:v>
                </c:pt>
                <c:pt idx="691">
                  <c:v>569</c:v>
                </c:pt>
                <c:pt idx="692">
                  <c:v>570</c:v>
                </c:pt>
                <c:pt idx="693">
                  <c:v>571</c:v>
                </c:pt>
                <c:pt idx="694">
                  <c:v>572</c:v>
                </c:pt>
                <c:pt idx="695">
                  <c:v>573</c:v>
                </c:pt>
                <c:pt idx="696">
                  <c:v>574</c:v>
                </c:pt>
                <c:pt idx="697">
                  <c:v>575</c:v>
                </c:pt>
                <c:pt idx="698">
                  <c:v>576</c:v>
                </c:pt>
                <c:pt idx="699">
                  <c:v>577</c:v>
                </c:pt>
                <c:pt idx="700">
                  <c:v>578</c:v>
                </c:pt>
                <c:pt idx="701">
                  <c:v>579</c:v>
                </c:pt>
                <c:pt idx="702">
                  <c:v>580</c:v>
                </c:pt>
                <c:pt idx="703">
                  <c:v>581</c:v>
                </c:pt>
                <c:pt idx="704">
                  <c:v>582</c:v>
                </c:pt>
                <c:pt idx="705">
                  <c:v>583</c:v>
                </c:pt>
                <c:pt idx="706">
                  <c:v>584</c:v>
                </c:pt>
                <c:pt idx="707">
                  <c:v>585</c:v>
                </c:pt>
                <c:pt idx="708">
                  <c:v>586</c:v>
                </c:pt>
                <c:pt idx="709">
                  <c:v>587</c:v>
                </c:pt>
                <c:pt idx="710">
                  <c:v>588</c:v>
                </c:pt>
                <c:pt idx="711">
                  <c:v>589</c:v>
                </c:pt>
                <c:pt idx="712">
                  <c:v>590</c:v>
                </c:pt>
                <c:pt idx="713">
                  <c:v>591</c:v>
                </c:pt>
                <c:pt idx="714">
                  <c:v>592</c:v>
                </c:pt>
                <c:pt idx="715">
                  <c:v>593</c:v>
                </c:pt>
                <c:pt idx="716">
                  <c:v>594</c:v>
                </c:pt>
                <c:pt idx="717">
                  <c:v>595</c:v>
                </c:pt>
                <c:pt idx="718">
                  <c:v>596</c:v>
                </c:pt>
                <c:pt idx="719">
                  <c:v>597</c:v>
                </c:pt>
                <c:pt idx="720">
                  <c:v>598</c:v>
                </c:pt>
                <c:pt idx="721">
                  <c:v>599</c:v>
                </c:pt>
                <c:pt idx="722">
                  <c:v>600</c:v>
                </c:pt>
                <c:pt idx="723">
                  <c:v>601</c:v>
                </c:pt>
                <c:pt idx="724">
                  <c:v>602</c:v>
                </c:pt>
                <c:pt idx="725">
                  <c:v>603</c:v>
                </c:pt>
                <c:pt idx="726">
                  <c:v>604</c:v>
                </c:pt>
                <c:pt idx="727">
                  <c:v>605</c:v>
                </c:pt>
                <c:pt idx="728">
                  <c:v>606</c:v>
                </c:pt>
                <c:pt idx="729">
                  <c:v>607</c:v>
                </c:pt>
                <c:pt idx="730">
                  <c:v>608</c:v>
                </c:pt>
                <c:pt idx="731">
                  <c:v>609</c:v>
                </c:pt>
                <c:pt idx="732">
                  <c:v>610</c:v>
                </c:pt>
                <c:pt idx="733">
                  <c:v>611</c:v>
                </c:pt>
                <c:pt idx="734">
                  <c:v>612</c:v>
                </c:pt>
                <c:pt idx="735">
                  <c:v>613</c:v>
                </c:pt>
                <c:pt idx="736">
                  <c:v>614</c:v>
                </c:pt>
                <c:pt idx="737">
                  <c:v>615</c:v>
                </c:pt>
                <c:pt idx="738">
                  <c:v>616</c:v>
                </c:pt>
                <c:pt idx="739">
                  <c:v>617</c:v>
                </c:pt>
                <c:pt idx="740">
                  <c:v>618</c:v>
                </c:pt>
                <c:pt idx="741">
                  <c:v>619</c:v>
                </c:pt>
                <c:pt idx="742">
                  <c:v>620</c:v>
                </c:pt>
                <c:pt idx="743">
                  <c:v>621</c:v>
                </c:pt>
                <c:pt idx="744">
                  <c:v>622</c:v>
                </c:pt>
                <c:pt idx="745">
                  <c:v>623</c:v>
                </c:pt>
                <c:pt idx="746">
                  <c:v>624</c:v>
                </c:pt>
                <c:pt idx="747">
                  <c:v>625</c:v>
                </c:pt>
                <c:pt idx="748">
                  <c:v>626</c:v>
                </c:pt>
                <c:pt idx="749">
                  <c:v>627</c:v>
                </c:pt>
                <c:pt idx="750">
                  <c:v>628</c:v>
                </c:pt>
                <c:pt idx="751">
                  <c:v>629</c:v>
                </c:pt>
                <c:pt idx="752">
                  <c:v>630</c:v>
                </c:pt>
                <c:pt idx="753">
                  <c:v>631</c:v>
                </c:pt>
                <c:pt idx="754">
                  <c:v>632</c:v>
                </c:pt>
                <c:pt idx="755">
                  <c:v>633</c:v>
                </c:pt>
                <c:pt idx="756">
                  <c:v>634</c:v>
                </c:pt>
                <c:pt idx="757">
                  <c:v>635</c:v>
                </c:pt>
                <c:pt idx="758">
                  <c:v>636</c:v>
                </c:pt>
                <c:pt idx="759">
                  <c:v>637</c:v>
                </c:pt>
                <c:pt idx="760">
                  <c:v>638</c:v>
                </c:pt>
                <c:pt idx="761">
                  <c:v>639</c:v>
                </c:pt>
                <c:pt idx="762">
                  <c:v>640</c:v>
                </c:pt>
                <c:pt idx="763">
                  <c:v>641</c:v>
                </c:pt>
                <c:pt idx="764">
                  <c:v>642</c:v>
                </c:pt>
                <c:pt idx="765">
                  <c:v>643</c:v>
                </c:pt>
                <c:pt idx="766">
                  <c:v>644</c:v>
                </c:pt>
                <c:pt idx="767">
                  <c:v>645</c:v>
                </c:pt>
                <c:pt idx="768">
                  <c:v>646</c:v>
                </c:pt>
                <c:pt idx="769">
                  <c:v>647</c:v>
                </c:pt>
                <c:pt idx="770">
                  <c:v>648</c:v>
                </c:pt>
                <c:pt idx="771">
                  <c:v>649</c:v>
                </c:pt>
                <c:pt idx="772">
                  <c:v>650</c:v>
                </c:pt>
                <c:pt idx="773">
                  <c:v>651</c:v>
                </c:pt>
                <c:pt idx="774">
                  <c:v>652</c:v>
                </c:pt>
                <c:pt idx="775">
                  <c:v>653</c:v>
                </c:pt>
                <c:pt idx="776">
                  <c:v>654</c:v>
                </c:pt>
                <c:pt idx="777">
                  <c:v>655</c:v>
                </c:pt>
                <c:pt idx="778">
                  <c:v>656</c:v>
                </c:pt>
                <c:pt idx="779">
                  <c:v>657</c:v>
                </c:pt>
                <c:pt idx="780">
                  <c:v>658</c:v>
                </c:pt>
                <c:pt idx="781">
                  <c:v>659</c:v>
                </c:pt>
                <c:pt idx="782">
                  <c:v>660</c:v>
                </c:pt>
                <c:pt idx="783">
                  <c:v>661</c:v>
                </c:pt>
                <c:pt idx="784">
                  <c:v>662</c:v>
                </c:pt>
                <c:pt idx="785">
                  <c:v>663</c:v>
                </c:pt>
                <c:pt idx="786">
                  <c:v>664</c:v>
                </c:pt>
                <c:pt idx="787">
                  <c:v>665</c:v>
                </c:pt>
                <c:pt idx="788">
                  <c:v>666</c:v>
                </c:pt>
                <c:pt idx="789">
                  <c:v>667</c:v>
                </c:pt>
                <c:pt idx="790">
                  <c:v>668</c:v>
                </c:pt>
                <c:pt idx="791">
                  <c:v>669</c:v>
                </c:pt>
                <c:pt idx="792">
                  <c:v>670</c:v>
                </c:pt>
                <c:pt idx="793">
                  <c:v>671</c:v>
                </c:pt>
                <c:pt idx="794">
                  <c:v>672</c:v>
                </c:pt>
                <c:pt idx="795">
                  <c:v>673</c:v>
                </c:pt>
                <c:pt idx="796">
                  <c:v>674</c:v>
                </c:pt>
                <c:pt idx="797">
                  <c:v>675</c:v>
                </c:pt>
                <c:pt idx="798">
                  <c:v>676</c:v>
                </c:pt>
                <c:pt idx="799">
                  <c:v>677</c:v>
                </c:pt>
                <c:pt idx="800">
                  <c:v>678</c:v>
                </c:pt>
                <c:pt idx="801">
                  <c:v>679</c:v>
                </c:pt>
                <c:pt idx="802">
                  <c:v>680</c:v>
                </c:pt>
                <c:pt idx="803">
                  <c:v>681</c:v>
                </c:pt>
                <c:pt idx="804">
                  <c:v>682</c:v>
                </c:pt>
                <c:pt idx="805">
                  <c:v>683</c:v>
                </c:pt>
                <c:pt idx="806">
                  <c:v>684</c:v>
                </c:pt>
                <c:pt idx="807">
                  <c:v>685</c:v>
                </c:pt>
                <c:pt idx="808">
                  <c:v>686</c:v>
                </c:pt>
                <c:pt idx="809">
                  <c:v>687</c:v>
                </c:pt>
                <c:pt idx="810">
                  <c:v>688</c:v>
                </c:pt>
                <c:pt idx="811">
                  <c:v>689</c:v>
                </c:pt>
                <c:pt idx="812">
                  <c:v>690</c:v>
                </c:pt>
                <c:pt idx="813">
                  <c:v>691</c:v>
                </c:pt>
                <c:pt idx="814">
                  <c:v>692</c:v>
                </c:pt>
                <c:pt idx="815">
                  <c:v>693</c:v>
                </c:pt>
                <c:pt idx="816">
                  <c:v>694</c:v>
                </c:pt>
                <c:pt idx="817">
                  <c:v>695</c:v>
                </c:pt>
                <c:pt idx="818">
                  <c:v>696</c:v>
                </c:pt>
                <c:pt idx="819">
                  <c:v>697</c:v>
                </c:pt>
                <c:pt idx="820">
                  <c:v>698</c:v>
                </c:pt>
                <c:pt idx="821">
                  <c:v>699</c:v>
                </c:pt>
                <c:pt idx="822">
                  <c:v>700</c:v>
                </c:pt>
                <c:pt idx="823">
                  <c:v>701</c:v>
                </c:pt>
                <c:pt idx="824">
                  <c:v>702</c:v>
                </c:pt>
                <c:pt idx="825">
                  <c:v>703</c:v>
                </c:pt>
                <c:pt idx="826">
                  <c:v>704</c:v>
                </c:pt>
                <c:pt idx="827">
                  <c:v>705</c:v>
                </c:pt>
                <c:pt idx="828">
                  <c:v>706</c:v>
                </c:pt>
                <c:pt idx="829">
                  <c:v>707</c:v>
                </c:pt>
                <c:pt idx="830">
                  <c:v>708</c:v>
                </c:pt>
                <c:pt idx="831">
                  <c:v>709</c:v>
                </c:pt>
                <c:pt idx="832">
                  <c:v>710</c:v>
                </c:pt>
                <c:pt idx="833">
                  <c:v>711</c:v>
                </c:pt>
                <c:pt idx="834">
                  <c:v>712</c:v>
                </c:pt>
                <c:pt idx="835">
                  <c:v>713</c:v>
                </c:pt>
                <c:pt idx="836">
                  <c:v>714</c:v>
                </c:pt>
                <c:pt idx="837">
                  <c:v>715</c:v>
                </c:pt>
                <c:pt idx="838">
                  <c:v>716</c:v>
                </c:pt>
                <c:pt idx="839">
                  <c:v>717</c:v>
                </c:pt>
                <c:pt idx="840">
                  <c:v>718</c:v>
                </c:pt>
                <c:pt idx="841">
                  <c:v>719</c:v>
                </c:pt>
                <c:pt idx="842">
                  <c:v>720</c:v>
                </c:pt>
                <c:pt idx="843">
                  <c:v>721</c:v>
                </c:pt>
                <c:pt idx="844">
                  <c:v>722</c:v>
                </c:pt>
                <c:pt idx="845">
                  <c:v>723</c:v>
                </c:pt>
                <c:pt idx="846">
                  <c:v>724</c:v>
                </c:pt>
                <c:pt idx="847">
                  <c:v>725</c:v>
                </c:pt>
                <c:pt idx="848">
                  <c:v>726</c:v>
                </c:pt>
                <c:pt idx="849">
                  <c:v>727</c:v>
                </c:pt>
                <c:pt idx="850">
                  <c:v>728</c:v>
                </c:pt>
                <c:pt idx="851">
                  <c:v>729</c:v>
                </c:pt>
                <c:pt idx="852">
                  <c:v>730</c:v>
                </c:pt>
                <c:pt idx="853">
                  <c:v>731</c:v>
                </c:pt>
                <c:pt idx="854">
                  <c:v>732</c:v>
                </c:pt>
                <c:pt idx="855">
                  <c:v>733</c:v>
                </c:pt>
                <c:pt idx="856">
                  <c:v>734</c:v>
                </c:pt>
                <c:pt idx="857">
                  <c:v>735</c:v>
                </c:pt>
                <c:pt idx="858">
                  <c:v>736</c:v>
                </c:pt>
                <c:pt idx="859">
                  <c:v>737</c:v>
                </c:pt>
                <c:pt idx="860">
                  <c:v>738</c:v>
                </c:pt>
                <c:pt idx="861">
                  <c:v>739</c:v>
                </c:pt>
                <c:pt idx="862">
                  <c:v>740</c:v>
                </c:pt>
                <c:pt idx="863">
                  <c:v>741</c:v>
                </c:pt>
                <c:pt idx="864">
                  <c:v>742</c:v>
                </c:pt>
                <c:pt idx="865">
                  <c:v>743</c:v>
                </c:pt>
                <c:pt idx="866">
                  <c:v>744</c:v>
                </c:pt>
                <c:pt idx="867">
                  <c:v>745</c:v>
                </c:pt>
                <c:pt idx="868">
                  <c:v>746</c:v>
                </c:pt>
                <c:pt idx="869">
                  <c:v>747</c:v>
                </c:pt>
                <c:pt idx="870">
                  <c:v>748</c:v>
                </c:pt>
                <c:pt idx="871">
                  <c:v>749</c:v>
                </c:pt>
                <c:pt idx="872">
                  <c:v>750</c:v>
                </c:pt>
                <c:pt idx="873">
                  <c:v>751</c:v>
                </c:pt>
                <c:pt idx="874">
                  <c:v>752</c:v>
                </c:pt>
                <c:pt idx="875">
                  <c:v>753</c:v>
                </c:pt>
                <c:pt idx="876">
                  <c:v>754</c:v>
                </c:pt>
                <c:pt idx="877">
                  <c:v>755</c:v>
                </c:pt>
                <c:pt idx="878">
                  <c:v>756</c:v>
                </c:pt>
                <c:pt idx="879">
                  <c:v>757</c:v>
                </c:pt>
                <c:pt idx="880">
                  <c:v>758</c:v>
                </c:pt>
                <c:pt idx="881">
                  <c:v>759</c:v>
                </c:pt>
                <c:pt idx="882">
                  <c:v>760</c:v>
                </c:pt>
                <c:pt idx="883">
                  <c:v>761</c:v>
                </c:pt>
                <c:pt idx="884">
                  <c:v>762</c:v>
                </c:pt>
                <c:pt idx="885">
                  <c:v>763</c:v>
                </c:pt>
                <c:pt idx="886">
                  <c:v>764</c:v>
                </c:pt>
                <c:pt idx="887">
                  <c:v>765</c:v>
                </c:pt>
                <c:pt idx="888">
                  <c:v>766</c:v>
                </c:pt>
                <c:pt idx="889">
                  <c:v>767</c:v>
                </c:pt>
                <c:pt idx="890">
                  <c:v>768</c:v>
                </c:pt>
                <c:pt idx="891">
                  <c:v>769</c:v>
                </c:pt>
                <c:pt idx="892">
                  <c:v>770</c:v>
                </c:pt>
                <c:pt idx="893">
                  <c:v>771</c:v>
                </c:pt>
                <c:pt idx="894">
                  <c:v>772</c:v>
                </c:pt>
                <c:pt idx="895">
                  <c:v>773</c:v>
                </c:pt>
                <c:pt idx="896">
                  <c:v>774</c:v>
                </c:pt>
                <c:pt idx="897">
                  <c:v>775</c:v>
                </c:pt>
                <c:pt idx="898">
                  <c:v>776</c:v>
                </c:pt>
                <c:pt idx="899">
                  <c:v>777</c:v>
                </c:pt>
                <c:pt idx="900">
                  <c:v>778</c:v>
                </c:pt>
                <c:pt idx="901">
                  <c:v>779</c:v>
                </c:pt>
                <c:pt idx="902">
                  <c:v>780</c:v>
                </c:pt>
                <c:pt idx="903">
                  <c:v>781</c:v>
                </c:pt>
                <c:pt idx="904">
                  <c:v>782</c:v>
                </c:pt>
                <c:pt idx="905">
                  <c:v>783</c:v>
                </c:pt>
                <c:pt idx="906">
                  <c:v>784</c:v>
                </c:pt>
                <c:pt idx="907">
                  <c:v>785</c:v>
                </c:pt>
                <c:pt idx="908">
                  <c:v>786</c:v>
                </c:pt>
                <c:pt idx="909">
                  <c:v>787</c:v>
                </c:pt>
                <c:pt idx="910">
                  <c:v>788</c:v>
                </c:pt>
                <c:pt idx="911">
                  <c:v>789</c:v>
                </c:pt>
                <c:pt idx="912">
                  <c:v>790</c:v>
                </c:pt>
                <c:pt idx="913">
                  <c:v>791</c:v>
                </c:pt>
                <c:pt idx="914">
                  <c:v>792</c:v>
                </c:pt>
                <c:pt idx="915">
                  <c:v>793</c:v>
                </c:pt>
                <c:pt idx="916">
                  <c:v>794</c:v>
                </c:pt>
                <c:pt idx="917">
                  <c:v>795</c:v>
                </c:pt>
                <c:pt idx="918">
                  <c:v>796</c:v>
                </c:pt>
                <c:pt idx="919">
                  <c:v>797</c:v>
                </c:pt>
                <c:pt idx="920">
                  <c:v>798</c:v>
                </c:pt>
                <c:pt idx="921">
                  <c:v>799</c:v>
                </c:pt>
                <c:pt idx="922">
                  <c:v>800</c:v>
                </c:pt>
                <c:pt idx="923">
                  <c:v>801</c:v>
                </c:pt>
                <c:pt idx="924">
                  <c:v>802</c:v>
                </c:pt>
                <c:pt idx="925">
                  <c:v>803</c:v>
                </c:pt>
                <c:pt idx="926">
                  <c:v>804</c:v>
                </c:pt>
                <c:pt idx="927">
                  <c:v>805</c:v>
                </c:pt>
                <c:pt idx="928">
                  <c:v>806</c:v>
                </c:pt>
                <c:pt idx="929">
                  <c:v>807</c:v>
                </c:pt>
                <c:pt idx="930">
                  <c:v>808</c:v>
                </c:pt>
                <c:pt idx="931">
                  <c:v>809</c:v>
                </c:pt>
                <c:pt idx="932">
                  <c:v>810</c:v>
                </c:pt>
                <c:pt idx="933">
                  <c:v>811</c:v>
                </c:pt>
                <c:pt idx="934">
                  <c:v>812</c:v>
                </c:pt>
                <c:pt idx="935">
                  <c:v>813</c:v>
                </c:pt>
                <c:pt idx="936">
                  <c:v>814</c:v>
                </c:pt>
                <c:pt idx="937">
                  <c:v>815</c:v>
                </c:pt>
                <c:pt idx="938">
                  <c:v>816</c:v>
                </c:pt>
                <c:pt idx="939">
                  <c:v>817</c:v>
                </c:pt>
                <c:pt idx="940">
                  <c:v>818</c:v>
                </c:pt>
                <c:pt idx="941">
                  <c:v>819</c:v>
                </c:pt>
                <c:pt idx="942">
                  <c:v>820</c:v>
                </c:pt>
                <c:pt idx="943">
                  <c:v>821</c:v>
                </c:pt>
                <c:pt idx="944">
                  <c:v>822</c:v>
                </c:pt>
                <c:pt idx="945">
                  <c:v>823</c:v>
                </c:pt>
                <c:pt idx="946">
                  <c:v>824</c:v>
                </c:pt>
                <c:pt idx="947">
                  <c:v>825</c:v>
                </c:pt>
                <c:pt idx="948">
                  <c:v>826</c:v>
                </c:pt>
                <c:pt idx="949">
                  <c:v>827</c:v>
                </c:pt>
                <c:pt idx="950">
                  <c:v>828</c:v>
                </c:pt>
                <c:pt idx="951">
                  <c:v>829</c:v>
                </c:pt>
                <c:pt idx="952">
                  <c:v>830</c:v>
                </c:pt>
                <c:pt idx="953">
                  <c:v>831</c:v>
                </c:pt>
                <c:pt idx="954">
                  <c:v>832</c:v>
                </c:pt>
                <c:pt idx="955">
                  <c:v>833</c:v>
                </c:pt>
                <c:pt idx="956">
                  <c:v>834</c:v>
                </c:pt>
                <c:pt idx="957">
                  <c:v>835</c:v>
                </c:pt>
                <c:pt idx="958">
                  <c:v>836</c:v>
                </c:pt>
                <c:pt idx="959">
                  <c:v>837</c:v>
                </c:pt>
                <c:pt idx="960">
                  <c:v>838</c:v>
                </c:pt>
                <c:pt idx="961">
                  <c:v>839</c:v>
                </c:pt>
                <c:pt idx="962">
                  <c:v>840</c:v>
                </c:pt>
                <c:pt idx="963">
                  <c:v>841</c:v>
                </c:pt>
                <c:pt idx="964">
                  <c:v>842</c:v>
                </c:pt>
                <c:pt idx="965">
                  <c:v>843</c:v>
                </c:pt>
                <c:pt idx="966">
                  <c:v>844</c:v>
                </c:pt>
                <c:pt idx="967">
                  <c:v>845</c:v>
                </c:pt>
                <c:pt idx="968">
                  <c:v>846</c:v>
                </c:pt>
                <c:pt idx="969">
                  <c:v>847</c:v>
                </c:pt>
                <c:pt idx="970">
                  <c:v>848</c:v>
                </c:pt>
                <c:pt idx="971">
                  <c:v>849</c:v>
                </c:pt>
                <c:pt idx="972">
                  <c:v>850</c:v>
                </c:pt>
                <c:pt idx="973">
                  <c:v>851</c:v>
                </c:pt>
                <c:pt idx="974">
                  <c:v>852</c:v>
                </c:pt>
                <c:pt idx="975">
                  <c:v>853</c:v>
                </c:pt>
                <c:pt idx="976">
                  <c:v>854</c:v>
                </c:pt>
                <c:pt idx="977">
                  <c:v>855</c:v>
                </c:pt>
                <c:pt idx="978">
                  <c:v>856</c:v>
                </c:pt>
                <c:pt idx="979">
                  <c:v>857</c:v>
                </c:pt>
                <c:pt idx="980">
                  <c:v>858</c:v>
                </c:pt>
                <c:pt idx="981">
                  <c:v>859</c:v>
                </c:pt>
                <c:pt idx="982">
                  <c:v>860</c:v>
                </c:pt>
                <c:pt idx="983">
                  <c:v>861</c:v>
                </c:pt>
                <c:pt idx="984">
                  <c:v>862</c:v>
                </c:pt>
                <c:pt idx="985">
                  <c:v>863</c:v>
                </c:pt>
                <c:pt idx="986">
                  <c:v>864</c:v>
                </c:pt>
                <c:pt idx="987">
                  <c:v>865</c:v>
                </c:pt>
                <c:pt idx="988">
                  <c:v>866</c:v>
                </c:pt>
                <c:pt idx="989">
                  <c:v>867</c:v>
                </c:pt>
                <c:pt idx="990">
                  <c:v>868</c:v>
                </c:pt>
                <c:pt idx="991">
                  <c:v>869</c:v>
                </c:pt>
                <c:pt idx="992">
                  <c:v>870</c:v>
                </c:pt>
                <c:pt idx="993">
                  <c:v>871</c:v>
                </c:pt>
                <c:pt idx="994">
                  <c:v>872</c:v>
                </c:pt>
                <c:pt idx="995">
                  <c:v>873</c:v>
                </c:pt>
                <c:pt idx="996">
                  <c:v>874</c:v>
                </c:pt>
                <c:pt idx="997">
                  <c:v>875</c:v>
                </c:pt>
                <c:pt idx="998">
                  <c:v>876</c:v>
                </c:pt>
                <c:pt idx="999">
                  <c:v>877</c:v>
                </c:pt>
                <c:pt idx="1000">
                  <c:v>878</c:v>
                </c:pt>
                <c:pt idx="1001">
                  <c:v>879</c:v>
                </c:pt>
                <c:pt idx="1002">
                  <c:v>880</c:v>
                </c:pt>
                <c:pt idx="1003">
                  <c:v>881</c:v>
                </c:pt>
                <c:pt idx="1004">
                  <c:v>882</c:v>
                </c:pt>
                <c:pt idx="1005">
                  <c:v>883</c:v>
                </c:pt>
                <c:pt idx="1006">
                  <c:v>884</c:v>
                </c:pt>
                <c:pt idx="1007">
                  <c:v>885</c:v>
                </c:pt>
                <c:pt idx="1008">
                  <c:v>886</c:v>
                </c:pt>
                <c:pt idx="1009">
                  <c:v>887</c:v>
                </c:pt>
                <c:pt idx="1010">
                  <c:v>888</c:v>
                </c:pt>
                <c:pt idx="1011">
                  <c:v>889</c:v>
                </c:pt>
                <c:pt idx="1012">
                  <c:v>890</c:v>
                </c:pt>
                <c:pt idx="1013">
                  <c:v>891</c:v>
                </c:pt>
                <c:pt idx="1014">
                  <c:v>892</c:v>
                </c:pt>
                <c:pt idx="1015">
                  <c:v>893</c:v>
                </c:pt>
                <c:pt idx="1016">
                  <c:v>894</c:v>
                </c:pt>
                <c:pt idx="1017">
                  <c:v>895</c:v>
                </c:pt>
                <c:pt idx="1018">
                  <c:v>896</c:v>
                </c:pt>
                <c:pt idx="1019">
                  <c:v>897</c:v>
                </c:pt>
                <c:pt idx="1020">
                  <c:v>898</c:v>
                </c:pt>
                <c:pt idx="1021">
                  <c:v>899</c:v>
                </c:pt>
                <c:pt idx="1022">
                  <c:v>900</c:v>
                </c:pt>
                <c:pt idx="1023">
                  <c:v>901</c:v>
                </c:pt>
                <c:pt idx="1024">
                  <c:v>902</c:v>
                </c:pt>
                <c:pt idx="1025">
                  <c:v>903</c:v>
                </c:pt>
                <c:pt idx="1026">
                  <c:v>904</c:v>
                </c:pt>
                <c:pt idx="1027">
                  <c:v>905</c:v>
                </c:pt>
                <c:pt idx="1028">
                  <c:v>906</c:v>
                </c:pt>
                <c:pt idx="1029">
                  <c:v>907</c:v>
                </c:pt>
                <c:pt idx="1030">
                  <c:v>908</c:v>
                </c:pt>
                <c:pt idx="1031">
                  <c:v>909</c:v>
                </c:pt>
                <c:pt idx="1032">
                  <c:v>910</c:v>
                </c:pt>
                <c:pt idx="1033">
                  <c:v>911</c:v>
                </c:pt>
                <c:pt idx="1034">
                  <c:v>912</c:v>
                </c:pt>
                <c:pt idx="1035">
                  <c:v>913</c:v>
                </c:pt>
                <c:pt idx="1036">
                  <c:v>914</c:v>
                </c:pt>
                <c:pt idx="1037">
                  <c:v>915</c:v>
                </c:pt>
                <c:pt idx="1038">
                  <c:v>916</c:v>
                </c:pt>
                <c:pt idx="1039">
                  <c:v>917</c:v>
                </c:pt>
                <c:pt idx="1040">
                  <c:v>918</c:v>
                </c:pt>
                <c:pt idx="1041">
                  <c:v>919</c:v>
                </c:pt>
                <c:pt idx="1042">
                  <c:v>920</c:v>
                </c:pt>
                <c:pt idx="1043">
                  <c:v>921</c:v>
                </c:pt>
                <c:pt idx="1044">
                  <c:v>922</c:v>
                </c:pt>
                <c:pt idx="1045">
                  <c:v>923</c:v>
                </c:pt>
                <c:pt idx="1046">
                  <c:v>924</c:v>
                </c:pt>
                <c:pt idx="1047">
                  <c:v>925</c:v>
                </c:pt>
                <c:pt idx="1048">
                  <c:v>926</c:v>
                </c:pt>
                <c:pt idx="1049">
                  <c:v>927</c:v>
                </c:pt>
                <c:pt idx="1050">
                  <c:v>928</c:v>
                </c:pt>
                <c:pt idx="1051">
                  <c:v>929</c:v>
                </c:pt>
                <c:pt idx="1052">
                  <c:v>930</c:v>
                </c:pt>
                <c:pt idx="1053">
                  <c:v>931</c:v>
                </c:pt>
                <c:pt idx="1054">
                  <c:v>932</c:v>
                </c:pt>
                <c:pt idx="1055">
                  <c:v>933</c:v>
                </c:pt>
                <c:pt idx="1056">
                  <c:v>934</c:v>
                </c:pt>
                <c:pt idx="1057">
                  <c:v>935</c:v>
                </c:pt>
                <c:pt idx="1058">
                  <c:v>936</c:v>
                </c:pt>
                <c:pt idx="1059">
                  <c:v>937</c:v>
                </c:pt>
                <c:pt idx="1060">
                  <c:v>938</c:v>
                </c:pt>
                <c:pt idx="1061">
                  <c:v>939</c:v>
                </c:pt>
                <c:pt idx="1062">
                  <c:v>940</c:v>
                </c:pt>
                <c:pt idx="1063">
                  <c:v>941</c:v>
                </c:pt>
                <c:pt idx="1064">
                  <c:v>942</c:v>
                </c:pt>
                <c:pt idx="1065">
                  <c:v>943</c:v>
                </c:pt>
                <c:pt idx="1066">
                  <c:v>944</c:v>
                </c:pt>
                <c:pt idx="1067">
                  <c:v>945</c:v>
                </c:pt>
                <c:pt idx="1068">
                  <c:v>946</c:v>
                </c:pt>
                <c:pt idx="1069">
                  <c:v>947</c:v>
                </c:pt>
                <c:pt idx="1070">
                  <c:v>948</c:v>
                </c:pt>
                <c:pt idx="1071">
                  <c:v>949</c:v>
                </c:pt>
                <c:pt idx="1072">
                  <c:v>950</c:v>
                </c:pt>
                <c:pt idx="1073">
                  <c:v>951</c:v>
                </c:pt>
                <c:pt idx="1074">
                  <c:v>952</c:v>
                </c:pt>
                <c:pt idx="1075">
                  <c:v>953</c:v>
                </c:pt>
                <c:pt idx="1076">
                  <c:v>954</c:v>
                </c:pt>
                <c:pt idx="1077">
                  <c:v>955</c:v>
                </c:pt>
                <c:pt idx="1078">
                  <c:v>956</c:v>
                </c:pt>
                <c:pt idx="1079">
                  <c:v>957</c:v>
                </c:pt>
                <c:pt idx="1080">
                  <c:v>958</c:v>
                </c:pt>
                <c:pt idx="1081">
                  <c:v>959</c:v>
                </c:pt>
                <c:pt idx="1082">
                  <c:v>960</c:v>
                </c:pt>
                <c:pt idx="1083">
                  <c:v>961</c:v>
                </c:pt>
                <c:pt idx="1084">
                  <c:v>962</c:v>
                </c:pt>
                <c:pt idx="1085">
                  <c:v>963</c:v>
                </c:pt>
                <c:pt idx="1086">
                  <c:v>964</c:v>
                </c:pt>
                <c:pt idx="1087">
                  <c:v>965</c:v>
                </c:pt>
                <c:pt idx="1088">
                  <c:v>966</c:v>
                </c:pt>
                <c:pt idx="1089">
                  <c:v>967</c:v>
                </c:pt>
                <c:pt idx="1090">
                  <c:v>968</c:v>
                </c:pt>
                <c:pt idx="1091">
                  <c:v>969</c:v>
                </c:pt>
                <c:pt idx="1092">
                  <c:v>970</c:v>
                </c:pt>
                <c:pt idx="1093">
                  <c:v>971</c:v>
                </c:pt>
                <c:pt idx="1094">
                  <c:v>972</c:v>
                </c:pt>
                <c:pt idx="1095">
                  <c:v>973</c:v>
                </c:pt>
                <c:pt idx="1096">
                  <c:v>974</c:v>
                </c:pt>
                <c:pt idx="1097">
                  <c:v>975</c:v>
                </c:pt>
                <c:pt idx="1098">
                  <c:v>976</c:v>
                </c:pt>
                <c:pt idx="1099">
                  <c:v>977</c:v>
                </c:pt>
                <c:pt idx="1100">
                  <c:v>978</c:v>
                </c:pt>
                <c:pt idx="1101">
                  <c:v>979</c:v>
                </c:pt>
                <c:pt idx="1102">
                  <c:v>980</c:v>
                </c:pt>
                <c:pt idx="1103">
                  <c:v>981</c:v>
                </c:pt>
                <c:pt idx="1104">
                  <c:v>982</c:v>
                </c:pt>
                <c:pt idx="1105">
                  <c:v>983</c:v>
                </c:pt>
                <c:pt idx="1106">
                  <c:v>984</c:v>
                </c:pt>
                <c:pt idx="1107">
                  <c:v>985</c:v>
                </c:pt>
                <c:pt idx="1108">
                  <c:v>986</c:v>
                </c:pt>
                <c:pt idx="1109">
                  <c:v>987</c:v>
                </c:pt>
                <c:pt idx="1110">
                  <c:v>988</c:v>
                </c:pt>
                <c:pt idx="1111">
                  <c:v>989</c:v>
                </c:pt>
                <c:pt idx="1112">
                  <c:v>990</c:v>
                </c:pt>
                <c:pt idx="1113">
                  <c:v>991</c:v>
                </c:pt>
                <c:pt idx="1114">
                  <c:v>992</c:v>
                </c:pt>
                <c:pt idx="1115">
                  <c:v>993</c:v>
                </c:pt>
                <c:pt idx="1116">
                  <c:v>994</c:v>
                </c:pt>
                <c:pt idx="1117">
                  <c:v>995</c:v>
                </c:pt>
                <c:pt idx="1118">
                  <c:v>996</c:v>
                </c:pt>
                <c:pt idx="1119">
                  <c:v>997</c:v>
                </c:pt>
                <c:pt idx="1120">
                  <c:v>998</c:v>
                </c:pt>
                <c:pt idx="1121">
                  <c:v>999</c:v>
                </c:pt>
                <c:pt idx="1122">
                  <c:v>1000</c:v>
                </c:pt>
                <c:pt idx="1123">
                  <c:v>1001</c:v>
                </c:pt>
                <c:pt idx="1124">
                  <c:v>1002</c:v>
                </c:pt>
                <c:pt idx="1125">
                  <c:v>1003</c:v>
                </c:pt>
                <c:pt idx="1126">
                  <c:v>1004</c:v>
                </c:pt>
                <c:pt idx="1127">
                  <c:v>1005</c:v>
                </c:pt>
                <c:pt idx="1128">
                  <c:v>1006</c:v>
                </c:pt>
                <c:pt idx="1129">
                  <c:v>1007</c:v>
                </c:pt>
                <c:pt idx="1130">
                  <c:v>1008</c:v>
                </c:pt>
                <c:pt idx="1131">
                  <c:v>1009</c:v>
                </c:pt>
                <c:pt idx="1132">
                  <c:v>1010</c:v>
                </c:pt>
                <c:pt idx="1133">
                  <c:v>1011</c:v>
                </c:pt>
                <c:pt idx="1134">
                  <c:v>1012</c:v>
                </c:pt>
                <c:pt idx="1135">
                  <c:v>1013</c:v>
                </c:pt>
                <c:pt idx="1136">
                  <c:v>1014</c:v>
                </c:pt>
                <c:pt idx="1137">
                  <c:v>1015</c:v>
                </c:pt>
                <c:pt idx="1138">
                  <c:v>1016</c:v>
                </c:pt>
                <c:pt idx="1139">
                  <c:v>1017</c:v>
                </c:pt>
                <c:pt idx="1140">
                  <c:v>1018</c:v>
                </c:pt>
                <c:pt idx="1141">
                  <c:v>1019</c:v>
                </c:pt>
                <c:pt idx="1142">
                  <c:v>1020</c:v>
                </c:pt>
                <c:pt idx="1143">
                  <c:v>1021</c:v>
                </c:pt>
                <c:pt idx="1144">
                  <c:v>1022</c:v>
                </c:pt>
                <c:pt idx="1145">
                  <c:v>1023</c:v>
                </c:pt>
                <c:pt idx="1146">
                  <c:v>1024</c:v>
                </c:pt>
                <c:pt idx="1147">
                  <c:v>1025</c:v>
                </c:pt>
                <c:pt idx="1148">
                  <c:v>1026</c:v>
                </c:pt>
                <c:pt idx="1149">
                  <c:v>1027</c:v>
                </c:pt>
                <c:pt idx="1150">
                  <c:v>1028</c:v>
                </c:pt>
                <c:pt idx="1151">
                  <c:v>1029</c:v>
                </c:pt>
                <c:pt idx="1152">
                  <c:v>1030</c:v>
                </c:pt>
                <c:pt idx="1153">
                  <c:v>1031</c:v>
                </c:pt>
                <c:pt idx="1154">
                  <c:v>1032</c:v>
                </c:pt>
                <c:pt idx="1155">
                  <c:v>1033</c:v>
                </c:pt>
                <c:pt idx="1156">
                  <c:v>1034</c:v>
                </c:pt>
                <c:pt idx="1157">
                  <c:v>1035</c:v>
                </c:pt>
                <c:pt idx="1158">
                  <c:v>1036</c:v>
                </c:pt>
                <c:pt idx="1159">
                  <c:v>1037</c:v>
                </c:pt>
                <c:pt idx="1160">
                  <c:v>1038</c:v>
                </c:pt>
                <c:pt idx="1161">
                  <c:v>1039</c:v>
                </c:pt>
                <c:pt idx="1162">
                  <c:v>1040</c:v>
                </c:pt>
                <c:pt idx="1163">
                  <c:v>1041</c:v>
                </c:pt>
                <c:pt idx="1164">
                  <c:v>1042</c:v>
                </c:pt>
                <c:pt idx="1165">
                  <c:v>1043</c:v>
                </c:pt>
                <c:pt idx="1166">
                  <c:v>1044</c:v>
                </c:pt>
                <c:pt idx="1167">
                  <c:v>1045</c:v>
                </c:pt>
                <c:pt idx="1168">
                  <c:v>1046</c:v>
                </c:pt>
                <c:pt idx="1169">
                  <c:v>1047</c:v>
                </c:pt>
                <c:pt idx="1170">
                  <c:v>1048</c:v>
                </c:pt>
                <c:pt idx="1171">
                  <c:v>1049</c:v>
                </c:pt>
                <c:pt idx="1172">
                  <c:v>1050</c:v>
                </c:pt>
                <c:pt idx="1173">
                  <c:v>1051</c:v>
                </c:pt>
                <c:pt idx="1174">
                  <c:v>1052</c:v>
                </c:pt>
                <c:pt idx="1175">
                  <c:v>1053</c:v>
                </c:pt>
                <c:pt idx="1176">
                  <c:v>1054</c:v>
                </c:pt>
                <c:pt idx="1177">
                  <c:v>1055</c:v>
                </c:pt>
                <c:pt idx="1178">
                  <c:v>1056</c:v>
                </c:pt>
                <c:pt idx="1179">
                  <c:v>1057</c:v>
                </c:pt>
                <c:pt idx="1180">
                  <c:v>1058</c:v>
                </c:pt>
                <c:pt idx="1181">
                  <c:v>1059</c:v>
                </c:pt>
                <c:pt idx="1182">
                  <c:v>1060</c:v>
                </c:pt>
                <c:pt idx="1183">
                  <c:v>1061</c:v>
                </c:pt>
                <c:pt idx="1184">
                  <c:v>1062</c:v>
                </c:pt>
                <c:pt idx="1185">
                  <c:v>1063</c:v>
                </c:pt>
                <c:pt idx="1186">
                  <c:v>1064</c:v>
                </c:pt>
                <c:pt idx="1187">
                  <c:v>1065</c:v>
                </c:pt>
                <c:pt idx="1188">
                  <c:v>1066</c:v>
                </c:pt>
                <c:pt idx="1189">
                  <c:v>1067</c:v>
                </c:pt>
                <c:pt idx="1190">
                  <c:v>1068</c:v>
                </c:pt>
                <c:pt idx="1191">
                  <c:v>1069</c:v>
                </c:pt>
                <c:pt idx="1192">
                  <c:v>1070</c:v>
                </c:pt>
                <c:pt idx="1193">
                  <c:v>1071</c:v>
                </c:pt>
                <c:pt idx="1194">
                  <c:v>1072</c:v>
                </c:pt>
                <c:pt idx="1195">
                  <c:v>1073</c:v>
                </c:pt>
                <c:pt idx="1196">
                  <c:v>1074</c:v>
                </c:pt>
                <c:pt idx="1197">
                  <c:v>1075</c:v>
                </c:pt>
                <c:pt idx="1198">
                  <c:v>1076</c:v>
                </c:pt>
                <c:pt idx="1199">
                  <c:v>1077</c:v>
                </c:pt>
                <c:pt idx="1200">
                  <c:v>1078</c:v>
                </c:pt>
                <c:pt idx="1201">
                  <c:v>1079</c:v>
                </c:pt>
                <c:pt idx="1202">
                  <c:v>1080</c:v>
                </c:pt>
                <c:pt idx="1203">
                  <c:v>1081</c:v>
                </c:pt>
                <c:pt idx="1204">
                  <c:v>1082</c:v>
                </c:pt>
                <c:pt idx="1205">
                  <c:v>1083</c:v>
                </c:pt>
                <c:pt idx="1206">
                  <c:v>1084</c:v>
                </c:pt>
                <c:pt idx="1207">
                  <c:v>1085</c:v>
                </c:pt>
                <c:pt idx="1208">
                  <c:v>1086</c:v>
                </c:pt>
                <c:pt idx="1209">
                  <c:v>1087</c:v>
                </c:pt>
                <c:pt idx="1210">
                  <c:v>1088</c:v>
                </c:pt>
                <c:pt idx="1211">
                  <c:v>1089</c:v>
                </c:pt>
                <c:pt idx="1212">
                  <c:v>1090</c:v>
                </c:pt>
                <c:pt idx="1213">
                  <c:v>1091</c:v>
                </c:pt>
                <c:pt idx="1214">
                  <c:v>1092</c:v>
                </c:pt>
                <c:pt idx="1215">
                  <c:v>1093</c:v>
                </c:pt>
                <c:pt idx="1216">
                  <c:v>1094</c:v>
                </c:pt>
                <c:pt idx="1217">
                  <c:v>1095</c:v>
                </c:pt>
                <c:pt idx="1218">
                  <c:v>1096</c:v>
                </c:pt>
                <c:pt idx="1219">
                  <c:v>1097</c:v>
                </c:pt>
                <c:pt idx="1220">
                  <c:v>1098</c:v>
                </c:pt>
                <c:pt idx="1221">
                  <c:v>1099</c:v>
                </c:pt>
                <c:pt idx="1222">
                  <c:v>1100</c:v>
                </c:pt>
                <c:pt idx="1223">
                  <c:v>1101</c:v>
                </c:pt>
                <c:pt idx="1224">
                  <c:v>1102</c:v>
                </c:pt>
                <c:pt idx="1225">
                  <c:v>1103</c:v>
                </c:pt>
                <c:pt idx="1226">
                  <c:v>1104</c:v>
                </c:pt>
                <c:pt idx="1227">
                  <c:v>1105</c:v>
                </c:pt>
                <c:pt idx="1228">
                  <c:v>1106</c:v>
                </c:pt>
                <c:pt idx="1229">
                  <c:v>1107</c:v>
                </c:pt>
                <c:pt idx="1230">
                  <c:v>1108</c:v>
                </c:pt>
                <c:pt idx="1231">
                  <c:v>1109</c:v>
                </c:pt>
                <c:pt idx="1232">
                  <c:v>1110</c:v>
                </c:pt>
                <c:pt idx="1233">
                  <c:v>1111</c:v>
                </c:pt>
                <c:pt idx="1234">
                  <c:v>1112</c:v>
                </c:pt>
                <c:pt idx="1235">
                  <c:v>1113</c:v>
                </c:pt>
                <c:pt idx="1236">
                  <c:v>1114</c:v>
                </c:pt>
                <c:pt idx="1237">
                  <c:v>1115</c:v>
                </c:pt>
                <c:pt idx="1238">
                  <c:v>1116</c:v>
                </c:pt>
                <c:pt idx="1239">
                  <c:v>1117</c:v>
                </c:pt>
                <c:pt idx="1240">
                  <c:v>1118</c:v>
                </c:pt>
                <c:pt idx="1241">
                  <c:v>1119</c:v>
                </c:pt>
                <c:pt idx="1242">
                  <c:v>1120</c:v>
                </c:pt>
                <c:pt idx="1243">
                  <c:v>1121</c:v>
                </c:pt>
                <c:pt idx="1244">
                  <c:v>1122</c:v>
                </c:pt>
                <c:pt idx="1245">
                  <c:v>1123</c:v>
                </c:pt>
                <c:pt idx="1246">
                  <c:v>1124</c:v>
                </c:pt>
                <c:pt idx="1247">
                  <c:v>1125</c:v>
                </c:pt>
                <c:pt idx="1248">
                  <c:v>1126</c:v>
                </c:pt>
                <c:pt idx="1249">
                  <c:v>1127</c:v>
                </c:pt>
                <c:pt idx="1250">
                  <c:v>1128</c:v>
                </c:pt>
                <c:pt idx="1251">
                  <c:v>1129</c:v>
                </c:pt>
                <c:pt idx="1252">
                  <c:v>1130</c:v>
                </c:pt>
                <c:pt idx="1253">
                  <c:v>1131</c:v>
                </c:pt>
                <c:pt idx="1254">
                  <c:v>1132</c:v>
                </c:pt>
                <c:pt idx="1255">
                  <c:v>1133</c:v>
                </c:pt>
                <c:pt idx="1256">
                  <c:v>1134</c:v>
                </c:pt>
                <c:pt idx="1257">
                  <c:v>1135</c:v>
                </c:pt>
                <c:pt idx="1258">
                  <c:v>1136</c:v>
                </c:pt>
                <c:pt idx="1259">
                  <c:v>1137</c:v>
                </c:pt>
                <c:pt idx="1260">
                  <c:v>1138</c:v>
                </c:pt>
                <c:pt idx="1261">
                  <c:v>1139</c:v>
                </c:pt>
                <c:pt idx="1262">
                  <c:v>1140</c:v>
                </c:pt>
                <c:pt idx="1263">
                  <c:v>1141</c:v>
                </c:pt>
                <c:pt idx="1264">
                  <c:v>1142</c:v>
                </c:pt>
                <c:pt idx="1265">
                  <c:v>1143</c:v>
                </c:pt>
                <c:pt idx="1266">
                  <c:v>1144</c:v>
                </c:pt>
                <c:pt idx="1267">
                  <c:v>1145</c:v>
                </c:pt>
                <c:pt idx="1268">
                  <c:v>1146</c:v>
                </c:pt>
                <c:pt idx="1269">
                  <c:v>1147</c:v>
                </c:pt>
                <c:pt idx="1270">
                  <c:v>1148</c:v>
                </c:pt>
                <c:pt idx="1271">
                  <c:v>1149</c:v>
                </c:pt>
                <c:pt idx="1272">
                  <c:v>1150</c:v>
                </c:pt>
                <c:pt idx="1273">
                  <c:v>1151</c:v>
                </c:pt>
                <c:pt idx="1274">
                  <c:v>1152</c:v>
                </c:pt>
                <c:pt idx="1275">
                  <c:v>1153</c:v>
                </c:pt>
                <c:pt idx="1276">
                  <c:v>1154</c:v>
                </c:pt>
                <c:pt idx="1277">
                  <c:v>1155</c:v>
                </c:pt>
                <c:pt idx="1278">
                  <c:v>1156</c:v>
                </c:pt>
                <c:pt idx="1279">
                  <c:v>1157</c:v>
                </c:pt>
                <c:pt idx="1280">
                  <c:v>1158</c:v>
                </c:pt>
                <c:pt idx="1281">
                  <c:v>1159</c:v>
                </c:pt>
                <c:pt idx="1282">
                  <c:v>1160</c:v>
                </c:pt>
                <c:pt idx="1283">
                  <c:v>1161</c:v>
                </c:pt>
                <c:pt idx="1284">
                  <c:v>1162</c:v>
                </c:pt>
                <c:pt idx="1285">
                  <c:v>1163</c:v>
                </c:pt>
                <c:pt idx="1286">
                  <c:v>1164</c:v>
                </c:pt>
                <c:pt idx="1287">
                  <c:v>1165</c:v>
                </c:pt>
                <c:pt idx="1288">
                  <c:v>1166</c:v>
                </c:pt>
                <c:pt idx="1289">
                  <c:v>1167</c:v>
                </c:pt>
                <c:pt idx="1290">
                  <c:v>1168</c:v>
                </c:pt>
                <c:pt idx="1291">
                  <c:v>1169</c:v>
                </c:pt>
                <c:pt idx="1292">
                  <c:v>1170</c:v>
                </c:pt>
                <c:pt idx="1293">
                  <c:v>1171</c:v>
                </c:pt>
                <c:pt idx="1294">
                  <c:v>1172</c:v>
                </c:pt>
                <c:pt idx="1295">
                  <c:v>1173</c:v>
                </c:pt>
                <c:pt idx="1296">
                  <c:v>1174</c:v>
                </c:pt>
                <c:pt idx="1297">
                  <c:v>1175</c:v>
                </c:pt>
                <c:pt idx="1298">
                  <c:v>1176</c:v>
                </c:pt>
                <c:pt idx="1299">
                  <c:v>1177</c:v>
                </c:pt>
                <c:pt idx="1300">
                  <c:v>1178</c:v>
                </c:pt>
                <c:pt idx="1301">
                  <c:v>1179</c:v>
                </c:pt>
                <c:pt idx="1302">
                  <c:v>1180</c:v>
                </c:pt>
                <c:pt idx="1303">
                  <c:v>1181</c:v>
                </c:pt>
                <c:pt idx="1304">
                  <c:v>1182</c:v>
                </c:pt>
                <c:pt idx="1305">
                  <c:v>1183</c:v>
                </c:pt>
                <c:pt idx="1306">
                  <c:v>1184</c:v>
                </c:pt>
                <c:pt idx="1307">
                  <c:v>1185</c:v>
                </c:pt>
                <c:pt idx="1308">
                  <c:v>1186</c:v>
                </c:pt>
                <c:pt idx="1309">
                  <c:v>1187</c:v>
                </c:pt>
                <c:pt idx="1310">
                  <c:v>1188</c:v>
                </c:pt>
                <c:pt idx="1311">
                  <c:v>1189</c:v>
                </c:pt>
                <c:pt idx="1312">
                  <c:v>1190</c:v>
                </c:pt>
                <c:pt idx="1313">
                  <c:v>1191</c:v>
                </c:pt>
                <c:pt idx="1314">
                  <c:v>1192</c:v>
                </c:pt>
                <c:pt idx="1315">
                  <c:v>1193</c:v>
                </c:pt>
                <c:pt idx="1316">
                  <c:v>1194</c:v>
                </c:pt>
                <c:pt idx="1317">
                  <c:v>1195</c:v>
                </c:pt>
                <c:pt idx="1318">
                  <c:v>1196</c:v>
                </c:pt>
                <c:pt idx="1319">
                  <c:v>1197</c:v>
                </c:pt>
                <c:pt idx="1320">
                  <c:v>1198</c:v>
                </c:pt>
                <c:pt idx="1321">
                  <c:v>1199</c:v>
                </c:pt>
                <c:pt idx="1322">
                  <c:v>1200</c:v>
                </c:pt>
                <c:pt idx="1323">
                  <c:v>1201</c:v>
                </c:pt>
                <c:pt idx="1324">
                  <c:v>1202</c:v>
                </c:pt>
                <c:pt idx="1325">
                  <c:v>1203</c:v>
                </c:pt>
                <c:pt idx="1326">
                  <c:v>1204</c:v>
                </c:pt>
                <c:pt idx="1327">
                  <c:v>1205</c:v>
                </c:pt>
                <c:pt idx="1328">
                  <c:v>1206</c:v>
                </c:pt>
                <c:pt idx="1329">
                  <c:v>1207</c:v>
                </c:pt>
                <c:pt idx="1330">
                  <c:v>1208</c:v>
                </c:pt>
                <c:pt idx="1331">
                  <c:v>1209</c:v>
                </c:pt>
                <c:pt idx="1332">
                  <c:v>1210</c:v>
                </c:pt>
                <c:pt idx="1333">
                  <c:v>1211</c:v>
                </c:pt>
                <c:pt idx="1334">
                  <c:v>1212</c:v>
                </c:pt>
                <c:pt idx="1335">
                  <c:v>1213</c:v>
                </c:pt>
                <c:pt idx="1336">
                  <c:v>1214</c:v>
                </c:pt>
                <c:pt idx="1337">
                  <c:v>1215</c:v>
                </c:pt>
                <c:pt idx="1338">
                  <c:v>1216</c:v>
                </c:pt>
                <c:pt idx="1339">
                  <c:v>1217</c:v>
                </c:pt>
                <c:pt idx="1340">
                  <c:v>1218</c:v>
                </c:pt>
                <c:pt idx="1341">
                  <c:v>1219</c:v>
                </c:pt>
                <c:pt idx="1342">
                  <c:v>1220</c:v>
                </c:pt>
                <c:pt idx="1343">
                  <c:v>1221</c:v>
                </c:pt>
                <c:pt idx="1344">
                  <c:v>1222</c:v>
                </c:pt>
                <c:pt idx="1345">
                  <c:v>1223</c:v>
                </c:pt>
                <c:pt idx="1346">
                  <c:v>1224</c:v>
                </c:pt>
                <c:pt idx="1347">
                  <c:v>1225</c:v>
                </c:pt>
                <c:pt idx="1348">
                  <c:v>1226</c:v>
                </c:pt>
                <c:pt idx="1349">
                  <c:v>1227</c:v>
                </c:pt>
                <c:pt idx="1350">
                  <c:v>1228</c:v>
                </c:pt>
                <c:pt idx="1351">
                  <c:v>1229</c:v>
                </c:pt>
                <c:pt idx="1352">
                  <c:v>1230</c:v>
                </c:pt>
                <c:pt idx="1353">
                  <c:v>1231</c:v>
                </c:pt>
                <c:pt idx="1354">
                  <c:v>1232</c:v>
                </c:pt>
                <c:pt idx="1355">
                  <c:v>1233</c:v>
                </c:pt>
                <c:pt idx="1356">
                  <c:v>1234</c:v>
                </c:pt>
                <c:pt idx="1357">
                  <c:v>1235</c:v>
                </c:pt>
                <c:pt idx="1358">
                  <c:v>1236</c:v>
                </c:pt>
                <c:pt idx="1359">
                  <c:v>1237</c:v>
                </c:pt>
                <c:pt idx="1360">
                  <c:v>1238</c:v>
                </c:pt>
                <c:pt idx="1361">
                  <c:v>1239</c:v>
                </c:pt>
                <c:pt idx="1362">
                  <c:v>1240</c:v>
                </c:pt>
                <c:pt idx="1363">
                  <c:v>1241</c:v>
                </c:pt>
                <c:pt idx="1364">
                  <c:v>1242</c:v>
                </c:pt>
                <c:pt idx="1365">
                  <c:v>1243</c:v>
                </c:pt>
                <c:pt idx="1366">
                  <c:v>1244</c:v>
                </c:pt>
                <c:pt idx="1367">
                  <c:v>1245</c:v>
                </c:pt>
                <c:pt idx="1368">
                  <c:v>1246</c:v>
                </c:pt>
                <c:pt idx="1369">
                  <c:v>1247</c:v>
                </c:pt>
                <c:pt idx="1370">
                  <c:v>1248</c:v>
                </c:pt>
                <c:pt idx="1371">
                  <c:v>1249</c:v>
                </c:pt>
                <c:pt idx="1372">
                  <c:v>1250</c:v>
                </c:pt>
                <c:pt idx="1373">
                  <c:v>1251</c:v>
                </c:pt>
                <c:pt idx="1374">
                  <c:v>1252</c:v>
                </c:pt>
                <c:pt idx="1375">
                  <c:v>1253</c:v>
                </c:pt>
                <c:pt idx="1376">
                  <c:v>1254</c:v>
                </c:pt>
                <c:pt idx="1377">
                  <c:v>1255</c:v>
                </c:pt>
                <c:pt idx="1378">
                  <c:v>1256</c:v>
                </c:pt>
                <c:pt idx="1379">
                  <c:v>1257</c:v>
                </c:pt>
                <c:pt idx="1380">
                  <c:v>1258</c:v>
                </c:pt>
                <c:pt idx="1381">
                  <c:v>1259</c:v>
                </c:pt>
                <c:pt idx="1382">
                  <c:v>1260</c:v>
                </c:pt>
                <c:pt idx="1383">
                  <c:v>1261</c:v>
                </c:pt>
                <c:pt idx="1384">
                  <c:v>1262</c:v>
                </c:pt>
                <c:pt idx="1385">
                  <c:v>1263</c:v>
                </c:pt>
                <c:pt idx="1386">
                  <c:v>1264</c:v>
                </c:pt>
                <c:pt idx="1387">
                  <c:v>1265</c:v>
                </c:pt>
                <c:pt idx="1388">
                  <c:v>1266</c:v>
                </c:pt>
                <c:pt idx="1389">
                  <c:v>1267</c:v>
                </c:pt>
                <c:pt idx="1390">
                  <c:v>1268</c:v>
                </c:pt>
                <c:pt idx="1391">
                  <c:v>1269</c:v>
                </c:pt>
                <c:pt idx="1392">
                  <c:v>1270</c:v>
                </c:pt>
                <c:pt idx="1393">
                  <c:v>1271</c:v>
                </c:pt>
                <c:pt idx="1394">
                  <c:v>1272</c:v>
                </c:pt>
                <c:pt idx="1395">
                  <c:v>1273</c:v>
                </c:pt>
                <c:pt idx="1396">
                  <c:v>1274</c:v>
                </c:pt>
                <c:pt idx="1397">
                  <c:v>1275</c:v>
                </c:pt>
                <c:pt idx="1398">
                  <c:v>1276</c:v>
                </c:pt>
                <c:pt idx="1399">
                  <c:v>1277</c:v>
                </c:pt>
                <c:pt idx="1400">
                  <c:v>1278</c:v>
                </c:pt>
                <c:pt idx="1401">
                  <c:v>1279</c:v>
                </c:pt>
                <c:pt idx="1402">
                  <c:v>1280</c:v>
                </c:pt>
                <c:pt idx="1403">
                  <c:v>1281</c:v>
                </c:pt>
                <c:pt idx="1404">
                  <c:v>1282</c:v>
                </c:pt>
                <c:pt idx="1405">
                  <c:v>1283</c:v>
                </c:pt>
                <c:pt idx="1406">
                  <c:v>1284</c:v>
                </c:pt>
                <c:pt idx="1407">
                  <c:v>1285</c:v>
                </c:pt>
                <c:pt idx="1408">
                  <c:v>1286</c:v>
                </c:pt>
                <c:pt idx="1409">
                  <c:v>1287</c:v>
                </c:pt>
                <c:pt idx="1410">
                  <c:v>1288</c:v>
                </c:pt>
                <c:pt idx="1411">
                  <c:v>1289</c:v>
                </c:pt>
                <c:pt idx="1412">
                  <c:v>1290</c:v>
                </c:pt>
                <c:pt idx="1413">
                  <c:v>1291</c:v>
                </c:pt>
                <c:pt idx="1414">
                  <c:v>1292</c:v>
                </c:pt>
                <c:pt idx="1415">
                  <c:v>1293</c:v>
                </c:pt>
                <c:pt idx="1416">
                  <c:v>1294</c:v>
                </c:pt>
                <c:pt idx="1417">
                  <c:v>1295</c:v>
                </c:pt>
                <c:pt idx="1418">
                  <c:v>1296</c:v>
                </c:pt>
                <c:pt idx="1419">
                  <c:v>1297</c:v>
                </c:pt>
                <c:pt idx="1420">
                  <c:v>1298</c:v>
                </c:pt>
                <c:pt idx="1421">
                  <c:v>1299</c:v>
                </c:pt>
                <c:pt idx="1422">
                  <c:v>1300</c:v>
                </c:pt>
                <c:pt idx="1423">
                  <c:v>1301</c:v>
                </c:pt>
                <c:pt idx="1424">
                  <c:v>1302</c:v>
                </c:pt>
                <c:pt idx="1425">
                  <c:v>1303</c:v>
                </c:pt>
                <c:pt idx="1426">
                  <c:v>1304</c:v>
                </c:pt>
                <c:pt idx="1427">
                  <c:v>1305</c:v>
                </c:pt>
                <c:pt idx="1428">
                  <c:v>1306</c:v>
                </c:pt>
                <c:pt idx="1429">
                  <c:v>1307</c:v>
                </c:pt>
                <c:pt idx="1430">
                  <c:v>1308</c:v>
                </c:pt>
                <c:pt idx="1431">
                  <c:v>1309</c:v>
                </c:pt>
                <c:pt idx="1432">
                  <c:v>1310</c:v>
                </c:pt>
                <c:pt idx="1433">
                  <c:v>1311</c:v>
                </c:pt>
                <c:pt idx="1434">
                  <c:v>1312</c:v>
                </c:pt>
                <c:pt idx="1435">
                  <c:v>1313</c:v>
                </c:pt>
                <c:pt idx="1436">
                  <c:v>1314</c:v>
                </c:pt>
                <c:pt idx="1437">
                  <c:v>1315</c:v>
                </c:pt>
                <c:pt idx="1438">
                  <c:v>1316</c:v>
                </c:pt>
                <c:pt idx="1439">
                  <c:v>1317</c:v>
                </c:pt>
                <c:pt idx="1440">
                  <c:v>1318</c:v>
                </c:pt>
                <c:pt idx="1441">
                  <c:v>1319</c:v>
                </c:pt>
                <c:pt idx="1442">
                  <c:v>1320</c:v>
                </c:pt>
                <c:pt idx="1443">
                  <c:v>1321</c:v>
                </c:pt>
                <c:pt idx="1444">
                  <c:v>1322</c:v>
                </c:pt>
                <c:pt idx="1445">
                  <c:v>1323</c:v>
                </c:pt>
                <c:pt idx="1446">
                  <c:v>1324</c:v>
                </c:pt>
                <c:pt idx="1447">
                  <c:v>1325</c:v>
                </c:pt>
                <c:pt idx="1448">
                  <c:v>1326</c:v>
                </c:pt>
                <c:pt idx="1449">
                  <c:v>1327</c:v>
                </c:pt>
                <c:pt idx="1450">
                  <c:v>1328</c:v>
                </c:pt>
                <c:pt idx="1451">
                  <c:v>1329</c:v>
                </c:pt>
                <c:pt idx="1452">
                  <c:v>1330</c:v>
                </c:pt>
                <c:pt idx="1453">
                  <c:v>1331</c:v>
                </c:pt>
                <c:pt idx="1454">
                  <c:v>1332</c:v>
                </c:pt>
                <c:pt idx="1455">
                  <c:v>1333</c:v>
                </c:pt>
                <c:pt idx="1456">
                  <c:v>1334</c:v>
                </c:pt>
                <c:pt idx="1457">
                  <c:v>1335</c:v>
                </c:pt>
                <c:pt idx="1458">
                  <c:v>1336</c:v>
                </c:pt>
                <c:pt idx="1459">
                  <c:v>1337</c:v>
                </c:pt>
                <c:pt idx="1460">
                  <c:v>1338</c:v>
                </c:pt>
                <c:pt idx="1461">
                  <c:v>1339</c:v>
                </c:pt>
                <c:pt idx="1462">
                  <c:v>1340</c:v>
                </c:pt>
                <c:pt idx="1463">
                  <c:v>1341</c:v>
                </c:pt>
                <c:pt idx="1464">
                  <c:v>1342</c:v>
                </c:pt>
                <c:pt idx="1465">
                  <c:v>1343</c:v>
                </c:pt>
                <c:pt idx="1466">
                  <c:v>1344</c:v>
                </c:pt>
                <c:pt idx="1467">
                  <c:v>1345</c:v>
                </c:pt>
                <c:pt idx="1468">
                  <c:v>1346</c:v>
                </c:pt>
                <c:pt idx="1469">
                  <c:v>1347</c:v>
                </c:pt>
                <c:pt idx="1470">
                  <c:v>1348</c:v>
                </c:pt>
                <c:pt idx="1471">
                  <c:v>1349</c:v>
                </c:pt>
                <c:pt idx="1472">
                  <c:v>1350</c:v>
                </c:pt>
                <c:pt idx="1473">
                  <c:v>1351</c:v>
                </c:pt>
                <c:pt idx="1474">
                  <c:v>1352</c:v>
                </c:pt>
                <c:pt idx="1475">
                  <c:v>1353</c:v>
                </c:pt>
                <c:pt idx="1476">
                  <c:v>1354</c:v>
                </c:pt>
                <c:pt idx="1477">
                  <c:v>1355</c:v>
                </c:pt>
                <c:pt idx="1478">
                  <c:v>1356</c:v>
                </c:pt>
                <c:pt idx="1479">
                  <c:v>1357</c:v>
                </c:pt>
                <c:pt idx="1480">
                  <c:v>1358</c:v>
                </c:pt>
                <c:pt idx="1481">
                  <c:v>1359</c:v>
                </c:pt>
                <c:pt idx="1482">
                  <c:v>1360</c:v>
                </c:pt>
                <c:pt idx="1483">
                  <c:v>1361</c:v>
                </c:pt>
                <c:pt idx="1484">
                  <c:v>1362</c:v>
                </c:pt>
                <c:pt idx="1485">
                  <c:v>1363</c:v>
                </c:pt>
                <c:pt idx="1486">
                  <c:v>1364</c:v>
                </c:pt>
                <c:pt idx="1487">
                  <c:v>1365</c:v>
                </c:pt>
                <c:pt idx="1488">
                  <c:v>1366</c:v>
                </c:pt>
                <c:pt idx="1489">
                  <c:v>1367</c:v>
                </c:pt>
                <c:pt idx="1490">
                  <c:v>1368</c:v>
                </c:pt>
                <c:pt idx="1491">
                  <c:v>1369</c:v>
                </c:pt>
                <c:pt idx="1492">
                  <c:v>1370</c:v>
                </c:pt>
                <c:pt idx="1493">
                  <c:v>1371</c:v>
                </c:pt>
                <c:pt idx="1494">
                  <c:v>1372</c:v>
                </c:pt>
                <c:pt idx="1495">
                  <c:v>1373</c:v>
                </c:pt>
                <c:pt idx="1496">
                  <c:v>1374</c:v>
                </c:pt>
                <c:pt idx="1497">
                  <c:v>1375</c:v>
                </c:pt>
                <c:pt idx="1498">
                  <c:v>1376</c:v>
                </c:pt>
                <c:pt idx="1499">
                  <c:v>1377</c:v>
                </c:pt>
                <c:pt idx="1500">
                  <c:v>1378</c:v>
                </c:pt>
                <c:pt idx="1501">
                  <c:v>1379</c:v>
                </c:pt>
                <c:pt idx="1502">
                  <c:v>1380</c:v>
                </c:pt>
                <c:pt idx="1503">
                  <c:v>1381</c:v>
                </c:pt>
                <c:pt idx="1504">
                  <c:v>1382</c:v>
                </c:pt>
                <c:pt idx="1505">
                  <c:v>1383</c:v>
                </c:pt>
                <c:pt idx="1506">
                  <c:v>1384</c:v>
                </c:pt>
                <c:pt idx="1507">
                  <c:v>1385</c:v>
                </c:pt>
                <c:pt idx="1508">
                  <c:v>1386</c:v>
                </c:pt>
                <c:pt idx="1509">
                  <c:v>1387</c:v>
                </c:pt>
                <c:pt idx="1510">
                  <c:v>1388</c:v>
                </c:pt>
                <c:pt idx="1511">
                  <c:v>1389</c:v>
                </c:pt>
                <c:pt idx="1512">
                  <c:v>1390</c:v>
                </c:pt>
                <c:pt idx="1513">
                  <c:v>1391</c:v>
                </c:pt>
                <c:pt idx="1514">
                  <c:v>1392</c:v>
                </c:pt>
                <c:pt idx="1515">
                  <c:v>1393</c:v>
                </c:pt>
                <c:pt idx="1516">
                  <c:v>1394</c:v>
                </c:pt>
                <c:pt idx="1517">
                  <c:v>1395</c:v>
                </c:pt>
                <c:pt idx="1518">
                  <c:v>1396</c:v>
                </c:pt>
                <c:pt idx="1519">
                  <c:v>1397</c:v>
                </c:pt>
                <c:pt idx="1520">
                  <c:v>1398</c:v>
                </c:pt>
                <c:pt idx="1521">
                  <c:v>1399</c:v>
                </c:pt>
                <c:pt idx="1522">
                  <c:v>1400</c:v>
                </c:pt>
                <c:pt idx="1523">
                  <c:v>1401</c:v>
                </c:pt>
                <c:pt idx="1524">
                  <c:v>1402</c:v>
                </c:pt>
                <c:pt idx="1525">
                  <c:v>1403</c:v>
                </c:pt>
                <c:pt idx="1526">
                  <c:v>1404</c:v>
                </c:pt>
                <c:pt idx="1527">
                  <c:v>1405</c:v>
                </c:pt>
                <c:pt idx="1528">
                  <c:v>1406</c:v>
                </c:pt>
                <c:pt idx="1529">
                  <c:v>1407</c:v>
                </c:pt>
                <c:pt idx="1530">
                  <c:v>1408</c:v>
                </c:pt>
                <c:pt idx="1531">
                  <c:v>1409</c:v>
                </c:pt>
                <c:pt idx="1532">
                  <c:v>1410</c:v>
                </c:pt>
                <c:pt idx="1533">
                  <c:v>1411</c:v>
                </c:pt>
                <c:pt idx="1534">
                  <c:v>1412</c:v>
                </c:pt>
                <c:pt idx="1535">
                  <c:v>1413</c:v>
                </c:pt>
                <c:pt idx="1536">
                  <c:v>1414</c:v>
                </c:pt>
                <c:pt idx="1537">
                  <c:v>1415</c:v>
                </c:pt>
                <c:pt idx="1538">
                  <c:v>1416</c:v>
                </c:pt>
                <c:pt idx="1539">
                  <c:v>1417</c:v>
                </c:pt>
                <c:pt idx="1540">
                  <c:v>1418</c:v>
                </c:pt>
                <c:pt idx="1541">
                  <c:v>1419</c:v>
                </c:pt>
                <c:pt idx="1542">
                  <c:v>1420</c:v>
                </c:pt>
                <c:pt idx="1543">
                  <c:v>1421</c:v>
                </c:pt>
                <c:pt idx="1544">
                  <c:v>1422</c:v>
                </c:pt>
                <c:pt idx="1545">
                  <c:v>1423</c:v>
                </c:pt>
                <c:pt idx="1546">
                  <c:v>1424</c:v>
                </c:pt>
                <c:pt idx="1547">
                  <c:v>1425</c:v>
                </c:pt>
                <c:pt idx="1548">
                  <c:v>1426</c:v>
                </c:pt>
                <c:pt idx="1549">
                  <c:v>1427</c:v>
                </c:pt>
                <c:pt idx="1550">
                  <c:v>1428</c:v>
                </c:pt>
                <c:pt idx="1551">
                  <c:v>1429</c:v>
                </c:pt>
                <c:pt idx="1552">
                  <c:v>1430</c:v>
                </c:pt>
                <c:pt idx="1553">
                  <c:v>1431</c:v>
                </c:pt>
                <c:pt idx="1554">
                  <c:v>1432</c:v>
                </c:pt>
                <c:pt idx="1555">
                  <c:v>1433</c:v>
                </c:pt>
                <c:pt idx="1556">
                  <c:v>1434</c:v>
                </c:pt>
                <c:pt idx="1557">
                  <c:v>1435</c:v>
                </c:pt>
                <c:pt idx="1558">
                  <c:v>1436</c:v>
                </c:pt>
                <c:pt idx="1559">
                  <c:v>1437</c:v>
                </c:pt>
                <c:pt idx="1560">
                  <c:v>1438</c:v>
                </c:pt>
                <c:pt idx="1561">
                  <c:v>1439</c:v>
                </c:pt>
                <c:pt idx="1562">
                  <c:v>1440</c:v>
                </c:pt>
                <c:pt idx="1563">
                  <c:v>1441</c:v>
                </c:pt>
                <c:pt idx="1564">
                  <c:v>1442</c:v>
                </c:pt>
                <c:pt idx="1565">
                  <c:v>1443</c:v>
                </c:pt>
                <c:pt idx="1566">
                  <c:v>1444</c:v>
                </c:pt>
                <c:pt idx="1567">
                  <c:v>1445</c:v>
                </c:pt>
                <c:pt idx="1568">
                  <c:v>1446</c:v>
                </c:pt>
                <c:pt idx="1569">
                  <c:v>1447</c:v>
                </c:pt>
                <c:pt idx="1570">
                  <c:v>1448</c:v>
                </c:pt>
                <c:pt idx="1571">
                  <c:v>1449</c:v>
                </c:pt>
                <c:pt idx="1572">
                  <c:v>1450</c:v>
                </c:pt>
                <c:pt idx="1573">
                  <c:v>1451</c:v>
                </c:pt>
                <c:pt idx="1574">
                  <c:v>1452</c:v>
                </c:pt>
                <c:pt idx="1575">
                  <c:v>1453</c:v>
                </c:pt>
                <c:pt idx="1576">
                  <c:v>1454</c:v>
                </c:pt>
                <c:pt idx="1577">
                  <c:v>1455</c:v>
                </c:pt>
                <c:pt idx="1578">
                  <c:v>1456</c:v>
                </c:pt>
                <c:pt idx="1579">
                  <c:v>1457</c:v>
                </c:pt>
                <c:pt idx="1580">
                  <c:v>1458</c:v>
                </c:pt>
                <c:pt idx="1581">
                  <c:v>1459</c:v>
                </c:pt>
                <c:pt idx="1582">
                  <c:v>1460</c:v>
                </c:pt>
                <c:pt idx="1583">
                  <c:v>1461</c:v>
                </c:pt>
                <c:pt idx="1584">
                  <c:v>1462</c:v>
                </c:pt>
                <c:pt idx="1585">
                  <c:v>1463</c:v>
                </c:pt>
                <c:pt idx="1586">
                  <c:v>1464</c:v>
                </c:pt>
                <c:pt idx="1587">
                  <c:v>1465</c:v>
                </c:pt>
                <c:pt idx="1588">
                  <c:v>1466</c:v>
                </c:pt>
                <c:pt idx="1589">
                  <c:v>1467</c:v>
                </c:pt>
                <c:pt idx="1590">
                  <c:v>1468</c:v>
                </c:pt>
                <c:pt idx="1591">
                  <c:v>1469</c:v>
                </c:pt>
                <c:pt idx="1592">
                  <c:v>1470</c:v>
                </c:pt>
                <c:pt idx="1593">
                  <c:v>1471</c:v>
                </c:pt>
                <c:pt idx="1594">
                  <c:v>1472</c:v>
                </c:pt>
                <c:pt idx="1595">
                  <c:v>1473</c:v>
                </c:pt>
                <c:pt idx="1596">
                  <c:v>1474</c:v>
                </c:pt>
                <c:pt idx="1597">
                  <c:v>1475</c:v>
                </c:pt>
                <c:pt idx="1598">
                  <c:v>1476</c:v>
                </c:pt>
                <c:pt idx="1599">
                  <c:v>1477</c:v>
                </c:pt>
                <c:pt idx="1600">
                  <c:v>1478</c:v>
                </c:pt>
                <c:pt idx="1601">
                  <c:v>1479</c:v>
                </c:pt>
                <c:pt idx="1602">
                  <c:v>1480</c:v>
                </c:pt>
                <c:pt idx="1603">
                  <c:v>1481</c:v>
                </c:pt>
                <c:pt idx="1604">
                  <c:v>1482</c:v>
                </c:pt>
                <c:pt idx="1605">
                  <c:v>1483</c:v>
                </c:pt>
                <c:pt idx="1606">
                  <c:v>1484</c:v>
                </c:pt>
                <c:pt idx="1607">
                  <c:v>1485</c:v>
                </c:pt>
                <c:pt idx="1608">
                  <c:v>1486</c:v>
                </c:pt>
                <c:pt idx="1609">
                  <c:v>1487</c:v>
                </c:pt>
                <c:pt idx="1610">
                  <c:v>1488</c:v>
                </c:pt>
                <c:pt idx="1611">
                  <c:v>1489</c:v>
                </c:pt>
                <c:pt idx="1612">
                  <c:v>1490</c:v>
                </c:pt>
                <c:pt idx="1613">
                  <c:v>1491</c:v>
                </c:pt>
                <c:pt idx="1614">
                  <c:v>1492</c:v>
                </c:pt>
                <c:pt idx="1615">
                  <c:v>1493</c:v>
                </c:pt>
                <c:pt idx="1616">
                  <c:v>1494</c:v>
                </c:pt>
                <c:pt idx="1617">
                  <c:v>1495</c:v>
                </c:pt>
                <c:pt idx="1618">
                  <c:v>1496</c:v>
                </c:pt>
                <c:pt idx="1619">
                  <c:v>1497</c:v>
                </c:pt>
                <c:pt idx="1620">
                  <c:v>1498</c:v>
                </c:pt>
                <c:pt idx="1621">
                  <c:v>1499</c:v>
                </c:pt>
                <c:pt idx="1622">
                  <c:v>1500</c:v>
                </c:pt>
                <c:pt idx="1623">
                  <c:v>1501</c:v>
                </c:pt>
                <c:pt idx="1624">
                  <c:v>1502</c:v>
                </c:pt>
                <c:pt idx="1625">
                  <c:v>1503</c:v>
                </c:pt>
                <c:pt idx="1626">
                  <c:v>1504</c:v>
                </c:pt>
                <c:pt idx="1627">
                  <c:v>1505</c:v>
                </c:pt>
                <c:pt idx="1628">
                  <c:v>1506</c:v>
                </c:pt>
                <c:pt idx="1629">
                  <c:v>1507</c:v>
                </c:pt>
                <c:pt idx="1630">
                  <c:v>1508</c:v>
                </c:pt>
                <c:pt idx="1631">
                  <c:v>1509</c:v>
                </c:pt>
                <c:pt idx="1632">
                  <c:v>1510</c:v>
                </c:pt>
                <c:pt idx="1633">
                  <c:v>1511</c:v>
                </c:pt>
                <c:pt idx="1634">
                  <c:v>1512</c:v>
                </c:pt>
                <c:pt idx="1635">
                  <c:v>1513</c:v>
                </c:pt>
                <c:pt idx="1636">
                  <c:v>1514</c:v>
                </c:pt>
                <c:pt idx="1637">
                  <c:v>1515</c:v>
                </c:pt>
                <c:pt idx="1638">
                  <c:v>1516</c:v>
                </c:pt>
                <c:pt idx="1639">
                  <c:v>1517</c:v>
                </c:pt>
                <c:pt idx="1640">
                  <c:v>1518</c:v>
                </c:pt>
                <c:pt idx="1641">
                  <c:v>1519</c:v>
                </c:pt>
                <c:pt idx="1642">
                  <c:v>1520</c:v>
                </c:pt>
                <c:pt idx="1643">
                  <c:v>1521</c:v>
                </c:pt>
                <c:pt idx="1644">
                  <c:v>1522</c:v>
                </c:pt>
                <c:pt idx="1645">
                  <c:v>1523</c:v>
                </c:pt>
                <c:pt idx="1646">
                  <c:v>1524</c:v>
                </c:pt>
                <c:pt idx="1647">
                  <c:v>1525</c:v>
                </c:pt>
                <c:pt idx="1648">
                  <c:v>1526</c:v>
                </c:pt>
                <c:pt idx="1649">
                  <c:v>1527</c:v>
                </c:pt>
                <c:pt idx="1650">
                  <c:v>1528</c:v>
                </c:pt>
                <c:pt idx="1651">
                  <c:v>1529</c:v>
                </c:pt>
                <c:pt idx="1652">
                  <c:v>1530</c:v>
                </c:pt>
                <c:pt idx="1653">
                  <c:v>1531</c:v>
                </c:pt>
                <c:pt idx="1654">
                  <c:v>1532</c:v>
                </c:pt>
                <c:pt idx="1655">
                  <c:v>1533</c:v>
                </c:pt>
                <c:pt idx="1656">
                  <c:v>1534</c:v>
                </c:pt>
                <c:pt idx="1657">
                  <c:v>1535</c:v>
                </c:pt>
                <c:pt idx="1658">
                  <c:v>1536</c:v>
                </c:pt>
                <c:pt idx="1659">
                  <c:v>1537</c:v>
                </c:pt>
                <c:pt idx="1660">
                  <c:v>1538</c:v>
                </c:pt>
                <c:pt idx="1661">
                  <c:v>1539</c:v>
                </c:pt>
                <c:pt idx="1662">
                  <c:v>1540</c:v>
                </c:pt>
                <c:pt idx="1663">
                  <c:v>1541</c:v>
                </c:pt>
                <c:pt idx="1664">
                  <c:v>1542</c:v>
                </c:pt>
                <c:pt idx="1665">
                  <c:v>1543</c:v>
                </c:pt>
                <c:pt idx="1666">
                  <c:v>1544</c:v>
                </c:pt>
                <c:pt idx="1667">
                  <c:v>1545</c:v>
                </c:pt>
                <c:pt idx="1668">
                  <c:v>1546</c:v>
                </c:pt>
                <c:pt idx="1669">
                  <c:v>1547</c:v>
                </c:pt>
                <c:pt idx="1670">
                  <c:v>1548</c:v>
                </c:pt>
                <c:pt idx="1671">
                  <c:v>1549</c:v>
                </c:pt>
                <c:pt idx="1672">
                  <c:v>1550</c:v>
                </c:pt>
                <c:pt idx="1673">
                  <c:v>1551</c:v>
                </c:pt>
                <c:pt idx="1674">
                  <c:v>1552</c:v>
                </c:pt>
                <c:pt idx="1675">
                  <c:v>1553</c:v>
                </c:pt>
                <c:pt idx="1676">
                  <c:v>1554</c:v>
                </c:pt>
                <c:pt idx="1677">
                  <c:v>1555</c:v>
                </c:pt>
                <c:pt idx="1678">
                  <c:v>1556</c:v>
                </c:pt>
                <c:pt idx="1679">
                  <c:v>1557</c:v>
                </c:pt>
                <c:pt idx="1680">
                  <c:v>1558</c:v>
                </c:pt>
                <c:pt idx="1681">
                  <c:v>1559</c:v>
                </c:pt>
                <c:pt idx="1682">
                  <c:v>1560</c:v>
                </c:pt>
                <c:pt idx="1683">
                  <c:v>1561</c:v>
                </c:pt>
                <c:pt idx="1684">
                  <c:v>1562</c:v>
                </c:pt>
                <c:pt idx="1685">
                  <c:v>1563</c:v>
                </c:pt>
                <c:pt idx="1686">
                  <c:v>1564</c:v>
                </c:pt>
                <c:pt idx="1687">
                  <c:v>1565</c:v>
                </c:pt>
                <c:pt idx="1688">
                  <c:v>1566</c:v>
                </c:pt>
                <c:pt idx="1689">
                  <c:v>1567</c:v>
                </c:pt>
                <c:pt idx="1690">
                  <c:v>1568</c:v>
                </c:pt>
                <c:pt idx="1691">
                  <c:v>1569</c:v>
                </c:pt>
                <c:pt idx="1692">
                  <c:v>1570</c:v>
                </c:pt>
                <c:pt idx="1693">
                  <c:v>1571</c:v>
                </c:pt>
                <c:pt idx="1694">
                  <c:v>1572</c:v>
                </c:pt>
                <c:pt idx="1695">
                  <c:v>1573</c:v>
                </c:pt>
                <c:pt idx="1696">
                  <c:v>1574</c:v>
                </c:pt>
                <c:pt idx="1697">
                  <c:v>1575</c:v>
                </c:pt>
                <c:pt idx="1698">
                  <c:v>1576</c:v>
                </c:pt>
                <c:pt idx="1699">
                  <c:v>1577</c:v>
                </c:pt>
                <c:pt idx="1700">
                  <c:v>1578</c:v>
                </c:pt>
                <c:pt idx="1701">
                  <c:v>1579</c:v>
                </c:pt>
                <c:pt idx="1702">
                  <c:v>1580</c:v>
                </c:pt>
                <c:pt idx="1703">
                  <c:v>1581</c:v>
                </c:pt>
                <c:pt idx="1704">
                  <c:v>1582</c:v>
                </c:pt>
                <c:pt idx="1705">
                  <c:v>1583</c:v>
                </c:pt>
                <c:pt idx="1706">
                  <c:v>1584</c:v>
                </c:pt>
                <c:pt idx="1707">
                  <c:v>1585</c:v>
                </c:pt>
                <c:pt idx="1708">
                  <c:v>1586</c:v>
                </c:pt>
                <c:pt idx="1709">
                  <c:v>1587</c:v>
                </c:pt>
                <c:pt idx="1710">
                  <c:v>1588</c:v>
                </c:pt>
                <c:pt idx="1711">
                  <c:v>1589</c:v>
                </c:pt>
                <c:pt idx="1712">
                  <c:v>1590</c:v>
                </c:pt>
                <c:pt idx="1713">
                  <c:v>1591</c:v>
                </c:pt>
                <c:pt idx="1714">
                  <c:v>1592</c:v>
                </c:pt>
                <c:pt idx="1715">
                  <c:v>1593</c:v>
                </c:pt>
                <c:pt idx="1716">
                  <c:v>1594</c:v>
                </c:pt>
                <c:pt idx="1717">
                  <c:v>1595</c:v>
                </c:pt>
                <c:pt idx="1718">
                  <c:v>1596</c:v>
                </c:pt>
                <c:pt idx="1719">
                  <c:v>1597</c:v>
                </c:pt>
                <c:pt idx="1720">
                  <c:v>1598</c:v>
                </c:pt>
                <c:pt idx="1721">
                  <c:v>1599</c:v>
                </c:pt>
                <c:pt idx="1722">
                  <c:v>1600</c:v>
                </c:pt>
                <c:pt idx="1723">
                  <c:v>1601</c:v>
                </c:pt>
                <c:pt idx="1724">
                  <c:v>1602</c:v>
                </c:pt>
                <c:pt idx="1725">
                  <c:v>1603</c:v>
                </c:pt>
                <c:pt idx="1726">
                  <c:v>1604</c:v>
                </c:pt>
                <c:pt idx="1727">
                  <c:v>1605</c:v>
                </c:pt>
                <c:pt idx="1728">
                  <c:v>1606</c:v>
                </c:pt>
                <c:pt idx="1729">
                  <c:v>1607</c:v>
                </c:pt>
                <c:pt idx="1730">
                  <c:v>1608</c:v>
                </c:pt>
                <c:pt idx="1731">
                  <c:v>1609</c:v>
                </c:pt>
                <c:pt idx="1732">
                  <c:v>1610</c:v>
                </c:pt>
                <c:pt idx="1733">
                  <c:v>1611</c:v>
                </c:pt>
                <c:pt idx="1734">
                  <c:v>1612</c:v>
                </c:pt>
                <c:pt idx="1735">
                  <c:v>1613</c:v>
                </c:pt>
                <c:pt idx="1736">
                  <c:v>1614</c:v>
                </c:pt>
                <c:pt idx="1737">
                  <c:v>1615</c:v>
                </c:pt>
                <c:pt idx="1738">
                  <c:v>1616</c:v>
                </c:pt>
                <c:pt idx="1739">
                  <c:v>1617</c:v>
                </c:pt>
                <c:pt idx="1740">
                  <c:v>1618</c:v>
                </c:pt>
                <c:pt idx="1741">
                  <c:v>1619</c:v>
                </c:pt>
                <c:pt idx="1742">
                  <c:v>1620</c:v>
                </c:pt>
                <c:pt idx="1743">
                  <c:v>1621</c:v>
                </c:pt>
                <c:pt idx="1744">
                  <c:v>1622</c:v>
                </c:pt>
                <c:pt idx="1745">
                  <c:v>1623</c:v>
                </c:pt>
                <c:pt idx="1746">
                  <c:v>1624</c:v>
                </c:pt>
                <c:pt idx="1747">
                  <c:v>1625</c:v>
                </c:pt>
                <c:pt idx="1748">
                  <c:v>1626</c:v>
                </c:pt>
                <c:pt idx="1749">
                  <c:v>1627</c:v>
                </c:pt>
                <c:pt idx="1750">
                  <c:v>1628</c:v>
                </c:pt>
                <c:pt idx="1751">
                  <c:v>1629</c:v>
                </c:pt>
                <c:pt idx="1752">
                  <c:v>1630</c:v>
                </c:pt>
                <c:pt idx="1753">
                  <c:v>1631</c:v>
                </c:pt>
                <c:pt idx="1754">
                  <c:v>1632</c:v>
                </c:pt>
                <c:pt idx="1755">
                  <c:v>1633</c:v>
                </c:pt>
                <c:pt idx="1756">
                  <c:v>1634</c:v>
                </c:pt>
                <c:pt idx="1757">
                  <c:v>1635</c:v>
                </c:pt>
                <c:pt idx="1758">
                  <c:v>1636</c:v>
                </c:pt>
                <c:pt idx="1759">
                  <c:v>1637</c:v>
                </c:pt>
                <c:pt idx="1760">
                  <c:v>1638</c:v>
                </c:pt>
                <c:pt idx="1761">
                  <c:v>1639</c:v>
                </c:pt>
                <c:pt idx="1762">
                  <c:v>1640</c:v>
                </c:pt>
                <c:pt idx="1763">
                  <c:v>1641</c:v>
                </c:pt>
                <c:pt idx="1764">
                  <c:v>1642</c:v>
                </c:pt>
                <c:pt idx="1765">
                  <c:v>1643</c:v>
                </c:pt>
                <c:pt idx="1766">
                  <c:v>1644</c:v>
                </c:pt>
                <c:pt idx="1767">
                  <c:v>1645</c:v>
                </c:pt>
                <c:pt idx="1768">
                  <c:v>1646</c:v>
                </c:pt>
                <c:pt idx="1769">
                  <c:v>1647</c:v>
                </c:pt>
                <c:pt idx="1770">
                  <c:v>1648</c:v>
                </c:pt>
                <c:pt idx="1771">
                  <c:v>1649</c:v>
                </c:pt>
                <c:pt idx="1772">
                  <c:v>1650</c:v>
                </c:pt>
                <c:pt idx="1773">
                  <c:v>1651</c:v>
                </c:pt>
                <c:pt idx="1774">
                  <c:v>1652</c:v>
                </c:pt>
                <c:pt idx="1775">
                  <c:v>1653</c:v>
                </c:pt>
                <c:pt idx="1776">
                  <c:v>1654</c:v>
                </c:pt>
                <c:pt idx="1777">
                  <c:v>1655</c:v>
                </c:pt>
                <c:pt idx="1778">
                  <c:v>1656</c:v>
                </c:pt>
                <c:pt idx="1779">
                  <c:v>1657</c:v>
                </c:pt>
                <c:pt idx="1780">
                  <c:v>1658</c:v>
                </c:pt>
                <c:pt idx="1781">
                  <c:v>1659</c:v>
                </c:pt>
                <c:pt idx="1782">
                  <c:v>1660</c:v>
                </c:pt>
                <c:pt idx="1783">
                  <c:v>1661</c:v>
                </c:pt>
                <c:pt idx="1784">
                  <c:v>1662</c:v>
                </c:pt>
                <c:pt idx="1785">
                  <c:v>1663</c:v>
                </c:pt>
                <c:pt idx="1786">
                  <c:v>1664</c:v>
                </c:pt>
                <c:pt idx="1787">
                  <c:v>1665</c:v>
                </c:pt>
                <c:pt idx="1788">
                  <c:v>1666</c:v>
                </c:pt>
                <c:pt idx="1789">
                  <c:v>1667</c:v>
                </c:pt>
                <c:pt idx="1790">
                  <c:v>1668</c:v>
                </c:pt>
                <c:pt idx="1791">
                  <c:v>1669</c:v>
                </c:pt>
                <c:pt idx="1792">
                  <c:v>1670</c:v>
                </c:pt>
                <c:pt idx="1793">
                  <c:v>1671</c:v>
                </c:pt>
                <c:pt idx="1794">
                  <c:v>1672</c:v>
                </c:pt>
                <c:pt idx="1795">
                  <c:v>1673</c:v>
                </c:pt>
                <c:pt idx="1796">
                  <c:v>1674</c:v>
                </c:pt>
                <c:pt idx="1797">
                  <c:v>1675</c:v>
                </c:pt>
                <c:pt idx="1798">
                  <c:v>1676</c:v>
                </c:pt>
                <c:pt idx="1799">
                  <c:v>1677</c:v>
                </c:pt>
                <c:pt idx="1800">
                  <c:v>1678</c:v>
                </c:pt>
                <c:pt idx="1801">
                  <c:v>1679</c:v>
                </c:pt>
                <c:pt idx="1802">
                  <c:v>1680</c:v>
                </c:pt>
                <c:pt idx="1803">
                  <c:v>1681</c:v>
                </c:pt>
                <c:pt idx="1804">
                  <c:v>1682</c:v>
                </c:pt>
                <c:pt idx="1805">
                  <c:v>1683</c:v>
                </c:pt>
                <c:pt idx="1806">
                  <c:v>1684</c:v>
                </c:pt>
                <c:pt idx="1807">
                  <c:v>1685</c:v>
                </c:pt>
                <c:pt idx="1808">
                  <c:v>1686</c:v>
                </c:pt>
                <c:pt idx="1809">
                  <c:v>1687</c:v>
                </c:pt>
                <c:pt idx="1810">
                  <c:v>1688</c:v>
                </c:pt>
                <c:pt idx="1811">
                  <c:v>1689</c:v>
                </c:pt>
                <c:pt idx="1812">
                  <c:v>1690</c:v>
                </c:pt>
                <c:pt idx="1813">
                  <c:v>1691</c:v>
                </c:pt>
                <c:pt idx="1814">
                  <c:v>1692</c:v>
                </c:pt>
                <c:pt idx="1815">
                  <c:v>1693</c:v>
                </c:pt>
                <c:pt idx="1816">
                  <c:v>1694</c:v>
                </c:pt>
                <c:pt idx="1817">
                  <c:v>1695</c:v>
                </c:pt>
                <c:pt idx="1818">
                  <c:v>1696</c:v>
                </c:pt>
                <c:pt idx="1819">
                  <c:v>1697</c:v>
                </c:pt>
                <c:pt idx="1820">
                  <c:v>1698</c:v>
                </c:pt>
                <c:pt idx="1821">
                  <c:v>1699</c:v>
                </c:pt>
                <c:pt idx="1822">
                  <c:v>1700</c:v>
                </c:pt>
                <c:pt idx="1823">
                  <c:v>1701</c:v>
                </c:pt>
                <c:pt idx="1824">
                  <c:v>1702</c:v>
                </c:pt>
                <c:pt idx="1825">
                  <c:v>1703</c:v>
                </c:pt>
                <c:pt idx="1826">
                  <c:v>1704</c:v>
                </c:pt>
                <c:pt idx="1827">
                  <c:v>1705</c:v>
                </c:pt>
                <c:pt idx="1828">
                  <c:v>1706</c:v>
                </c:pt>
                <c:pt idx="1829">
                  <c:v>1707</c:v>
                </c:pt>
                <c:pt idx="1830">
                  <c:v>1708</c:v>
                </c:pt>
                <c:pt idx="1831">
                  <c:v>1709</c:v>
                </c:pt>
                <c:pt idx="1832">
                  <c:v>1710</c:v>
                </c:pt>
                <c:pt idx="1833">
                  <c:v>1711</c:v>
                </c:pt>
                <c:pt idx="1834">
                  <c:v>1712</c:v>
                </c:pt>
                <c:pt idx="1835">
                  <c:v>1713</c:v>
                </c:pt>
                <c:pt idx="1836">
                  <c:v>1714</c:v>
                </c:pt>
                <c:pt idx="1837">
                  <c:v>1715</c:v>
                </c:pt>
                <c:pt idx="1838">
                  <c:v>1716</c:v>
                </c:pt>
                <c:pt idx="1839">
                  <c:v>1717</c:v>
                </c:pt>
                <c:pt idx="1840">
                  <c:v>1718</c:v>
                </c:pt>
                <c:pt idx="1841">
                  <c:v>1719</c:v>
                </c:pt>
                <c:pt idx="1842">
                  <c:v>1720</c:v>
                </c:pt>
                <c:pt idx="1843">
                  <c:v>1721</c:v>
                </c:pt>
                <c:pt idx="1844">
                  <c:v>1722</c:v>
                </c:pt>
                <c:pt idx="1845">
                  <c:v>1723</c:v>
                </c:pt>
                <c:pt idx="1846">
                  <c:v>1724</c:v>
                </c:pt>
                <c:pt idx="1847">
                  <c:v>1725</c:v>
                </c:pt>
                <c:pt idx="1848">
                  <c:v>1726</c:v>
                </c:pt>
                <c:pt idx="1849">
                  <c:v>1727</c:v>
                </c:pt>
                <c:pt idx="1850">
                  <c:v>1728</c:v>
                </c:pt>
                <c:pt idx="1851">
                  <c:v>1729</c:v>
                </c:pt>
                <c:pt idx="1852">
                  <c:v>1730</c:v>
                </c:pt>
                <c:pt idx="1853">
                  <c:v>1731</c:v>
                </c:pt>
                <c:pt idx="1854">
                  <c:v>1732</c:v>
                </c:pt>
                <c:pt idx="1855">
                  <c:v>1733</c:v>
                </c:pt>
                <c:pt idx="1856">
                  <c:v>1734</c:v>
                </c:pt>
                <c:pt idx="1857">
                  <c:v>1735</c:v>
                </c:pt>
                <c:pt idx="1858">
                  <c:v>1736</c:v>
                </c:pt>
                <c:pt idx="1859">
                  <c:v>1737</c:v>
                </c:pt>
                <c:pt idx="1860">
                  <c:v>1738</c:v>
                </c:pt>
                <c:pt idx="1861">
                  <c:v>1739</c:v>
                </c:pt>
                <c:pt idx="1862">
                  <c:v>1740</c:v>
                </c:pt>
                <c:pt idx="1863">
                  <c:v>1741</c:v>
                </c:pt>
                <c:pt idx="1864">
                  <c:v>1742</c:v>
                </c:pt>
                <c:pt idx="1865">
                  <c:v>1743</c:v>
                </c:pt>
                <c:pt idx="1866">
                  <c:v>1744</c:v>
                </c:pt>
                <c:pt idx="1867">
                  <c:v>1745</c:v>
                </c:pt>
                <c:pt idx="1868">
                  <c:v>1746</c:v>
                </c:pt>
                <c:pt idx="1869">
                  <c:v>1747</c:v>
                </c:pt>
                <c:pt idx="1870">
                  <c:v>1748</c:v>
                </c:pt>
                <c:pt idx="1871">
                  <c:v>1749</c:v>
                </c:pt>
                <c:pt idx="1872">
                  <c:v>1750</c:v>
                </c:pt>
                <c:pt idx="1873">
                  <c:v>1751</c:v>
                </c:pt>
                <c:pt idx="1874">
                  <c:v>1752</c:v>
                </c:pt>
                <c:pt idx="1875">
                  <c:v>1753</c:v>
                </c:pt>
                <c:pt idx="1876">
                  <c:v>1754</c:v>
                </c:pt>
                <c:pt idx="1877">
                  <c:v>1755</c:v>
                </c:pt>
                <c:pt idx="1878">
                  <c:v>1756</c:v>
                </c:pt>
                <c:pt idx="1879">
                  <c:v>1757</c:v>
                </c:pt>
                <c:pt idx="1880">
                  <c:v>1758</c:v>
                </c:pt>
                <c:pt idx="1881">
                  <c:v>1759</c:v>
                </c:pt>
                <c:pt idx="1882">
                  <c:v>1760</c:v>
                </c:pt>
                <c:pt idx="1883">
                  <c:v>1761</c:v>
                </c:pt>
                <c:pt idx="1884">
                  <c:v>1762</c:v>
                </c:pt>
                <c:pt idx="1885">
                  <c:v>1763</c:v>
                </c:pt>
                <c:pt idx="1886">
                  <c:v>1764</c:v>
                </c:pt>
                <c:pt idx="1887">
                  <c:v>1765</c:v>
                </c:pt>
                <c:pt idx="1888">
                  <c:v>1766</c:v>
                </c:pt>
                <c:pt idx="1889">
                  <c:v>1767</c:v>
                </c:pt>
                <c:pt idx="1890">
                  <c:v>1768</c:v>
                </c:pt>
                <c:pt idx="1891">
                  <c:v>1769</c:v>
                </c:pt>
                <c:pt idx="1892">
                  <c:v>1770</c:v>
                </c:pt>
                <c:pt idx="1893">
                  <c:v>1771</c:v>
                </c:pt>
                <c:pt idx="1894">
                  <c:v>1772</c:v>
                </c:pt>
                <c:pt idx="1895">
                  <c:v>1773</c:v>
                </c:pt>
                <c:pt idx="1896">
                  <c:v>1774</c:v>
                </c:pt>
                <c:pt idx="1897">
                  <c:v>1775</c:v>
                </c:pt>
                <c:pt idx="1898">
                  <c:v>1776</c:v>
                </c:pt>
                <c:pt idx="1899">
                  <c:v>1777</c:v>
                </c:pt>
                <c:pt idx="1900">
                  <c:v>1778</c:v>
                </c:pt>
                <c:pt idx="1901">
                  <c:v>1779</c:v>
                </c:pt>
                <c:pt idx="1902">
                  <c:v>1780</c:v>
                </c:pt>
                <c:pt idx="1903">
                  <c:v>1781</c:v>
                </c:pt>
                <c:pt idx="1904">
                  <c:v>1782</c:v>
                </c:pt>
                <c:pt idx="1905">
                  <c:v>1783</c:v>
                </c:pt>
                <c:pt idx="1906">
                  <c:v>1784</c:v>
                </c:pt>
                <c:pt idx="1907">
                  <c:v>1785</c:v>
                </c:pt>
                <c:pt idx="1908">
                  <c:v>1786</c:v>
                </c:pt>
                <c:pt idx="1909">
                  <c:v>1787</c:v>
                </c:pt>
                <c:pt idx="1910">
                  <c:v>1788</c:v>
                </c:pt>
                <c:pt idx="1911">
                  <c:v>1789</c:v>
                </c:pt>
                <c:pt idx="1912">
                  <c:v>1790</c:v>
                </c:pt>
                <c:pt idx="1913">
                  <c:v>1791</c:v>
                </c:pt>
                <c:pt idx="1914">
                  <c:v>1792</c:v>
                </c:pt>
                <c:pt idx="1915">
                  <c:v>1793</c:v>
                </c:pt>
                <c:pt idx="1916">
                  <c:v>1794</c:v>
                </c:pt>
                <c:pt idx="1917">
                  <c:v>1795</c:v>
                </c:pt>
                <c:pt idx="1918">
                  <c:v>1796</c:v>
                </c:pt>
                <c:pt idx="1919">
                  <c:v>1797</c:v>
                </c:pt>
                <c:pt idx="1920">
                  <c:v>1798</c:v>
                </c:pt>
                <c:pt idx="1921">
                  <c:v>1799</c:v>
                </c:pt>
                <c:pt idx="1922">
                  <c:v>1800</c:v>
                </c:pt>
                <c:pt idx="1923">
                  <c:v>1801</c:v>
                </c:pt>
                <c:pt idx="1924">
                  <c:v>1802</c:v>
                </c:pt>
                <c:pt idx="1925">
                  <c:v>1803</c:v>
                </c:pt>
                <c:pt idx="1926">
                  <c:v>1804</c:v>
                </c:pt>
                <c:pt idx="1927">
                  <c:v>1805</c:v>
                </c:pt>
                <c:pt idx="1928">
                  <c:v>1806</c:v>
                </c:pt>
                <c:pt idx="1929">
                  <c:v>1807</c:v>
                </c:pt>
                <c:pt idx="1930">
                  <c:v>1808</c:v>
                </c:pt>
                <c:pt idx="1931">
                  <c:v>1809</c:v>
                </c:pt>
                <c:pt idx="1932">
                  <c:v>1810</c:v>
                </c:pt>
                <c:pt idx="1933">
                  <c:v>1811</c:v>
                </c:pt>
                <c:pt idx="1934">
                  <c:v>1812</c:v>
                </c:pt>
                <c:pt idx="1935">
                  <c:v>1813</c:v>
                </c:pt>
                <c:pt idx="1936">
                  <c:v>1814</c:v>
                </c:pt>
                <c:pt idx="1937">
                  <c:v>1815</c:v>
                </c:pt>
                <c:pt idx="1938">
                  <c:v>1816</c:v>
                </c:pt>
                <c:pt idx="1939">
                  <c:v>1817</c:v>
                </c:pt>
                <c:pt idx="1940">
                  <c:v>1818</c:v>
                </c:pt>
                <c:pt idx="1941">
                  <c:v>1819</c:v>
                </c:pt>
                <c:pt idx="1942">
                  <c:v>1820</c:v>
                </c:pt>
                <c:pt idx="1943">
                  <c:v>1821</c:v>
                </c:pt>
                <c:pt idx="1944">
                  <c:v>1822</c:v>
                </c:pt>
                <c:pt idx="1945">
                  <c:v>1823</c:v>
                </c:pt>
                <c:pt idx="1946">
                  <c:v>1824</c:v>
                </c:pt>
                <c:pt idx="1947">
                  <c:v>1825</c:v>
                </c:pt>
                <c:pt idx="1948">
                  <c:v>1826</c:v>
                </c:pt>
                <c:pt idx="1949">
                  <c:v>1827</c:v>
                </c:pt>
                <c:pt idx="1950">
                  <c:v>1828</c:v>
                </c:pt>
                <c:pt idx="1951">
                  <c:v>1829</c:v>
                </c:pt>
                <c:pt idx="1952">
                  <c:v>1830</c:v>
                </c:pt>
                <c:pt idx="1953">
                  <c:v>1831</c:v>
                </c:pt>
                <c:pt idx="1954">
                  <c:v>1832</c:v>
                </c:pt>
                <c:pt idx="1955">
                  <c:v>1833</c:v>
                </c:pt>
                <c:pt idx="1956">
                  <c:v>1834</c:v>
                </c:pt>
                <c:pt idx="1957">
                  <c:v>1835</c:v>
                </c:pt>
                <c:pt idx="1958">
                  <c:v>1836</c:v>
                </c:pt>
                <c:pt idx="1959">
                  <c:v>1837</c:v>
                </c:pt>
                <c:pt idx="1960">
                  <c:v>1838</c:v>
                </c:pt>
                <c:pt idx="1961">
                  <c:v>1839</c:v>
                </c:pt>
                <c:pt idx="1962">
                  <c:v>1840</c:v>
                </c:pt>
                <c:pt idx="1963">
                  <c:v>1841</c:v>
                </c:pt>
                <c:pt idx="1964">
                  <c:v>1842</c:v>
                </c:pt>
                <c:pt idx="1965">
                  <c:v>1843</c:v>
                </c:pt>
                <c:pt idx="1966">
                  <c:v>1844</c:v>
                </c:pt>
                <c:pt idx="1967">
                  <c:v>1845</c:v>
                </c:pt>
                <c:pt idx="1968">
                  <c:v>1846</c:v>
                </c:pt>
                <c:pt idx="1969">
                  <c:v>1847</c:v>
                </c:pt>
                <c:pt idx="1970">
                  <c:v>1848</c:v>
                </c:pt>
                <c:pt idx="1971">
                  <c:v>1849</c:v>
                </c:pt>
                <c:pt idx="1972">
                  <c:v>1850</c:v>
                </c:pt>
                <c:pt idx="1973">
                  <c:v>1851</c:v>
                </c:pt>
                <c:pt idx="1974">
                  <c:v>1852</c:v>
                </c:pt>
                <c:pt idx="1975">
                  <c:v>1853</c:v>
                </c:pt>
                <c:pt idx="1976">
                  <c:v>1854</c:v>
                </c:pt>
                <c:pt idx="1977">
                  <c:v>1855</c:v>
                </c:pt>
                <c:pt idx="1978">
                  <c:v>1856</c:v>
                </c:pt>
                <c:pt idx="1979">
                  <c:v>1857</c:v>
                </c:pt>
                <c:pt idx="1980">
                  <c:v>1858</c:v>
                </c:pt>
              </c:strCache>
            </c:strRef>
          </c:xVal>
          <c:yVal>
            <c:numRef>
              <c:f>Polypropylene1!$B:$B</c:f>
              <c:numCache>
                <c:formatCode>General</c:formatCode>
                <c:ptCount val="1048576"/>
                <c:pt idx="0">
                  <c:v>0</c:v>
                </c:pt>
                <c:pt idx="1">
                  <c:v>0</c:v>
                </c:pt>
                <c:pt idx="2">
                  <c:v>5.3007408393789115</c:v>
                </c:pt>
                <c:pt idx="3">
                  <c:v>20.145846743759002</c:v>
                </c:pt>
                <c:pt idx="4">
                  <c:v>13.596451727032999</c:v>
                </c:pt>
                <c:pt idx="5">
                  <c:v>7.7054951523255797</c:v>
                </c:pt>
                <c:pt idx="6">
                  <c:v>8.0306584069205691</c:v>
                </c:pt>
                <c:pt idx="7">
                  <c:v>8.4330502837998189</c:v>
                </c:pt>
                <c:pt idx="8">
                  <c:v>-1.67101963704121</c:v>
                </c:pt>
                <c:pt idx="9">
                  <c:v>9.5793592314848528</c:v>
                </c:pt>
                <c:pt idx="10">
                  <c:v>-3.9654630609355599</c:v>
                </c:pt>
                <c:pt idx="11">
                  <c:v>6.9419931207693502</c:v>
                </c:pt>
                <c:pt idx="12">
                  <c:v>19.282807429518531</c:v>
                </c:pt>
                <c:pt idx="13">
                  <c:v>4.7719797907517112</c:v>
                </c:pt>
                <c:pt idx="14">
                  <c:v>6.7241931194663955</c:v>
                </c:pt>
                <c:pt idx="15">
                  <c:v>17.749404776357586</c:v>
                </c:pt>
                <c:pt idx="16">
                  <c:v>6.4478518073440796</c:v>
                </c:pt>
                <c:pt idx="17">
                  <c:v>14.112558039616404</c:v>
                </c:pt>
                <c:pt idx="18">
                  <c:v>28.256920883808988</c:v>
                </c:pt>
                <c:pt idx="19">
                  <c:v>19.719334923597</c:v>
                </c:pt>
                <c:pt idx="20">
                  <c:v>6.5263421417996534</c:v>
                </c:pt>
                <c:pt idx="21">
                  <c:v>9.2746709621738628</c:v>
                </c:pt>
                <c:pt idx="22">
                  <c:v>9.0588807337467596</c:v>
                </c:pt>
                <c:pt idx="23">
                  <c:v>9.0578770301164102</c:v>
                </c:pt>
                <c:pt idx="24">
                  <c:v>9.0963554366934485</c:v>
                </c:pt>
                <c:pt idx="25">
                  <c:v>9.1913741961654036</c:v>
                </c:pt>
                <c:pt idx="26">
                  <c:v>9.0476763040135033</c:v>
                </c:pt>
                <c:pt idx="27">
                  <c:v>-7.4807149708419285</c:v>
                </c:pt>
                <c:pt idx="28">
                  <c:v>-6.3627108707856737</c:v>
                </c:pt>
                <c:pt idx="29">
                  <c:v>-5.1275607627661417</c:v>
                </c:pt>
                <c:pt idx="30">
                  <c:v>-4.0591242798598275</c:v>
                </c:pt>
                <c:pt idx="31">
                  <c:v>-2.8534150334564257</c:v>
                </c:pt>
                <c:pt idx="32">
                  <c:v>-17.276087927743188</c:v>
                </c:pt>
                <c:pt idx="33">
                  <c:v>6.5879704291921799</c:v>
                </c:pt>
                <c:pt idx="34">
                  <c:v>9.9470902284921685</c:v>
                </c:pt>
                <c:pt idx="35">
                  <c:v>-1.8201865347925434</c:v>
                </c:pt>
                <c:pt idx="36">
                  <c:v>-2.9429789357385423</c:v>
                </c:pt>
                <c:pt idx="37">
                  <c:v>-4.1311092271288095</c:v>
                </c:pt>
                <c:pt idx="38">
                  <c:v>-5.2968115872700086</c:v>
                </c:pt>
                <c:pt idx="39">
                  <c:v>-6.1893444631627501</c:v>
                </c:pt>
                <c:pt idx="40">
                  <c:v>-1.7446444574707898</c:v>
                </c:pt>
                <c:pt idx="41">
                  <c:v>-31.440765427890636</c:v>
                </c:pt>
                <c:pt idx="42">
                  <c:v>-59.064054492645027</c:v>
                </c:pt>
                <c:pt idx="43">
                  <c:v>-55.968239912235312</c:v>
                </c:pt>
                <c:pt idx="44">
                  <c:v>-54.861113601912194</c:v>
                </c:pt>
                <c:pt idx="45">
                  <c:v>-56.571601350740089</c:v>
                </c:pt>
                <c:pt idx="46">
                  <c:v>-54.194509143641199</c:v>
                </c:pt>
                <c:pt idx="47">
                  <c:v>14.288368748990157</c:v>
                </c:pt>
                <c:pt idx="48">
                  <c:v>-3.1866510414339499</c:v>
                </c:pt>
                <c:pt idx="49">
                  <c:v>7.0175633715593797</c:v>
                </c:pt>
                <c:pt idx="50">
                  <c:v>-5.3571099011345602</c:v>
                </c:pt>
                <c:pt idx="51">
                  <c:v>-10.135365058713299</c:v>
                </c:pt>
                <c:pt idx="52">
                  <c:v>-68.627089752117882</c:v>
                </c:pt>
                <c:pt idx="53">
                  <c:v>-126.376320483103</c:v>
                </c:pt>
                <c:pt idx="54">
                  <c:v>-45.634878610906803</c:v>
                </c:pt>
                <c:pt idx="55">
                  <c:v>-38.820095052462236</c:v>
                </c:pt>
                <c:pt idx="56">
                  <c:v>-39.7497016560541</c:v>
                </c:pt>
                <c:pt idx="57">
                  <c:v>-37.039494334491103</c:v>
                </c:pt>
                <c:pt idx="58">
                  <c:v>-36.673871608574864</c:v>
                </c:pt>
                <c:pt idx="59">
                  <c:v>-7.1327178093272057</c:v>
                </c:pt>
                <c:pt idx="60">
                  <c:v>23.880261265398701</c:v>
                </c:pt>
                <c:pt idx="61">
                  <c:v>19.038724270752258</c:v>
                </c:pt>
                <c:pt idx="62">
                  <c:v>11.305594472410116</c:v>
                </c:pt>
                <c:pt idx="63">
                  <c:v>18.349280276315067</c:v>
                </c:pt>
                <c:pt idx="64">
                  <c:v>25.257184510642801</c:v>
                </c:pt>
                <c:pt idx="65">
                  <c:v>11.707652932738799</c:v>
                </c:pt>
                <c:pt idx="66">
                  <c:v>24.652992462480931</c:v>
                </c:pt>
                <c:pt idx="67">
                  <c:v>24.490583324816505</c:v>
                </c:pt>
                <c:pt idx="68">
                  <c:v>24.278584382109262</c:v>
                </c:pt>
                <c:pt idx="69">
                  <c:v>23.940605361644</c:v>
                </c:pt>
                <c:pt idx="70">
                  <c:v>24.946415277348489</c:v>
                </c:pt>
                <c:pt idx="71">
                  <c:v>43.282850441165301</c:v>
                </c:pt>
                <c:pt idx="72">
                  <c:v>32.055358879559613</c:v>
                </c:pt>
                <c:pt idx="73">
                  <c:v>-6.7853323938644801</c:v>
                </c:pt>
                <c:pt idx="74">
                  <c:v>-4.2229136545319665</c:v>
                </c:pt>
                <c:pt idx="75">
                  <c:v>-1.90504925689385</c:v>
                </c:pt>
                <c:pt idx="76">
                  <c:v>6.3352519038486701</c:v>
                </c:pt>
                <c:pt idx="77">
                  <c:v>14.477984308565118</c:v>
                </c:pt>
                <c:pt idx="78">
                  <c:v>22.219599320036288</c:v>
                </c:pt>
                <c:pt idx="79">
                  <c:v>7.8535963624570755</c:v>
                </c:pt>
                <c:pt idx="80">
                  <c:v>-1.8522413712475401</c:v>
                </c:pt>
                <c:pt idx="81">
                  <c:v>32.328794572828912</c:v>
                </c:pt>
                <c:pt idx="82">
                  <c:v>23.457920869878201</c:v>
                </c:pt>
                <c:pt idx="83">
                  <c:v>14.975906289374118</c:v>
                </c:pt>
                <c:pt idx="84">
                  <c:v>-40.690232231421845</c:v>
                </c:pt>
                <c:pt idx="85">
                  <c:v>-32.402381734784598</c:v>
                </c:pt>
                <c:pt idx="86">
                  <c:v>-24.038609427017299</c:v>
                </c:pt>
                <c:pt idx="87">
                  <c:v>-16.000453509575763</c:v>
                </c:pt>
                <c:pt idx="88">
                  <c:v>-49.229117830871445</c:v>
                </c:pt>
                <c:pt idx="89">
                  <c:v>-16.559472181263502</c:v>
                </c:pt>
                <c:pt idx="90">
                  <c:v>-16.748485991725943</c:v>
                </c:pt>
                <c:pt idx="91">
                  <c:v>-17.026754132909499</c:v>
                </c:pt>
                <c:pt idx="92">
                  <c:v>-17.534321704523599</c:v>
                </c:pt>
                <c:pt idx="93">
                  <c:v>-17.948306842724215</c:v>
                </c:pt>
                <c:pt idx="94">
                  <c:v>-40.592000724753603</c:v>
                </c:pt>
                <c:pt idx="95">
                  <c:v>-45.232043197805012</c:v>
                </c:pt>
                <c:pt idx="96">
                  <c:v>-47.231423457274389</c:v>
                </c:pt>
                <c:pt idx="97">
                  <c:v>-40.645430675331902</c:v>
                </c:pt>
                <c:pt idx="98">
                  <c:v>10.429714177832604</c:v>
                </c:pt>
                <c:pt idx="99">
                  <c:v>-6.5165078124612945</c:v>
                </c:pt>
                <c:pt idx="100">
                  <c:v>33.985446054067594</c:v>
                </c:pt>
                <c:pt idx="101">
                  <c:v>15.83078683778564</c:v>
                </c:pt>
                <c:pt idx="102">
                  <c:v>11.092345536955802</c:v>
                </c:pt>
                <c:pt idx="103">
                  <c:v>-1.5741298927493674</c:v>
                </c:pt>
                <c:pt idx="104">
                  <c:v>-6.6877802992036797</c:v>
                </c:pt>
                <c:pt idx="105">
                  <c:v>8.8194679787378547</c:v>
                </c:pt>
                <c:pt idx="106">
                  <c:v>11.5893833896336</c:v>
                </c:pt>
                <c:pt idx="107">
                  <c:v>4.98356471128844</c:v>
                </c:pt>
                <c:pt idx="108">
                  <c:v>-1.6306804034464701</c:v>
                </c:pt>
                <c:pt idx="109">
                  <c:v>8.7177326917553497</c:v>
                </c:pt>
                <c:pt idx="110">
                  <c:v>11.145723895432999</c:v>
                </c:pt>
                <c:pt idx="111">
                  <c:v>9.4483779858833863</c:v>
                </c:pt>
                <c:pt idx="112">
                  <c:v>7.8958374315591699</c:v>
                </c:pt>
                <c:pt idx="113">
                  <c:v>8.8727929085050388</c:v>
                </c:pt>
                <c:pt idx="114">
                  <c:v>9.8682028428576096</c:v>
                </c:pt>
                <c:pt idx="115">
                  <c:v>-1.29914785539616</c:v>
                </c:pt>
                <c:pt idx="116">
                  <c:v>7.6887752080028795</c:v>
                </c:pt>
                <c:pt idx="117">
                  <c:v>-5.3549846484617776</c:v>
                </c:pt>
                <c:pt idx="118">
                  <c:v>2.0118593193905823</c:v>
                </c:pt>
                <c:pt idx="119">
                  <c:v>9.2583029216335326</c:v>
                </c:pt>
                <c:pt idx="120">
                  <c:v>4.6240633063821202</c:v>
                </c:pt>
                <c:pt idx="121">
                  <c:v>-0.70008492950506696</c:v>
                </c:pt>
                <c:pt idx="122">
                  <c:v>-5.8625187832516801</c:v>
                </c:pt>
                <c:pt idx="123">
                  <c:v>21.212847892876599</c:v>
                </c:pt>
                <c:pt idx="124">
                  <c:v>10.340954775615501</c:v>
                </c:pt>
                <c:pt idx="125">
                  <c:v>-1.5709578554970001</c:v>
                </c:pt>
                <c:pt idx="126">
                  <c:v>0.81989114480974501</c:v>
                </c:pt>
                <c:pt idx="127">
                  <c:v>10.093436298600832</c:v>
                </c:pt>
                <c:pt idx="128">
                  <c:v>4.6820341088294057</c:v>
                </c:pt>
                <c:pt idx="129">
                  <c:v>-0.764516261139494</c:v>
                </c:pt>
                <c:pt idx="130">
                  <c:v>-6.4725779207662395</c:v>
                </c:pt>
                <c:pt idx="131">
                  <c:v>7.9024337854764024</c:v>
                </c:pt>
                <c:pt idx="132">
                  <c:v>14.3702688449228</c:v>
                </c:pt>
                <c:pt idx="133">
                  <c:v>28.486129451341558</c:v>
                </c:pt>
                <c:pt idx="134">
                  <c:v>0.59518487998240888</c:v>
                </c:pt>
                <c:pt idx="135">
                  <c:v>-2.9298876440014001</c:v>
                </c:pt>
                <c:pt idx="136">
                  <c:v>-6.4468351311551304</c:v>
                </c:pt>
                <c:pt idx="137">
                  <c:v>7.8722600655742401</c:v>
                </c:pt>
                <c:pt idx="138">
                  <c:v>-11.7918873893782</c:v>
                </c:pt>
                <c:pt idx="139">
                  <c:v>-1.9465912022285998</c:v>
                </c:pt>
                <c:pt idx="140">
                  <c:v>-6.5525476128003497</c:v>
                </c:pt>
                <c:pt idx="141">
                  <c:v>-1.6971578200465844</c:v>
                </c:pt>
                <c:pt idx="142">
                  <c:v>-16.095309139756189</c:v>
                </c:pt>
                <c:pt idx="143">
                  <c:v>-6.3164798763075645</c:v>
                </c:pt>
                <c:pt idx="144">
                  <c:v>-1.8166017056900898</c:v>
                </c:pt>
                <c:pt idx="145">
                  <c:v>2.0186138932162767</c:v>
                </c:pt>
                <c:pt idx="146">
                  <c:v>6.0415309205704117</c:v>
                </c:pt>
                <c:pt idx="147">
                  <c:v>9.762301475459898</c:v>
                </c:pt>
                <c:pt idx="148">
                  <c:v>-15.472222391829016</c:v>
                </c:pt>
                <c:pt idx="149">
                  <c:v>-1.5678837973203077</c:v>
                </c:pt>
                <c:pt idx="150">
                  <c:v>-3.718507602112378</c:v>
                </c:pt>
                <c:pt idx="151">
                  <c:v>-5.8456417412129902</c:v>
                </c:pt>
                <c:pt idx="152">
                  <c:v>-8.0510171783558402</c:v>
                </c:pt>
                <c:pt idx="153">
                  <c:v>-10.315426235063134</c:v>
                </c:pt>
                <c:pt idx="154">
                  <c:v>-8.4819642694796595</c:v>
                </c:pt>
                <c:pt idx="155">
                  <c:v>-7.3801103807218098</c:v>
                </c:pt>
                <c:pt idx="156">
                  <c:v>-5.84873628842203</c:v>
                </c:pt>
                <c:pt idx="157">
                  <c:v>-11.505948807082016</c:v>
                </c:pt>
                <c:pt idx="158">
                  <c:v>-16.67880012448574</c:v>
                </c:pt>
                <c:pt idx="159">
                  <c:v>-22.887216384458501</c:v>
                </c:pt>
                <c:pt idx="160">
                  <c:v>6.7602708332413997</c:v>
                </c:pt>
                <c:pt idx="161">
                  <c:v>0.43798362374462918</c:v>
                </c:pt>
                <c:pt idx="162">
                  <c:v>-1.761038110064898</c:v>
                </c:pt>
                <c:pt idx="163">
                  <c:v>-6.3377341635652407</c:v>
                </c:pt>
                <c:pt idx="164">
                  <c:v>7.1285151352902876</c:v>
                </c:pt>
                <c:pt idx="165">
                  <c:v>9.7068611909352889</c:v>
                </c:pt>
                <c:pt idx="166">
                  <c:v>7.3891889175298298</c:v>
                </c:pt>
                <c:pt idx="167">
                  <c:v>-6.4674997907177003</c:v>
                </c:pt>
                <c:pt idx="168">
                  <c:v>7.6502969266594265</c:v>
                </c:pt>
                <c:pt idx="169">
                  <c:v>10.525323566155301</c:v>
                </c:pt>
                <c:pt idx="170">
                  <c:v>22.680655293275287</c:v>
                </c:pt>
                <c:pt idx="171">
                  <c:v>10.018412581530598</c:v>
                </c:pt>
                <c:pt idx="172">
                  <c:v>13.439194696181715</c:v>
                </c:pt>
                <c:pt idx="173">
                  <c:v>16.927785092762289</c:v>
                </c:pt>
                <c:pt idx="174">
                  <c:v>7.9143710093800097</c:v>
                </c:pt>
                <c:pt idx="175">
                  <c:v>3.0743319638339899</c:v>
                </c:pt>
                <c:pt idx="176">
                  <c:v>-1.923876136878552</c:v>
                </c:pt>
                <c:pt idx="177">
                  <c:v>10.116620144275798</c:v>
                </c:pt>
                <c:pt idx="178">
                  <c:v>-1.9650537644469535</c:v>
                </c:pt>
                <c:pt idx="179">
                  <c:v>4.1027175959052045</c:v>
                </c:pt>
                <c:pt idx="180">
                  <c:v>10.0021954993544</c:v>
                </c:pt>
                <c:pt idx="181">
                  <c:v>1.7472398510956479</c:v>
                </c:pt>
                <c:pt idx="182">
                  <c:v>-6.1585581583470708</c:v>
                </c:pt>
                <c:pt idx="183">
                  <c:v>29.628474555643599</c:v>
                </c:pt>
                <c:pt idx="184">
                  <c:v>9.529482910323722</c:v>
                </c:pt>
                <c:pt idx="185">
                  <c:v>29.356637086806899</c:v>
                </c:pt>
                <c:pt idx="186">
                  <c:v>9.22700163736123</c:v>
                </c:pt>
                <c:pt idx="187">
                  <c:v>5.5986435912632491</c:v>
                </c:pt>
                <c:pt idx="188">
                  <c:v>1.96378261121098</c:v>
                </c:pt>
                <c:pt idx="189">
                  <c:v>-1.74453092413246</c:v>
                </c:pt>
                <c:pt idx="190">
                  <c:v>2.6102295101521999</c:v>
                </c:pt>
                <c:pt idx="191">
                  <c:v>6.9587749302929485</c:v>
                </c:pt>
                <c:pt idx="192">
                  <c:v>9.082548614867612</c:v>
                </c:pt>
                <c:pt idx="193">
                  <c:v>7.0192702811002814</c:v>
                </c:pt>
                <c:pt idx="194">
                  <c:v>8.1329543970647027</c:v>
                </c:pt>
                <c:pt idx="195">
                  <c:v>9.4305718904168359</c:v>
                </c:pt>
                <c:pt idx="196">
                  <c:v>3.9365614636038733</c:v>
                </c:pt>
                <c:pt idx="197">
                  <c:v>-1.6580085665903137</c:v>
                </c:pt>
                <c:pt idx="198">
                  <c:v>-6.1105867891346302</c:v>
                </c:pt>
                <c:pt idx="199">
                  <c:v>9.6758026801388759</c:v>
                </c:pt>
                <c:pt idx="200">
                  <c:v>7.485203844009928</c:v>
                </c:pt>
                <c:pt idx="201">
                  <c:v>2.9584992220062798</c:v>
                </c:pt>
                <c:pt idx="202">
                  <c:v>-1.74805535848647</c:v>
                </c:pt>
                <c:pt idx="203">
                  <c:v>-3.8902629296240323</c:v>
                </c:pt>
                <c:pt idx="204">
                  <c:v>-6.1037168058668865</c:v>
                </c:pt>
                <c:pt idx="205">
                  <c:v>9.5007085833400691</c:v>
                </c:pt>
                <c:pt idx="206">
                  <c:v>14.6184301486359</c:v>
                </c:pt>
                <c:pt idx="207">
                  <c:v>19.209280487641202</c:v>
                </c:pt>
                <c:pt idx="208">
                  <c:v>8.6588956890602606</c:v>
                </c:pt>
                <c:pt idx="209">
                  <c:v>5.1222069052796799</c:v>
                </c:pt>
                <c:pt idx="210">
                  <c:v>1.65086573584511</c:v>
                </c:pt>
                <c:pt idx="211">
                  <c:v>-2.0922700107629901</c:v>
                </c:pt>
                <c:pt idx="212">
                  <c:v>-5.700811390733139</c:v>
                </c:pt>
                <c:pt idx="213">
                  <c:v>1.7282641172624562</c:v>
                </c:pt>
                <c:pt idx="214">
                  <c:v>9.1427386613800685</c:v>
                </c:pt>
                <c:pt idx="215">
                  <c:v>9.5340857048709609</c:v>
                </c:pt>
                <c:pt idx="216">
                  <c:v>9.6053172449233593</c:v>
                </c:pt>
                <c:pt idx="217">
                  <c:v>9.7880481519148521</c:v>
                </c:pt>
                <c:pt idx="218">
                  <c:v>9.9881856620403902</c:v>
                </c:pt>
                <c:pt idx="219">
                  <c:v>9.7497222428306589</c:v>
                </c:pt>
                <c:pt idx="220">
                  <c:v>-6.2571629639635198</c:v>
                </c:pt>
                <c:pt idx="221">
                  <c:v>9.5941556411204623</c:v>
                </c:pt>
                <c:pt idx="222">
                  <c:v>9.3023073882342207</c:v>
                </c:pt>
                <c:pt idx="223">
                  <c:v>9.4314175571474479</c:v>
                </c:pt>
                <c:pt idx="224">
                  <c:v>9.1976302083137291</c:v>
                </c:pt>
                <c:pt idx="225">
                  <c:v>9.1479745403844639</c:v>
                </c:pt>
                <c:pt idx="226">
                  <c:v>6.7916539006790524</c:v>
                </c:pt>
                <c:pt idx="227">
                  <c:v>8.5316506102560279</c:v>
                </c:pt>
                <c:pt idx="228">
                  <c:v>18.542352404157889</c:v>
                </c:pt>
                <c:pt idx="229">
                  <c:v>8.6844407538789294</c:v>
                </c:pt>
                <c:pt idx="230">
                  <c:v>19.042347426520262</c:v>
                </c:pt>
                <c:pt idx="231">
                  <c:v>16.145039960184189</c:v>
                </c:pt>
                <c:pt idx="232">
                  <c:v>12.5425493808729</c:v>
                </c:pt>
                <c:pt idx="233">
                  <c:v>9.0033732575419396</c:v>
                </c:pt>
                <c:pt idx="234">
                  <c:v>13.610687831117104</c:v>
                </c:pt>
                <c:pt idx="235">
                  <c:v>18.011180472875701</c:v>
                </c:pt>
                <c:pt idx="236">
                  <c:v>22.452711299240502</c:v>
                </c:pt>
                <c:pt idx="237">
                  <c:v>9.4122422899534701</c:v>
                </c:pt>
                <c:pt idx="238">
                  <c:v>5.8945109223943675</c:v>
                </c:pt>
                <c:pt idx="239">
                  <c:v>2.4317441833867157</c:v>
                </c:pt>
                <c:pt idx="240">
                  <c:v>-1.4540538298436028</c:v>
                </c:pt>
                <c:pt idx="241">
                  <c:v>10.107421397591398</c:v>
                </c:pt>
                <c:pt idx="242">
                  <c:v>13.803643431616599</c:v>
                </c:pt>
                <c:pt idx="243">
                  <c:v>17.103119461537286</c:v>
                </c:pt>
                <c:pt idx="244">
                  <c:v>-5.9084179708015796</c:v>
                </c:pt>
                <c:pt idx="245">
                  <c:v>5.8444940123939375</c:v>
                </c:pt>
                <c:pt idx="246">
                  <c:v>17.765837280955562</c:v>
                </c:pt>
                <c:pt idx="247">
                  <c:v>10.650161450838198</c:v>
                </c:pt>
                <c:pt idx="248">
                  <c:v>6.07300135880861</c:v>
                </c:pt>
                <c:pt idx="249">
                  <c:v>1.32659393212003</c:v>
                </c:pt>
                <c:pt idx="250">
                  <c:v>-2.7198359866831177</c:v>
                </c:pt>
                <c:pt idx="251">
                  <c:v>-6.6937808365633957</c:v>
                </c:pt>
                <c:pt idx="252">
                  <c:v>294.53195652282051</c:v>
                </c:pt>
                <c:pt idx="253">
                  <c:v>46.785850718455805</c:v>
                </c:pt>
                <c:pt idx="254">
                  <c:v>-2.1798872307160799</c:v>
                </c:pt>
                <c:pt idx="255">
                  <c:v>30.367957062105205</c:v>
                </c:pt>
                <c:pt idx="256">
                  <c:v>9.7425618831377179</c:v>
                </c:pt>
                <c:pt idx="257">
                  <c:v>-1.7644603192150499</c:v>
                </c:pt>
                <c:pt idx="258">
                  <c:v>-6.71584385910477</c:v>
                </c:pt>
                <c:pt idx="259">
                  <c:v>-2.02570418189184</c:v>
                </c:pt>
                <c:pt idx="260">
                  <c:v>-7.5981103749957217</c:v>
                </c:pt>
                <c:pt idx="261">
                  <c:v>-13.174942255928116</c:v>
                </c:pt>
                <c:pt idx="262">
                  <c:v>-18.635527250347586</c:v>
                </c:pt>
                <c:pt idx="263">
                  <c:v>-24.534599416238098</c:v>
                </c:pt>
                <c:pt idx="264">
                  <c:v>7.4135738459513103</c:v>
                </c:pt>
                <c:pt idx="265">
                  <c:v>-6.4901666803897404</c:v>
                </c:pt>
                <c:pt idx="266">
                  <c:v>-2.0571410502753444</c:v>
                </c:pt>
                <c:pt idx="267">
                  <c:v>3.3374188743402557</c:v>
                </c:pt>
                <c:pt idx="268">
                  <c:v>8.6352516999557185</c:v>
                </c:pt>
                <c:pt idx="269">
                  <c:v>14.245028096390298</c:v>
                </c:pt>
                <c:pt idx="270">
                  <c:v>17.6241978253172</c:v>
                </c:pt>
                <c:pt idx="271">
                  <c:v>-6.419472804982858</c:v>
                </c:pt>
                <c:pt idx="272">
                  <c:v>10.4110079777158</c:v>
                </c:pt>
                <c:pt idx="273">
                  <c:v>-2.3409763945037656</c:v>
                </c:pt>
                <c:pt idx="274">
                  <c:v>10.460968294200002</c:v>
                </c:pt>
                <c:pt idx="275">
                  <c:v>8.8569668700559543</c:v>
                </c:pt>
                <c:pt idx="276">
                  <c:v>10.635644248659816</c:v>
                </c:pt>
                <c:pt idx="277">
                  <c:v>11.628211619029299</c:v>
                </c:pt>
                <c:pt idx="278">
                  <c:v>23.562329710205347</c:v>
                </c:pt>
                <c:pt idx="279">
                  <c:v>26.686499467148199</c:v>
                </c:pt>
                <c:pt idx="280">
                  <c:v>25.270540374724735</c:v>
                </c:pt>
                <c:pt idx="281">
                  <c:v>1.5574872976957999</c:v>
                </c:pt>
                <c:pt idx="282">
                  <c:v>-5.9766897115867401</c:v>
                </c:pt>
                <c:pt idx="283">
                  <c:v>-0.94518601468721497</c:v>
                </c:pt>
                <c:pt idx="284">
                  <c:v>11.487455195489618</c:v>
                </c:pt>
                <c:pt idx="285">
                  <c:v>11.895005508947825</c:v>
                </c:pt>
                <c:pt idx="286">
                  <c:v>11.787098450552481</c:v>
                </c:pt>
                <c:pt idx="287">
                  <c:v>12.327670674058799</c:v>
                </c:pt>
                <c:pt idx="288">
                  <c:v>12.061702579842118</c:v>
                </c:pt>
                <c:pt idx="289">
                  <c:v>12.0372830960449</c:v>
                </c:pt>
                <c:pt idx="290">
                  <c:v>12.4044183005502</c:v>
                </c:pt>
                <c:pt idx="291">
                  <c:v>12.168136366705316</c:v>
                </c:pt>
                <c:pt idx="292">
                  <c:v>24.715688421846639</c:v>
                </c:pt>
                <c:pt idx="293">
                  <c:v>17.102828992744531</c:v>
                </c:pt>
                <c:pt idx="294">
                  <c:v>-6.5160218527734095</c:v>
                </c:pt>
                <c:pt idx="295">
                  <c:v>-16.488734051029315</c:v>
                </c:pt>
                <c:pt idx="296">
                  <c:v>-72.847407324694672</c:v>
                </c:pt>
                <c:pt idx="297">
                  <c:v>47.961897849544798</c:v>
                </c:pt>
                <c:pt idx="298">
                  <c:v>10.823955561443302</c:v>
                </c:pt>
                <c:pt idx="299">
                  <c:v>0.81580753545082763</c:v>
                </c:pt>
                <c:pt idx="300">
                  <c:v>-1.6599083489350599</c:v>
                </c:pt>
                <c:pt idx="301">
                  <c:v>-6.4662375536860495</c:v>
                </c:pt>
                <c:pt idx="302">
                  <c:v>-11.240316140225998</c:v>
                </c:pt>
                <c:pt idx="303">
                  <c:v>-1.77766000499026</c:v>
                </c:pt>
                <c:pt idx="304">
                  <c:v>-15.740788683820583</c:v>
                </c:pt>
                <c:pt idx="305">
                  <c:v>-10.5583058698688</c:v>
                </c:pt>
                <c:pt idx="306">
                  <c:v>-15.445428664292798</c:v>
                </c:pt>
                <c:pt idx="307">
                  <c:v>-6.4053356913326311</c:v>
                </c:pt>
                <c:pt idx="308">
                  <c:v>0.3526251013733025</c:v>
                </c:pt>
                <c:pt idx="309">
                  <c:v>-6.5682318952525724</c:v>
                </c:pt>
                <c:pt idx="310">
                  <c:v>6.9439807752765796</c:v>
                </c:pt>
                <c:pt idx="311">
                  <c:v>3.4082640916825402</c:v>
                </c:pt>
                <c:pt idx="312">
                  <c:v>5.0223903987662202E-2</c:v>
                </c:pt>
                <c:pt idx="313">
                  <c:v>9.5548960612708402</c:v>
                </c:pt>
                <c:pt idx="314">
                  <c:v>-11.217068236001399</c:v>
                </c:pt>
                <c:pt idx="315">
                  <c:v>-9.1119933930167125</c:v>
                </c:pt>
                <c:pt idx="316">
                  <c:v>-7.0539210599084106</c:v>
                </c:pt>
                <c:pt idx="317">
                  <c:v>-2.64318242793424</c:v>
                </c:pt>
                <c:pt idx="318">
                  <c:v>14.159928871287002</c:v>
                </c:pt>
                <c:pt idx="319">
                  <c:v>5.7971433845878702</c:v>
                </c:pt>
                <c:pt idx="320">
                  <c:v>-2.6623851790379995</c:v>
                </c:pt>
                <c:pt idx="321">
                  <c:v>7.0726180804525711</c:v>
                </c:pt>
                <c:pt idx="322">
                  <c:v>7.6851067624722385</c:v>
                </c:pt>
                <c:pt idx="323">
                  <c:v>8.2832044796332092</c:v>
                </c:pt>
                <c:pt idx="324">
                  <c:v>8.9738791841795909</c:v>
                </c:pt>
                <c:pt idx="325">
                  <c:v>20.416169395495199</c:v>
                </c:pt>
                <c:pt idx="326">
                  <c:v>9.0961816442483308</c:v>
                </c:pt>
                <c:pt idx="327">
                  <c:v>6.8891126082253917</c:v>
                </c:pt>
                <c:pt idx="328">
                  <c:v>9.0466663506481027</c:v>
                </c:pt>
                <c:pt idx="329">
                  <c:v>11.069128165862399</c:v>
                </c:pt>
                <c:pt idx="330">
                  <c:v>12.899854007914016</c:v>
                </c:pt>
                <c:pt idx="331">
                  <c:v>8.3167769957076683</c:v>
                </c:pt>
                <c:pt idx="332">
                  <c:v>18.128067969525286</c:v>
                </c:pt>
                <c:pt idx="333">
                  <c:v>13.358480965628118</c:v>
                </c:pt>
                <c:pt idx="334">
                  <c:v>8.0690650111820048</c:v>
                </c:pt>
                <c:pt idx="335">
                  <c:v>14.084815058832</c:v>
                </c:pt>
                <c:pt idx="336">
                  <c:v>7.6467290163278498</c:v>
                </c:pt>
                <c:pt idx="337">
                  <c:v>3.6759522300144667</c:v>
                </c:pt>
                <c:pt idx="338">
                  <c:v>-0.29651473733789718</c:v>
                </c:pt>
                <c:pt idx="339">
                  <c:v>7.2341544871270145</c:v>
                </c:pt>
                <c:pt idx="340">
                  <c:v>-6.6143766059895498E-2</c:v>
                </c:pt>
                <c:pt idx="341">
                  <c:v>-2.0356713599722198</c:v>
                </c:pt>
                <c:pt idx="342">
                  <c:v>-0.17471975468459999</c:v>
                </c:pt>
                <c:pt idx="343">
                  <c:v>-2.1584899284463099</c:v>
                </c:pt>
                <c:pt idx="344">
                  <c:v>-6.133648075473908</c:v>
                </c:pt>
                <c:pt idx="345">
                  <c:v>-2.0779519436301799</c:v>
                </c:pt>
                <c:pt idx="346">
                  <c:v>-0.92191027613996102</c:v>
                </c:pt>
                <c:pt idx="347">
                  <c:v>3.9578227728797162E-2</c:v>
                </c:pt>
                <c:pt idx="348">
                  <c:v>-2.10819474081912</c:v>
                </c:pt>
                <c:pt idx="349">
                  <c:v>5.9150577813348901</c:v>
                </c:pt>
                <c:pt idx="350">
                  <c:v>14.4056441213518</c:v>
                </c:pt>
                <c:pt idx="351">
                  <c:v>23.234385666640332</c:v>
                </c:pt>
                <c:pt idx="352">
                  <c:v>-6.8955317428794096</c:v>
                </c:pt>
                <c:pt idx="353">
                  <c:v>10.176397030892501</c:v>
                </c:pt>
                <c:pt idx="354">
                  <c:v>14.493053887809404</c:v>
                </c:pt>
                <c:pt idx="355">
                  <c:v>18.594657240437499</c:v>
                </c:pt>
                <c:pt idx="356">
                  <c:v>22.926128955222289</c:v>
                </c:pt>
                <c:pt idx="357">
                  <c:v>10.2645156953051</c:v>
                </c:pt>
                <c:pt idx="358">
                  <c:v>-1.85992794894084</c:v>
                </c:pt>
                <c:pt idx="359">
                  <c:v>7.9774739212826979</c:v>
                </c:pt>
                <c:pt idx="360">
                  <c:v>-6.3092237485345501</c:v>
                </c:pt>
                <c:pt idx="361">
                  <c:v>4.5309078212823897</c:v>
                </c:pt>
                <c:pt idx="362">
                  <c:v>15.743101023120383</c:v>
                </c:pt>
                <c:pt idx="363">
                  <c:v>18.248426599916336</c:v>
                </c:pt>
                <c:pt idx="364">
                  <c:v>10.602872052364599</c:v>
                </c:pt>
                <c:pt idx="365">
                  <c:v>8.2353197331682004</c:v>
                </c:pt>
                <c:pt idx="366">
                  <c:v>21.969617560950489</c:v>
                </c:pt>
                <c:pt idx="367">
                  <c:v>10.402416630623032</c:v>
                </c:pt>
                <c:pt idx="368">
                  <c:v>14.744959166419081</c:v>
                </c:pt>
                <c:pt idx="369">
                  <c:v>10.272506439371318</c:v>
                </c:pt>
                <c:pt idx="370">
                  <c:v>4.5696904426363503</c:v>
                </c:pt>
                <c:pt idx="371">
                  <c:v>-1.05615234932418</c:v>
                </c:pt>
                <c:pt idx="372">
                  <c:v>10.972897328746232</c:v>
                </c:pt>
                <c:pt idx="373">
                  <c:v>10.570634391346328</c:v>
                </c:pt>
                <c:pt idx="374">
                  <c:v>10.4893957886013</c:v>
                </c:pt>
                <c:pt idx="375">
                  <c:v>10.768964158032601</c:v>
                </c:pt>
                <c:pt idx="376">
                  <c:v>10.945694335764632</c:v>
                </c:pt>
                <c:pt idx="377">
                  <c:v>25.545381999536588</c:v>
                </c:pt>
                <c:pt idx="378">
                  <c:v>11.4667687906396</c:v>
                </c:pt>
                <c:pt idx="379">
                  <c:v>9.2217855041359993</c:v>
                </c:pt>
                <c:pt idx="380">
                  <c:v>12.818271289620299</c:v>
                </c:pt>
                <c:pt idx="381">
                  <c:v>16.551325426374198</c:v>
                </c:pt>
                <c:pt idx="382">
                  <c:v>8.2966749544547405</c:v>
                </c:pt>
                <c:pt idx="383">
                  <c:v>-0.64304469537461251</c:v>
                </c:pt>
                <c:pt idx="384">
                  <c:v>-9.7116896474870593</c:v>
                </c:pt>
                <c:pt idx="385">
                  <c:v>-17.899448445067002</c:v>
                </c:pt>
                <c:pt idx="386">
                  <c:v>-13.46681075013</c:v>
                </c:pt>
                <c:pt idx="387">
                  <c:v>8.0481566223074488</c:v>
                </c:pt>
                <c:pt idx="388">
                  <c:v>-13.299816363418699</c:v>
                </c:pt>
                <c:pt idx="389">
                  <c:v>-17.881400983726486</c:v>
                </c:pt>
                <c:pt idx="390">
                  <c:v>-10.667837527049024</c:v>
                </c:pt>
                <c:pt idx="391">
                  <c:v>-2.1366084469245656</c:v>
                </c:pt>
                <c:pt idx="392">
                  <c:v>-14.9713393462198</c:v>
                </c:pt>
                <c:pt idx="393">
                  <c:v>8.3414510056799696</c:v>
                </c:pt>
                <c:pt idx="394">
                  <c:v>10.433900270285616</c:v>
                </c:pt>
                <c:pt idx="395">
                  <c:v>22.0640320548424</c:v>
                </c:pt>
                <c:pt idx="396">
                  <c:v>15.760661920641498</c:v>
                </c:pt>
                <c:pt idx="397">
                  <c:v>11.136941962114385</c:v>
                </c:pt>
                <c:pt idx="398">
                  <c:v>14.367980998194918</c:v>
                </c:pt>
                <c:pt idx="399">
                  <c:v>18.13865405692</c:v>
                </c:pt>
                <c:pt idx="400">
                  <c:v>23.417776616927402</c:v>
                </c:pt>
                <c:pt idx="401">
                  <c:v>16.651868668948268</c:v>
                </c:pt>
                <c:pt idx="402">
                  <c:v>10.807927561795101</c:v>
                </c:pt>
                <c:pt idx="403">
                  <c:v>8.1644954117149524</c:v>
                </c:pt>
                <c:pt idx="404">
                  <c:v>-6.2274734622381596</c:v>
                </c:pt>
                <c:pt idx="405">
                  <c:v>2.2160547758786797</c:v>
                </c:pt>
                <c:pt idx="406">
                  <c:v>11.200999689365904</c:v>
                </c:pt>
                <c:pt idx="407">
                  <c:v>10.386132857813628</c:v>
                </c:pt>
                <c:pt idx="408">
                  <c:v>9.5479450174578488</c:v>
                </c:pt>
                <c:pt idx="409">
                  <c:v>8.9128666934690308</c:v>
                </c:pt>
                <c:pt idx="410">
                  <c:v>8.2885003262922687</c:v>
                </c:pt>
                <c:pt idx="411">
                  <c:v>-2.1703894692053902</c:v>
                </c:pt>
                <c:pt idx="412">
                  <c:v>4.1202469792721486</c:v>
                </c:pt>
                <c:pt idx="413">
                  <c:v>10.6603488728845</c:v>
                </c:pt>
                <c:pt idx="414">
                  <c:v>9.6214396280948105</c:v>
                </c:pt>
                <c:pt idx="415">
                  <c:v>9.155002209221129</c:v>
                </c:pt>
                <c:pt idx="416">
                  <c:v>8.3969122655780293</c:v>
                </c:pt>
                <c:pt idx="417">
                  <c:v>7.7856282025168291</c:v>
                </c:pt>
                <c:pt idx="418">
                  <c:v>14.9367431255959</c:v>
                </c:pt>
                <c:pt idx="419">
                  <c:v>9.7199197433253079</c:v>
                </c:pt>
                <c:pt idx="420">
                  <c:v>16.885612904807147</c:v>
                </c:pt>
                <c:pt idx="421">
                  <c:v>23.444189666189963</c:v>
                </c:pt>
                <c:pt idx="422">
                  <c:v>-35.096104781862394</c:v>
                </c:pt>
                <c:pt idx="423">
                  <c:v>-37.148765948857573</c:v>
                </c:pt>
                <c:pt idx="424">
                  <c:v>-39.429235874873363</c:v>
                </c:pt>
                <c:pt idx="425">
                  <c:v>-41.974399556262888</c:v>
                </c:pt>
                <c:pt idx="426">
                  <c:v>-31.3975534784079</c:v>
                </c:pt>
                <c:pt idx="427">
                  <c:v>-32.193380901706298</c:v>
                </c:pt>
                <c:pt idx="428">
                  <c:v>-33.713834343935602</c:v>
                </c:pt>
                <c:pt idx="429">
                  <c:v>-26.451392913392187</c:v>
                </c:pt>
                <c:pt idx="430">
                  <c:v>-38.451713017070702</c:v>
                </c:pt>
                <c:pt idx="431">
                  <c:v>-2.4720593541927256</c:v>
                </c:pt>
                <c:pt idx="432">
                  <c:v>3.0147451406786256</c:v>
                </c:pt>
                <c:pt idx="433">
                  <c:v>9.1078378162567528</c:v>
                </c:pt>
                <c:pt idx="434">
                  <c:v>3.1609485168013545</c:v>
                </c:pt>
                <c:pt idx="435">
                  <c:v>-2.6312823966708456</c:v>
                </c:pt>
                <c:pt idx="436">
                  <c:v>16.336378996589001</c:v>
                </c:pt>
                <c:pt idx="437">
                  <c:v>9.0474877203284993</c:v>
                </c:pt>
                <c:pt idx="438">
                  <c:v>6.6035231728018502</c:v>
                </c:pt>
                <c:pt idx="439">
                  <c:v>8.8640621796816728</c:v>
                </c:pt>
                <c:pt idx="440">
                  <c:v>14.5407720121163</c:v>
                </c:pt>
                <c:pt idx="441">
                  <c:v>20.503234852780359</c:v>
                </c:pt>
                <c:pt idx="442">
                  <c:v>14.366005063473199</c:v>
                </c:pt>
                <c:pt idx="443">
                  <c:v>8.7819525541443202</c:v>
                </c:pt>
                <c:pt idx="444">
                  <c:v>2.9622287460604499</c:v>
                </c:pt>
                <c:pt idx="445">
                  <c:v>-2.4936372885292299</c:v>
                </c:pt>
                <c:pt idx="446">
                  <c:v>-51.727822143427964</c:v>
                </c:pt>
                <c:pt idx="447">
                  <c:v>22.1452055536963</c:v>
                </c:pt>
                <c:pt idx="448">
                  <c:v>19.627221385972899</c:v>
                </c:pt>
                <c:pt idx="449">
                  <c:v>8.8353410432857107</c:v>
                </c:pt>
                <c:pt idx="450">
                  <c:v>-2.6333843649911612</c:v>
                </c:pt>
                <c:pt idx="451">
                  <c:v>19.272618679802289</c:v>
                </c:pt>
                <c:pt idx="452">
                  <c:v>6.3576454770925697</c:v>
                </c:pt>
                <c:pt idx="453">
                  <c:v>-2.55543825957694</c:v>
                </c:pt>
                <c:pt idx="454">
                  <c:v>-4.7380731425369724</c:v>
                </c:pt>
                <c:pt idx="455">
                  <c:v>-7.032659169563269</c:v>
                </c:pt>
                <c:pt idx="456">
                  <c:v>6.6059655182629307</c:v>
                </c:pt>
                <c:pt idx="457">
                  <c:v>-2.6762266153129302</c:v>
                </c:pt>
                <c:pt idx="458">
                  <c:v>-12.39608669496524</c:v>
                </c:pt>
                <c:pt idx="459">
                  <c:v>9.8294841933668113</c:v>
                </c:pt>
                <c:pt idx="460">
                  <c:v>13.838956767793183</c:v>
                </c:pt>
                <c:pt idx="461">
                  <c:v>17.908873498673199</c:v>
                </c:pt>
                <c:pt idx="462">
                  <c:v>10.164590067733499</c:v>
                </c:pt>
                <c:pt idx="463">
                  <c:v>2.5078271238107877</c:v>
                </c:pt>
                <c:pt idx="464">
                  <c:v>-5.2395009002954485</c:v>
                </c:pt>
                <c:pt idx="465">
                  <c:v>-13.1985195981374</c:v>
                </c:pt>
                <c:pt idx="466">
                  <c:v>8.0453902585942227</c:v>
                </c:pt>
                <c:pt idx="467">
                  <c:v>10.6896000606281</c:v>
                </c:pt>
                <c:pt idx="468">
                  <c:v>8.1234522762346462</c:v>
                </c:pt>
                <c:pt idx="469">
                  <c:v>-2.6636173591032501</c:v>
                </c:pt>
                <c:pt idx="470">
                  <c:v>-12.997283559037006</c:v>
                </c:pt>
                <c:pt idx="471">
                  <c:v>-17.043347302367135</c:v>
                </c:pt>
                <c:pt idx="472">
                  <c:v>-2.3416646563893</c:v>
                </c:pt>
                <c:pt idx="473">
                  <c:v>10.039402633639504</c:v>
                </c:pt>
                <c:pt idx="474">
                  <c:v>10.1395922275775</c:v>
                </c:pt>
                <c:pt idx="475">
                  <c:v>10.03619991863</c:v>
                </c:pt>
                <c:pt idx="476">
                  <c:v>9.9986158774280067</c:v>
                </c:pt>
                <c:pt idx="477">
                  <c:v>9.9471310883200879</c:v>
                </c:pt>
                <c:pt idx="478">
                  <c:v>14.787344274494204</c:v>
                </c:pt>
                <c:pt idx="479">
                  <c:v>18.012948726905432</c:v>
                </c:pt>
                <c:pt idx="480">
                  <c:v>10.388453695443616</c:v>
                </c:pt>
                <c:pt idx="481">
                  <c:v>-2.198571041482265</c:v>
                </c:pt>
                <c:pt idx="482">
                  <c:v>10.850877756537304</c:v>
                </c:pt>
                <c:pt idx="483">
                  <c:v>10.784046344512699</c:v>
                </c:pt>
                <c:pt idx="484">
                  <c:v>10.893415236155418</c:v>
                </c:pt>
                <c:pt idx="485">
                  <c:v>10.478647802564016</c:v>
                </c:pt>
                <c:pt idx="486">
                  <c:v>10.4881028478787</c:v>
                </c:pt>
                <c:pt idx="487">
                  <c:v>23.158605154969099</c:v>
                </c:pt>
                <c:pt idx="488">
                  <c:v>10.703462466797999</c:v>
                </c:pt>
                <c:pt idx="489">
                  <c:v>8.0962906100842567</c:v>
                </c:pt>
                <c:pt idx="490">
                  <c:v>10.437868731433698</c:v>
                </c:pt>
                <c:pt idx="491">
                  <c:v>34.353535365994496</c:v>
                </c:pt>
                <c:pt idx="492">
                  <c:v>40.320751555286904</c:v>
                </c:pt>
                <c:pt idx="493">
                  <c:v>46.570862687190527</c:v>
                </c:pt>
                <c:pt idx="494">
                  <c:v>17.123054817225899</c:v>
                </c:pt>
                <c:pt idx="495">
                  <c:v>9.8448674791785589</c:v>
                </c:pt>
                <c:pt idx="496">
                  <c:v>5.0513686906746278</c:v>
                </c:pt>
                <c:pt idx="497">
                  <c:v>0.213534874270108</c:v>
                </c:pt>
                <c:pt idx="498">
                  <c:v>-4.5711805828145424</c:v>
                </c:pt>
                <c:pt idx="499">
                  <c:v>-9.4070293063403092</c:v>
                </c:pt>
                <c:pt idx="500">
                  <c:v>-16.0648067941794</c:v>
                </c:pt>
                <c:pt idx="501">
                  <c:v>-11.8880035034254</c:v>
                </c:pt>
                <c:pt idx="502">
                  <c:v>-7.1091873684744895</c:v>
                </c:pt>
                <c:pt idx="503">
                  <c:v>14.712864568988316</c:v>
                </c:pt>
                <c:pt idx="504">
                  <c:v>-18.135433384047602</c:v>
                </c:pt>
                <c:pt idx="505">
                  <c:v>-7.6260705117445955</c:v>
                </c:pt>
                <c:pt idx="506">
                  <c:v>-17.907650040821864</c:v>
                </c:pt>
                <c:pt idx="507">
                  <c:v>-7.8700363796139685</c:v>
                </c:pt>
                <c:pt idx="508">
                  <c:v>-3.969552286931</c:v>
                </c:pt>
                <c:pt idx="509">
                  <c:v>-0.16781985307950301</c:v>
                </c:pt>
                <c:pt idx="510">
                  <c:v>-2.8067781263114067</c:v>
                </c:pt>
                <c:pt idx="511">
                  <c:v>-6.3567602919070314</c:v>
                </c:pt>
                <c:pt idx="512">
                  <c:v>-9.8848085117577291</c:v>
                </c:pt>
                <c:pt idx="513">
                  <c:v>-13.088303342203398</c:v>
                </c:pt>
                <c:pt idx="514">
                  <c:v>-7.9362647609420911</c:v>
                </c:pt>
                <c:pt idx="515">
                  <c:v>-18.1075049128772</c:v>
                </c:pt>
                <c:pt idx="516">
                  <c:v>6.2366041442777114</c:v>
                </c:pt>
                <c:pt idx="517">
                  <c:v>7.6564924881492198</c:v>
                </c:pt>
                <c:pt idx="518">
                  <c:v>11.783251666116882</c:v>
                </c:pt>
                <c:pt idx="519">
                  <c:v>13.320352063512098</c:v>
                </c:pt>
                <c:pt idx="520">
                  <c:v>18.425522801617824</c:v>
                </c:pt>
                <c:pt idx="521">
                  <c:v>5.9561117934564001</c:v>
                </c:pt>
                <c:pt idx="522">
                  <c:v>18.116895286284656</c:v>
                </c:pt>
                <c:pt idx="523">
                  <c:v>18.04157777109863</c:v>
                </c:pt>
                <c:pt idx="524">
                  <c:v>18.389759860118087</c:v>
                </c:pt>
                <c:pt idx="525">
                  <c:v>17.770881815773802</c:v>
                </c:pt>
                <c:pt idx="526">
                  <c:v>17.883452391232687</c:v>
                </c:pt>
                <c:pt idx="527">
                  <c:v>18.299717442905862</c:v>
                </c:pt>
                <c:pt idx="528">
                  <c:v>18.037140249935863</c:v>
                </c:pt>
                <c:pt idx="529">
                  <c:v>19.065890323063886</c:v>
                </c:pt>
                <c:pt idx="530">
                  <c:v>17.926139975725199</c:v>
                </c:pt>
                <c:pt idx="531">
                  <c:v>21.936427320729862</c:v>
                </c:pt>
                <c:pt idx="532">
                  <c:v>9.4086590613140491</c:v>
                </c:pt>
                <c:pt idx="533">
                  <c:v>29.557536517725662</c:v>
                </c:pt>
                <c:pt idx="534">
                  <c:v>8.9182452029932495</c:v>
                </c:pt>
                <c:pt idx="535">
                  <c:v>22.745124533184658</c:v>
                </c:pt>
                <c:pt idx="536">
                  <c:v>21.398087725861501</c:v>
                </c:pt>
                <c:pt idx="537">
                  <c:v>21.307444469581199</c:v>
                </c:pt>
                <c:pt idx="538">
                  <c:v>16.748229314704663</c:v>
                </c:pt>
                <c:pt idx="539">
                  <c:v>12.589442897984828</c:v>
                </c:pt>
                <c:pt idx="540">
                  <c:v>8.4414189565746707</c:v>
                </c:pt>
                <c:pt idx="541">
                  <c:v>12.736950113248099</c:v>
                </c:pt>
                <c:pt idx="542">
                  <c:v>-2.6984071415573161</c:v>
                </c:pt>
                <c:pt idx="543">
                  <c:v>8.2812093334915939</c:v>
                </c:pt>
                <c:pt idx="544">
                  <c:v>-2.6843831492723469</c:v>
                </c:pt>
                <c:pt idx="545">
                  <c:v>6.7432961096159802</c:v>
                </c:pt>
                <c:pt idx="546">
                  <c:v>-2.7570411045688656</c:v>
                </c:pt>
                <c:pt idx="547">
                  <c:v>-1.6993565817990319</c:v>
                </c:pt>
                <c:pt idx="548">
                  <c:v>-0.58395998966162199</c:v>
                </c:pt>
                <c:pt idx="549">
                  <c:v>6.4189165117078817</c:v>
                </c:pt>
                <c:pt idx="550">
                  <c:v>-2.7612066626252201</c:v>
                </c:pt>
                <c:pt idx="551">
                  <c:v>6.5763403898746171</c:v>
                </c:pt>
                <c:pt idx="552">
                  <c:v>-1.61927522024832</c:v>
                </c:pt>
                <c:pt idx="553">
                  <c:v>-10.105682905874222</c:v>
                </c:pt>
                <c:pt idx="554">
                  <c:v>-7.6608940437963318</c:v>
                </c:pt>
                <c:pt idx="555">
                  <c:v>-25.406330908357162</c:v>
                </c:pt>
                <c:pt idx="556">
                  <c:v>-14.154710811061918</c:v>
                </c:pt>
                <c:pt idx="557">
                  <c:v>-2.84828206622654</c:v>
                </c:pt>
                <c:pt idx="558">
                  <c:v>6.4584560780703697</c:v>
                </c:pt>
                <c:pt idx="559">
                  <c:v>-36.327618756854598</c:v>
                </c:pt>
                <c:pt idx="560">
                  <c:v>-47.723103966147313</c:v>
                </c:pt>
                <c:pt idx="561">
                  <c:v>-49.807746079519795</c:v>
                </c:pt>
                <c:pt idx="562">
                  <c:v>-53.559919247591601</c:v>
                </c:pt>
                <c:pt idx="563">
                  <c:v>-56.909465681305974</c:v>
                </c:pt>
                <c:pt idx="564">
                  <c:v>-65.341876208823749</c:v>
                </c:pt>
                <c:pt idx="565">
                  <c:v>-48.704426050904999</c:v>
                </c:pt>
                <c:pt idx="566">
                  <c:v>-45.616400311832628</c:v>
                </c:pt>
                <c:pt idx="567">
                  <c:v>-44.6544123932687</c:v>
                </c:pt>
                <c:pt idx="568">
                  <c:v>-55.751382328515611</c:v>
                </c:pt>
                <c:pt idx="569">
                  <c:v>-25.503447758366363</c:v>
                </c:pt>
                <c:pt idx="570">
                  <c:v>6.9936842587222046</c:v>
                </c:pt>
                <c:pt idx="571">
                  <c:v>-4.0599516203900601</c:v>
                </c:pt>
                <c:pt idx="572">
                  <c:v>0.62366536664283112</c:v>
                </c:pt>
                <c:pt idx="573">
                  <c:v>5.3854351802899885</c:v>
                </c:pt>
                <c:pt idx="574">
                  <c:v>-5.5193212532737501</c:v>
                </c:pt>
                <c:pt idx="575">
                  <c:v>-16.755008572099189</c:v>
                </c:pt>
                <c:pt idx="576">
                  <c:v>-11.5781450041572</c:v>
                </c:pt>
                <c:pt idx="577">
                  <c:v>-7.1397964884002301</c:v>
                </c:pt>
                <c:pt idx="578">
                  <c:v>-7.1190658868468075</c:v>
                </c:pt>
                <c:pt idx="579">
                  <c:v>-7.2977186875136502</c:v>
                </c:pt>
                <c:pt idx="580">
                  <c:v>-7.5186834648786514</c:v>
                </c:pt>
                <c:pt idx="581">
                  <c:v>-6.9799592746852603</c:v>
                </c:pt>
                <c:pt idx="582">
                  <c:v>-6.5028154802791196</c:v>
                </c:pt>
                <c:pt idx="583">
                  <c:v>-11.695275098657101</c:v>
                </c:pt>
                <c:pt idx="584">
                  <c:v>-9.0040485885112598E-2</c:v>
                </c:pt>
                <c:pt idx="585">
                  <c:v>7.1025944724939345</c:v>
                </c:pt>
                <c:pt idx="586">
                  <c:v>22.424469632462262</c:v>
                </c:pt>
                <c:pt idx="587">
                  <c:v>14.4511187506069</c:v>
                </c:pt>
                <c:pt idx="588">
                  <c:v>9.7098029363019798</c:v>
                </c:pt>
                <c:pt idx="589">
                  <c:v>-7.1126106200095096</c:v>
                </c:pt>
                <c:pt idx="590">
                  <c:v>7.1457639191784601</c:v>
                </c:pt>
                <c:pt idx="591">
                  <c:v>14.2087598087851</c:v>
                </c:pt>
                <c:pt idx="592">
                  <c:v>16.714018307310798</c:v>
                </c:pt>
                <c:pt idx="593">
                  <c:v>13.238478186545771</c:v>
                </c:pt>
                <c:pt idx="594">
                  <c:v>9.7480082268263182</c:v>
                </c:pt>
                <c:pt idx="595">
                  <c:v>22.017587948410931</c:v>
                </c:pt>
                <c:pt idx="596">
                  <c:v>18.3373485519177</c:v>
                </c:pt>
                <c:pt idx="597">
                  <c:v>14.208214483515681</c:v>
                </c:pt>
                <c:pt idx="598">
                  <c:v>9.5795277592110804</c:v>
                </c:pt>
                <c:pt idx="599">
                  <c:v>-1.5055605642173799</c:v>
                </c:pt>
                <c:pt idx="600">
                  <c:v>-12.150184172251604</c:v>
                </c:pt>
                <c:pt idx="601">
                  <c:v>-22.660816354106405</c:v>
                </c:pt>
                <c:pt idx="602">
                  <c:v>-27.121340766330199</c:v>
                </c:pt>
                <c:pt idx="603">
                  <c:v>-31.852576968628988</c:v>
                </c:pt>
                <c:pt idx="604">
                  <c:v>-29.400366405303586</c:v>
                </c:pt>
                <c:pt idx="605">
                  <c:v>-26.562879366141363</c:v>
                </c:pt>
                <c:pt idx="606">
                  <c:v>15.514819569347306</c:v>
                </c:pt>
                <c:pt idx="607">
                  <c:v>19.692497258606988</c:v>
                </c:pt>
                <c:pt idx="608">
                  <c:v>19.7874841764501</c:v>
                </c:pt>
                <c:pt idx="609">
                  <c:v>20.073129519170489</c:v>
                </c:pt>
                <c:pt idx="610">
                  <c:v>20.739618529444801</c:v>
                </c:pt>
                <c:pt idx="611">
                  <c:v>8.6970105852402408</c:v>
                </c:pt>
                <c:pt idx="612">
                  <c:v>-17.076403049264886</c:v>
                </c:pt>
                <c:pt idx="613">
                  <c:v>-41.605381402904001</c:v>
                </c:pt>
                <c:pt idx="614">
                  <c:v>-31.196141097482531</c:v>
                </c:pt>
                <c:pt idx="615">
                  <c:v>-32.408122974254873</c:v>
                </c:pt>
                <c:pt idx="616">
                  <c:v>-21.876460584125489</c:v>
                </c:pt>
                <c:pt idx="617">
                  <c:v>-33.0308977024889</c:v>
                </c:pt>
                <c:pt idx="618">
                  <c:v>-38.605974866267594</c:v>
                </c:pt>
                <c:pt idx="619">
                  <c:v>-44.309290512770801</c:v>
                </c:pt>
                <c:pt idx="620">
                  <c:v>-49.199689420673536</c:v>
                </c:pt>
                <c:pt idx="621">
                  <c:v>-55.129716922890573</c:v>
                </c:pt>
                <c:pt idx="622">
                  <c:v>-47.141664763207963</c:v>
                </c:pt>
                <c:pt idx="623">
                  <c:v>-55.619987453348315</c:v>
                </c:pt>
                <c:pt idx="624">
                  <c:v>-18.233141033862289</c:v>
                </c:pt>
                <c:pt idx="625">
                  <c:v>-14.159200353882104</c:v>
                </c:pt>
                <c:pt idx="626">
                  <c:v>-10.0581526101778</c:v>
                </c:pt>
                <c:pt idx="627">
                  <c:v>-7.3102434610251814</c:v>
                </c:pt>
                <c:pt idx="628">
                  <c:v>-9.8685364338381287</c:v>
                </c:pt>
                <c:pt idx="629">
                  <c:v>-12.068438830380416</c:v>
                </c:pt>
                <c:pt idx="630">
                  <c:v>23.211313080656005</c:v>
                </c:pt>
                <c:pt idx="631">
                  <c:v>33.366727858645945</c:v>
                </c:pt>
                <c:pt idx="632">
                  <c:v>16.345219945313662</c:v>
                </c:pt>
                <c:pt idx="633">
                  <c:v>24.207623414794099</c:v>
                </c:pt>
                <c:pt idx="634">
                  <c:v>17.146823845034799</c:v>
                </c:pt>
                <c:pt idx="635">
                  <c:v>9.2651848309401768</c:v>
                </c:pt>
                <c:pt idx="636">
                  <c:v>11.392663372007116</c:v>
                </c:pt>
                <c:pt idx="637">
                  <c:v>4.7416479622602701</c:v>
                </c:pt>
                <c:pt idx="638">
                  <c:v>-1.55911450375722</c:v>
                </c:pt>
                <c:pt idx="639">
                  <c:v>11.461671906344099</c:v>
                </c:pt>
                <c:pt idx="640">
                  <c:v>2.5265453884634477</c:v>
                </c:pt>
                <c:pt idx="641">
                  <c:v>-6.1858333894904085</c:v>
                </c:pt>
                <c:pt idx="642">
                  <c:v>8.9171636312940699</c:v>
                </c:pt>
                <c:pt idx="643">
                  <c:v>-6.3442482130053897</c:v>
                </c:pt>
                <c:pt idx="644">
                  <c:v>10.8711977737516</c:v>
                </c:pt>
                <c:pt idx="645">
                  <c:v>25.11692130040694</c:v>
                </c:pt>
                <c:pt idx="646">
                  <c:v>22.432711317770487</c:v>
                </c:pt>
                <c:pt idx="647">
                  <c:v>10.285444223713226</c:v>
                </c:pt>
                <c:pt idx="648">
                  <c:v>-2.758777663577336</c:v>
                </c:pt>
                <c:pt idx="649">
                  <c:v>13.3507587417261</c:v>
                </c:pt>
                <c:pt idx="650">
                  <c:v>6.4660940448992203</c:v>
                </c:pt>
                <c:pt idx="651">
                  <c:v>1.4979928443229098</c:v>
                </c:pt>
                <c:pt idx="652">
                  <c:v>-3.9194627834992333</c:v>
                </c:pt>
                <c:pt idx="653">
                  <c:v>-8.1241888743352995</c:v>
                </c:pt>
                <c:pt idx="654">
                  <c:v>-16.034941598058932</c:v>
                </c:pt>
                <c:pt idx="655">
                  <c:v>-8.4624668377288152</c:v>
                </c:pt>
                <c:pt idx="656">
                  <c:v>-13.417568362911698</c:v>
                </c:pt>
                <c:pt idx="657">
                  <c:v>-4.4670998782809086</c:v>
                </c:pt>
                <c:pt idx="658">
                  <c:v>8.2864411483908889</c:v>
                </c:pt>
                <c:pt idx="659">
                  <c:v>-5.4766242653689803</c:v>
                </c:pt>
                <c:pt idx="660">
                  <c:v>8.4175080718683706</c:v>
                </c:pt>
                <c:pt idx="661">
                  <c:v>10.801478149556999</c:v>
                </c:pt>
                <c:pt idx="662">
                  <c:v>15.4601766234551</c:v>
                </c:pt>
                <c:pt idx="663">
                  <c:v>20.920829903500689</c:v>
                </c:pt>
                <c:pt idx="664">
                  <c:v>26.214596492146999</c:v>
                </c:pt>
                <c:pt idx="665">
                  <c:v>12.0380245392665</c:v>
                </c:pt>
                <c:pt idx="666">
                  <c:v>19.523331872497362</c:v>
                </c:pt>
                <c:pt idx="667">
                  <c:v>1.6128953245891</c:v>
                </c:pt>
                <c:pt idx="668">
                  <c:v>11.401448998465618</c:v>
                </c:pt>
                <c:pt idx="669">
                  <c:v>1.44203654942925</c:v>
                </c:pt>
                <c:pt idx="670">
                  <c:v>-1.0212955058456799</c:v>
                </c:pt>
                <c:pt idx="671">
                  <c:v>9.0379049900532191</c:v>
                </c:pt>
                <c:pt idx="672">
                  <c:v>1.6173038311291199</c:v>
                </c:pt>
                <c:pt idx="673">
                  <c:v>-5.79984681131653</c:v>
                </c:pt>
                <c:pt idx="674">
                  <c:v>18.739681942556899</c:v>
                </c:pt>
                <c:pt idx="675">
                  <c:v>15.456919724753099</c:v>
                </c:pt>
                <c:pt idx="676">
                  <c:v>12.8957289117727</c:v>
                </c:pt>
                <c:pt idx="677">
                  <c:v>10.136012068193699</c:v>
                </c:pt>
                <c:pt idx="678">
                  <c:v>16.993464325573086</c:v>
                </c:pt>
                <c:pt idx="679">
                  <c:v>12.8118018165391</c:v>
                </c:pt>
                <c:pt idx="680">
                  <c:v>9.3271329904273959</c:v>
                </c:pt>
                <c:pt idx="681">
                  <c:v>21.843189666069886</c:v>
                </c:pt>
                <c:pt idx="682">
                  <c:v>15.0277012491433</c:v>
                </c:pt>
                <c:pt idx="683">
                  <c:v>7.4892295789797902</c:v>
                </c:pt>
                <c:pt idx="684">
                  <c:v>8.6810154575024789</c:v>
                </c:pt>
                <c:pt idx="685">
                  <c:v>10.0959276967825</c:v>
                </c:pt>
                <c:pt idx="686">
                  <c:v>7.5902634554282491</c:v>
                </c:pt>
                <c:pt idx="687">
                  <c:v>-6.0791914678000314</c:v>
                </c:pt>
                <c:pt idx="688">
                  <c:v>10.325486099496134</c:v>
                </c:pt>
                <c:pt idx="689">
                  <c:v>-16.267127784869587</c:v>
                </c:pt>
                <c:pt idx="690">
                  <c:v>-43.747740759412487</c:v>
                </c:pt>
                <c:pt idx="691">
                  <c:v>-40.402628485418404</c:v>
                </c:pt>
                <c:pt idx="692">
                  <c:v>-35.548358258318601</c:v>
                </c:pt>
                <c:pt idx="693">
                  <c:v>-37.364808932841498</c:v>
                </c:pt>
                <c:pt idx="694">
                  <c:v>-40.362752060176888</c:v>
                </c:pt>
                <c:pt idx="695">
                  <c:v>-41.220056191018003</c:v>
                </c:pt>
                <c:pt idx="696">
                  <c:v>-44.260469712737397</c:v>
                </c:pt>
                <c:pt idx="697">
                  <c:v>-6.8616401030496812</c:v>
                </c:pt>
                <c:pt idx="698">
                  <c:v>10.260172739215699</c:v>
                </c:pt>
                <c:pt idx="699">
                  <c:v>17.873132534209162</c:v>
                </c:pt>
                <c:pt idx="700">
                  <c:v>15.105101780729401</c:v>
                </c:pt>
                <c:pt idx="701">
                  <c:v>10.224919068096485</c:v>
                </c:pt>
                <c:pt idx="702">
                  <c:v>-2.2340922954888187</c:v>
                </c:pt>
                <c:pt idx="703">
                  <c:v>7.3840485027432798</c:v>
                </c:pt>
                <c:pt idx="704">
                  <c:v>10.2354142621198</c:v>
                </c:pt>
                <c:pt idx="705">
                  <c:v>1.4586400212465425</c:v>
                </c:pt>
                <c:pt idx="706">
                  <c:v>-7.4490972381333824</c:v>
                </c:pt>
                <c:pt idx="707">
                  <c:v>23.135276615505902</c:v>
                </c:pt>
                <c:pt idx="708">
                  <c:v>18.688640876921095</c:v>
                </c:pt>
                <c:pt idx="709">
                  <c:v>14.876939888767826</c:v>
                </c:pt>
                <c:pt idx="710">
                  <c:v>10.552291376095004</c:v>
                </c:pt>
                <c:pt idx="711">
                  <c:v>23.312665001847005</c:v>
                </c:pt>
                <c:pt idx="712">
                  <c:v>-7.6447422356230001</c:v>
                </c:pt>
                <c:pt idx="713">
                  <c:v>10.358741857583022</c:v>
                </c:pt>
                <c:pt idx="714">
                  <c:v>23.331528079531889</c:v>
                </c:pt>
                <c:pt idx="715">
                  <c:v>-2.3716565934833223</c:v>
                </c:pt>
                <c:pt idx="716">
                  <c:v>-7.0860613200300104</c:v>
                </c:pt>
                <c:pt idx="717">
                  <c:v>-26.298023422755389</c:v>
                </c:pt>
                <c:pt idx="718">
                  <c:v>-9.1787404779807993</c:v>
                </c:pt>
                <c:pt idx="719">
                  <c:v>7.533279026241539</c:v>
                </c:pt>
                <c:pt idx="720">
                  <c:v>22.333759834831067</c:v>
                </c:pt>
                <c:pt idx="721">
                  <c:v>24.404794957138588</c:v>
                </c:pt>
                <c:pt idx="722">
                  <c:v>-6.9421842150159776</c:v>
                </c:pt>
                <c:pt idx="723">
                  <c:v>10.684043104672583</c:v>
                </c:pt>
                <c:pt idx="724">
                  <c:v>8.2233263607693186</c:v>
                </c:pt>
                <c:pt idx="725">
                  <c:v>11.111186122637699</c:v>
                </c:pt>
                <c:pt idx="726">
                  <c:v>10.730425756796883</c:v>
                </c:pt>
                <c:pt idx="727">
                  <c:v>10.404861943632882</c:v>
                </c:pt>
                <c:pt idx="728">
                  <c:v>9.6260413311856698</c:v>
                </c:pt>
                <c:pt idx="729">
                  <c:v>8.9773825108568293</c:v>
                </c:pt>
                <c:pt idx="730">
                  <c:v>10.066202630463406</c:v>
                </c:pt>
                <c:pt idx="731">
                  <c:v>10.982736013907646</c:v>
                </c:pt>
                <c:pt idx="732">
                  <c:v>11.499181840695501</c:v>
                </c:pt>
                <c:pt idx="733">
                  <c:v>4.6730534313164096</c:v>
                </c:pt>
                <c:pt idx="734">
                  <c:v>-1.8604405363493501</c:v>
                </c:pt>
                <c:pt idx="735">
                  <c:v>11.540868768712681</c:v>
                </c:pt>
                <c:pt idx="736">
                  <c:v>8.9427197900992894</c:v>
                </c:pt>
                <c:pt idx="737">
                  <c:v>-1.5732020589043998</c:v>
                </c:pt>
                <c:pt idx="738">
                  <c:v>22.793169894699087</c:v>
                </c:pt>
                <c:pt idx="739">
                  <c:v>18.805416245443858</c:v>
                </c:pt>
                <c:pt idx="740">
                  <c:v>14.727892460827999</c:v>
                </c:pt>
                <c:pt idx="741">
                  <c:v>10.357393371184616</c:v>
                </c:pt>
                <c:pt idx="742">
                  <c:v>7.7209344142517065</c:v>
                </c:pt>
                <c:pt idx="743">
                  <c:v>22.347613112216798</c:v>
                </c:pt>
                <c:pt idx="744">
                  <c:v>15.0776745806835</c:v>
                </c:pt>
                <c:pt idx="745">
                  <c:v>22.7439990648841</c:v>
                </c:pt>
                <c:pt idx="746">
                  <c:v>24.7009147515551</c:v>
                </c:pt>
                <c:pt idx="747">
                  <c:v>9.6717066465808195</c:v>
                </c:pt>
                <c:pt idx="748">
                  <c:v>16.766334660554786</c:v>
                </c:pt>
                <c:pt idx="749">
                  <c:v>7.9751803855872501</c:v>
                </c:pt>
                <c:pt idx="750">
                  <c:v>-1.620652065589602</c:v>
                </c:pt>
                <c:pt idx="751">
                  <c:v>7.4444205535150045</c:v>
                </c:pt>
                <c:pt idx="752">
                  <c:v>21.362573174268089</c:v>
                </c:pt>
                <c:pt idx="753">
                  <c:v>19.201120995628987</c:v>
                </c:pt>
                <c:pt idx="754">
                  <c:v>17.097132503433958</c:v>
                </c:pt>
                <c:pt idx="755">
                  <c:v>13.3802056959121</c:v>
                </c:pt>
                <c:pt idx="756">
                  <c:v>9.8238177995074007</c:v>
                </c:pt>
                <c:pt idx="757">
                  <c:v>13.906778559851602</c:v>
                </c:pt>
                <c:pt idx="758">
                  <c:v>7.3073366821218704</c:v>
                </c:pt>
                <c:pt idx="759">
                  <c:v>0.5993292652917025</c:v>
                </c:pt>
                <c:pt idx="760">
                  <c:v>9.6966539766833204</c:v>
                </c:pt>
                <c:pt idx="761">
                  <c:v>21.487060721356531</c:v>
                </c:pt>
                <c:pt idx="762">
                  <c:v>22.3874084168712</c:v>
                </c:pt>
                <c:pt idx="763">
                  <c:v>22.958886456245505</c:v>
                </c:pt>
                <c:pt idx="764">
                  <c:v>23.794227025808805</c:v>
                </c:pt>
                <c:pt idx="765">
                  <c:v>21.9493974124481</c:v>
                </c:pt>
                <c:pt idx="766">
                  <c:v>14.838993265136301</c:v>
                </c:pt>
                <c:pt idx="767">
                  <c:v>7.8345572738924645</c:v>
                </c:pt>
                <c:pt idx="768">
                  <c:v>10.260044829424022</c:v>
                </c:pt>
                <c:pt idx="769">
                  <c:v>16.153112797699631</c:v>
                </c:pt>
                <c:pt idx="770">
                  <c:v>21.415358641225389</c:v>
                </c:pt>
                <c:pt idx="771">
                  <c:v>10.019873144781998</c:v>
                </c:pt>
                <c:pt idx="772">
                  <c:v>-1.7227956228714898</c:v>
                </c:pt>
                <c:pt idx="773">
                  <c:v>-6.1450837723697918</c:v>
                </c:pt>
                <c:pt idx="774">
                  <c:v>-1.5420985071297899</c:v>
                </c:pt>
                <c:pt idx="775">
                  <c:v>3.053379249834935</c:v>
                </c:pt>
                <c:pt idx="776">
                  <c:v>7.3381874207057765</c:v>
                </c:pt>
                <c:pt idx="777">
                  <c:v>-1.5804188064611919</c:v>
                </c:pt>
                <c:pt idx="778">
                  <c:v>9.1602722854463892</c:v>
                </c:pt>
                <c:pt idx="779">
                  <c:v>-1.5919632364617899</c:v>
                </c:pt>
                <c:pt idx="780">
                  <c:v>-6.1174456921226401</c:v>
                </c:pt>
                <c:pt idx="781">
                  <c:v>0.722106386070416</c:v>
                </c:pt>
                <c:pt idx="782">
                  <c:v>7.5357293082678689</c:v>
                </c:pt>
                <c:pt idx="783">
                  <c:v>9.5280243935303659</c:v>
                </c:pt>
                <c:pt idx="784">
                  <c:v>9.0329060164408208</c:v>
                </c:pt>
                <c:pt idx="785">
                  <c:v>8.0087265057611106</c:v>
                </c:pt>
                <c:pt idx="786">
                  <c:v>7.9182996766705598</c:v>
                </c:pt>
                <c:pt idx="787">
                  <c:v>9.2860895175292999</c:v>
                </c:pt>
                <c:pt idx="788">
                  <c:v>10.376460721862218</c:v>
                </c:pt>
                <c:pt idx="789">
                  <c:v>17.544547490976189</c:v>
                </c:pt>
                <c:pt idx="790">
                  <c:v>22.225893965833102</c:v>
                </c:pt>
                <c:pt idx="791">
                  <c:v>22.503557290310699</c:v>
                </c:pt>
                <c:pt idx="792">
                  <c:v>21.762799163799762</c:v>
                </c:pt>
                <c:pt idx="793">
                  <c:v>22.179872901038301</c:v>
                </c:pt>
                <c:pt idx="794">
                  <c:v>22.365139650931319</c:v>
                </c:pt>
                <c:pt idx="795">
                  <c:v>23.001517488062799</c:v>
                </c:pt>
                <c:pt idx="796">
                  <c:v>22.6459300438522</c:v>
                </c:pt>
                <c:pt idx="797">
                  <c:v>32.222979600498164</c:v>
                </c:pt>
                <c:pt idx="798">
                  <c:v>23.812183744273899</c:v>
                </c:pt>
                <c:pt idx="799">
                  <c:v>30.402676941786247</c:v>
                </c:pt>
                <c:pt idx="800">
                  <c:v>16.719808745477305</c:v>
                </c:pt>
                <c:pt idx="801">
                  <c:v>22.155885775262639</c:v>
                </c:pt>
                <c:pt idx="802">
                  <c:v>32.134098812172113</c:v>
                </c:pt>
                <c:pt idx="803">
                  <c:v>24.758885953443901</c:v>
                </c:pt>
                <c:pt idx="804">
                  <c:v>25.029775232443502</c:v>
                </c:pt>
                <c:pt idx="805">
                  <c:v>23.725386096458902</c:v>
                </c:pt>
                <c:pt idx="806">
                  <c:v>37.020251198720011</c:v>
                </c:pt>
                <c:pt idx="807">
                  <c:v>8.3300399181586684</c:v>
                </c:pt>
                <c:pt idx="808">
                  <c:v>18.625639897404067</c:v>
                </c:pt>
                <c:pt idx="809">
                  <c:v>26.73422048039</c:v>
                </c:pt>
                <c:pt idx="810">
                  <c:v>16.6353014980739</c:v>
                </c:pt>
                <c:pt idx="811">
                  <c:v>-2.1474875230026802</c:v>
                </c:pt>
                <c:pt idx="812">
                  <c:v>-18.403985195550639</c:v>
                </c:pt>
                <c:pt idx="813">
                  <c:v>24.704278860881601</c:v>
                </c:pt>
                <c:pt idx="814">
                  <c:v>-17.515525949921759</c:v>
                </c:pt>
                <c:pt idx="815">
                  <c:v>-3.3615929078999298</c:v>
                </c:pt>
                <c:pt idx="816">
                  <c:v>10.362217009474316</c:v>
                </c:pt>
                <c:pt idx="817">
                  <c:v>-1.84326559485342</c:v>
                </c:pt>
                <c:pt idx="818">
                  <c:v>3.0790899959533977</c:v>
                </c:pt>
                <c:pt idx="819">
                  <c:v>7.7289680563060745</c:v>
                </c:pt>
                <c:pt idx="820">
                  <c:v>8.3137147973225805</c:v>
                </c:pt>
                <c:pt idx="821">
                  <c:v>8.700822697356978</c:v>
                </c:pt>
                <c:pt idx="822">
                  <c:v>9.376466886123465</c:v>
                </c:pt>
                <c:pt idx="823">
                  <c:v>0.45282191518533732</c:v>
                </c:pt>
                <c:pt idx="824">
                  <c:v>-1.8397655899591598</c:v>
                </c:pt>
                <c:pt idx="825">
                  <c:v>-14.7139305083951</c:v>
                </c:pt>
                <c:pt idx="826">
                  <c:v>-5.9791403248414889</c:v>
                </c:pt>
                <c:pt idx="827">
                  <c:v>17.074986622898344</c:v>
                </c:pt>
                <c:pt idx="828">
                  <c:v>21.504859344682931</c:v>
                </c:pt>
                <c:pt idx="829">
                  <c:v>0.66874370726868837</c:v>
                </c:pt>
                <c:pt idx="830">
                  <c:v>7.765266775998378</c:v>
                </c:pt>
                <c:pt idx="831">
                  <c:v>10.355914605429728</c:v>
                </c:pt>
                <c:pt idx="832">
                  <c:v>4.3476956304240897</c:v>
                </c:pt>
                <c:pt idx="833">
                  <c:v>-1.7855388287171299</c:v>
                </c:pt>
                <c:pt idx="834">
                  <c:v>22.077132725988999</c:v>
                </c:pt>
                <c:pt idx="835">
                  <c:v>17.164421090376699</c:v>
                </c:pt>
                <c:pt idx="836">
                  <c:v>11.415531407282922</c:v>
                </c:pt>
                <c:pt idx="837">
                  <c:v>6.2913729712956004</c:v>
                </c:pt>
                <c:pt idx="838">
                  <c:v>0.85907610522627598</c:v>
                </c:pt>
                <c:pt idx="839">
                  <c:v>10.463345573319224</c:v>
                </c:pt>
                <c:pt idx="840">
                  <c:v>4.2455577484420886</c:v>
                </c:pt>
                <c:pt idx="841">
                  <c:v>-1.7425360830220098</c:v>
                </c:pt>
                <c:pt idx="842">
                  <c:v>10.253451349092501</c:v>
                </c:pt>
                <c:pt idx="843">
                  <c:v>-1.6280003483582601</c:v>
                </c:pt>
                <c:pt idx="844">
                  <c:v>10.152425057491802</c:v>
                </c:pt>
                <c:pt idx="845">
                  <c:v>-2.7602835059820761</c:v>
                </c:pt>
                <c:pt idx="846">
                  <c:v>-15.416929915168106</c:v>
                </c:pt>
                <c:pt idx="847">
                  <c:v>-1.5271671269602425</c:v>
                </c:pt>
                <c:pt idx="848">
                  <c:v>9.6827623303993526</c:v>
                </c:pt>
                <c:pt idx="849">
                  <c:v>8.6958807751997398</c:v>
                </c:pt>
                <c:pt idx="850">
                  <c:v>7.8405644898220999</c:v>
                </c:pt>
                <c:pt idx="851">
                  <c:v>7.1761657044483504</c:v>
                </c:pt>
                <c:pt idx="852">
                  <c:v>8.3166288403279793</c:v>
                </c:pt>
                <c:pt idx="853">
                  <c:v>9.2193953220524811</c:v>
                </c:pt>
                <c:pt idx="854">
                  <c:v>6.4884308262201698</c:v>
                </c:pt>
                <c:pt idx="855">
                  <c:v>3.8711730795356267</c:v>
                </c:pt>
                <c:pt idx="856">
                  <c:v>1.3128596910944077</c:v>
                </c:pt>
                <c:pt idx="857">
                  <c:v>-1.5296836811701198</c:v>
                </c:pt>
                <c:pt idx="858">
                  <c:v>6.2605020177971396</c:v>
                </c:pt>
                <c:pt idx="859">
                  <c:v>14.102431567718716</c:v>
                </c:pt>
                <c:pt idx="860">
                  <c:v>21.870707242420959</c:v>
                </c:pt>
                <c:pt idx="861">
                  <c:v>10.444584256640626</c:v>
                </c:pt>
                <c:pt idx="862">
                  <c:v>10.081673940407798</c:v>
                </c:pt>
                <c:pt idx="863">
                  <c:v>9.6181884124143089</c:v>
                </c:pt>
                <c:pt idx="864">
                  <c:v>9.0377366942988608</c:v>
                </c:pt>
                <c:pt idx="865">
                  <c:v>8.4758696980836419</c:v>
                </c:pt>
                <c:pt idx="866">
                  <c:v>10.957244188559216</c:v>
                </c:pt>
                <c:pt idx="867">
                  <c:v>10.846580788208318</c:v>
                </c:pt>
                <c:pt idx="868">
                  <c:v>10.842283212447818</c:v>
                </c:pt>
                <c:pt idx="869">
                  <c:v>10.912871054200799</c:v>
                </c:pt>
                <c:pt idx="870">
                  <c:v>10.741682260431601</c:v>
                </c:pt>
                <c:pt idx="871">
                  <c:v>22.712353602674099</c:v>
                </c:pt>
                <c:pt idx="872">
                  <c:v>8.104470620520738</c:v>
                </c:pt>
                <c:pt idx="873">
                  <c:v>-6.7033107109351198</c:v>
                </c:pt>
                <c:pt idx="874">
                  <c:v>-4.263323992111439</c:v>
                </c:pt>
                <c:pt idx="875">
                  <c:v>-1.8915545662698401</c:v>
                </c:pt>
                <c:pt idx="876">
                  <c:v>17.947517107903863</c:v>
                </c:pt>
                <c:pt idx="877">
                  <c:v>14.1406690343312</c:v>
                </c:pt>
                <c:pt idx="878">
                  <c:v>10.5811474518989</c:v>
                </c:pt>
                <c:pt idx="879">
                  <c:v>4.6883426623391502</c:v>
                </c:pt>
                <c:pt idx="880">
                  <c:v>-0.95188735113223299</c:v>
                </c:pt>
                <c:pt idx="881">
                  <c:v>-6.3885344373130017</c:v>
                </c:pt>
                <c:pt idx="882">
                  <c:v>17.36174218043395</c:v>
                </c:pt>
                <c:pt idx="883">
                  <c:v>9.8169448672088588</c:v>
                </c:pt>
                <c:pt idx="884">
                  <c:v>7.1417207311037503</c:v>
                </c:pt>
                <c:pt idx="885">
                  <c:v>15.8379061209063</c:v>
                </c:pt>
                <c:pt idx="886">
                  <c:v>22.020988682655631</c:v>
                </c:pt>
                <c:pt idx="887">
                  <c:v>12.717827434264098</c:v>
                </c:pt>
                <c:pt idx="888">
                  <c:v>19.556206475358199</c:v>
                </c:pt>
                <c:pt idx="889">
                  <c:v>18.062831619789886</c:v>
                </c:pt>
                <c:pt idx="890">
                  <c:v>15.581726389418399</c:v>
                </c:pt>
                <c:pt idx="891">
                  <c:v>13.7431749799089</c:v>
                </c:pt>
                <c:pt idx="892">
                  <c:v>20.605693926774286</c:v>
                </c:pt>
                <c:pt idx="893">
                  <c:v>11.910634630724426</c:v>
                </c:pt>
                <c:pt idx="894">
                  <c:v>2.9334100539184598</c:v>
                </c:pt>
                <c:pt idx="895">
                  <c:v>-6.3130093181102085</c:v>
                </c:pt>
                <c:pt idx="896">
                  <c:v>7.5627796079480865</c:v>
                </c:pt>
                <c:pt idx="897">
                  <c:v>9.896068776702549</c:v>
                </c:pt>
                <c:pt idx="898">
                  <c:v>24.181912380615888</c:v>
                </c:pt>
                <c:pt idx="899">
                  <c:v>10.329758740903101</c:v>
                </c:pt>
                <c:pt idx="900">
                  <c:v>22.656734118963186</c:v>
                </c:pt>
                <c:pt idx="901">
                  <c:v>-6.5517451848362134</c:v>
                </c:pt>
                <c:pt idx="902">
                  <c:v>1.8517266349710899</c:v>
                </c:pt>
                <c:pt idx="903">
                  <c:v>10.0491613283232</c:v>
                </c:pt>
                <c:pt idx="904">
                  <c:v>17.173772788386987</c:v>
                </c:pt>
                <c:pt idx="905">
                  <c:v>21.839454005075201</c:v>
                </c:pt>
                <c:pt idx="906">
                  <c:v>9.9006452653412378</c:v>
                </c:pt>
                <c:pt idx="907">
                  <c:v>8.6729918889476725</c:v>
                </c:pt>
                <c:pt idx="908">
                  <c:v>7.7561067689628498</c:v>
                </c:pt>
                <c:pt idx="909">
                  <c:v>-6.471213546669679</c:v>
                </c:pt>
                <c:pt idx="910">
                  <c:v>0.47285150776955287</c:v>
                </c:pt>
                <c:pt idx="911">
                  <c:v>7.2938519961091099</c:v>
                </c:pt>
                <c:pt idx="912">
                  <c:v>9.3160984313766892</c:v>
                </c:pt>
                <c:pt idx="913">
                  <c:v>8.3940036944037004</c:v>
                </c:pt>
                <c:pt idx="914">
                  <c:v>7.2589600064104385</c:v>
                </c:pt>
                <c:pt idx="915">
                  <c:v>13.8842718436039</c:v>
                </c:pt>
                <c:pt idx="916">
                  <c:v>20.834760614365887</c:v>
                </c:pt>
                <c:pt idx="917">
                  <c:v>9.4322583880006405</c:v>
                </c:pt>
                <c:pt idx="918">
                  <c:v>22.002533289185447</c:v>
                </c:pt>
                <c:pt idx="919">
                  <c:v>45.994203286416344</c:v>
                </c:pt>
                <c:pt idx="920">
                  <c:v>22.613650678441601</c:v>
                </c:pt>
                <c:pt idx="921">
                  <c:v>19.258897204840899</c:v>
                </c:pt>
                <c:pt idx="922">
                  <c:v>14.840488055486418</c:v>
                </c:pt>
                <c:pt idx="923">
                  <c:v>10.7884694245262</c:v>
                </c:pt>
                <c:pt idx="924">
                  <c:v>14.526999009568502</c:v>
                </c:pt>
                <c:pt idx="925">
                  <c:v>18.159925084023399</c:v>
                </c:pt>
                <c:pt idx="926">
                  <c:v>22.844687005316199</c:v>
                </c:pt>
                <c:pt idx="927">
                  <c:v>27.444016447476187</c:v>
                </c:pt>
                <c:pt idx="928">
                  <c:v>0.56766903325099338</c:v>
                </c:pt>
                <c:pt idx="929">
                  <c:v>8.3333172140168692</c:v>
                </c:pt>
                <c:pt idx="930">
                  <c:v>-7.2429098830567602</c:v>
                </c:pt>
                <c:pt idx="931">
                  <c:v>-2.2395016292115599</c:v>
                </c:pt>
                <c:pt idx="932">
                  <c:v>10.3972290613999</c:v>
                </c:pt>
                <c:pt idx="933">
                  <c:v>15.228762940165183</c:v>
                </c:pt>
                <c:pt idx="934">
                  <c:v>10.184511253781302</c:v>
                </c:pt>
                <c:pt idx="935">
                  <c:v>7.254519967586754</c:v>
                </c:pt>
                <c:pt idx="936">
                  <c:v>8.4499478838666207</c:v>
                </c:pt>
                <c:pt idx="937">
                  <c:v>9.5218990704134789</c:v>
                </c:pt>
                <c:pt idx="938">
                  <c:v>-2.0872643399237787</c:v>
                </c:pt>
                <c:pt idx="939">
                  <c:v>-6.8748072824326814</c:v>
                </c:pt>
                <c:pt idx="940">
                  <c:v>7.4577151143246834</c:v>
                </c:pt>
                <c:pt idx="941">
                  <c:v>-1.9654811670999899</c:v>
                </c:pt>
                <c:pt idx="942">
                  <c:v>6.4443463546276289</c:v>
                </c:pt>
                <c:pt idx="943">
                  <c:v>14.889572623744318</c:v>
                </c:pt>
                <c:pt idx="944">
                  <c:v>23.744863912570199</c:v>
                </c:pt>
                <c:pt idx="945">
                  <c:v>32.008947648198813</c:v>
                </c:pt>
                <c:pt idx="946">
                  <c:v>10.216558509171699</c:v>
                </c:pt>
                <c:pt idx="947">
                  <c:v>16.411280786987302</c:v>
                </c:pt>
                <c:pt idx="948">
                  <c:v>22.097513763778</c:v>
                </c:pt>
                <c:pt idx="949">
                  <c:v>17.959277658755799</c:v>
                </c:pt>
                <c:pt idx="950">
                  <c:v>13.848017633000499</c:v>
                </c:pt>
                <c:pt idx="951">
                  <c:v>9.5151216945700039</c:v>
                </c:pt>
                <c:pt idx="952">
                  <c:v>23.167608714783199</c:v>
                </c:pt>
                <c:pt idx="953">
                  <c:v>20.808882937966487</c:v>
                </c:pt>
                <c:pt idx="954">
                  <c:v>18.790373826326089</c:v>
                </c:pt>
                <c:pt idx="955">
                  <c:v>15.530543078236599</c:v>
                </c:pt>
                <c:pt idx="956">
                  <c:v>9.1639820120804067</c:v>
                </c:pt>
                <c:pt idx="957">
                  <c:v>17.510914771033701</c:v>
                </c:pt>
                <c:pt idx="958">
                  <c:v>26.6186138070961</c:v>
                </c:pt>
                <c:pt idx="959">
                  <c:v>31.436110714144501</c:v>
                </c:pt>
                <c:pt idx="960">
                  <c:v>29.3185386237685</c:v>
                </c:pt>
                <c:pt idx="961">
                  <c:v>25.2723661956496</c:v>
                </c:pt>
                <c:pt idx="962">
                  <c:v>20.781669847621224</c:v>
                </c:pt>
                <c:pt idx="963">
                  <c:v>32.4870190309055</c:v>
                </c:pt>
                <c:pt idx="964">
                  <c:v>22.747514450326189</c:v>
                </c:pt>
                <c:pt idx="965">
                  <c:v>20.748974863766499</c:v>
                </c:pt>
                <c:pt idx="966">
                  <c:v>18.160822665589187</c:v>
                </c:pt>
                <c:pt idx="967">
                  <c:v>16.121421575265163</c:v>
                </c:pt>
                <c:pt idx="968">
                  <c:v>23.226161058229501</c:v>
                </c:pt>
                <c:pt idx="969">
                  <c:v>19.097601528622999</c:v>
                </c:pt>
                <c:pt idx="970">
                  <c:v>13.989158892370501</c:v>
                </c:pt>
                <c:pt idx="971">
                  <c:v>9.8756487916637568</c:v>
                </c:pt>
                <c:pt idx="972">
                  <c:v>17.908898084128786</c:v>
                </c:pt>
                <c:pt idx="973">
                  <c:v>23.364666361753088</c:v>
                </c:pt>
                <c:pt idx="974">
                  <c:v>10.385723110027715</c:v>
                </c:pt>
                <c:pt idx="975">
                  <c:v>16.259471187563086</c:v>
                </c:pt>
                <c:pt idx="976">
                  <c:v>22.514764486226301</c:v>
                </c:pt>
                <c:pt idx="977">
                  <c:v>24.079504641756401</c:v>
                </c:pt>
                <c:pt idx="978">
                  <c:v>22.346032846884889</c:v>
                </c:pt>
                <c:pt idx="979">
                  <c:v>10.147929980912169</c:v>
                </c:pt>
                <c:pt idx="980">
                  <c:v>14.5093907560654</c:v>
                </c:pt>
                <c:pt idx="981">
                  <c:v>18.351739758066099</c:v>
                </c:pt>
                <c:pt idx="982">
                  <c:v>22.500556591880187</c:v>
                </c:pt>
                <c:pt idx="983">
                  <c:v>9.4257908698344206</c:v>
                </c:pt>
                <c:pt idx="984">
                  <c:v>6.6479599991841303</c:v>
                </c:pt>
                <c:pt idx="985">
                  <c:v>19.248304674696588</c:v>
                </c:pt>
                <c:pt idx="986">
                  <c:v>6.7869780489383498</c:v>
                </c:pt>
                <c:pt idx="987">
                  <c:v>-73.820032856712075</c:v>
                </c:pt>
                <c:pt idx="988">
                  <c:v>-32.526391565173597</c:v>
                </c:pt>
                <c:pt idx="989">
                  <c:v>9.1586904392505186</c:v>
                </c:pt>
                <c:pt idx="990">
                  <c:v>-15.314663532820616</c:v>
                </c:pt>
                <c:pt idx="991">
                  <c:v>-10.446762490394798</c:v>
                </c:pt>
                <c:pt idx="992">
                  <c:v>-6.0846055978475455</c:v>
                </c:pt>
                <c:pt idx="993">
                  <c:v>-2.0357534075090977</c:v>
                </c:pt>
                <c:pt idx="994">
                  <c:v>6.5963502170703086</c:v>
                </c:pt>
                <c:pt idx="995">
                  <c:v>9.2351652698300484</c:v>
                </c:pt>
                <c:pt idx="996">
                  <c:v>3.5390023361915377</c:v>
                </c:pt>
                <c:pt idx="997">
                  <c:v>-1.9998017490243798</c:v>
                </c:pt>
                <c:pt idx="998">
                  <c:v>-10.752806979565726</c:v>
                </c:pt>
                <c:pt idx="999">
                  <c:v>-14.903668251985716</c:v>
                </c:pt>
                <c:pt idx="1000">
                  <c:v>-2.1280561267756877</c:v>
                </c:pt>
                <c:pt idx="1001">
                  <c:v>15.565136759905432</c:v>
                </c:pt>
                <c:pt idx="1002">
                  <c:v>17.754121508420788</c:v>
                </c:pt>
                <c:pt idx="1003">
                  <c:v>19.582451853597689</c:v>
                </c:pt>
                <c:pt idx="1004">
                  <c:v>20.8932203810548</c:v>
                </c:pt>
                <c:pt idx="1005">
                  <c:v>17.296791880192586</c:v>
                </c:pt>
                <c:pt idx="1006">
                  <c:v>12.972256373861516</c:v>
                </c:pt>
                <c:pt idx="1007">
                  <c:v>8.9617143029235198</c:v>
                </c:pt>
                <c:pt idx="1008">
                  <c:v>-15.738156544529</c:v>
                </c:pt>
                <c:pt idx="1009">
                  <c:v>8.9982776999354179</c:v>
                </c:pt>
                <c:pt idx="1010">
                  <c:v>6.51638903296673</c:v>
                </c:pt>
                <c:pt idx="1011">
                  <c:v>-2.193302151423314</c:v>
                </c:pt>
                <c:pt idx="1012">
                  <c:v>5.1303162465507617</c:v>
                </c:pt>
                <c:pt idx="1013">
                  <c:v>13.0737071113765</c:v>
                </c:pt>
                <c:pt idx="1014">
                  <c:v>19.748199806718958</c:v>
                </c:pt>
                <c:pt idx="1015">
                  <c:v>9.2328765405862203</c:v>
                </c:pt>
                <c:pt idx="1016">
                  <c:v>1.2443245565850398</c:v>
                </c:pt>
                <c:pt idx="1017">
                  <c:v>-6.940292224053846</c:v>
                </c:pt>
                <c:pt idx="1018">
                  <c:v>16.008530524003067</c:v>
                </c:pt>
                <c:pt idx="1019">
                  <c:v>9.3830017446929901</c:v>
                </c:pt>
                <c:pt idx="1020">
                  <c:v>-2.64167518214993</c:v>
                </c:pt>
                <c:pt idx="1021">
                  <c:v>7.5460784968069996</c:v>
                </c:pt>
                <c:pt idx="1022">
                  <c:v>-2.6461072132766401</c:v>
                </c:pt>
                <c:pt idx="1023">
                  <c:v>-8.0740236801742125</c:v>
                </c:pt>
                <c:pt idx="1024">
                  <c:v>-0.16773236284283843</c:v>
                </c:pt>
                <c:pt idx="1025">
                  <c:v>7.3030842730455996</c:v>
                </c:pt>
                <c:pt idx="1026">
                  <c:v>10.285014271518918</c:v>
                </c:pt>
                <c:pt idx="1027">
                  <c:v>-10.405462495261224</c:v>
                </c:pt>
                <c:pt idx="1028">
                  <c:v>-25.724520660365663</c:v>
                </c:pt>
                <c:pt idx="1029">
                  <c:v>-7.9421348489730255</c:v>
                </c:pt>
                <c:pt idx="1030">
                  <c:v>0.27511312272396699</c:v>
                </c:pt>
                <c:pt idx="1031">
                  <c:v>7.9306950502743101</c:v>
                </c:pt>
                <c:pt idx="1032">
                  <c:v>22.431478136078901</c:v>
                </c:pt>
                <c:pt idx="1033">
                  <c:v>-2.3901147761308499</c:v>
                </c:pt>
                <c:pt idx="1034">
                  <c:v>3.6088310318317744</c:v>
                </c:pt>
                <c:pt idx="1035">
                  <c:v>9.8317040189979288</c:v>
                </c:pt>
                <c:pt idx="1036">
                  <c:v>16.735380758116701</c:v>
                </c:pt>
                <c:pt idx="1037">
                  <c:v>20.242534187159354</c:v>
                </c:pt>
                <c:pt idx="1038">
                  <c:v>11.867043906868416</c:v>
                </c:pt>
                <c:pt idx="1039">
                  <c:v>25.812992125776439</c:v>
                </c:pt>
                <c:pt idx="1040">
                  <c:v>27.193780535370589</c:v>
                </c:pt>
                <c:pt idx="1041">
                  <c:v>27.388572274378447</c:v>
                </c:pt>
                <c:pt idx="1042">
                  <c:v>26.605936794448532</c:v>
                </c:pt>
                <c:pt idx="1043">
                  <c:v>25.704799207626358</c:v>
                </c:pt>
                <c:pt idx="1044">
                  <c:v>9.0269337523930187</c:v>
                </c:pt>
                <c:pt idx="1045">
                  <c:v>-7.8388904870535514</c:v>
                </c:pt>
                <c:pt idx="1046">
                  <c:v>25.767549176527311</c:v>
                </c:pt>
                <c:pt idx="1047">
                  <c:v>-1.9326525004914727</c:v>
                </c:pt>
                <c:pt idx="1048">
                  <c:v>18.7715655693403</c:v>
                </c:pt>
                <c:pt idx="1049">
                  <c:v>-6.5101247151264845</c:v>
                </c:pt>
                <c:pt idx="1050">
                  <c:v>-3.9380677980704202</c:v>
                </c:pt>
                <c:pt idx="1051">
                  <c:v>-1.6876827613855128</c:v>
                </c:pt>
                <c:pt idx="1052">
                  <c:v>15.206116359833899</c:v>
                </c:pt>
                <c:pt idx="1053">
                  <c:v>22.966129081900036</c:v>
                </c:pt>
                <c:pt idx="1054">
                  <c:v>10.372121158991799</c:v>
                </c:pt>
                <c:pt idx="1055">
                  <c:v>14.956196653771718</c:v>
                </c:pt>
                <c:pt idx="1056">
                  <c:v>12.9002056509288</c:v>
                </c:pt>
                <c:pt idx="1057">
                  <c:v>10.252400060305504</c:v>
                </c:pt>
                <c:pt idx="1058">
                  <c:v>5.0692790043550104</c:v>
                </c:pt>
                <c:pt idx="1059">
                  <c:v>-0.31448566584650506</c:v>
                </c:pt>
                <c:pt idx="1060">
                  <c:v>-5.6794607878156924</c:v>
                </c:pt>
                <c:pt idx="1061">
                  <c:v>-11.239660239440616</c:v>
                </c:pt>
                <c:pt idx="1062">
                  <c:v>-6.6200478261432245</c:v>
                </c:pt>
                <c:pt idx="1063">
                  <c:v>8.5163893139409268</c:v>
                </c:pt>
                <c:pt idx="1064">
                  <c:v>-1.7721893960433099</c:v>
                </c:pt>
                <c:pt idx="1065">
                  <c:v>-4.3285980053922097</c:v>
                </c:pt>
                <c:pt idx="1066">
                  <c:v>-7.0280274753018803</c:v>
                </c:pt>
                <c:pt idx="1067">
                  <c:v>1.07940473436275</c:v>
                </c:pt>
                <c:pt idx="1068">
                  <c:v>-1.6297733139385799</c:v>
                </c:pt>
                <c:pt idx="1069">
                  <c:v>-6.93459284439807</c:v>
                </c:pt>
                <c:pt idx="1070">
                  <c:v>-1.92570198982318</c:v>
                </c:pt>
                <c:pt idx="1071">
                  <c:v>-4.6180600600330886</c:v>
                </c:pt>
                <c:pt idx="1072">
                  <c:v>-11.344153880266099</c:v>
                </c:pt>
                <c:pt idx="1073">
                  <c:v>3.9403858049853402</c:v>
                </c:pt>
                <c:pt idx="1074">
                  <c:v>-0.71235720009238002</c:v>
                </c:pt>
                <c:pt idx="1075">
                  <c:v>-5.8174749325743518</c:v>
                </c:pt>
                <c:pt idx="1076">
                  <c:v>3.671633466781</c:v>
                </c:pt>
                <c:pt idx="1077">
                  <c:v>5.5079707098740496</c:v>
                </c:pt>
                <c:pt idx="1078">
                  <c:v>3.7275698307953555</c:v>
                </c:pt>
                <c:pt idx="1079">
                  <c:v>-1.5495599218576401</c:v>
                </c:pt>
                <c:pt idx="1080">
                  <c:v>-3.5590064347465757</c:v>
                </c:pt>
                <c:pt idx="1081">
                  <c:v>-5.7055402383975107</c:v>
                </c:pt>
                <c:pt idx="1082">
                  <c:v>7.3540832573540245</c:v>
                </c:pt>
                <c:pt idx="1083">
                  <c:v>7.67993280239111</c:v>
                </c:pt>
                <c:pt idx="1084">
                  <c:v>8.5539526786914202</c:v>
                </c:pt>
                <c:pt idx="1085">
                  <c:v>9.5025841032541294</c:v>
                </c:pt>
                <c:pt idx="1086">
                  <c:v>-1.5565866645203901</c:v>
                </c:pt>
                <c:pt idx="1087">
                  <c:v>-3.9142868131643187</c:v>
                </c:pt>
                <c:pt idx="1088">
                  <c:v>-6.8173562832745098</c:v>
                </c:pt>
                <c:pt idx="1089">
                  <c:v>-1.8398237726750877</c:v>
                </c:pt>
                <c:pt idx="1090">
                  <c:v>-6.9909075760755606</c:v>
                </c:pt>
                <c:pt idx="1091">
                  <c:v>10.941333735795183</c:v>
                </c:pt>
                <c:pt idx="1092">
                  <c:v>2.0914085885092262</c:v>
                </c:pt>
                <c:pt idx="1093">
                  <c:v>-6.7641414994663203</c:v>
                </c:pt>
                <c:pt idx="1094">
                  <c:v>8.2664316778336548</c:v>
                </c:pt>
                <c:pt idx="1095">
                  <c:v>4.5665931781332496</c:v>
                </c:pt>
                <c:pt idx="1096">
                  <c:v>0.62424298173671999</c:v>
                </c:pt>
                <c:pt idx="1097">
                  <c:v>10.711301578233298</c:v>
                </c:pt>
                <c:pt idx="1098">
                  <c:v>0.74197485816618924</c:v>
                </c:pt>
                <c:pt idx="1099">
                  <c:v>-6.4014112313501403</c:v>
                </c:pt>
                <c:pt idx="1100">
                  <c:v>-4.6741313243892115</c:v>
                </c:pt>
                <c:pt idx="1101">
                  <c:v>-3.2846993227357899</c:v>
                </c:pt>
                <c:pt idx="1102">
                  <c:v>-1.9029669839121399</c:v>
                </c:pt>
                <c:pt idx="1103">
                  <c:v>-6.9681899333180697</c:v>
                </c:pt>
                <c:pt idx="1104">
                  <c:v>23.868378926975002</c:v>
                </c:pt>
                <c:pt idx="1105">
                  <c:v>-1.7898065524001174</c:v>
                </c:pt>
                <c:pt idx="1106">
                  <c:v>-6.9713578588054075</c:v>
                </c:pt>
                <c:pt idx="1107">
                  <c:v>-1.8195631443571398</c:v>
                </c:pt>
                <c:pt idx="1108">
                  <c:v>17.134354654473931</c:v>
                </c:pt>
                <c:pt idx="1109">
                  <c:v>0.72831777214053095</c:v>
                </c:pt>
                <c:pt idx="1110">
                  <c:v>19.636682241608288</c:v>
                </c:pt>
                <c:pt idx="1111">
                  <c:v>28.381166827723487</c:v>
                </c:pt>
                <c:pt idx="1112">
                  <c:v>-25.7894769968144</c:v>
                </c:pt>
                <c:pt idx="1113">
                  <c:v>-45.477576943353597</c:v>
                </c:pt>
                <c:pt idx="1114">
                  <c:v>-52.296978956479528</c:v>
                </c:pt>
                <c:pt idx="1115">
                  <c:v>-53.815874793316887</c:v>
                </c:pt>
                <c:pt idx="1116">
                  <c:v>-18.767168948970188</c:v>
                </c:pt>
                <c:pt idx="1117">
                  <c:v>-43.152283542781298</c:v>
                </c:pt>
                <c:pt idx="1118">
                  <c:v>-25.375636353009789</c:v>
                </c:pt>
                <c:pt idx="1119">
                  <c:v>10.4018725765198</c:v>
                </c:pt>
                <c:pt idx="1120">
                  <c:v>22.3276839209855</c:v>
                </c:pt>
                <c:pt idx="1121">
                  <c:v>22.1665749866395</c:v>
                </c:pt>
                <c:pt idx="1122">
                  <c:v>22.555080563175402</c:v>
                </c:pt>
                <c:pt idx="1123">
                  <c:v>22.702232169988189</c:v>
                </c:pt>
                <c:pt idx="1124">
                  <c:v>-1.33252930003676</c:v>
                </c:pt>
                <c:pt idx="1125">
                  <c:v>-5.8848775935122495</c:v>
                </c:pt>
                <c:pt idx="1126">
                  <c:v>-5.68409629376018</c:v>
                </c:pt>
                <c:pt idx="1127">
                  <c:v>-5.927328763741829</c:v>
                </c:pt>
                <c:pt idx="1128">
                  <c:v>-6.0744945771261296</c:v>
                </c:pt>
                <c:pt idx="1129">
                  <c:v>-5.8860306085407466</c:v>
                </c:pt>
                <c:pt idx="1130">
                  <c:v>1.1233449621979898</c:v>
                </c:pt>
                <c:pt idx="1131">
                  <c:v>3.4714983133972424</c:v>
                </c:pt>
                <c:pt idx="1132">
                  <c:v>5.6218138377316906</c:v>
                </c:pt>
                <c:pt idx="1133">
                  <c:v>8.2388599744196487</c:v>
                </c:pt>
                <c:pt idx="1134">
                  <c:v>10.6506113095608</c:v>
                </c:pt>
                <c:pt idx="1135">
                  <c:v>13.497928944575879</c:v>
                </c:pt>
                <c:pt idx="1136">
                  <c:v>15.871083226664624</c:v>
                </c:pt>
                <c:pt idx="1137">
                  <c:v>23.569243837328024</c:v>
                </c:pt>
                <c:pt idx="1138">
                  <c:v>20.841619563019002</c:v>
                </c:pt>
                <c:pt idx="1139">
                  <c:v>17.581995509001601</c:v>
                </c:pt>
                <c:pt idx="1140">
                  <c:v>14.322376159083404</c:v>
                </c:pt>
                <c:pt idx="1141">
                  <c:v>11.146945566863799</c:v>
                </c:pt>
                <c:pt idx="1142">
                  <c:v>23.871074656146931</c:v>
                </c:pt>
                <c:pt idx="1143">
                  <c:v>16.424412809446867</c:v>
                </c:pt>
                <c:pt idx="1144">
                  <c:v>20.513590794837299</c:v>
                </c:pt>
                <c:pt idx="1145">
                  <c:v>22.959466901042202</c:v>
                </c:pt>
                <c:pt idx="1146">
                  <c:v>-11.485724459012706</c:v>
                </c:pt>
                <c:pt idx="1147">
                  <c:v>-16.005017775109486</c:v>
                </c:pt>
                <c:pt idx="1148">
                  <c:v>17.5343423273954</c:v>
                </c:pt>
                <c:pt idx="1149">
                  <c:v>7.9101146070241075</c:v>
                </c:pt>
                <c:pt idx="1150">
                  <c:v>-1.8550117839101399</c:v>
                </c:pt>
                <c:pt idx="1151">
                  <c:v>-4.2126614091483701</c:v>
                </c:pt>
                <c:pt idx="1152">
                  <c:v>-6.6073815633872357</c:v>
                </c:pt>
                <c:pt idx="1153">
                  <c:v>-2.0842941573381202</c:v>
                </c:pt>
                <c:pt idx="1154">
                  <c:v>2.9392935739717467</c:v>
                </c:pt>
                <c:pt idx="1155">
                  <c:v>7.7650269095721995</c:v>
                </c:pt>
                <c:pt idx="1156">
                  <c:v>10.736754767139598</c:v>
                </c:pt>
                <c:pt idx="1157">
                  <c:v>8.2537511312760685</c:v>
                </c:pt>
                <c:pt idx="1158">
                  <c:v>18.194279588266099</c:v>
                </c:pt>
                <c:pt idx="1159">
                  <c:v>10.6296650850084</c:v>
                </c:pt>
                <c:pt idx="1160">
                  <c:v>-2.77762093431893</c:v>
                </c:pt>
                <c:pt idx="1161">
                  <c:v>6.4855226559839689</c:v>
                </c:pt>
                <c:pt idx="1162">
                  <c:v>16.482029722688189</c:v>
                </c:pt>
                <c:pt idx="1163">
                  <c:v>6.8337290662798704</c:v>
                </c:pt>
                <c:pt idx="1164">
                  <c:v>-2.9012122736379902</c:v>
                </c:pt>
                <c:pt idx="1165">
                  <c:v>1.5352233446325798</c:v>
                </c:pt>
                <c:pt idx="1166">
                  <c:v>5.9488427190380904</c:v>
                </c:pt>
                <c:pt idx="1167">
                  <c:v>10.578873759905299</c:v>
                </c:pt>
                <c:pt idx="1168">
                  <c:v>3.5129587752551656</c:v>
                </c:pt>
                <c:pt idx="1169">
                  <c:v>-3.0095396102869745</c:v>
                </c:pt>
                <c:pt idx="1170">
                  <c:v>-8.3526541349293009</c:v>
                </c:pt>
                <c:pt idx="1171">
                  <c:v>-3.8455287792104</c:v>
                </c:pt>
                <c:pt idx="1172">
                  <c:v>0.81047648366829905</c:v>
                </c:pt>
                <c:pt idx="1173">
                  <c:v>5.3095679120505901</c:v>
                </c:pt>
                <c:pt idx="1174">
                  <c:v>10.010785258958506</c:v>
                </c:pt>
                <c:pt idx="1175">
                  <c:v>0.7492875860164675</c:v>
                </c:pt>
                <c:pt idx="1176">
                  <c:v>-9.0320625390122657</c:v>
                </c:pt>
                <c:pt idx="1177">
                  <c:v>-0.68985319155677405</c:v>
                </c:pt>
                <c:pt idx="1178">
                  <c:v>7.7495873000704698</c:v>
                </c:pt>
                <c:pt idx="1179">
                  <c:v>24.800157819640631</c:v>
                </c:pt>
                <c:pt idx="1180">
                  <c:v>19.695647754508187</c:v>
                </c:pt>
                <c:pt idx="1181">
                  <c:v>15.052198722875801</c:v>
                </c:pt>
                <c:pt idx="1182">
                  <c:v>10.348413428680399</c:v>
                </c:pt>
                <c:pt idx="1183">
                  <c:v>24.697973654808248</c:v>
                </c:pt>
                <c:pt idx="1184">
                  <c:v>10.413907664269702</c:v>
                </c:pt>
                <c:pt idx="1185">
                  <c:v>24.670326719806205</c:v>
                </c:pt>
                <c:pt idx="1186">
                  <c:v>15.6420585612059</c:v>
                </c:pt>
                <c:pt idx="1187">
                  <c:v>23.311159232975488</c:v>
                </c:pt>
                <c:pt idx="1188">
                  <c:v>20.010528143597</c:v>
                </c:pt>
                <c:pt idx="1189">
                  <c:v>17.622045045046999</c:v>
                </c:pt>
                <c:pt idx="1190">
                  <c:v>14.502615986748218</c:v>
                </c:pt>
                <c:pt idx="1191">
                  <c:v>7.2535551667673746</c:v>
                </c:pt>
                <c:pt idx="1192">
                  <c:v>-3.6495502761790299</c:v>
                </c:pt>
                <c:pt idx="1193">
                  <c:v>-14.554451428151799</c:v>
                </c:pt>
                <c:pt idx="1194">
                  <c:v>-9.005143578840622</c:v>
                </c:pt>
                <c:pt idx="1195">
                  <c:v>7.417420460603168</c:v>
                </c:pt>
                <c:pt idx="1196">
                  <c:v>-0.6966049090612495</c:v>
                </c:pt>
                <c:pt idx="1197">
                  <c:v>-8.4167588204457893</c:v>
                </c:pt>
                <c:pt idx="1198">
                  <c:v>6.80579339766998</c:v>
                </c:pt>
                <c:pt idx="1199">
                  <c:v>9.108814820020573</c:v>
                </c:pt>
                <c:pt idx="1200">
                  <c:v>3.0993208851849099</c:v>
                </c:pt>
                <c:pt idx="1201">
                  <c:v>-3.1490448087340401</c:v>
                </c:pt>
                <c:pt idx="1202">
                  <c:v>-7.8732517975757323</c:v>
                </c:pt>
                <c:pt idx="1203">
                  <c:v>6.8020102958193975</c:v>
                </c:pt>
                <c:pt idx="1204">
                  <c:v>-1.5395993809364277</c:v>
                </c:pt>
                <c:pt idx="1205">
                  <c:v>-9.9889193941521484</c:v>
                </c:pt>
                <c:pt idx="1206">
                  <c:v>-7.430272825188899</c:v>
                </c:pt>
                <c:pt idx="1207">
                  <c:v>-2.6430490678000145</c:v>
                </c:pt>
                <c:pt idx="1208">
                  <c:v>-7.2653142494347307</c:v>
                </c:pt>
                <c:pt idx="1209">
                  <c:v>-13.318255040135583</c:v>
                </c:pt>
                <c:pt idx="1210">
                  <c:v>-18.960377649418501</c:v>
                </c:pt>
                <c:pt idx="1211">
                  <c:v>-25.513843860431788</c:v>
                </c:pt>
                <c:pt idx="1212">
                  <c:v>-16.385891420924601</c:v>
                </c:pt>
                <c:pt idx="1213">
                  <c:v>9.5984797371517399</c:v>
                </c:pt>
                <c:pt idx="1214">
                  <c:v>-6.80319813213677</c:v>
                </c:pt>
                <c:pt idx="1215">
                  <c:v>7.2042795417106102</c:v>
                </c:pt>
                <c:pt idx="1216">
                  <c:v>0.234727665105077</c:v>
                </c:pt>
                <c:pt idx="1217">
                  <c:v>-6.5305056995626689</c:v>
                </c:pt>
                <c:pt idx="1218">
                  <c:v>-10.951881211682625</c:v>
                </c:pt>
                <c:pt idx="1219">
                  <c:v>-1.9061744618262044</c:v>
                </c:pt>
                <c:pt idx="1220">
                  <c:v>14.021728222450175</c:v>
                </c:pt>
                <c:pt idx="1221">
                  <c:v>9.6139584122442105</c:v>
                </c:pt>
                <c:pt idx="1222">
                  <c:v>-6.4854097407041591</c:v>
                </c:pt>
                <c:pt idx="1223">
                  <c:v>-15.537313055086099</c:v>
                </c:pt>
                <c:pt idx="1224">
                  <c:v>0.45558690597986051</c:v>
                </c:pt>
                <c:pt idx="1225">
                  <c:v>-1.7595428106569999</c:v>
                </c:pt>
                <c:pt idx="1226">
                  <c:v>9.7321142272748506</c:v>
                </c:pt>
                <c:pt idx="1227">
                  <c:v>22.1233966248877</c:v>
                </c:pt>
                <c:pt idx="1228">
                  <c:v>11.971984079332406</c:v>
                </c:pt>
                <c:pt idx="1229">
                  <c:v>0.61603674281437804</c:v>
                </c:pt>
                <c:pt idx="1230">
                  <c:v>8.1812580206230479</c:v>
                </c:pt>
                <c:pt idx="1231">
                  <c:v>3.1282152781761012</c:v>
                </c:pt>
                <c:pt idx="1232">
                  <c:v>-1.8803400865914501</c:v>
                </c:pt>
                <c:pt idx="1233">
                  <c:v>-6.5270030101955046</c:v>
                </c:pt>
                <c:pt idx="1234">
                  <c:v>38.878797738808601</c:v>
                </c:pt>
                <c:pt idx="1235">
                  <c:v>89.647632923249105</c:v>
                </c:pt>
                <c:pt idx="1236">
                  <c:v>155.42035111849341</c:v>
                </c:pt>
                <c:pt idx="1237">
                  <c:v>-1.918030714775572</c:v>
                </c:pt>
                <c:pt idx="1238">
                  <c:v>7.7183361036742104</c:v>
                </c:pt>
                <c:pt idx="1239">
                  <c:v>21.552144802257359</c:v>
                </c:pt>
                <c:pt idx="1240">
                  <c:v>9.4873048882366895</c:v>
                </c:pt>
                <c:pt idx="1241">
                  <c:v>1.64692009069624</c:v>
                </c:pt>
                <c:pt idx="1242">
                  <c:v>-5.9707392828552024</c:v>
                </c:pt>
                <c:pt idx="1243">
                  <c:v>-14.3469539682029</c:v>
                </c:pt>
                <c:pt idx="1244">
                  <c:v>0.4238908803846515</c:v>
                </c:pt>
                <c:pt idx="1245">
                  <c:v>-1.80217561460238</c:v>
                </c:pt>
                <c:pt idx="1246">
                  <c:v>-6.2803334120946861</c:v>
                </c:pt>
                <c:pt idx="1247">
                  <c:v>-15.001514437163102</c:v>
                </c:pt>
                <c:pt idx="1248">
                  <c:v>-6.4767344311649024</c:v>
                </c:pt>
                <c:pt idx="1249">
                  <c:v>-8.7311472752347559</c:v>
                </c:pt>
                <c:pt idx="1250">
                  <c:v>-11.093876947750799</c:v>
                </c:pt>
                <c:pt idx="1251">
                  <c:v>-8.7248530931452404</c:v>
                </c:pt>
                <c:pt idx="1252">
                  <c:v>-6.2538815059622399</c:v>
                </c:pt>
                <c:pt idx="1253">
                  <c:v>-4.9527205683034117</c:v>
                </c:pt>
                <c:pt idx="1254">
                  <c:v>-3.118730795072084</c:v>
                </c:pt>
                <c:pt idx="1255">
                  <c:v>-1.8328642220712998</c:v>
                </c:pt>
                <c:pt idx="1256">
                  <c:v>-16.2332528556706</c:v>
                </c:pt>
                <c:pt idx="1257">
                  <c:v>7.70035974499008</c:v>
                </c:pt>
                <c:pt idx="1258">
                  <c:v>-1.68748266719147</c:v>
                </c:pt>
                <c:pt idx="1259">
                  <c:v>-11.163827103282799</c:v>
                </c:pt>
                <c:pt idx="1260">
                  <c:v>-16.046422645109658</c:v>
                </c:pt>
                <c:pt idx="1261">
                  <c:v>-6.5603345971483655</c:v>
                </c:pt>
                <c:pt idx="1262">
                  <c:v>21.777149946320336</c:v>
                </c:pt>
                <c:pt idx="1263">
                  <c:v>14.588636914408934</c:v>
                </c:pt>
                <c:pt idx="1264">
                  <c:v>10.437514197370099</c:v>
                </c:pt>
                <c:pt idx="1265">
                  <c:v>22.9333616882402</c:v>
                </c:pt>
                <c:pt idx="1266">
                  <c:v>10.870070719631904</c:v>
                </c:pt>
                <c:pt idx="1267">
                  <c:v>8.4213690460877579</c:v>
                </c:pt>
                <c:pt idx="1268">
                  <c:v>9.7420996269860805</c:v>
                </c:pt>
                <c:pt idx="1269">
                  <c:v>10.903284011797416</c:v>
                </c:pt>
                <c:pt idx="1270">
                  <c:v>9.9482131117337236</c:v>
                </c:pt>
                <c:pt idx="1271">
                  <c:v>8.8207142420448506</c:v>
                </c:pt>
                <c:pt idx="1272">
                  <c:v>7.9426256481039399</c:v>
                </c:pt>
                <c:pt idx="1273">
                  <c:v>0.87312664500675197</c:v>
                </c:pt>
                <c:pt idx="1274">
                  <c:v>-7.0130701844801191</c:v>
                </c:pt>
                <c:pt idx="1275">
                  <c:v>-5.3204276528814285</c:v>
                </c:pt>
                <c:pt idx="1276">
                  <c:v>-3.4759747627403761</c:v>
                </c:pt>
                <c:pt idx="1277">
                  <c:v>-1.9113242834632198</c:v>
                </c:pt>
                <c:pt idx="1278">
                  <c:v>-9.3036485768848589</c:v>
                </c:pt>
                <c:pt idx="1279">
                  <c:v>-15.4616964435755</c:v>
                </c:pt>
                <c:pt idx="1280">
                  <c:v>-6.3500685291395476</c:v>
                </c:pt>
                <c:pt idx="1281">
                  <c:v>-4.1134429947432789</c:v>
                </c:pt>
                <c:pt idx="1282">
                  <c:v>-1.7749302120857098</c:v>
                </c:pt>
                <c:pt idx="1283">
                  <c:v>-6.3162218696581602</c:v>
                </c:pt>
                <c:pt idx="1284">
                  <c:v>-1.6335096005762499</c:v>
                </c:pt>
                <c:pt idx="1285">
                  <c:v>-10.216608160439698</c:v>
                </c:pt>
                <c:pt idx="1286">
                  <c:v>-5.776234121549118</c:v>
                </c:pt>
                <c:pt idx="1287">
                  <c:v>9.2319508882643486</c:v>
                </c:pt>
                <c:pt idx="1288">
                  <c:v>5.6381237165816414</c:v>
                </c:pt>
                <c:pt idx="1289">
                  <c:v>2.05375003178716</c:v>
                </c:pt>
                <c:pt idx="1290">
                  <c:v>-1.5083096071677979</c:v>
                </c:pt>
                <c:pt idx="1291">
                  <c:v>-15.211653783706298</c:v>
                </c:pt>
                <c:pt idx="1292">
                  <c:v>-1.4055429072732499</c:v>
                </c:pt>
                <c:pt idx="1293">
                  <c:v>-6.0690748981794806</c:v>
                </c:pt>
                <c:pt idx="1294">
                  <c:v>-10.897592073349726</c:v>
                </c:pt>
                <c:pt idx="1295">
                  <c:v>-15.6092629092841</c:v>
                </c:pt>
                <c:pt idx="1296">
                  <c:v>-14.282264029488616</c:v>
                </c:pt>
                <c:pt idx="1297">
                  <c:v>-12.112887718744506</c:v>
                </c:pt>
                <c:pt idx="1298">
                  <c:v>-10.302303189814401</c:v>
                </c:pt>
                <c:pt idx="1299">
                  <c:v>-8.7345590529759001</c:v>
                </c:pt>
                <c:pt idx="1300">
                  <c:v>-11.046123410488098</c:v>
                </c:pt>
                <c:pt idx="1301">
                  <c:v>-15.707517031420799</c:v>
                </c:pt>
                <c:pt idx="1302">
                  <c:v>-10.321946377755616</c:v>
                </c:pt>
                <c:pt idx="1303">
                  <c:v>-13.090280372462599</c:v>
                </c:pt>
                <c:pt idx="1304">
                  <c:v>-15.1657589918614</c:v>
                </c:pt>
                <c:pt idx="1305">
                  <c:v>-20.784583534527215</c:v>
                </c:pt>
                <c:pt idx="1306">
                  <c:v>-13.2207466545724</c:v>
                </c:pt>
                <c:pt idx="1307">
                  <c:v>-5.1117761864287798</c:v>
                </c:pt>
                <c:pt idx="1308">
                  <c:v>-1.0739951865164898</c:v>
                </c:pt>
                <c:pt idx="1309">
                  <c:v>-19.025674592280499</c:v>
                </c:pt>
                <c:pt idx="1310">
                  <c:v>-4.9285687737345301</c:v>
                </c:pt>
                <c:pt idx="1311">
                  <c:v>2.1408102705166612</c:v>
                </c:pt>
                <c:pt idx="1312">
                  <c:v>9.0168154759826002</c:v>
                </c:pt>
                <c:pt idx="1313">
                  <c:v>-1.06995306306555</c:v>
                </c:pt>
                <c:pt idx="1314">
                  <c:v>-9.3306991650802225</c:v>
                </c:pt>
                <c:pt idx="1315">
                  <c:v>-1.16191508628953</c:v>
                </c:pt>
                <c:pt idx="1316">
                  <c:v>9.6256673352134605</c:v>
                </c:pt>
                <c:pt idx="1317">
                  <c:v>15.933350739072498</c:v>
                </c:pt>
                <c:pt idx="1318">
                  <c:v>20.793152581006787</c:v>
                </c:pt>
                <c:pt idx="1319">
                  <c:v>9.8593483761278478</c:v>
                </c:pt>
                <c:pt idx="1320">
                  <c:v>-0.16575784586670428</c:v>
                </c:pt>
                <c:pt idx="1321">
                  <c:v>-10.612550254356318</c:v>
                </c:pt>
                <c:pt idx="1322">
                  <c:v>5.6129399767868646</c:v>
                </c:pt>
                <c:pt idx="1323">
                  <c:v>21.713848021634831</c:v>
                </c:pt>
                <c:pt idx="1324">
                  <c:v>19.721959325022105</c:v>
                </c:pt>
                <c:pt idx="1325">
                  <c:v>17.103572538796989</c:v>
                </c:pt>
                <c:pt idx="1326">
                  <c:v>10.3627251470555</c:v>
                </c:pt>
                <c:pt idx="1327">
                  <c:v>7.8127169596865196</c:v>
                </c:pt>
                <c:pt idx="1328">
                  <c:v>-1.7980205172798898</c:v>
                </c:pt>
                <c:pt idx="1329">
                  <c:v>-4.4619375998093895</c:v>
                </c:pt>
                <c:pt idx="1330">
                  <c:v>-6.9487340789237795</c:v>
                </c:pt>
                <c:pt idx="1331">
                  <c:v>-4.6573636569275285</c:v>
                </c:pt>
                <c:pt idx="1332">
                  <c:v>-2.2222497994040467</c:v>
                </c:pt>
                <c:pt idx="1333">
                  <c:v>-17.747628763925263</c:v>
                </c:pt>
                <c:pt idx="1334">
                  <c:v>-7.7843010299664375</c:v>
                </c:pt>
                <c:pt idx="1335">
                  <c:v>-2.5925369091460397</c:v>
                </c:pt>
                <c:pt idx="1336">
                  <c:v>0.18635881185183131</c:v>
                </c:pt>
                <c:pt idx="1337">
                  <c:v>8.8378276945186105</c:v>
                </c:pt>
                <c:pt idx="1338">
                  <c:v>-8.0711947209902259</c:v>
                </c:pt>
                <c:pt idx="1339">
                  <c:v>-2.8326786243234179</c:v>
                </c:pt>
                <c:pt idx="1340">
                  <c:v>4.1679557065894697</c:v>
                </c:pt>
                <c:pt idx="1341">
                  <c:v>10.596896397511404</c:v>
                </c:pt>
                <c:pt idx="1342">
                  <c:v>1.5759114758275099</c:v>
                </c:pt>
                <c:pt idx="1343">
                  <c:v>-7.6539144349973665</c:v>
                </c:pt>
                <c:pt idx="1344">
                  <c:v>7.8224707251831802</c:v>
                </c:pt>
                <c:pt idx="1345">
                  <c:v>-5.0813779144932489</c:v>
                </c:pt>
                <c:pt idx="1346">
                  <c:v>-16.640600674349354</c:v>
                </c:pt>
                <c:pt idx="1347">
                  <c:v>-7.0824715224258297</c:v>
                </c:pt>
                <c:pt idx="1348">
                  <c:v>9.02890533240436</c:v>
                </c:pt>
                <c:pt idx="1349">
                  <c:v>6.6474369932246198</c:v>
                </c:pt>
                <c:pt idx="1350">
                  <c:v>-6.7833913986093179</c:v>
                </c:pt>
                <c:pt idx="1351">
                  <c:v>-2.5045047601699255</c:v>
                </c:pt>
                <c:pt idx="1352">
                  <c:v>6.3331635498856</c:v>
                </c:pt>
                <c:pt idx="1353">
                  <c:v>12.973970469198798</c:v>
                </c:pt>
                <c:pt idx="1354">
                  <c:v>18.699998303202236</c:v>
                </c:pt>
                <c:pt idx="1355">
                  <c:v>8.3238344428893978</c:v>
                </c:pt>
                <c:pt idx="1356">
                  <c:v>-6.6208938063413907</c:v>
                </c:pt>
                <c:pt idx="1357">
                  <c:v>-2.3836537727960212</c:v>
                </c:pt>
                <c:pt idx="1358">
                  <c:v>19.760972944953259</c:v>
                </c:pt>
                <c:pt idx="1359">
                  <c:v>-0.25455584715608776</c:v>
                </c:pt>
                <c:pt idx="1360">
                  <c:v>8.8256283045527404</c:v>
                </c:pt>
                <c:pt idx="1361">
                  <c:v>-2.3947482829026199</c:v>
                </c:pt>
                <c:pt idx="1362">
                  <c:v>3.2258672280211012</c:v>
                </c:pt>
                <c:pt idx="1363">
                  <c:v>8.9503990529235793</c:v>
                </c:pt>
                <c:pt idx="1364">
                  <c:v>14.801180414023404</c:v>
                </c:pt>
                <c:pt idx="1365">
                  <c:v>21.330662280307262</c:v>
                </c:pt>
                <c:pt idx="1366">
                  <c:v>24.713319623265967</c:v>
                </c:pt>
                <c:pt idx="1367">
                  <c:v>21.676649973510358</c:v>
                </c:pt>
                <c:pt idx="1368">
                  <c:v>9.4639627849358483</c:v>
                </c:pt>
                <c:pt idx="1369">
                  <c:v>-16.735809746359699</c:v>
                </c:pt>
                <c:pt idx="1370">
                  <c:v>-2.57793555907414</c:v>
                </c:pt>
                <c:pt idx="1371">
                  <c:v>-7.21356768760789</c:v>
                </c:pt>
                <c:pt idx="1372">
                  <c:v>-2.5537677033032198</c:v>
                </c:pt>
                <c:pt idx="1373">
                  <c:v>-7.1627380095460387</c:v>
                </c:pt>
                <c:pt idx="1374">
                  <c:v>-12.471559668114702</c:v>
                </c:pt>
                <c:pt idx="1375">
                  <c:v>6.2632437109914934</c:v>
                </c:pt>
                <c:pt idx="1376">
                  <c:v>6.3676336892031804</c:v>
                </c:pt>
                <c:pt idx="1377">
                  <c:v>6.4625146365136308</c:v>
                </c:pt>
                <c:pt idx="1378">
                  <c:v>4.8191316475669446</c:v>
                </c:pt>
                <c:pt idx="1379">
                  <c:v>4.4020998244878404</c:v>
                </c:pt>
                <c:pt idx="1380">
                  <c:v>4.0829641353573995</c:v>
                </c:pt>
                <c:pt idx="1381">
                  <c:v>3.8428727524541597</c:v>
                </c:pt>
                <c:pt idx="1382">
                  <c:v>12.9640873656225</c:v>
                </c:pt>
                <c:pt idx="1383">
                  <c:v>22.028027585547459</c:v>
                </c:pt>
                <c:pt idx="1384">
                  <c:v>14.826003481427501</c:v>
                </c:pt>
                <c:pt idx="1385">
                  <c:v>11.055714976689526</c:v>
                </c:pt>
                <c:pt idx="1386">
                  <c:v>18.270229847827924</c:v>
                </c:pt>
                <c:pt idx="1387">
                  <c:v>26.638375096201301</c:v>
                </c:pt>
                <c:pt idx="1388">
                  <c:v>8.2007921765501219</c:v>
                </c:pt>
                <c:pt idx="1389">
                  <c:v>10.5491013589217</c:v>
                </c:pt>
                <c:pt idx="1390">
                  <c:v>-2.0461375855278745</c:v>
                </c:pt>
                <c:pt idx="1391">
                  <c:v>18.190163559251001</c:v>
                </c:pt>
                <c:pt idx="1392">
                  <c:v>10.5623024604756</c:v>
                </c:pt>
                <c:pt idx="1393">
                  <c:v>12.851148317555218</c:v>
                </c:pt>
                <c:pt idx="1394">
                  <c:v>15.3182059158369</c:v>
                </c:pt>
                <c:pt idx="1395">
                  <c:v>17.206940036349362</c:v>
                </c:pt>
                <c:pt idx="1396">
                  <c:v>14.824980956980404</c:v>
                </c:pt>
                <c:pt idx="1397">
                  <c:v>24.023545037732358</c:v>
                </c:pt>
                <c:pt idx="1398">
                  <c:v>30.983498540855958</c:v>
                </c:pt>
                <c:pt idx="1399">
                  <c:v>10.161747923288004</c:v>
                </c:pt>
                <c:pt idx="1400">
                  <c:v>-21.905090261980487</c:v>
                </c:pt>
                <c:pt idx="1401">
                  <c:v>4.30026591657297</c:v>
                </c:pt>
                <c:pt idx="1402">
                  <c:v>-14.570294294256222</c:v>
                </c:pt>
                <c:pt idx="1403">
                  <c:v>-2.7054058524634499</c:v>
                </c:pt>
                <c:pt idx="1404">
                  <c:v>11.470777311029925</c:v>
                </c:pt>
                <c:pt idx="1405">
                  <c:v>7.0918941602349896</c:v>
                </c:pt>
                <c:pt idx="1406">
                  <c:v>4.4495025866982703</c:v>
                </c:pt>
                <c:pt idx="1407">
                  <c:v>16.305791396784599</c:v>
                </c:pt>
                <c:pt idx="1408">
                  <c:v>24.232480393959989</c:v>
                </c:pt>
                <c:pt idx="1409">
                  <c:v>11.732242706244101</c:v>
                </c:pt>
                <c:pt idx="1410">
                  <c:v>-1.2333888015347401</c:v>
                </c:pt>
                <c:pt idx="1411">
                  <c:v>5.2397421514036422</c:v>
                </c:pt>
                <c:pt idx="1412">
                  <c:v>11.782099608558315</c:v>
                </c:pt>
                <c:pt idx="1413">
                  <c:v>-1.0189174249948525</c:v>
                </c:pt>
                <c:pt idx="1414">
                  <c:v>22.980602453201243</c:v>
                </c:pt>
                <c:pt idx="1415">
                  <c:v>10.436498909700402</c:v>
                </c:pt>
                <c:pt idx="1416">
                  <c:v>22.400369334943836</c:v>
                </c:pt>
                <c:pt idx="1417">
                  <c:v>-1.0744131973691398</c:v>
                </c:pt>
                <c:pt idx="1418">
                  <c:v>-41.424684438951701</c:v>
                </c:pt>
                <c:pt idx="1419">
                  <c:v>-52.700609806471988</c:v>
                </c:pt>
                <c:pt idx="1420">
                  <c:v>-40.606010607731498</c:v>
                </c:pt>
                <c:pt idx="1421">
                  <c:v>-35.244205630410299</c:v>
                </c:pt>
                <c:pt idx="1422">
                  <c:v>-43.599033861355764</c:v>
                </c:pt>
                <c:pt idx="1423">
                  <c:v>-51.535468253043895</c:v>
                </c:pt>
                <c:pt idx="1424">
                  <c:v>-26.850439215644887</c:v>
                </c:pt>
                <c:pt idx="1425">
                  <c:v>-1.329831955354748</c:v>
                </c:pt>
                <c:pt idx="1426">
                  <c:v>-9.3095607247300407</c:v>
                </c:pt>
                <c:pt idx="1427">
                  <c:v>-17.392265082952601</c:v>
                </c:pt>
                <c:pt idx="1428">
                  <c:v>-25.381990338034601</c:v>
                </c:pt>
                <c:pt idx="1429">
                  <c:v>-20.845758411106399</c:v>
                </c:pt>
                <c:pt idx="1430">
                  <c:v>-18.055916214103402</c:v>
                </c:pt>
                <c:pt idx="1431">
                  <c:v>8.9597664638510803</c:v>
                </c:pt>
                <c:pt idx="1432">
                  <c:v>-19.392448799915087</c:v>
                </c:pt>
                <c:pt idx="1433">
                  <c:v>1.5288926490509198</c:v>
                </c:pt>
                <c:pt idx="1434">
                  <c:v>-22.483130639238258</c:v>
                </c:pt>
                <c:pt idx="1435">
                  <c:v>-29.702083886823747</c:v>
                </c:pt>
                <c:pt idx="1436">
                  <c:v>-37.660692219399202</c:v>
                </c:pt>
                <c:pt idx="1437">
                  <c:v>25.622076862387189</c:v>
                </c:pt>
                <c:pt idx="1438">
                  <c:v>15.6842891253074</c:v>
                </c:pt>
                <c:pt idx="1439">
                  <c:v>17.822911773547887</c:v>
                </c:pt>
                <c:pt idx="1440">
                  <c:v>16.963456402417087</c:v>
                </c:pt>
                <c:pt idx="1441">
                  <c:v>4.8735391796581302</c:v>
                </c:pt>
                <c:pt idx="1442">
                  <c:v>58.485380695708997</c:v>
                </c:pt>
                <c:pt idx="1443">
                  <c:v>76.387743178445888</c:v>
                </c:pt>
                <c:pt idx="1444">
                  <c:v>97.129884672337582</c:v>
                </c:pt>
                <c:pt idx="1445">
                  <c:v>103.808674230267</c:v>
                </c:pt>
                <c:pt idx="1446">
                  <c:v>110.039645261429</c:v>
                </c:pt>
                <c:pt idx="1447">
                  <c:v>179.48617676651699</c:v>
                </c:pt>
                <c:pt idx="1448">
                  <c:v>208.3242294171645</c:v>
                </c:pt>
                <c:pt idx="1449">
                  <c:v>266.96647010353405</c:v>
                </c:pt>
                <c:pt idx="1450">
                  <c:v>266.05994036141732</c:v>
                </c:pt>
                <c:pt idx="1451">
                  <c:v>278.25054927319894</c:v>
                </c:pt>
                <c:pt idx="1452">
                  <c:v>265.72851390494026</c:v>
                </c:pt>
                <c:pt idx="1453">
                  <c:v>324.48075898364743</c:v>
                </c:pt>
                <c:pt idx="1454">
                  <c:v>373.42322703502299</c:v>
                </c:pt>
                <c:pt idx="1455">
                  <c:v>419.70927711805098</c:v>
                </c:pt>
                <c:pt idx="1456">
                  <c:v>483.63503072138963</c:v>
                </c:pt>
                <c:pt idx="1457">
                  <c:v>577.44544926589151</c:v>
                </c:pt>
                <c:pt idx="1458">
                  <c:v>621.42531926809602</c:v>
                </c:pt>
                <c:pt idx="1459">
                  <c:v>724.89546152238302</c:v>
                </c:pt>
                <c:pt idx="1460">
                  <c:v>746.43199401914751</c:v>
                </c:pt>
                <c:pt idx="1461">
                  <c:v>737.89134165646715</c:v>
                </c:pt>
                <c:pt idx="1462">
                  <c:v>776.71178514861913</c:v>
                </c:pt>
                <c:pt idx="1463">
                  <c:v>819.946285518737</c:v>
                </c:pt>
                <c:pt idx="1464">
                  <c:v>829.65284867757055</c:v>
                </c:pt>
                <c:pt idx="1465">
                  <c:v>844.72982656130841</c:v>
                </c:pt>
                <c:pt idx="1466">
                  <c:v>841.710521747553</c:v>
                </c:pt>
                <c:pt idx="1467">
                  <c:v>875.19589818235102</c:v>
                </c:pt>
                <c:pt idx="1468">
                  <c:v>884.45613963911501</c:v>
                </c:pt>
                <c:pt idx="1469">
                  <c:v>978.57372297205416</c:v>
                </c:pt>
                <c:pt idx="1470">
                  <c:v>995.08238699425999</c:v>
                </c:pt>
                <c:pt idx="1471">
                  <c:v>986.86991788751811</c:v>
                </c:pt>
                <c:pt idx="1472">
                  <c:v>1008.732770521741</c:v>
                </c:pt>
                <c:pt idx="1473">
                  <c:v>1041.5634123065977</c:v>
                </c:pt>
                <c:pt idx="1474">
                  <c:v>1015.40457160252</c:v>
                </c:pt>
                <c:pt idx="1475">
                  <c:v>1024.8867371639501</c:v>
                </c:pt>
                <c:pt idx="1476">
                  <c:v>1035.6988731265201</c:v>
                </c:pt>
                <c:pt idx="1477">
                  <c:v>1058.9516165485099</c:v>
                </c:pt>
                <c:pt idx="1478">
                  <c:v>1088.08075284595</c:v>
                </c:pt>
                <c:pt idx="1479">
                  <c:v>1124.4308357194</c:v>
                </c:pt>
                <c:pt idx="1480">
                  <c:v>1144.5037104105299</c:v>
                </c:pt>
                <c:pt idx="1481">
                  <c:v>1122.81290939513</c:v>
                </c:pt>
                <c:pt idx="1482">
                  <c:v>1124.3467639360001</c:v>
                </c:pt>
                <c:pt idx="1483">
                  <c:v>1144.6534804059979</c:v>
                </c:pt>
                <c:pt idx="1484">
                  <c:v>1186.3470040160998</c:v>
                </c:pt>
                <c:pt idx="1485">
                  <c:v>1186.2583710071601</c:v>
                </c:pt>
                <c:pt idx="1486">
                  <c:v>1202.8835031001911</c:v>
                </c:pt>
                <c:pt idx="1487">
                  <c:v>1244.4397904314501</c:v>
                </c:pt>
                <c:pt idx="1488">
                  <c:v>1274.7024304922099</c:v>
                </c:pt>
                <c:pt idx="1489">
                  <c:v>1337.2981564219801</c:v>
                </c:pt>
                <c:pt idx="1490">
                  <c:v>1348.1341296240198</c:v>
                </c:pt>
                <c:pt idx="1491">
                  <c:v>1305.4554772348799</c:v>
                </c:pt>
                <c:pt idx="1492">
                  <c:v>1339.34369343711</c:v>
                </c:pt>
                <c:pt idx="1493">
                  <c:v>1414.5482289316299</c:v>
                </c:pt>
                <c:pt idx="1494">
                  <c:v>1541.6606236212101</c:v>
                </c:pt>
                <c:pt idx="1495">
                  <c:v>1635.8211656861101</c:v>
                </c:pt>
                <c:pt idx="1496">
                  <c:v>1655.4317753673611</c:v>
                </c:pt>
                <c:pt idx="1497">
                  <c:v>1936.61645525315</c:v>
                </c:pt>
                <c:pt idx="1498">
                  <c:v>2162.9017329091566</c:v>
                </c:pt>
                <c:pt idx="1499">
                  <c:v>2314.9192208903346</c:v>
                </c:pt>
                <c:pt idx="1500">
                  <c:v>2414.2816123536099</c:v>
                </c:pt>
                <c:pt idx="1501">
                  <c:v>2422.2881191534998</c:v>
                </c:pt>
                <c:pt idx="1502">
                  <c:v>2354.6926747137759</c:v>
                </c:pt>
                <c:pt idx="1503">
                  <c:v>2357.0911177176022</c:v>
                </c:pt>
                <c:pt idx="1504">
                  <c:v>2225.3660005921902</c:v>
                </c:pt>
                <c:pt idx="1505">
                  <c:v>2125.3786347667397</c:v>
                </c:pt>
                <c:pt idx="1506">
                  <c:v>2164.2850608782201</c:v>
                </c:pt>
                <c:pt idx="1507">
                  <c:v>2163.7904277949197</c:v>
                </c:pt>
                <c:pt idx="1508">
                  <c:v>2099.5188594150759</c:v>
                </c:pt>
                <c:pt idx="1509">
                  <c:v>2000.80756923741</c:v>
                </c:pt>
                <c:pt idx="1510">
                  <c:v>1930.0885001955901</c:v>
                </c:pt>
                <c:pt idx="1511">
                  <c:v>1918.5240588678398</c:v>
                </c:pt>
                <c:pt idx="1512">
                  <c:v>1945.9307913669111</c:v>
                </c:pt>
                <c:pt idx="1513">
                  <c:v>2015.7296958162301</c:v>
                </c:pt>
                <c:pt idx="1514">
                  <c:v>2263.1669544089659</c:v>
                </c:pt>
                <c:pt idx="1515">
                  <c:v>2352.59108549144</c:v>
                </c:pt>
                <c:pt idx="1516">
                  <c:v>2594.0768977955699</c:v>
                </c:pt>
                <c:pt idx="1517">
                  <c:v>2677.5131242226512</c:v>
                </c:pt>
                <c:pt idx="1518">
                  <c:v>2869.3416890147787</c:v>
                </c:pt>
                <c:pt idx="1519">
                  <c:v>3086.4933465746576</c:v>
                </c:pt>
                <c:pt idx="1520">
                  <c:v>3417.9109461781741</c:v>
                </c:pt>
                <c:pt idx="1521">
                  <c:v>3771.0308908342122</c:v>
                </c:pt>
                <c:pt idx="1522">
                  <c:v>4056.12774644304</c:v>
                </c:pt>
                <c:pt idx="1523">
                  <c:v>4347.1048477968297</c:v>
                </c:pt>
                <c:pt idx="1524">
                  <c:v>4718.4204495167714</c:v>
                </c:pt>
                <c:pt idx="1525">
                  <c:v>5040.3949949849593</c:v>
                </c:pt>
                <c:pt idx="1526">
                  <c:v>5065.9202839596992</c:v>
                </c:pt>
                <c:pt idx="1527">
                  <c:v>5043.8086862119644</c:v>
                </c:pt>
                <c:pt idx="1528">
                  <c:v>5183.6827553072399</c:v>
                </c:pt>
                <c:pt idx="1529">
                  <c:v>5297.5496933443465</c:v>
                </c:pt>
                <c:pt idx="1530">
                  <c:v>5173.4376196243775</c:v>
                </c:pt>
                <c:pt idx="1531">
                  <c:v>5109.1019976977504</c:v>
                </c:pt>
                <c:pt idx="1532">
                  <c:v>5088.1781116570783</c:v>
                </c:pt>
                <c:pt idx="1533">
                  <c:v>5144.8202502685954</c:v>
                </c:pt>
                <c:pt idx="1534">
                  <c:v>5169.0934887450185</c:v>
                </c:pt>
                <c:pt idx="1535">
                  <c:v>5350.3842296767134</c:v>
                </c:pt>
                <c:pt idx="1536">
                  <c:v>5492.3625512300514</c:v>
                </c:pt>
                <c:pt idx="1537">
                  <c:v>5597.0066913097044</c:v>
                </c:pt>
                <c:pt idx="1538">
                  <c:v>5886.6079989539103</c:v>
                </c:pt>
                <c:pt idx="1539">
                  <c:v>6194.7556633062504</c:v>
                </c:pt>
                <c:pt idx="1540">
                  <c:v>6369.5081986866344</c:v>
                </c:pt>
                <c:pt idx="1541">
                  <c:v>6729.6050218640094</c:v>
                </c:pt>
                <c:pt idx="1542">
                  <c:v>7151.6317317313114</c:v>
                </c:pt>
                <c:pt idx="1543">
                  <c:v>7620.6868014197853</c:v>
                </c:pt>
                <c:pt idx="1544">
                  <c:v>7912.7822650916914</c:v>
                </c:pt>
                <c:pt idx="1545">
                  <c:v>8225.3454502701898</c:v>
                </c:pt>
                <c:pt idx="1546">
                  <c:v>8454.3154134415981</c:v>
                </c:pt>
                <c:pt idx="1547">
                  <c:v>8020.3633584612244</c:v>
                </c:pt>
                <c:pt idx="1548">
                  <c:v>7605.4135817072802</c:v>
                </c:pt>
                <c:pt idx="1549">
                  <c:v>7287.0419761354924</c:v>
                </c:pt>
                <c:pt idx="1550">
                  <c:v>6945.7723457364918</c:v>
                </c:pt>
                <c:pt idx="1551">
                  <c:v>6708.0415503783097</c:v>
                </c:pt>
                <c:pt idx="1552">
                  <c:v>6760.9499623428765</c:v>
                </c:pt>
                <c:pt idx="1553">
                  <c:v>6526.0329105433402</c:v>
                </c:pt>
                <c:pt idx="1554">
                  <c:v>6389.8032946309804</c:v>
                </c:pt>
                <c:pt idx="1555">
                  <c:v>6184.0004915421314</c:v>
                </c:pt>
                <c:pt idx="1556">
                  <c:v>6154.9716379459596</c:v>
                </c:pt>
                <c:pt idx="1557">
                  <c:v>6037.3325665619996</c:v>
                </c:pt>
                <c:pt idx="1558">
                  <c:v>5802.1611050291804</c:v>
                </c:pt>
                <c:pt idx="1559">
                  <c:v>5941.0089238999344</c:v>
                </c:pt>
                <c:pt idx="1560">
                  <c:v>6010.7050727210399</c:v>
                </c:pt>
                <c:pt idx="1561">
                  <c:v>5983.3505236775554</c:v>
                </c:pt>
                <c:pt idx="1562">
                  <c:v>6017.5661730838365</c:v>
                </c:pt>
                <c:pt idx="1563">
                  <c:v>5887.4814854403285</c:v>
                </c:pt>
                <c:pt idx="1564">
                  <c:v>5775.1373171337209</c:v>
                </c:pt>
                <c:pt idx="1565">
                  <c:v>5891.0367789611701</c:v>
                </c:pt>
                <c:pt idx="1566">
                  <c:v>5985.4990508054198</c:v>
                </c:pt>
                <c:pt idx="1567">
                  <c:v>5924.2529171244096</c:v>
                </c:pt>
                <c:pt idx="1568">
                  <c:v>5900.4412285220724</c:v>
                </c:pt>
                <c:pt idx="1569">
                  <c:v>5894.1889819578582</c:v>
                </c:pt>
                <c:pt idx="1570">
                  <c:v>6045.6094932282804</c:v>
                </c:pt>
                <c:pt idx="1571">
                  <c:v>5912.0037788195095</c:v>
                </c:pt>
                <c:pt idx="1572">
                  <c:v>5795.3898489131097</c:v>
                </c:pt>
                <c:pt idx="1573">
                  <c:v>5858.5665189911024</c:v>
                </c:pt>
                <c:pt idx="1574">
                  <c:v>5691.0047594759544</c:v>
                </c:pt>
                <c:pt idx="1575">
                  <c:v>5709.3467707722402</c:v>
                </c:pt>
                <c:pt idx="1576">
                  <c:v>5677.0143611130934</c:v>
                </c:pt>
                <c:pt idx="1577">
                  <c:v>5453.2232779852702</c:v>
                </c:pt>
                <c:pt idx="1578">
                  <c:v>5165.8855836493103</c:v>
                </c:pt>
                <c:pt idx="1579">
                  <c:v>5082.4889187149975</c:v>
                </c:pt>
                <c:pt idx="1580">
                  <c:v>5144.2654566409501</c:v>
                </c:pt>
                <c:pt idx="1581">
                  <c:v>5175.7558115680504</c:v>
                </c:pt>
                <c:pt idx="1582">
                  <c:v>5235.8337833877595</c:v>
                </c:pt>
                <c:pt idx="1583">
                  <c:v>5203.7951841893382</c:v>
                </c:pt>
                <c:pt idx="1584">
                  <c:v>5509.8589344732554</c:v>
                </c:pt>
                <c:pt idx="1585">
                  <c:v>5399.8805068791744</c:v>
                </c:pt>
                <c:pt idx="1586">
                  <c:v>5403.0767834156804</c:v>
                </c:pt>
                <c:pt idx="1587">
                  <c:v>5425.2824992680999</c:v>
                </c:pt>
                <c:pt idx="1588">
                  <c:v>5224.7454795512003</c:v>
                </c:pt>
                <c:pt idx="1589">
                  <c:v>5239.81845526492</c:v>
                </c:pt>
                <c:pt idx="1590">
                  <c:v>5243.9823216168334</c:v>
                </c:pt>
                <c:pt idx="1591">
                  <c:v>5236.5835153751896</c:v>
                </c:pt>
                <c:pt idx="1592">
                  <c:v>5124.1490712229224</c:v>
                </c:pt>
                <c:pt idx="1593">
                  <c:v>5091.6092121116244</c:v>
                </c:pt>
                <c:pt idx="1594">
                  <c:v>4932.8767624014254</c:v>
                </c:pt>
                <c:pt idx="1595">
                  <c:v>4805.6102030813454</c:v>
                </c:pt>
                <c:pt idx="1596">
                  <c:v>4583.15081014512</c:v>
                </c:pt>
                <c:pt idx="1597">
                  <c:v>4652.4292716913214</c:v>
                </c:pt>
                <c:pt idx="1598">
                  <c:v>4577.1452919223502</c:v>
                </c:pt>
                <c:pt idx="1599">
                  <c:v>4562.6232230345104</c:v>
                </c:pt>
                <c:pt idx="1600">
                  <c:v>4587.5656888345102</c:v>
                </c:pt>
                <c:pt idx="1601">
                  <c:v>4525.3455621837193</c:v>
                </c:pt>
                <c:pt idx="1602">
                  <c:v>4542.4633901077796</c:v>
                </c:pt>
                <c:pt idx="1603">
                  <c:v>4628.9831467987597</c:v>
                </c:pt>
                <c:pt idx="1604">
                  <c:v>4716.0614619736234</c:v>
                </c:pt>
                <c:pt idx="1605">
                  <c:v>4733.4573068203708</c:v>
                </c:pt>
                <c:pt idx="1606">
                  <c:v>4647.8569388627993</c:v>
                </c:pt>
                <c:pt idx="1607">
                  <c:v>4719.80458513349</c:v>
                </c:pt>
                <c:pt idx="1608">
                  <c:v>4716.9127797091614</c:v>
                </c:pt>
                <c:pt idx="1609">
                  <c:v>4762.9214896202902</c:v>
                </c:pt>
                <c:pt idx="1610">
                  <c:v>4773.7198990571515</c:v>
                </c:pt>
                <c:pt idx="1611">
                  <c:v>4728.8493841614754</c:v>
                </c:pt>
                <c:pt idx="1612">
                  <c:v>4716.0997655177334</c:v>
                </c:pt>
                <c:pt idx="1613">
                  <c:v>4855.3978179179085</c:v>
                </c:pt>
                <c:pt idx="1614">
                  <c:v>4886.6585172534824</c:v>
                </c:pt>
                <c:pt idx="1615">
                  <c:v>4810.3738747341195</c:v>
                </c:pt>
                <c:pt idx="1616">
                  <c:v>4675.2064691129954</c:v>
                </c:pt>
                <c:pt idx="1617">
                  <c:v>4513.6630601749494</c:v>
                </c:pt>
                <c:pt idx="1618">
                  <c:v>4699.2907854866999</c:v>
                </c:pt>
                <c:pt idx="1619">
                  <c:v>4679.1200432781634</c:v>
                </c:pt>
                <c:pt idx="1620">
                  <c:v>4785.6603552816714</c:v>
                </c:pt>
                <c:pt idx="1621">
                  <c:v>4677.9441327824497</c:v>
                </c:pt>
                <c:pt idx="1622">
                  <c:v>4732.2427683748401</c:v>
                </c:pt>
                <c:pt idx="1623">
                  <c:v>4642.6497439898803</c:v>
                </c:pt>
                <c:pt idx="1624">
                  <c:v>4689.2709783398395</c:v>
                </c:pt>
                <c:pt idx="1625">
                  <c:v>4870.6308710173944</c:v>
                </c:pt>
                <c:pt idx="1626">
                  <c:v>4874.5629686530265</c:v>
                </c:pt>
                <c:pt idx="1627">
                  <c:v>4805.3659648076364</c:v>
                </c:pt>
                <c:pt idx="1628">
                  <c:v>4713.9154680815882</c:v>
                </c:pt>
                <c:pt idx="1629">
                  <c:v>4994.0507941246196</c:v>
                </c:pt>
                <c:pt idx="1630">
                  <c:v>4932.0170827136699</c:v>
                </c:pt>
                <c:pt idx="1631">
                  <c:v>4980.3995297868814</c:v>
                </c:pt>
                <c:pt idx="1632">
                  <c:v>4863.4969502243675</c:v>
                </c:pt>
                <c:pt idx="1633">
                  <c:v>4895.3974986621097</c:v>
                </c:pt>
                <c:pt idx="1634">
                  <c:v>5026.7174195465896</c:v>
                </c:pt>
                <c:pt idx="1635">
                  <c:v>5229.03637934772</c:v>
                </c:pt>
                <c:pt idx="1636">
                  <c:v>5312.1065498846292</c:v>
                </c:pt>
                <c:pt idx="1637">
                  <c:v>5345.6133889922185</c:v>
                </c:pt>
                <c:pt idx="1638">
                  <c:v>5511.9168089915302</c:v>
                </c:pt>
                <c:pt idx="1639">
                  <c:v>5686.5038586471019</c:v>
                </c:pt>
                <c:pt idx="1640">
                  <c:v>5577.3350320517593</c:v>
                </c:pt>
                <c:pt idx="1641">
                  <c:v>5409.4290118522204</c:v>
                </c:pt>
                <c:pt idx="1642">
                  <c:v>5331.8415736820534</c:v>
                </c:pt>
                <c:pt idx="1643">
                  <c:v>5291.2790221688301</c:v>
                </c:pt>
                <c:pt idx="1644">
                  <c:v>5209.0140736677404</c:v>
                </c:pt>
                <c:pt idx="1645">
                  <c:v>5231.6584502039204</c:v>
                </c:pt>
                <c:pt idx="1646">
                  <c:v>5106.1711172177502</c:v>
                </c:pt>
                <c:pt idx="1647">
                  <c:v>4929.4835267383996</c:v>
                </c:pt>
                <c:pt idx="1648">
                  <c:v>4933.4469071507401</c:v>
                </c:pt>
                <c:pt idx="1649">
                  <c:v>4677.5775568928575</c:v>
                </c:pt>
                <c:pt idx="1650">
                  <c:v>4598.1823070070814</c:v>
                </c:pt>
                <c:pt idx="1651">
                  <c:v>4331.6425503947503</c:v>
                </c:pt>
                <c:pt idx="1652">
                  <c:v>4406.0625124379803</c:v>
                </c:pt>
                <c:pt idx="1653">
                  <c:v>4305.59306520679</c:v>
                </c:pt>
                <c:pt idx="1654">
                  <c:v>4276.0503011608544</c:v>
                </c:pt>
                <c:pt idx="1655">
                  <c:v>4226.7627484100503</c:v>
                </c:pt>
                <c:pt idx="1656">
                  <c:v>4294.5413671730903</c:v>
                </c:pt>
                <c:pt idx="1657">
                  <c:v>4355.4078651976797</c:v>
                </c:pt>
                <c:pt idx="1658">
                  <c:v>4437.4948839928775</c:v>
                </c:pt>
                <c:pt idx="1659">
                  <c:v>4489.0125458234834</c:v>
                </c:pt>
                <c:pt idx="1660">
                  <c:v>4460.2394391558482</c:v>
                </c:pt>
                <c:pt idx="1661">
                  <c:v>4596.7596811157882</c:v>
                </c:pt>
                <c:pt idx="1662">
                  <c:v>4624.0563595924004</c:v>
                </c:pt>
                <c:pt idx="1663">
                  <c:v>4816.3322086150893</c:v>
                </c:pt>
                <c:pt idx="1664">
                  <c:v>4994.2176840540424</c:v>
                </c:pt>
                <c:pt idx="1665">
                  <c:v>5096.5840439905896</c:v>
                </c:pt>
                <c:pt idx="1666">
                  <c:v>5136.8341319671354</c:v>
                </c:pt>
                <c:pt idx="1667">
                  <c:v>5470.37230854472</c:v>
                </c:pt>
                <c:pt idx="1668">
                  <c:v>5451.1189814574864</c:v>
                </c:pt>
                <c:pt idx="1669">
                  <c:v>5305.4253955261302</c:v>
                </c:pt>
                <c:pt idx="1670">
                  <c:v>5253.2154332712134</c:v>
                </c:pt>
                <c:pt idx="1671">
                  <c:v>5169.2233157630799</c:v>
                </c:pt>
                <c:pt idx="1672">
                  <c:v>4997.1111248948264</c:v>
                </c:pt>
                <c:pt idx="1673">
                  <c:v>4987.1655478254734</c:v>
                </c:pt>
                <c:pt idx="1674">
                  <c:v>5014.3836360065334</c:v>
                </c:pt>
                <c:pt idx="1675">
                  <c:v>4949.8075833083485</c:v>
                </c:pt>
                <c:pt idx="1676">
                  <c:v>4877.7777732164477</c:v>
                </c:pt>
                <c:pt idx="1677">
                  <c:v>4991.0674163488575</c:v>
                </c:pt>
                <c:pt idx="1678">
                  <c:v>5109.6974289640202</c:v>
                </c:pt>
                <c:pt idx="1679">
                  <c:v>4898.8646435316505</c:v>
                </c:pt>
                <c:pt idx="1680">
                  <c:v>5022.1746122239101</c:v>
                </c:pt>
                <c:pt idx="1681">
                  <c:v>5060.6879374828104</c:v>
                </c:pt>
                <c:pt idx="1682">
                  <c:v>5128.5950001473202</c:v>
                </c:pt>
                <c:pt idx="1683">
                  <c:v>5244.0699588521102</c:v>
                </c:pt>
                <c:pt idx="1684">
                  <c:v>5326.1095827270401</c:v>
                </c:pt>
                <c:pt idx="1685">
                  <c:v>5244.2219783526634</c:v>
                </c:pt>
                <c:pt idx="1686">
                  <c:v>5353.7268664020603</c:v>
                </c:pt>
                <c:pt idx="1687">
                  <c:v>5340.6398474845801</c:v>
                </c:pt>
                <c:pt idx="1688">
                  <c:v>5057.6160967012465</c:v>
                </c:pt>
                <c:pt idx="1689">
                  <c:v>4890.3212316505096</c:v>
                </c:pt>
                <c:pt idx="1690">
                  <c:v>4797.1129557545182</c:v>
                </c:pt>
                <c:pt idx="1691">
                  <c:v>4839.0050804132024</c:v>
                </c:pt>
                <c:pt idx="1692">
                  <c:v>4709.1793286902102</c:v>
                </c:pt>
                <c:pt idx="1693">
                  <c:v>4687.7224236092234</c:v>
                </c:pt>
                <c:pt idx="1694">
                  <c:v>4655.2311187529904</c:v>
                </c:pt>
                <c:pt idx="1695">
                  <c:v>4591.6759409590904</c:v>
                </c:pt>
                <c:pt idx="1696">
                  <c:v>4551.5240455809444</c:v>
                </c:pt>
                <c:pt idx="1697">
                  <c:v>4453.0016592845814</c:v>
                </c:pt>
                <c:pt idx="1698">
                  <c:v>4418.7498930338097</c:v>
                </c:pt>
                <c:pt idx="1699">
                  <c:v>4349.9616145669233</c:v>
                </c:pt>
                <c:pt idx="1700">
                  <c:v>4424.2747315767401</c:v>
                </c:pt>
                <c:pt idx="1701">
                  <c:v>4524.2713515301675</c:v>
                </c:pt>
                <c:pt idx="1702">
                  <c:v>4447.0999840392424</c:v>
                </c:pt>
                <c:pt idx="1703">
                  <c:v>4267.1981086881824</c:v>
                </c:pt>
                <c:pt idx="1704">
                  <c:v>4256.8263502746404</c:v>
                </c:pt>
                <c:pt idx="1705">
                  <c:v>4278.6747426197899</c:v>
                </c:pt>
                <c:pt idx="1706">
                  <c:v>4313.7257506625001</c:v>
                </c:pt>
                <c:pt idx="1707">
                  <c:v>4246.4861257564444</c:v>
                </c:pt>
                <c:pt idx="1708">
                  <c:v>4164.4917805457499</c:v>
                </c:pt>
                <c:pt idx="1709">
                  <c:v>4217.5613266303344</c:v>
                </c:pt>
                <c:pt idx="1710">
                  <c:v>4107.7789174374475</c:v>
                </c:pt>
                <c:pt idx="1711">
                  <c:v>4020.1348533942801</c:v>
                </c:pt>
                <c:pt idx="1712">
                  <c:v>4073.2156237382601</c:v>
                </c:pt>
                <c:pt idx="1713">
                  <c:v>3856.6561628767822</c:v>
                </c:pt>
                <c:pt idx="1714">
                  <c:v>3927.9687349214501</c:v>
                </c:pt>
                <c:pt idx="1715">
                  <c:v>3962.7400898372298</c:v>
                </c:pt>
                <c:pt idx="1716">
                  <c:v>3973.27910178406</c:v>
                </c:pt>
                <c:pt idx="1717">
                  <c:v>4035.3792083284102</c:v>
                </c:pt>
                <c:pt idx="1718">
                  <c:v>4004.29850381407</c:v>
                </c:pt>
                <c:pt idx="1719">
                  <c:v>4128.49343501777</c:v>
                </c:pt>
                <c:pt idx="1720">
                  <c:v>4071.4871978060346</c:v>
                </c:pt>
                <c:pt idx="1721">
                  <c:v>4010.5146009491</c:v>
                </c:pt>
                <c:pt idx="1722">
                  <c:v>4008.2032426706</c:v>
                </c:pt>
                <c:pt idx="1723">
                  <c:v>4014.0828398836597</c:v>
                </c:pt>
                <c:pt idx="1724">
                  <c:v>3880.0050933563812</c:v>
                </c:pt>
                <c:pt idx="1725">
                  <c:v>3926.1600146996598</c:v>
                </c:pt>
                <c:pt idx="1726">
                  <c:v>3874.5574608316201</c:v>
                </c:pt>
                <c:pt idx="1727">
                  <c:v>3953.4759971624812</c:v>
                </c:pt>
                <c:pt idx="1728">
                  <c:v>3846.1247415554099</c:v>
                </c:pt>
                <c:pt idx="1729">
                  <c:v>3741.63198190208</c:v>
                </c:pt>
                <c:pt idx="1730">
                  <c:v>3690.0876925385246</c:v>
                </c:pt>
                <c:pt idx="1731">
                  <c:v>3634.7218375334246</c:v>
                </c:pt>
                <c:pt idx="1732">
                  <c:v>3624.1087616085697</c:v>
                </c:pt>
                <c:pt idx="1733">
                  <c:v>3596.79659556158</c:v>
                </c:pt>
                <c:pt idx="1734">
                  <c:v>3553.8350959474046</c:v>
                </c:pt>
                <c:pt idx="1735">
                  <c:v>3611.6882275789999</c:v>
                </c:pt>
                <c:pt idx="1736">
                  <c:v>3838.8412832736412</c:v>
                </c:pt>
                <c:pt idx="1737">
                  <c:v>3739.4050954834502</c:v>
                </c:pt>
                <c:pt idx="1738">
                  <c:v>3719.2193848824922</c:v>
                </c:pt>
                <c:pt idx="1739">
                  <c:v>3715.5789759935201</c:v>
                </c:pt>
                <c:pt idx="1740">
                  <c:v>3677.9461053977398</c:v>
                </c:pt>
                <c:pt idx="1741">
                  <c:v>3771.8690832946199</c:v>
                </c:pt>
                <c:pt idx="1742">
                  <c:v>3848.1216183497399</c:v>
                </c:pt>
                <c:pt idx="1743">
                  <c:v>3747.4804254427654</c:v>
                </c:pt>
                <c:pt idx="1744">
                  <c:v>3832.0768116863801</c:v>
                </c:pt>
                <c:pt idx="1745">
                  <c:v>4003.8559365147166</c:v>
                </c:pt>
                <c:pt idx="1746">
                  <c:v>4094.4177957081902</c:v>
                </c:pt>
                <c:pt idx="1747">
                  <c:v>3998.3526953270798</c:v>
                </c:pt>
                <c:pt idx="1748">
                  <c:v>3825.9203781825922</c:v>
                </c:pt>
                <c:pt idx="1749">
                  <c:v>3924.2898988511297</c:v>
                </c:pt>
                <c:pt idx="1750">
                  <c:v>4004.0497710108998</c:v>
                </c:pt>
                <c:pt idx="1751">
                  <c:v>3851.7649351933997</c:v>
                </c:pt>
                <c:pt idx="1752">
                  <c:v>3856.9453292797602</c:v>
                </c:pt>
                <c:pt idx="1753">
                  <c:v>3692.6909644821899</c:v>
                </c:pt>
                <c:pt idx="1754">
                  <c:v>3572.6763636325722</c:v>
                </c:pt>
                <c:pt idx="1755">
                  <c:v>3695.5315572846966</c:v>
                </c:pt>
                <c:pt idx="1756">
                  <c:v>3692.3023226423252</c:v>
                </c:pt>
                <c:pt idx="1757">
                  <c:v>3619.3013553971241</c:v>
                </c:pt>
                <c:pt idx="1758">
                  <c:v>3614.2682766154498</c:v>
                </c:pt>
                <c:pt idx="1759">
                  <c:v>3656.3342336483047</c:v>
                </c:pt>
                <c:pt idx="1760">
                  <c:v>3837.96048480742</c:v>
                </c:pt>
                <c:pt idx="1761">
                  <c:v>3844.6340515357501</c:v>
                </c:pt>
                <c:pt idx="1762">
                  <c:v>3771.2220470151497</c:v>
                </c:pt>
                <c:pt idx="1763">
                  <c:v>3908.7773014895201</c:v>
                </c:pt>
                <c:pt idx="1764">
                  <c:v>3893.2027792280687</c:v>
                </c:pt>
                <c:pt idx="1765">
                  <c:v>3841.5405476774622</c:v>
                </c:pt>
                <c:pt idx="1766">
                  <c:v>3927.3084264631298</c:v>
                </c:pt>
                <c:pt idx="1767">
                  <c:v>3886.9773889211201</c:v>
                </c:pt>
                <c:pt idx="1768">
                  <c:v>3875.87041149981</c:v>
                </c:pt>
                <c:pt idx="1769">
                  <c:v>3778.4043535936112</c:v>
                </c:pt>
                <c:pt idx="1770">
                  <c:v>3674.58262528157</c:v>
                </c:pt>
                <c:pt idx="1771">
                  <c:v>3628.2013407671197</c:v>
                </c:pt>
                <c:pt idx="1772">
                  <c:v>3586.5614008218099</c:v>
                </c:pt>
                <c:pt idx="1773">
                  <c:v>3655.7930362127922</c:v>
                </c:pt>
                <c:pt idx="1774">
                  <c:v>3789.0155679230402</c:v>
                </c:pt>
                <c:pt idx="1775">
                  <c:v>3720.4809981550297</c:v>
                </c:pt>
                <c:pt idx="1776">
                  <c:v>3715.2053283751802</c:v>
                </c:pt>
                <c:pt idx="1777">
                  <c:v>3723.3925133536122</c:v>
                </c:pt>
                <c:pt idx="1778">
                  <c:v>3756.5980965959502</c:v>
                </c:pt>
                <c:pt idx="1779">
                  <c:v>3737.9339225698441</c:v>
                </c:pt>
                <c:pt idx="1780">
                  <c:v>3801.4406894777348</c:v>
                </c:pt>
                <c:pt idx="1781">
                  <c:v>3824.0934881011499</c:v>
                </c:pt>
                <c:pt idx="1782">
                  <c:v>3945.9330420084257</c:v>
                </c:pt>
                <c:pt idx="1783">
                  <c:v>3894.8480256295397</c:v>
                </c:pt>
                <c:pt idx="1784">
                  <c:v>3852.0702775048012</c:v>
                </c:pt>
                <c:pt idx="1785">
                  <c:v>3812.7524697503154</c:v>
                </c:pt>
                <c:pt idx="1786">
                  <c:v>3602.4799063997912</c:v>
                </c:pt>
                <c:pt idx="1787">
                  <c:v>3649.8777512809352</c:v>
                </c:pt>
                <c:pt idx="1788">
                  <c:v>3733.36043877878</c:v>
                </c:pt>
                <c:pt idx="1789">
                  <c:v>3675.6816219372299</c:v>
                </c:pt>
                <c:pt idx="1790">
                  <c:v>3606.7885033651987</c:v>
                </c:pt>
                <c:pt idx="1791">
                  <c:v>3592.1007028053141</c:v>
                </c:pt>
                <c:pt idx="1792">
                  <c:v>3543.9370113077302</c:v>
                </c:pt>
                <c:pt idx="1793">
                  <c:v>3634.4443778133741</c:v>
                </c:pt>
                <c:pt idx="1794">
                  <c:v>3463.3391274122446</c:v>
                </c:pt>
                <c:pt idx="1795">
                  <c:v>3514.6415143255822</c:v>
                </c:pt>
                <c:pt idx="1796">
                  <c:v>3436.5880473372199</c:v>
                </c:pt>
                <c:pt idx="1797">
                  <c:v>3510.67079933166</c:v>
                </c:pt>
                <c:pt idx="1798">
                  <c:v>3731.4335162906182</c:v>
                </c:pt>
                <c:pt idx="1799">
                  <c:v>3713.4317206048322</c:v>
                </c:pt>
                <c:pt idx="1800">
                  <c:v>3609.2852008185801</c:v>
                </c:pt>
                <c:pt idx="1801">
                  <c:v>3617.1595760525047</c:v>
                </c:pt>
                <c:pt idx="1802">
                  <c:v>3739.9069732151002</c:v>
                </c:pt>
                <c:pt idx="1803">
                  <c:v>3833.8545818109701</c:v>
                </c:pt>
                <c:pt idx="1804">
                  <c:v>3860.0730366429157</c:v>
                </c:pt>
                <c:pt idx="1805">
                  <c:v>3815.1149842508999</c:v>
                </c:pt>
                <c:pt idx="1806">
                  <c:v>3841.48080483489</c:v>
                </c:pt>
                <c:pt idx="1807">
                  <c:v>3741.5334633703146</c:v>
                </c:pt>
                <c:pt idx="1808">
                  <c:v>3747.3364479687698</c:v>
                </c:pt>
                <c:pt idx="1809">
                  <c:v>3707.9760202106004</c:v>
                </c:pt>
                <c:pt idx="1810">
                  <c:v>3602.2180722084222</c:v>
                </c:pt>
                <c:pt idx="1811">
                  <c:v>3560.36092892141</c:v>
                </c:pt>
                <c:pt idx="1812">
                  <c:v>3483.7587516689159</c:v>
                </c:pt>
                <c:pt idx="1813">
                  <c:v>3442.3430983380422</c:v>
                </c:pt>
                <c:pt idx="1814">
                  <c:v>3329.0631017492801</c:v>
                </c:pt>
                <c:pt idx="1815">
                  <c:v>3369.4372757160399</c:v>
                </c:pt>
                <c:pt idx="1816">
                  <c:v>3415.69214825992</c:v>
                </c:pt>
                <c:pt idx="1817">
                  <c:v>3303.0074515460401</c:v>
                </c:pt>
                <c:pt idx="1818">
                  <c:v>3256.9374079675122</c:v>
                </c:pt>
                <c:pt idx="1819">
                  <c:v>3159.6322874200387</c:v>
                </c:pt>
                <c:pt idx="1820">
                  <c:v>3238.5137289213812</c:v>
                </c:pt>
                <c:pt idx="1821">
                  <c:v>3309.9486838334401</c:v>
                </c:pt>
                <c:pt idx="1822">
                  <c:v>3261.5547295034312</c:v>
                </c:pt>
                <c:pt idx="1823">
                  <c:v>3328.4925949704157</c:v>
                </c:pt>
                <c:pt idx="1824">
                  <c:v>3426.5564616820297</c:v>
                </c:pt>
                <c:pt idx="1825">
                  <c:v>3532.2080022851601</c:v>
                </c:pt>
                <c:pt idx="1826">
                  <c:v>3489.4818998450801</c:v>
                </c:pt>
                <c:pt idx="1827">
                  <c:v>3579.2830748795741</c:v>
                </c:pt>
                <c:pt idx="1828">
                  <c:v>3525.2609383100198</c:v>
                </c:pt>
                <c:pt idx="1829">
                  <c:v>3568.1687412592287</c:v>
                </c:pt>
                <c:pt idx="1830">
                  <c:v>3553.7988024282654</c:v>
                </c:pt>
                <c:pt idx="1831">
                  <c:v>3614.0322367499202</c:v>
                </c:pt>
                <c:pt idx="1832">
                  <c:v>3592.1873810770498</c:v>
                </c:pt>
                <c:pt idx="1833">
                  <c:v>3448.7381955601199</c:v>
                </c:pt>
                <c:pt idx="1834">
                  <c:v>3370.5256677611287</c:v>
                </c:pt>
                <c:pt idx="1835">
                  <c:v>3289.8525832440646</c:v>
                </c:pt>
                <c:pt idx="1836">
                  <c:v>3270.0173063161747</c:v>
                </c:pt>
                <c:pt idx="1837">
                  <c:v>3182.2388909100187</c:v>
                </c:pt>
                <c:pt idx="1838">
                  <c:v>3359.9777630424546</c:v>
                </c:pt>
                <c:pt idx="1839">
                  <c:v>3296.4193300475176</c:v>
                </c:pt>
                <c:pt idx="1840">
                  <c:v>3312.8861597254599</c:v>
                </c:pt>
                <c:pt idx="1841">
                  <c:v>3339.7243988937598</c:v>
                </c:pt>
                <c:pt idx="1842">
                  <c:v>3291.3031173580866</c:v>
                </c:pt>
                <c:pt idx="1843">
                  <c:v>3171.4172512012346</c:v>
                </c:pt>
                <c:pt idx="1844">
                  <c:v>3099.9212457628987</c:v>
                </c:pt>
                <c:pt idx="1845">
                  <c:v>3143.5257478613212</c:v>
                </c:pt>
                <c:pt idx="1846">
                  <c:v>3126.9714535781982</c:v>
                </c:pt>
                <c:pt idx="1847">
                  <c:v>3125.8351807178801</c:v>
                </c:pt>
                <c:pt idx="1848">
                  <c:v>3140.2081310158487</c:v>
                </c:pt>
                <c:pt idx="1849">
                  <c:v>3206.2142308015641</c:v>
                </c:pt>
                <c:pt idx="1850">
                  <c:v>3153.8049639740202</c:v>
                </c:pt>
                <c:pt idx="1851">
                  <c:v>3136.5700156108501</c:v>
                </c:pt>
                <c:pt idx="1852">
                  <c:v>3033.7878839694454</c:v>
                </c:pt>
                <c:pt idx="1853">
                  <c:v>3089.6787547037297</c:v>
                </c:pt>
                <c:pt idx="1854">
                  <c:v>3092.8116794570201</c:v>
                </c:pt>
                <c:pt idx="1855">
                  <c:v>3096.7577637905802</c:v>
                </c:pt>
                <c:pt idx="1856">
                  <c:v>3065.28311146743</c:v>
                </c:pt>
                <c:pt idx="1857">
                  <c:v>3082.02310871503</c:v>
                </c:pt>
                <c:pt idx="1858">
                  <c:v>3233.84798504537</c:v>
                </c:pt>
                <c:pt idx="1859">
                  <c:v>3272.5438774075401</c:v>
                </c:pt>
                <c:pt idx="1860">
                  <c:v>3303.1101520451666</c:v>
                </c:pt>
                <c:pt idx="1861">
                  <c:v>3252.2443550673097</c:v>
                </c:pt>
                <c:pt idx="1862">
                  <c:v>3253.37408359866</c:v>
                </c:pt>
                <c:pt idx="1863">
                  <c:v>3187.8983656990299</c:v>
                </c:pt>
                <c:pt idx="1864">
                  <c:v>3214.6938480302501</c:v>
                </c:pt>
                <c:pt idx="1865">
                  <c:v>3113.6441630842901</c:v>
                </c:pt>
                <c:pt idx="1866">
                  <c:v>3074.8883615674199</c:v>
                </c:pt>
                <c:pt idx="1867">
                  <c:v>2989.7452595095001</c:v>
                </c:pt>
                <c:pt idx="1868">
                  <c:v>3047.1832134022502</c:v>
                </c:pt>
                <c:pt idx="1869">
                  <c:v>2973.0774534929701</c:v>
                </c:pt>
                <c:pt idx="1870">
                  <c:v>2916.3856603660797</c:v>
                </c:pt>
                <c:pt idx="1871">
                  <c:v>2937.0868393121359</c:v>
                </c:pt>
                <c:pt idx="1872">
                  <c:v>2926.54598278814</c:v>
                </c:pt>
                <c:pt idx="1873">
                  <c:v>2974.3153392817676</c:v>
                </c:pt>
                <c:pt idx="1874">
                  <c:v>2928.5469773611098</c:v>
                </c:pt>
                <c:pt idx="1875">
                  <c:v>2989.72160720077</c:v>
                </c:pt>
                <c:pt idx="1876">
                  <c:v>2939.1383612642699</c:v>
                </c:pt>
                <c:pt idx="1877">
                  <c:v>2921.2798001902897</c:v>
                </c:pt>
                <c:pt idx="1878">
                  <c:v>2873.8759642057312</c:v>
                </c:pt>
                <c:pt idx="1879">
                  <c:v>2960.0110819517199</c:v>
                </c:pt>
                <c:pt idx="1880">
                  <c:v>2879.3390412034946</c:v>
                </c:pt>
                <c:pt idx="1881">
                  <c:v>3024.6160629528699</c:v>
                </c:pt>
                <c:pt idx="1882">
                  <c:v>3054.0146072607899</c:v>
                </c:pt>
                <c:pt idx="1883">
                  <c:v>3127.49650779168</c:v>
                </c:pt>
                <c:pt idx="1884">
                  <c:v>3118.1727772484546</c:v>
                </c:pt>
                <c:pt idx="1885">
                  <c:v>3168.0617518718541</c:v>
                </c:pt>
                <c:pt idx="1886">
                  <c:v>3346.5768096247243</c:v>
                </c:pt>
                <c:pt idx="1887">
                  <c:v>3431.5266391842497</c:v>
                </c:pt>
                <c:pt idx="1888">
                  <c:v>3421.1051130382966</c:v>
                </c:pt>
                <c:pt idx="1889">
                  <c:v>3401.4456915805922</c:v>
                </c:pt>
                <c:pt idx="1890">
                  <c:v>3402.7023441203587</c:v>
                </c:pt>
                <c:pt idx="1891">
                  <c:v>3433.5891936246699</c:v>
                </c:pt>
                <c:pt idx="1892">
                  <c:v>3508.2982897584338</c:v>
                </c:pt>
                <c:pt idx="1893">
                  <c:v>3484.0848857873843</c:v>
                </c:pt>
                <c:pt idx="1894">
                  <c:v>3415.9037186238902</c:v>
                </c:pt>
                <c:pt idx="1895">
                  <c:v>3375.72626628847</c:v>
                </c:pt>
                <c:pt idx="1896">
                  <c:v>3429.71004880694</c:v>
                </c:pt>
                <c:pt idx="1897">
                  <c:v>3369.5803112563012</c:v>
                </c:pt>
                <c:pt idx="1898">
                  <c:v>3338.5049661430999</c:v>
                </c:pt>
                <c:pt idx="1899">
                  <c:v>3305.2088383090154</c:v>
                </c:pt>
                <c:pt idx="1900">
                  <c:v>3326.4170286818512</c:v>
                </c:pt>
                <c:pt idx="1901">
                  <c:v>3362.87783976529</c:v>
                </c:pt>
                <c:pt idx="1902">
                  <c:v>3448.1862476534998</c:v>
                </c:pt>
                <c:pt idx="1903">
                  <c:v>3430.0917738813987</c:v>
                </c:pt>
                <c:pt idx="1904">
                  <c:v>3430.17405248762</c:v>
                </c:pt>
                <c:pt idx="1905">
                  <c:v>3447.5959625309147</c:v>
                </c:pt>
                <c:pt idx="1906">
                  <c:v>3470.3546954553099</c:v>
                </c:pt>
                <c:pt idx="1907">
                  <c:v>3429.58714279172</c:v>
                </c:pt>
                <c:pt idx="1908">
                  <c:v>3416.6154053809501</c:v>
                </c:pt>
                <c:pt idx="1909">
                  <c:v>3392.3666944778597</c:v>
                </c:pt>
              </c:numCache>
            </c:numRef>
          </c:yVal>
          <c:smooth val="1"/>
        </c:ser>
        <c:axId val="42699008"/>
        <c:axId val="42721664"/>
      </c:scatterChart>
      <c:valAx>
        <c:axId val="42699008"/>
        <c:scaling>
          <c:orientation val="minMax"/>
          <c:min val="0"/>
        </c:scaling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Elapsed time (sec)</a:t>
                </a:r>
              </a:p>
            </c:rich>
          </c:tx>
        </c:title>
        <c:numFmt formatCode="General" sourceLinked="1"/>
        <c:minorTickMark val="out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2721664"/>
        <c:crosses val="autoZero"/>
        <c:crossBetween val="midCat"/>
        <c:majorUnit val="600"/>
        <c:minorUnit val="60"/>
      </c:valAx>
      <c:valAx>
        <c:axId val="42721664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r>
                  <a:rPr lang="en-US">
                    <a:solidFill>
                      <a:schemeClr val="bg1"/>
                    </a:solidFill>
                  </a:rPr>
                  <a:t>HRR (kW)</a:t>
                </a:r>
              </a:p>
            </c:rich>
          </c:tx>
        </c:title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269900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9864387742377887"/>
          <c:y val="7.0458882618829238E-2"/>
          <c:w val="0.3013561225762233"/>
          <c:h val="0.29084595629830207"/>
        </c:manualLayout>
      </c:layout>
      <c:spPr>
        <a:noFill/>
      </c:spPr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0.00281</cdr:x>
      <cdr:y>0.00387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0.00281</cdr:x>
      <cdr:y>0.00387</cdr:y>
    </cdr:to>
    <cdr:pic>
      <cdr:nvPicPr>
        <cdr:cNvPr id="1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0.00281</cdr:x>
      <cdr:y>0.00387</cdr:y>
    </cdr:to>
    <cdr:pic>
      <cdr:nvPicPr>
        <cdr:cNvPr id="1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0.00281</cdr:x>
      <cdr:y>0.00387</cdr:y>
    </cdr:to>
    <cdr:pic>
      <cdr:nvPicPr>
        <cdr:cNvPr id="1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0.00281</cdr:x>
      <cdr:y>0.00387</cdr:y>
    </cdr:to>
    <cdr:pic>
      <cdr:nvPicPr>
        <cdr:cNvPr id="1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0.00281</cdr:x>
      <cdr:y>0.00387</cdr:y>
    </cdr:to>
    <cdr:pic>
      <cdr:nvPicPr>
        <cdr:cNvPr id="2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0.15037</cdr:x>
      <cdr:y>0.22235</cdr:y>
    </cdr:from>
    <cdr:to>
      <cdr:x>0.17561</cdr:x>
      <cdr:y>0.24807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1304925" y="1400175"/>
          <a:ext cx="219075" cy="1619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0.16902</cdr:x>
      <cdr:y>0.2405</cdr:y>
    </cdr:from>
    <cdr:to>
      <cdr:x>0.36</cdr:x>
      <cdr:y>0.38874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1466850" y="1514475"/>
          <a:ext cx="1657350" cy="933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81191800-57DA-4810-A74E-7A5E83ADB9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1540493-C231-4BF8-A36A-2DA2569E53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GENERIC_op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3276600" y="1971675"/>
            <a:ext cx="5867400" cy="0"/>
          </a:xfrm>
          <a:prstGeom prst="line">
            <a:avLst/>
          </a:prstGeom>
          <a:noFill/>
          <a:ln w="9525">
            <a:solidFill>
              <a:srgbClr val="D2B154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dirty="0">
              <a:cs typeface="+mn-cs"/>
            </a:endParaRPr>
          </a:p>
        </p:txBody>
      </p:sp>
      <p:sp>
        <p:nvSpPr>
          <p:cNvPr id="62874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352800" y="2370138"/>
            <a:ext cx="5137150" cy="1216025"/>
          </a:xfrm>
          <a:effectLst>
            <a:outerShdw dist="35921" dir="2700000" algn="ctr" rotWithShape="0">
              <a:schemeClr val="tx1"/>
            </a:outerShdw>
          </a:effectLst>
        </p:spPr>
        <p:txBody>
          <a:bodyPr lIns="91440" tIns="45720" rIns="91440" bIns="45720"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28745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3581400"/>
            <a:ext cx="5137150" cy="990600"/>
          </a:xfrm>
        </p:spPr>
        <p:txBody>
          <a:bodyPr lIns="91440" tIns="45720" rIns="91440" bIns="45720"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228600"/>
            <a:ext cx="1984375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5805488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38862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38862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GENERIC_slide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7942263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66800"/>
            <a:ext cx="7924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  <a:br>
              <a:rPr lang="en-US" smtClean="0"/>
            </a:br>
            <a:r>
              <a:rPr lang="en-US" smtClean="0"/>
              <a:t>translation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27720" name="Text Box 8"/>
          <p:cNvSpPr txBox="1">
            <a:spLocks noChangeArrowheads="1"/>
          </p:cNvSpPr>
          <p:nvPr/>
        </p:nvSpPr>
        <p:spPr bwMode="auto">
          <a:xfrm>
            <a:off x="519113" y="6276975"/>
            <a:ext cx="1366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fld id="{776C637C-963C-4C30-B9ED-295D568B64F8}" type="slidenum">
              <a:rPr lang="en-US" sz="1800">
                <a:solidFill>
                  <a:schemeClr val="bg1"/>
                </a:solidFill>
                <a:latin typeface="Helvetica" pitchFamily="34" charset="0"/>
                <a:cs typeface="+mn-cs"/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en-US" sz="1800" dirty="0">
              <a:solidFill>
                <a:schemeClr val="bg1"/>
              </a:solidFill>
              <a:latin typeface="Helvetica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rgbClr val="ECB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4500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Char char="–"/>
        <a:defRPr sz="32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Nov2011SystemsMtg_Final\Panagiotou-NTSB\pressure.wmv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Nov2011SystemsMtg_Final\Panagiotou-NTSB\a2n.wmv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Nov2011SystemsMtg_Final\Panagiotou-NTSB\dmz.wmv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Nov2011SystemsMtg_Final\Panagiotou-NTSB\battery_0001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352800" y="2370138"/>
            <a:ext cx="5688013" cy="1216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Cargo Heat Release Rate Testing</a:t>
            </a:r>
            <a:endParaRPr lang="en-US" dirty="0"/>
          </a:p>
        </p:txBody>
      </p:sp>
      <p:sp>
        <p:nvSpPr>
          <p:cNvPr id="1536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3879850"/>
            <a:ext cx="5137150" cy="990600"/>
          </a:xfrm>
        </p:spPr>
        <p:txBody>
          <a:bodyPr/>
          <a:lstStyle/>
          <a:p>
            <a:pPr eaLnBrk="1" hangingPunct="1"/>
            <a:r>
              <a:rPr lang="en-US" smtClean="0"/>
              <a:t>Joseph Panagiotou</a:t>
            </a:r>
          </a:p>
          <a:p>
            <a:pPr eaLnBrk="1" hangingPunct="1"/>
            <a:r>
              <a:rPr lang="en-US" sz="2000" smtClean="0"/>
              <a:t>Office of Research &amp; Engineering</a:t>
            </a:r>
          </a:p>
          <a:p>
            <a:pPr eaLnBrk="1" hangingPunct="1"/>
            <a:r>
              <a:rPr lang="en-US" sz="2000" smtClean="0"/>
              <a:t>Materials Laboratory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600" smtClean="0"/>
              <a:t>Peak </a:t>
            </a:r>
            <a:r>
              <a:rPr lang="el-GR" sz="1600" smtClean="0"/>
              <a:t>Δ</a:t>
            </a:r>
            <a:r>
              <a:rPr lang="en-US" sz="1600" smtClean="0"/>
              <a:t>(HRR) ~ 90kW above burner output of 30kW</a:t>
            </a:r>
          </a:p>
          <a:p>
            <a:pPr eaLnBrk="1" hangingPunct="1"/>
            <a:r>
              <a:rPr lang="en-US" sz="1600" smtClean="0"/>
              <a:t>Energy contribution from 100 batteries  ~ 11237 kJ</a:t>
            </a:r>
          </a:p>
          <a:p>
            <a:pPr lvl="1" eaLnBrk="1" hangingPunct="1"/>
            <a:r>
              <a:rPr lang="en-US" sz="1600" smtClean="0"/>
              <a:t>112 kJ per battery cell (88 kJ from cone calorimeter testing at FAATC)</a:t>
            </a:r>
          </a:p>
          <a:p>
            <a:pPr lvl="1" eaLnBrk="1" hangingPunct="1">
              <a:buFontTx/>
              <a:buNone/>
            </a:pPr>
            <a:endParaRPr lang="en-US" sz="1600" smtClean="0"/>
          </a:p>
          <a:p>
            <a:pPr eaLnBrk="1" hangingPunct="1"/>
            <a:r>
              <a:rPr lang="en-US" sz="1600" smtClean="0"/>
              <a:t>Burning time 320 seconds</a:t>
            </a:r>
          </a:p>
          <a:p>
            <a:pPr eaLnBrk="1" hangingPunct="1"/>
            <a:r>
              <a:rPr lang="en-US" sz="1600" smtClean="0"/>
              <a:t>Maximum temperature excursion 12” above box ~ 250°C</a:t>
            </a:r>
          </a:p>
          <a:p>
            <a:pPr eaLnBrk="1" hangingPunct="1"/>
            <a:r>
              <a:rPr lang="en-US" sz="1600" smtClean="0"/>
              <a:t>Maximum heat flux excursion 22” from edge of box ~ 3 kW/m2</a:t>
            </a:r>
          </a:p>
        </p:txBody>
      </p:sp>
      <p:pic>
        <p:nvPicPr>
          <p:cNvPr id="24579" name="Picture 3" descr="6552_20042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1075" y="3316288"/>
            <a:ext cx="3970338" cy="26828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4580" name="Picture 4" descr="6552_20044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938" y="3314700"/>
            <a:ext cx="3811587" cy="270192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33337" y="871671"/>
          <a:ext cx="9077325" cy="569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Thermal runaway ignition tests</a:t>
            </a:r>
          </a:p>
        </p:txBody>
      </p:sp>
      <p:pic>
        <p:nvPicPr>
          <p:cNvPr id="26627" name="Picture 5" descr="6558_20096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6163" y="2846388"/>
            <a:ext cx="5102225" cy="313213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563563" y="1793875"/>
            <a:ext cx="46402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3 x 3 x 2 array of cardboard boxes (18 boxes)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18” cube boxes with 2.5lb shredded paper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1 box of 100 Li-ion batteries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250W cartridge heater</a:t>
            </a:r>
          </a:p>
          <a:p>
            <a:endParaRPr lang="en-US" sz="180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Heat release rate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Total energy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Radiant heat flux 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Plume temperature</a:t>
            </a:r>
          </a:p>
          <a:p>
            <a:pPr>
              <a:buFont typeface="Arial" charset="0"/>
              <a:buChar char="•"/>
            </a:pPr>
            <a:endParaRPr lang="en-US" sz="180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Battery initiated fire scenario</a:t>
            </a:r>
          </a:p>
          <a:p>
            <a:pPr>
              <a:buFont typeface="Arial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 Battery contribution</a:t>
            </a:r>
          </a:p>
        </p:txBody>
      </p:sp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6238875" y="1697038"/>
          <a:ext cx="2573338" cy="1711325"/>
        </p:xfrm>
        <a:graphic>
          <a:graphicData uri="http://schemas.openxmlformats.org/presentationml/2006/ole">
            <p:oleObj spid="_x0000_s26632" name="Image" r:id="rId4" imgW="7987302" imgH="5307937" progId="Photoshop.Image.9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pic>
        <p:nvPicPr>
          <p:cNvPr id="27652" name="pressure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65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pic>
        <p:nvPicPr>
          <p:cNvPr id="28674" name="Picture 3" descr="6558_20094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875" y="989013"/>
            <a:ext cx="7596188" cy="50450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" name="Picture 4" descr="6558_20094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288" y="1000125"/>
            <a:ext cx="7580312" cy="503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6558_20094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288" y="990600"/>
            <a:ext cx="7593012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6558_20094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875" y="990600"/>
            <a:ext cx="7591425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6558_20091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875" y="990600"/>
            <a:ext cx="7591425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6558_200910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875" y="990600"/>
            <a:ext cx="7591425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6558_200906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875" y="990600"/>
            <a:ext cx="7591425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948113" y="3359150"/>
            <a:ext cx="1033462" cy="59690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pic>
        <p:nvPicPr>
          <p:cNvPr id="13" name="Picture 12" descr="6558_200905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8175" y="990600"/>
            <a:ext cx="7604125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6558_200900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0875" y="982663"/>
            <a:ext cx="7604125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6558_200899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8175" y="976313"/>
            <a:ext cx="7626350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232833" y="760576"/>
          <a:ext cx="8678333" cy="5816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2266950" y="1403350"/>
            <a:ext cx="1544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288 MJ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4930775" y="1401763"/>
            <a:ext cx="1544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298 MJ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Battery failure spread fire to surrounding combustibles</a:t>
            </a:r>
          </a:p>
          <a:p>
            <a:pPr eaLnBrk="1" hangingPunct="1"/>
            <a:r>
              <a:rPr lang="en-US" sz="2000" smtClean="0"/>
              <a:t>Fire load contribution from batteries was minor</a:t>
            </a:r>
          </a:p>
          <a:p>
            <a:pPr eaLnBrk="1" hangingPunct="1"/>
            <a:r>
              <a:rPr lang="en-US" sz="2000" smtClean="0"/>
              <a:t>Batteries continued to burn after main fire load was consumed</a:t>
            </a:r>
          </a:p>
        </p:txBody>
      </p:sp>
      <p:pic>
        <p:nvPicPr>
          <p:cNvPr id="30723" name="Picture 3" descr="6558_20088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538" y="2527300"/>
            <a:ext cx="4554537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Fires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5751513" y="1076325"/>
            <a:ext cx="3392487" cy="2370138"/>
          </a:xfrm>
        </p:spPr>
        <p:txBody>
          <a:bodyPr/>
          <a:lstStyle/>
          <a:p>
            <a:pPr eaLnBrk="1" hangingPunct="1"/>
            <a:r>
              <a:rPr lang="en-US" sz="2000" smtClean="0"/>
              <a:t>Rigid A2N type container</a:t>
            </a:r>
          </a:p>
          <a:p>
            <a:pPr eaLnBrk="1" hangingPunct="1"/>
            <a:r>
              <a:rPr lang="en-US" sz="2000" smtClean="0"/>
              <a:t>Aluminum / Lexan</a:t>
            </a:r>
          </a:p>
          <a:p>
            <a:pPr eaLnBrk="1" hangingPunct="1"/>
            <a:r>
              <a:rPr lang="en-US" sz="2000" smtClean="0"/>
              <a:t>77 boxes with shredded paper</a:t>
            </a:r>
          </a:p>
          <a:p>
            <a:pPr eaLnBrk="1" hangingPunct="1"/>
            <a:r>
              <a:rPr lang="en-US" sz="2000" smtClean="0"/>
              <a:t>Electronic ignition of floor level corner box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Energy release rate</a:t>
            </a:r>
          </a:p>
          <a:p>
            <a:pPr eaLnBrk="1" hangingPunct="1"/>
            <a:r>
              <a:rPr lang="en-US" sz="2000" smtClean="0"/>
              <a:t>Heat flux</a:t>
            </a:r>
          </a:p>
          <a:p>
            <a:pPr eaLnBrk="1" hangingPunct="1"/>
            <a:r>
              <a:rPr lang="en-US" sz="2000" smtClean="0"/>
              <a:t>Plume temperature</a:t>
            </a:r>
          </a:p>
        </p:txBody>
      </p:sp>
      <p:pic>
        <p:nvPicPr>
          <p:cNvPr id="31747" name="Content Placeholder 3" descr="6561_201131.JPG"/>
          <p:cNvPicPr>
            <a:picLocks noChangeAspect="1"/>
          </p:cNvPicPr>
          <p:nvPr/>
        </p:nvPicPr>
        <p:blipFill>
          <a:blip r:embed="rId2"/>
          <a:srcRect l="16092" t="7980" r="8739" b="13123"/>
          <a:stretch>
            <a:fillRect/>
          </a:stretch>
        </p:blipFill>
        <p:spPr bwMode="auto">
          <a:xfrm>
            <a:off x="214313" y="1085850"/>
            <a:ext cx="5332412" cy="37163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6" name="Multiply 5"/>
          <p:cNvSpPr/>
          <p:nvPr/>
        </p:nvSpPr>
        <p:spPr bwMode="auto">
          <a:xfrm>
            <a:off x="2884488" y="3824288"/>
            <a:ext cx="347662" cy="334962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42913" y="5060950"/>
            <a:ext cx="52101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Smoke emission and detection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Large Scale Container Fire (video)</a:t>
            </a:r>
          </a:p>
        </p:txBody>
      </p:sp>
      <p:pic>
        <p:nvPicPr>
          <p:cNvPr id="32772" name="a2n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62100" y="115887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27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277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Fire</a:t>
            </a:r>
          </a:p>
        </p:txBody>
      </p:sp>
      <p:pic>
        <p:nvPicPr>
          <p:cNvPr id="33794" name="Picture 39" descr="Resize of 6561_20108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35063"/>
            <a:ext cx="7416800" cy="4926012"/>
          </a:xfrm>
          <a:prstGeom prst="rect">
            <a:avLst/>
          </a:prstGeom>
          <a:noFill/>
          <a:ln w="12700">
            <a:solidFill>
              <a:srgbClr val="FF9933"/>
            </a:solidFill>
            <a:miter lim="800000"/>
            <a:headEnd/>
            <a:tailEnd/>
          </a:ln>
        </p:spPr>
      </p:pic>
      <p:pic>
        <p:nvPicPr>
          <p:cNvPr id="41" name="Picture 40" descr="Resize of 6561_20107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135063"/>
            <a:ext cx="7416800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 descr="Resize of 6561_20107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5" y="1117600"/>
            <a:ext cx="74707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2" descr="Resize of 6561_20107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" y="1117600"/>
            <a:ext cx="7494587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3" descr="Resize of 6561_201065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" y="1117600"/>
            <a:ext cx="7494587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 descr="Resize of 6561_20106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3" y="1131888"/>
            <a:ext cx="747871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 descr="Resize of 6561_201053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3" y="1131888"/>
            <a:ext cx="7472362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6" descr="Resize of 6561_201050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6738" y="1131888"/>
            <a:ext cx="7462837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 descr="Resize of 6561_201040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7213" y="1131888"/>
            <a:ext cx="7472362" cy="4964112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Recent Fires in Freighter Aircraft</a:t>
            </a:r>
          </a:p>
        </p:txBody>
      </p:sp>
      <p:sp>
        <p:nvSpPr>
          <p:cNvPr id="16386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515938" y="1076325"/>
            <a:ext cx="7924800" cy="4908550"/>
          </a:xfrm>
        </p:spPr>
        <p:txBody>
          <a:bodyPr/>
          <a:lstStyle/>
          <a:p>
            <a:pPr eaLnBrk="1" hangingPunct="1"/>
            <a:r>
              <a:rPr lang="en-US" sz="2000" smtClean="0"/>
              <a:t>UPS, flight 1307, DC-8</a:t>
            </a:r>
          </a:p>
          <a:p>
            <a:pPr lvl="1" eaLnBrk="1" hangingPunct="1"/>
            <a:r>
              <a:rPr lang="en-US" sz="2000" smtClean="0"/>
              <a:t>February 7</a:t>
            </a:r>
            <a:r>
              <a:rPr lang="en-US" sz="2000" baseline="30000" smtClean="0"/>
              <a:t>th</a:t>
            </a:r>
            <a:r>
              <a:rPr lang="en-US" sz="2000" smtClean="0"/>
              <a:t> 2006 in Philadelphia, PA</a:t>
            </a:r>
          </a:p>
          <a:p>
            <a:pPr lvl="1" eaLnBrk="1" hangingPunct="1"/>
            <a:r>
              <a:rPr lang="en-US" sz="2000" smtClean="0"/>
              <a:t>In-flight fire with emergency landing</a:t>
            </a:r>
          </a:p>
          <a:p>
            <a:pPr lvl="1" eaLnBrk="1" hangingPunct="1"/>
            <a:r>
              <a:rPr lang="en-US" sz="2000" smtClean="0"/>
              <a:t>Total hull loss</a:t>
            </a:r>
          </a:p>
          <a:p>
            <a:pPr lvl="1" eaLnBrk="1" hangingPunct="1"/>
            <a:r>
              <a:rPr lang="en-US" sz="2000" smtClean="0"/>
              <a:t>Undetermined ignition source 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UPS, flight 006, B747-400F (ongoing)</a:t>
            </a:r>
          </a:p>
          <a:p>
            <a:pPr lvl="1" eaLnBrk="1" hangingPunct="1"/>
            <a:r>
              <a:rPr lang="en-US" sz="2000" smtClean="0"/>
              <a:t>September 4</a:t>
            </a:r>
            <a:r>
              <a:rPr lang="en-US" sz="2000" baseline="30000" smtClean="0"/>
              <a:t>th</a:t>
            </a:r>
            <a:r>
              <a:rPr lang="en-US" sz="2000" smtClean="0"/>
              <a:t> 2010 in Dubai, UAE</a:t>
            </a:r>
          </a:p>
          <a:p>
            <a:pPr lvl="1" eaLnBrk="1" hangingPunct="1"/>
            <a:r>
              <a:rPr lang="en-US" sz="2000" smtClean="0"/>
              <a:t>In-flight fire with crash landing (total hull loss)</a:t>
            </a:r>
          </a:p>
          <a:p>
            <a:pPr lvl="1" eaLnBrk="1" hangingPunct="1">
              <a:buFontTx/>
              <a:buNone/>
            </a:pPr>
            <a:endParaRPr lang="en-US" sz="2000" smtClean="0"/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Asiana Cargo, flight 991, B747-400F (ongoing)</a:t>
            </a:r>
          </a:p>
          <a:p>
            <a:pPr lvl="1" eaLnBrk="1" hangingPunct="1"/>
            <a:r>
              <a:rPr lang="en-US" sz="2000" smtClean="0"/>
              <a:t>July 28</a:t>
            </a:r>
            <a:r>
              <a:rPr lang="en-US" sz="2000" baseline="30000" smtClean="0"/>
              <a:t>th</a:t>
            </a:r>
            <a:r>
              <a:rPr lang="en-US" sz="2000" smtClean="0"/>
              <a:t>  2011 west of Jeju island, South Korea</a:t>
            </a:r>
          </a:p>
          <a:p>
            <a:pPr lvl="1" eaLnBrk="1" hangingPunct="1"/>
            <a:r>
              <a:rPr lang="en-US" sz="2000" smtClean="0"/>
              <a:t>In-flight fire with crash landing  (total hull loss) </a:t>
            </a:r>
          </a:p>
          <a:p>
            <a:pPr lvl="1" eaLnBrk="1" hangingPunct="1"/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Test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0" y="914400"/>
          <a:ext cx="8496300" cy="5276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835025" y="4019550"/>
            <a:ext cx="1414463" cy="1625600"/>
            <a:chOff x="830039" y="3098778"/>
            <a:chExt cx="1414120" cy="1625622"/>
          </a:xfrm>
        </p:grpSpPr>
        <p:sp>
          <p:nvSpPr>
            <p:cNvPr id="34839" name="TextBox 1"/>
            <p:cNvSpPr txBox="1">
              <a:spLocks noChangeArrowheads="1"/>
            </p:cNvSpPr>
            <p:nvPr/>
          </p:nvSpPr>
          <p:spPr bwMode="auto">
            <a:xfrm>
              <a:off x="830039" y="3098778"/>
              <a:ext cx="1414120" cy="5539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(04:38) Wisps of smoke coming out of container door</a:t>
              </a:r>
            </a:p>
          </p:txBody>
        </p:sp>
        <p:sp>
          <p:nvSpPr>
            <p:cNvPr id="17" name="Straight Connector 16"/>
            <p:cNvSpPr/>
            <p:nvPr/>
          </p:nvSpPr>
          <p:spPr>
            <a:xfrm rot="16200000" flipH="1">
              <a:off x="898943" y="4044184"/>
              <a:ext cx="1066814" cy="293616"/>
            </a:xfrm>
            <a:prstGeom prst="line">
              <a:avLst/>
            </a:prstGeom>
            <a:ln w="15875">
              <a:solidFill>
                <a:srgbClr val="FF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2665413" y="4054475"/>
            <a:ext cx="2690812" cy="1577975"/>
            <a:chOff x="2665599" y="4054766"/>
            <a:chExt cx="2690171" cy="1577835"/>
          </a:xfrm>
        </p:grpSpPr>
        <p:sp>
          <p:nvSpPr>
            <p:cNvPr id="34837" name="TextBox 1"/>
            <p:cNvSpPr txBox="1">
              <a:spLocks noChangeArrowheads="1"/>
            </p:cNvSpPr>
            <p:nvPr/>
          </p:nvSpPr>
          <p:spPr bwMode="auto">
            <a:xfrm>
              <a:off x="3226957" y="4054766"/>
              <a:ext cx="2128813" cy="400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(10:14) Flame outside container at corner where ignition started</a:t>
              </a:r>
            </a:p>
          </p:txBody>
        </p:sp>
        <p:sp>
          <p:nvSpPr>
            <p:cNvPr id="11" name="Straight Connector 10"/>
            <p:cNvSpPr/>
            <p:nvPr/>
          </p:nvSpPr>
          <p:spPr>
            <a:xfrm rot="16200000" flipH="1" flipV="1">
              <a:off x="2638529" y="4483438"/>
              <a:ext cx="1176233" cy="1122095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885825" y="3125788"/>
            <a:ext cx="1524000" cy="2498725"/>
            <a:chOff x="886231" y="3125913"/>
            <a:chExt cx="1523140" cy="2498977"/>
          </a:xfrm>
        </p:grpSpPr>
        <p:sp>
          <p:nvSpPr>
            <p:cNvPr id="34835" name="TextBox 1"/>
            <p:cNvSpPr txBox="1">
              <a:spLocks noChangeArrowheads="1"/>
            </p:cNvSpPr>
            <p:nvPr/>
          </p:nvSpPr>
          <p:spPr bwMode="auto">
            <a:xfrm>
              <a:off x="886231" y="3125913"/>
              <a:ext cx="1523140" cy="400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(05:13) Flame visible inside container</a:t>
              </a:r>
            </a:p>
          </p:txBody>
        </p:sp>
        <p:sp>
          <p:nvSpPr>
            <p:cNvPr id="12" name="Straight Connector 11"/>
            <p:cNvSpPr/>
            <p:nvPr/>
          </p:nvSpPr>
          <p:spPr>
            <a:xfrm rot="16200000" flipH="1">
              <a:off x="419865" y="4327143"/>
              <a:ext cx="2097299" cy="498194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785813" y="3375025"/>
            <a:ext cx="2044700" cy="2257425"/>
            <a:chOff x="785772" y="3374420"/>
            <a:chExt cx="2044514" cy="2257274"/>
          </a:xfrm>
        </p:grpSpPr>
        <p:sp>
          <p:nvSpPr>
            <p:cNvPr id="8" name="TextBox 1"/>
            <p:cNvSpPr txBox="1"/>
            <p:nvPr/>
          </p:nvSpPr>
          <p:spPr>
            <a:xfrm>
              <a:off x="785772" y="3374420"/>
              <a:ext cx="2044514" cy="57781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050" dirty="0"/>
                <a:t>(07:05) Estimated time when smoke exiting container would be at a detectable level</a:t>
              </a:r>
            </a:p>
          </p:txBody>
        </p:sp>
        <p:sp>
          <p:nvSpPr>
            <p:cNvPr id="14" name="Straight Connector 13"/>
            <p:cNvSpPr/>
            <p:nvPr/>
          </p:nvSpPr>
          <p:spPr>
            <a:xfrm rot="16200000" flipH="1">
              <a:off x="1054014" y="4606243"/>
              <a:ext cx="1684224" cy="366679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517775" y="4424363"/>
            <a:ext cx="1981200" cy="1222375"/>
            <a:chOff x="2517643" y="4423795"/>
            <a:chExt cx="1981784" cy="1222413"/>
          </a:xfrm>
        </p:grpSpPr>
        <p:sp>
          <p:nvSpPr>
            <p:cNvPr id="34831" name="TextBox 1"/>
            <p:cNvSpPr txBox="1">
              <a:spLocks noChangeArrowheads="1"/>
            </p:cNvSpPr>
            <p:nvPr/>
          </p:nvSpPr>
          <p:spPr bwMode="auto">
            <a:xfrm>
              <a:off x="3141394" y="4423795"/>
              <a:ext cx="1358033" cy="400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(09:20) Lexan starting to melt</a:t>
              </a:r>
            </a:p>
          </p:txBody>
        </p:sp>
        <p:sp>
          <p:nvSpPr>
            <p:cNvPr id="15" name="Straight Connector 14"/>
            <p:cNvSpPr/>
            <p:nvPr/>
          </p:nvSpPr>
          <p:spPr>
            <a:xfrm rot="16200000" flipH="1" flipV="1">
              <a:off x="2550306" y="4786432"/>
              <a:ext cx="827114" cy="892438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2100263" y="1573213"/>
            <a:ext cx="3386137" cy="4264025"/>
            <a:chOff x="2109291" y="677223"/>
            <a:chExt cx="3386931" cy="4263861"/>
          </a:xfrm>
        </p:grpSpPr>
        <p:sp>
          <p:nvSpPr>
            <p:cNvPr id="23" name="Oval 22"/>
            <p:cNvSpPr/>
            <p:nvPr/>
          </p:nvSpPr>
          <p:spPr>
            <a:xfrm>
              <a:off x="3427225" y="816918"/>
              <a:ext cx="177842" cy="152394"/>
            </a:xfrm>
            <a:prstGeom prst="ellipse">
              <a:avLst/>
            </a:prstGeom>
            <a:noFill/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4826" name="TextBox 1"/>
            <p:cNvSpPr txBox="1">
              <a:spLocks noChangeArrowheads="1"/>
            </p:cNvSpPr>
            <p:nvPr/>
          </p:nvSpPr>
          <p:spPr bwMode="auto">
            <a:xfrm>
              <a:off x="3983612" y="677223"/>
              <a:ext cx="1512610" cy="4001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(14:36) Peak heat release rate 3.6MW</a:t>
              </a:r>
            </a:p>
          </p:txBody>
        </p:sp>
        <p:sp>
          <p:nvSpPr>
            <p:cNvPr id="25" name="Straight Connector 24"/>
            <p:cNvSpPr/>
            <p:nvPr/>
          </p:nvSpPr>
          <p:spPr>
            <a:xfrm rot="16200000">
              <a:off x="3704330" y="658911"/>
              <a:ext cx="161919" cy="414435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26" name="Straight Connector 25"/>
            <p:cNvSpPr/>
            <p:nvPr/>
          </p:nvSpPr>
          <p:spPr>
            <a:xfrm rot="16200000" flipV="1">
              <a:off x="-15495" y="2808359"/>
              <a:ext cx="4257511" cy="7939"/>
            </a:xfrm>
            <a:prstGeom prst="line">
              <a:avLst/>
            </a:prstGeom>
            <a:ln w="15875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27" name="Straight Arrow Connector 26"/>
            <p:cNvSpPr/>
            <p:nvPr/>
          </p:nvSpPr>
          <p:spPr>
            <a:xfrm>
              <a:off x="2139460" y="753420"/>
              <a:ext cx="1360807" cy="1587"/>
            </a:xfrm>
            <a:prstGeom prst="straightConnector1">
              <a:avLst/>
            </a:prstGeom>
            <a:ln w="158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4830" name="TextBox 7"/>
            <p:cNvSpPr txBox="1">
              <a:spLocks noChangeArrowheads="1"/>
            </p:cNvSpPr>
            <p:nvPr/>
          </p:nvSpPr>
          <p:spPr bwMode="auto">
            <a:xfrm>
              <a:off x="2486697" y="785512"/>
              <a:ext cx="740113" cy="139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800">
                  <a:solidFill>
                    <a:schemeClr val="bg1"/>
                  </a:solidFill>
                  <a:latin typeface="Arial" charset="0"/>
                </a:rPr>
                <a:t>7.5 minutes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Tests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5751513" y="1076325"/>
            <a:ext cx="339248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Collapsible DMZ  type container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FR Polypropylene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77 boxes with shredded paper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Electronic ignition of floor level corner box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IR camera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endParaRPr lang="en-US" sz="20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Energy release rate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Heat flux</a:t>
            </a:r>
          </a:p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Plume temperature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239713" y="5105400"/>
            <a:ext cx="521017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342900" indent="-342900">
              <a:spcAft>
                <a:spcPct val="45000"/>
              </a:spcAft>
              <a:buFontTx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cs typeface="+mn-cs"/>
              </a:rPr>
              <a:t>Smoke emission and detection time</a:t>
            </a:r>
          </a:p>
        </p:txBody>
      </p:sp>
      <p:pic>
        <p:nvPicPr>
          <p:cNvPr id="35844" name="Picture 11" descr="6564_20149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1298575"/>
            <a:ext cx="551021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6564_20150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" y="1308100"/>
            <a:ext cx="5497513" cy="364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Multiply 17"/>
          <p:cNvSpPr/>
          <p:nvPr/>
        </p:nvSpPr>
        <p:spPr bwMode="auto">
          <a:xfrm>
            <a:off x="4735513" y="4214813"/>
            <a:ext cx="493712" cy="463550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pic>
        <p:nvPicPr>
          <p:cNvPr id="21" name="Picture 20" descr="6564_20150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8" y="1308100"/>
            <a:ext cx="551021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6564_20151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538" y="1311275"/>
            <a:ext cx="550545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 descr="6564_20149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475" y="1316038"/>
            <a:ext cx="5497513" cy="3651250"/>
          </a:xfrm>
          <a:prstGeom prst="rect">
            <a:avLst/>
          </a:prstGeom>
          <a:noFill/>
          <a:ln w="9525">
            <a:solidFill>
              <a:srgbClr val="EC9514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Large Scale Container Test (video)</a:t>
            </a:r>
          </a:p>
        </p:txBody>
      </p:sp>
      <p:pic>
        <p:nvPicPr>
          <p:cNvPr id="36868" name="dmz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68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Test</a:t>
            </a:r>
          </a:p>
        </p:txBody>
      </p:sp>
      <p:pic>
        <p:nvPicPr>
          <p:cNvPr id="37890" name="Picture 3" descr="6564_2014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913" y="1044575"/>
            <a:ext cx="7464425" cy="49577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" name="Picture 4" descr="6564_20147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913" y="1044575"/>
            <a:ext cx="7464425" cy="49577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6" name="Picture 5" descr="6564_20144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488" y="1044575"/>
            <a:ext cx="7435850" cy="493871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7" name="Picture 6" descr="6564_20143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13" y="1044575"/>
            <a:ext cx="7464425" cy="49577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Picture 7" descr="6564_20142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388" y="1058863"/>
            <a:ext cx="7451725" cy="494982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9" name="Picture 8" descr="6564_201420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1200" y="1057275"/>
            <a:ext cx="7431088" cy="49355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0" name="Picture 9" descr="6564_201419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6913" y="1058863"/>
            <a:ext cx="7442200" cy="49434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1" name="Picture 10" descr="6564_201416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9613" y="1074738"/>
            <a:ext cx="7407275" cy="491966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2" name="Picture 11" descr="6564_201411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6913" y="1058863"/>
            <a:ext cx="7442200" cy="49434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3" name="Picture 12" descr="6564_201404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6913" y="1044575"/>
            <a:ext cx="7464425" cy="495776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Tests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371475" y="1057276"/>
          <a:ext cx="8121649" cy="517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1071563" y="3987800"/>
            <a:ext cx="2109787" cy="1520825"/>
            <a:chOff x="1071750" y="3987170"/>
            <a:chExt cx="2109599" cy="1522024"/>
          </a:xfrm>
        </p:grpSpPr>
        <p:sp>
          <p:nvSpPr>
            <p:cNvPr id="6" name="Straight Connector 5"/>
            <p:cNvSpPr/>
            <p:nvPr/>
          </p:nvSpPr>
          <p:spPr>
            <a:xfrm rot="5400000" flipH="1">
              <a:off x="2124606" y="4619123"/>
              <a:ext cx="813441" cy="966702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head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8942" name="TextBox 3"/>
            <p:cNvSpPr txBox="1">
              <a:spLocks noChangeArrowheads="1"/>
            </p:cNvSpPr>
            <p:nvPr/>
          </p:nvSpPr>
          <p:spPr bwMode="auto">
            <a:xfrm>
              <a:off x="1071750" y="3987170"/>
              <a:ext cx="2109599" cy="7078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(11:00) Wisps of smoke coming out of the bottom of the container at the opposite side from the ignition box </a:t>
              </a: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1597025" y="4303713"/>
            <a:ext cx="1803400" cy="1198562"/>
            <a:chOff x="1597801" y="4304123"/>
            <a:chExt cx="1802623" cy="1197984"/>
          </a:xfrm>
        </p:grpSpPr>
        <p:sp>
          <p:nvSpPr>
            <p:cNvPr id="9" name="Straight Connector 8"/>
            <p:cNvSpPr/>
            <p:nvPr/>
          </p:nvSpPr>
          <p:spPr>
            <a:xfrm rot="5400000" flipH="1">
              <a:off x="2586403" y="4805512"/>
              <a:ext cx="644214" cy="748977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head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8940" name="TextBox 7"/>
            <p:cNvSpPr txBox="1">
              <a:spLocks noChangeArrowheads="1"/>
            </p:cNvSpPr>
            <p:nvPr/>
          </p:nvSpPr>
          <p:spPr bwMode="auto">
            <a:xfrm>
              <a:off x="1597801" y="4304123"/>
              <a:ext cx="1802623" cy="5539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(12:50) Wisps of smoke coming out of the top of the container</a:t>
              </a: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2584450" y="4070350"/>
            <a:ext cx="1931988" cy="1441450"/>
            <a:chOff x="2584174" y="4070078"/>
            <a:chExt cx="1932320" cy="1441555"/>
          </a:xfrm>
        </p:grpSpPr>
        <p:sp>
          <p:nvSpPr>
            <p:cNvPr id="8" name="Straight Connector 7"/>
            <p:cNvSpPr/>
            <p:nvPr/>
          </p:nvSpPr>
          <p:spPr>
            <a:xfrm rot="5400000" flipH="1">
              <a:off x="3464646" y="4459785"/>
              <a:ext cx="1044651" cy="1059045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head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8938" name="TextBox 1"/>
            <p:cNvSpPr txBox="1">
              <a:spLocks noChangeArrowheads="1"/>
            </p:cNvSpPr>
            <p:nvPr/>
          </p:nvSpPr>
          <p:spPr bwMode="auto">
            <a:xfrm>
              <a:off x="2584174" y="4070078"/>
              <a:ext cx="1502051" cy="4001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(19:39) Flames visible underneath rain fly</a:t>
              </a: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606675" y="3259138"/>
            <a:ext cx="2093913" cy="2268537"/>
            <a:chOff x="2606674" y="3259814"/>
            <a:chExt cx="2094632" cy="2268432"/>
          </a:xfrm>
        </p:grpSpPr>
        <p:sp>
          <p:nvSpPr>
            <p:cNvPr id="10" name="Straight Connector 9"/>
            <p:cNvSpPr/>
            <p:nvPr/>
          </p:nvSpPr>
          <p:spPr>
            <a:xfrm rot="5400000" flipH="1">
              <a:off x="3158884" y="3985825"/>
              <a:ext cx="1869988" cy="1214855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head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8936" name="TextBox 1"/>
            <p:cNvSpPr txBox="1">
              <a:spLocks noChangeArrowheads="1"/>
            </p:cNvSpPr>
            <p:nvPr/>
          </p:nvSpPr>
          <p:spPr bwMode="auto">
            <a:xfrm>
              <a:off x="2606674" y="3259814"/>
              <a:ext cx="1889125" cy="4001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(20:46) Flames inside container visible on IR cam</a:t>
              </a: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2249488" y="3348038"/>
            <a:ext cx="2630487" cy="2170112"/>
            <a:chOff x="2248871" y="3348331"/>
            <a:chExt cx="2631297" cy="2170387"/>
          </a:xfrm>
        </p:grpSpPr>
        <p:sp>
          <p:nvSpPr>
            <p:cNvPr id="14" name="Straight Connector 13"/>
            <p:cNvSpPr/>
            <p:nvPr/>
          </p:nvSpPr>
          <p:spPr>
            <a:xfrm rot="5400000" flipH="1">
              <a:off x="3233570" y="3872119"/>
              <a:ext cx="1613104" cy="1680092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head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38934" name="TextBox 11"/>
            <p:cNvSpPr txBox="1">
              <a:spLocks noChangeArrowheads="1"/>
            </p:cNvSpPr>
            <p:nvPr/>
          </p:nvSpPr>
          <p:spPr bwMode="auto">
            <a:xfrm>
              <a:off x="2248871" y="3348331"/>
              <a:ext cx="2008804" cy="5539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(21:30) Estimated time when smoke exiting container would be at a detectable level</a:t>
              </a:r>
            </a:p>
          </p:txBody>
        </p:sp>
      </p:grp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4983163" y="4684713"/>
            <a:ext cx="1760537" cy="844550"/>
            <a:chOff x="4983625" y="4685350"/>
            <a:chExt cx="1760075" cy="843618"/>
          </a:xfrm>
        </p:grpSpPr>
        <p:sp>
          <p:nvSpPr>
            <p:cNvPr id="38931" name="TextBox 1"/>
            <p:cNvSpPr txBox="1">
              <a:spLocks noChangeArrowheads="1"/>
            </p:cNvSpPr>
            <p:nvPr/>
          </p:nvSpPr>
          <p:spPr bwMode="auto">
            <a:xfrm>
              <a:off x="5402084" y="4685350"/>
              <a:ext cx="1341616" cy="4001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(22:00) Flames outside of container</a:t>
              </a:r>
            </a:p>
          </p:txBody>
        </p:sp>
        <p:sp>
          <p:nvSpPr>
            <p:cNvPr id="17" name="Straight Connector 16"/>
            <p:cNvSpPr/>
            <p:nvPr/>
          </p:nvSpPr>
          <p:spPr>
            <a:xfrm rot="5400000" flipH="1" flipV="1">
              <a:off x="5066339" y="5003830"/>
              <a:ext cx="442424" cy="607852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head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1114425" y="4154488"/>
            <a:ext cx="1666875" cy="1360487"/>
            <a:chOff x="1114746" y="4154976"/>
            <a:chExt cx="1666553" cy="1359270"/>
          </a:xfrm>
        </p:grpSpPr>
        <p:sp>
          <p:nvSpPr>
            <p:cNvPr id="38929" name="TextBox 1"/>
            <p:cNvSpPr txBox="1">
              <a:spLocks noChangeArrowheads="1"/>
            </p:cNvSpPr>
            <p:nvPr/>
          </p:nvSpPr>
          <p:spPr bwMode="auto">
            <a:xfrm>
              <a:off x="1114746" y="4154976"/>
              <a:ext cx="1666553" cy="4001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Arial" charset="0"/>
                </a:rPr>
                <a:t>(03:00) Smoke inside container (IR cam)</a:t>
              </a:r>
            </a:p>
          </p:txBody>
        </p:sp>
        <p:sp>
          <p:nvSpPr>
            <p:cNvPr id="18" name="Straight Connector 17"/>
            <p:cNvSpPr/>
            <p:nvPr/>
          </p:nvSpPr>
          <p:spPr>
            <a:xfrm rot="5400000" flipH="1" flipV="1">
              <a:off x="1123813" y="4990017"/>
              <a:ext cx="961164" cy="87295"/>
            </a:xfrm>
            <a:prstGeom prst="line">
              <a:avLst/>
            </a:prstGeom>
            <a:ln w="15875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718050" y="1571625"/>
            <a:ext cx="2655888" cy="4059238"/>
            <a:chOff x="4718813" y="1571378"/>
            <a:chExt cx="2654444" cy="4060165"/>
          </a:xfrm>
        </p:grpSpPr>
        <p:sp>
          <p:nvSpPr>
            <p:cNvPr id="38923" name="TextBox 6"/>
            <p:cNvSpPr txBox="1">
              <a:spLocks noChangeArrowheads="1"/>
            </p:cNvSpPr>
            <p:nvPr/>
          </p:nvSpPr>
          <p:spPr bwMode="auto">
            <a:xfrm>
              <a:off x="4718813" y="1571378"/>
              <a:ext cx="9127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2.2 minutes</a:t>
              </a:r>
            </a:p>
          </p:txBody>
        </p:sp>
        <p:grpSp>
          <p:nvGrpSpPr>
            <p:cNvPr id="38924" name="Group 32"/>
            <p:cNvGrpSpPr>
              <a:grpSpLocks/>
            </p:cNvGrpSpPr>
            <p:nvPr/>
          </p:nvGrpSpPr>
          <p:grpSpPr bwMode="auto">
            <a:xfrm>
              <a:off x="5152571" y="1751037"/>
              <a:ext cx="2220686" cy="400110"/>
              <a:chOff x="5152571" y="1751037"/>
              <a:chExt cx="2220686" cy="400110"/>
            </a:xfrm>
          </p:grpSpPr>
          <p:sp>
            <p:nvSpPr>
              <p:cNvPr id="38926" name="TextBox 1"/>
              <p:cNvSpPr txBox="1">
                <a:spLocks noChangeArrowheads="1"/>
              </p:cNvSpPr>
              <p:nvPr/>
            </p:nvSpPr>
            <p:spPr bwMode="auto">
              <a:xfrm>
                <a:off x="5836737" y="1751037"/>
                <a:ext cx="1536520" cy="40011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1000">
                    <a:latin typeface="Arial" charset="0"/>
                  </a:rPr>
                  <a:t>(23:44) Peak heat release rate  8.45MW</a:t>
                </a:r>
              </a:p>
            </p:txBody>
          </p:sp>
          <p:sp>
            <p:nvSpPr>
              <p:cNvPr id="26" name="Straight Connector 25"/>
              <p:cNvSpPr/>
              <p:nvPr/>
            </p:nvSpPr>
            <p:spPr>
              <a:xfrm rot="5400000" flipV="1">
                <a:off x="5598584" y="1716829"/>
                <a:ext cx="50812" cy="420459"/>
              </a:xfrm>
              <a:prstGeom prst="line">
                <a:avLst/>
              </a:prstGeom>
              <a:noFill/>
              <a:ln w="15875" cap="flat" cmpd="sng" algn="ctr">
                <a:solidFill>
                  <a:srgbClr val="FF0000"/>
                </a:solidFill>
                <a:prstDash val="solid"/>
                <a:headEnd type="non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928" name="Oval 31"/>
              <p:cNvSpPr>
                <a:spLocks noChangeArrowheads="1"/>
              </p:cNvSpPr>
              <p:nvPr/>
            </p:nvSpPr>
            <p:spPr bwMode="auto">
              <a:xfrm>
                <a:off x="5152571" y="1785257"/>
                <a:ext cx="261258" cy="232229"/>
              </a:xfrm>
              <a:prstGeom prst="ellipse">
                <a:avLst/>
              </a:prstGeom>
              <a:noFill/>
              <a:ln w="1587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8925" name="Straight Connector 34"/>
            <p:cNvCxnSpPr>
              <a:cxnSpLocks noChangeShapeType="1"/>
            </p:cNvCxnSpPr>
            <p:nvPr/>
          </p:nvCxnSpPr>
          <p:spPr bwMode="auto">
            <a:xfrm rot="16200000" flipV="1">
              <a:off x="2931886" y="3686628"/>
              <a:ext cx="3860800" cy="29029"/>
            </a:xfrm>
            <a:prstGeom prst="line">
              <a:avLst/>
            </a:prstGeom>
            <a:noFill/>
            <a:ln w="15875" algn="ctr">
              <a:solidFill>
                <a:srgbClr val="FFFF00"/>
              </a:solidFill>
              <a:prstDash val="dash"/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Large Scale Container Tests</a:t>
            </a: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177412" y="812800"/>
          <a:ext cx="8789176" cy="5341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Container Fire Test Observations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Rigid A2N</a:t>
            </a:r>
          </a:p>
          <a:p>
            <a:pPr lvl="1" eaLnBrk="1" hangingPunct="1"/>
            <a:r>
              <a:rPr lang="en-US" sz="1800" smtClean="0"/>
              <a:t>Peak HRR 3.6MW  &amp; 3.7MW</a:t>
            </a:r>
          </a:p>
          <a:p>
            <a:pPr lvl="1" eaLnBrk="1" hangingPunct="1"/>
            <a:r>
              <a:rPr lang="en-US" sz="1800" smtClean="0"/>
              <a:t>Time between detectable smoke emission and peak HRR 7.5 minutes  &amp;10.5 minutes</a:t>
            </a:r>
          </a:p>
          <a:p>
            <a:pPr lvl="1" eaLnBrk="1" hangingPunct="1"/>
            <a:r>
              <a:rPr lang="en-US" sz="1800" smtClean="0"/>
              <a:t>Smoke exits through unintentional paths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z="2800" smtClean="0"/>
              <a:t>Collapsible DMZ</a:t>
            </a:r>
          </a:p>
          <a:p>
            <a:pPr lvl="1" eaLnBrk="1" hangingPunct="1"/>
            <a:r>
              <a:rPr lang="en-US" sz="1800" smtClean="0"/>
              <a:t>Peak HRR 8.45MW &amp; 7.1MW</a:t>
            </a:r>
          </a:p>
          <a:p>
            <a:pPr lvl="1" eaLnBrk="1" hangingPunct="1"/>
            <a:r>
              <a:rPr lang="en-US" sz="1800" smtClean="0"/>
              <a:t>Time between detectable smoke emission and peak HRR 2.2 minutes &amp; 1.9 minutes</a:t>
            </a:r>
          </a:p>
          <a:p>
            <a:pPr lvl="1" eaLnBrk="1" hangingPunct="1"/>
            <a:r>
              <a:rPr lang="en-US" sz="1800" smtClean="0"/>
              <a:t>Construction materials add to fire load</a:t>
            </a:r>
          </a:p>
          <a:p>
            <a:pPr lvl="1" eaLnBrk="1" hangingPunct="1"/>
            <a:r>
              <a:rPr lang="en-US" sz="1800" smtClean="0"/>
              <a:t>Operations/procedures may inadvertently slow detection (rain fly)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Thank you! </a:t>
            </a:r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   This test program was accomplished thanks to the support from the FAA  UPS and ATF.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 descr="Generic_FILL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Issues That Keep Coming Up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Lithium &amp; lithium-ion batteries in the cargo</a:t>
            </a:r>
          </a:p>
          <a:p>
            <a:pPr lvl="1" eaLnBrk="1" hangingPunct="1"/>
            <a:r>
              <a:rPr lang="en-US" sz="2400" smtClean="0"/>
              <a:t>Fire hazard posed by batteries?</a:t>
            </a:r>
          </a:p>
          <a:p>
            <a:pPr lvl="1" eaLnBrk="1" hangingPunct="1">
              <a:buFontTx/>
              <a:buNone/>
            </a:pPr>
            <a:endParaRPr lang="en-US" sz="2800" smtClean="0"/>
          </a:p>
          <a:p>
            <a:pPr eaLnBrk="1" hangingPunct="1"/>
            <a:r>
              <a:rPr lang="en-US" sz="2800" smtClean="0"/>
              <a:t>Fire detection &amp; suppression</a:t>
            </a:r>
          </a:p>
          <a:p>
            <a:pPr eaLnBrk="1" hangingPunct="1"/>
            <a:r>
              <a:rPr lang="en-US" sz="2800" smtClean="0"/>
              <a:t>Fire containment</a:t>
            </a:r>
          </a:p>
          <a:p>
            <a:pPr eaLnBrk="1" hangingPunct="1"/>
            <a:r>
              <a:rPr lang="en-US" sz="2800" smtClean="0"/>
              <a:t>Fire resistance of cargo liners</a:t>
            </a:r>
          </a:p>
          <a:p>
            <a:pPr lvl="1" eaLnBrk="1" hangingPunct="1"/>
            <a:r>
              <a:rPr lang="en-US" sz="2400" smtClean="0"/>
              <a:t>Characteristics of cargo container fires?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Fire Hazard Potential of Batteries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084263"/>
            <a:ext cx="7924800" cy="5105400"/>
          </a:xfrm>
        </p:spPr>
        <p:txBody>
          <a:bodyPr/>
          <a:lstStyle/>
          <a:p>
            <a:pPr eaLnBrk="1" hangingPunct="1"/>
            <a:r>
              <a:rPr lang="en-US" sz="2800" smtClean="0"/>
              <a:t>Ignition Hazard</a:t>
            </a:r>
          </a:p>
          <a:p>
            <a:pPr eaLnBrk="1" hangingPunct="1"/>
            <a:r>
              <a:rPr lang="en-US" sz="2800" smtClean="0"/>
              <a:t>Explosion/overpressure</a:t>
            </a:r>
          </a:p>
          <a:p>
            <a:pPr eaLnBrk="1" hangingPunct="1"/>
            <a:r>
              <a:rPr lang="en-US" sz="2800" smtClean="0"/>
              <a:t>Incendiary particles / fire spread</a:t>
            </a:r>
          </a:p>
          <a:p>
            <a:pPr eaLnBrk="1" hangingPunct="1"/>
            <a:r>
              <a:rPr lang="en-US" sz="2800" smtClean="0"/>
              <a:t>Energy release rate / total energy</a:t>
            </a:r>
          </a:p>
          <a:p>
            <a:pPr eaLnBrk="1" hangingPunct="1"/>
            <a:r>
              <a:rPr lang="en-US" sz="2800" smtClean="0"/>
              <a:t>Hazardous products of combustion</a:t>
            </a:r>
          </a:p>
          <a:p>
            <a:pPr eaLnBrk="1" hangingPunct="1"/>
            <a:r>
              <a:rPr lang="en-US" sz="2800" smtClean="0"/>
              <a:t>Propagation in low oxygen environment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307975" y="228600"/>
            <a:ext cx="8836025" cy="712788"/>
          </a:xfrm>
        </p:spPr>
        <p:txBody>
          <a:bodyPr/>
          <a:lstStyle/>
          <a:p>
            <a:pPr eaLnBrk="1" hangingPunct="1"/>
            <a:r>
              <a:rPr lang="en-US" sz="3600" smtClean="0"/>
              <a:t>Cargo Container Fire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Detectability of the fire</a:t>
            </a:r>
          </a:p>
          <a:p>
            <a:pPr eaLnBrk="1" hangingPunct="1"/>
            <a:r>
              <a:rPr lang="en-US" sz="2800" smtClean="0"/>
              <a:t>Container effects (depends on type)</a:t>
            </a:r>
          </a:p>
          <a:p>
            <a:pPr eaLnBrk="1" hangingPunct="1"/>
            <a:r>
              <a:rPr lang="en-US" sz="2800" smtClean="0"/>
              <a:t>Size of the fire at detection and growth rate</a:t>
            </a:r>
          </a:p>
          <a:p>
            <a:pPr eaLnBrk="1" hangingPunct="1"/>
            <a:r>
              <a:rPr lang="en-US" sz="2800" smtClean="0"/>
              <a:t>Energy release rate and total energy</a:t>
            </a:r>
          </a:p>
          <a:p>
            <a:pPr eaLnBrk="1" hangingPunct="1"/>
            <a:r>
              <a:rPr lang="en-US" sz="2800" smtClean="0"/>
              <a:t>Container material flammability</a:t>
            </a:r>
          </a:p>
          <a:p>
            <a:pPr eaLnBrk="1" hangingPunct="1"/>
            <a:r>
              <a:rPr lang="en-US" sz="2800" smtClean="0"/>
              <a:t>Cargo flammability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 Addressed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Fire load contribution of lithium and lithium-ion batteries</a:t>
            </a:r>
          </a:p>
          <a:p>
            <a:pPr lvl="1" eaLnBrk="1" hangingPunct="1"/>
            <a:r>
              <a:rPr lang="en-US" sz="2000" smtClean="0"/>
              <a:t>Small scale tests using single battery cells</a:t>
            </a:r>
          </a:p>
          <a:p>
            <a:pPr lvl="2" eaLnBrk="1" hangingPunct="1"/>
            <a:r>
              <a:rPr lang="en-US" sz="1600" smtClean="0"/>
              <a:t>Cone calorimeter (FAATC)</a:t>
            </a:r>
          </a:p>
          <a:p>
            <a:pPr lvl="2" eaLnBrk="1" hangingPunct="1"/>
            <a:r>
              <a:rPr lang="en-US" sz="1600" smtClean="0"/>
              <a:t>Li-ion, Li, Li-PO batteries tested</a:t>
            </a:r>
          </a:p>
          <a:p>
            <a:pPr lvl="2" eaLnBrk="1" hangingPunct="1"/>
            <a:endParaRPr lang="en-US" sz="1600" smtClean="0"/>
          </a:p>
          <a:p>
            <a:pPr lvl="1" eaLnBrk="1" hangingPunct="1"/>
            <a:r>
              <a:rPr lang="en-US" sz="2000" smtClean="0"/>
              <a:t>Small scale tests using single boxes of batteries (100ct.) </a:t>
            </a:r>
          </a:p>
          <a:p>
            <a:pPr lvl="2" eaLnBrk="1" hangingPunct="1"/>
            <a:r>
              <a:rPr lang="en-US" sz="1600" smtClean="0"/>
              <a:t>Medium scale oxygen consumption calorimeter hood (BATFE)</a:t>
            </a:r>
          </a:p>
          <a:p>
            <a:pPr lvl="2" eaLnBrk="1" hangingPunct="1"/>
            <a:r>
              <a:rPr lang="en-US" sz="1600" smtClean="0"/>
              <a:t>Li-ion batteries tested </a:t>
            </a:r>
          </a:p>
          <a:p>
            <a:pPr lvl="2" eaLnBrk="1" hangingPunct="1"/>
            <a:endParaRPr lang="en-US" sz="1600" smtClean="0"/>
          </a:p>
          <a:p>
            <a:pPr eaLnBrk="1" hangingPunct="1"/>
            <a:r>
              <a:rPr lang="en-US" sz="2400" smtClean="0"/>
              <a:t>Burning characteristics of cargo container fires</a:t>
            </a:r>
          </a:p>
          <a:p>
            <a:pPr lvl="1" eaLnBrk="1" hangingPunct="1"/>
            <a:r>
              <a:rPr lang="en-US" sz="2000" smtClean="0"/>
              <a:t>Large scale tests using main cargo deck type containers</a:t>
            </a:r>
          </a:p>
          <a:p>
            <a:pPr lvl="2" eaLnBrk="1" hangingPunct="1"/>
            <a:r>
              <a:rPr lang="en-US" sz="1600" smtClean="0"/>
              <a:t>Large scale oxygen consumption calorimeter hood (BATFE)</a:t>
            </a:r>
          </a:p>
          <a:p>
            <a:pPr lvl="2" eaLnBrk="1" hangingPunct="1"/>
            <a:r>
              <a:rPr lang="en-US" sz="1600" smtClean="0"/>
              <a:t>Rigid A2N (Aluminum/Lexan) construction</a:t>
            </a:r>
          </a:p>
          <a:p>
            <a:pPr lvl="2" eaLnBrk="1" hangingPunct="1"/>
            <a:r>
              <a:rPr lang="en-US" sz="1600" smtClean="0"/>
              <a:t>Collapsible DMZ (FR PP) construction</a:t>
            </a:r>
          </a:p>
          <a:p>
            <a:pPr lvl="2" eaLnBrk="1" hangingPunct="1"/>
            <a:r>
              <a:rPr lang="en-US" sz="1600" smtClean="0"/>
              <a:t>Fire load composed of 77 18” cube cardboard boxes with 2.5lb shredded paper inside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337550" cy="5105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400" smtClean="0"/>
              <a:t>	Box of 100 Li-ion batteries subjected to propane burner fire</a:t>
            </a:r>
          </a:p>
          <a:p>
            <a:pPr eaLnBrk="1" hangingPunct="1">
              <a:buFontTx/>
              <a:buNone/>
            </a:pPr>
            <a:endParaRPr lang="en-US" sz="2400" smtClean="0"/>
          </a:p>
          <a:p>
            <a:pPr eaLnBrk="1" hangingPunct="1"/>
            <a:endParaRPr lang="en-US" sz="2400" smtClean="0"/>
          </a:p>
          <a:p>
            <a:pPr eaLnBrk="1" hangingPunct="1">
              <a:buFontTx/>
              <a:buNone/>
            </a:pPr>
            <a:endParaRPr lang="en-US" sz="2400" smtClean="0"/>
          </a:p>
        </p:txBody>
      </p:sp>
      <p:pic>
        <p:nvPicPr>
          <p:cNvPr id="21507" name="Picture 3" descr="Box of Batteries and burner setu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3100" y="2016125"/>
            <a:ext cx="5776913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538163" y="1871663"/>
            <a:ext cx="2598737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000">
                <a:solidFill>
                  <a:srgbClr val="FFFFFF"/>
                </a:solidFill>
              </a:rPr>
              <a:t>   Batteries suspended above burner</a:t>
            </a:r>
          </a:p>
          <a:p>
            <a:pPr>
              <a:buFont typeface="Arial" charset="0"/>
              <a:buChar char="•"/>
            </a:pPr>
            <a:endParaRPr lang="en-US" sz="2000">
              <a:solidFill>
                <a:srgbClr val="FFFFFF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FFFFFF"/>
                </a:solidFill>
              </a:rPr>
              <a:t>  Steady burner output of 30kW</a:t>
            </a:r>
          </a:p>
          <a:p>
            <a:pPr>
              <a:buFont typeface="Arial" charset="0"/>
              <a:buChar char="•"/>
            </a:pPr>
            <a:endParaRPr lang="en-US" sz="2000">
              <a:solidFill>
                <a:srgbClr val="FFFFFF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FFFFFF"/>
                </a:solidFill>
              </a:rPr>
              <a:t>  Heat flux gauges</a:t>
            </a:r>
          </a:p>
          <a:p>
            <a:pPr>
              <a:buFont typeface="Arial" charset="0"/>
              <a:buChar char="•"/>
            </a:pPr>
            <a:endParaRPr lang="en-US" sz="2000">
              <a:solidFill>
                <a:srgbClr val="FFFFFF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FFFFFF"/>
                </a:solidFill>
              </a:rPr>
              <a:t>  Thermocouples</a:t>
            </a:r>
          </a:p>
          <a:p>
            <a:pPr>
              <a:buFont typeface="Arial" charset="0"/>
              <a:buChar char="•"/>
            </a:pPr>
            <a:endParaRPr lang="en-US" sz="2000">
              <a:solidFill>
                <a:srgbClr val="FFFFFF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FFFFFF"/>
                </a:solidFill>
              </a:rPr>
              <a:t>  Oxygen consumption calorimetry</a:t>
            </a:r>
          </a:p>
          <a:p>
            <a:endParaRPr lang="en-US" sz="2000">
              <a:solidFill>
                <a:srgbClr val="FFFFFF"/>
              </a:solidFill>
            </a:endParaRPr>
          </a:p>
          <a:p>
            <a:pPr>
              <a:buFont typeface="Arial" charset="0"/>
              <a:buChar char="•"/>
            </a:pPr>
            <a:endParaRPr lang="en-US" sz="2000">
              <a:solidFill>
                <a:srgbClr val="FFFFFF"/>
              </a:solidFill>
            </a:endParaRPr>
          </a:p>
          <a:p>
            <a:pPr>
              <a:buFont typeface="Arial" charset="0"/>
              <a:buChar char="•"/>
            </a:pPr>
            <a:endParaRPr lang="en-US" sz="2000">
              <a:solidFill>
                <a:srgbClr val="FFFFFF"/>
              </a:solidFill>
            </a:endParaRPr>
          </a:p>
          <a:p>
            <a:endParaRPr lang="en-US" sz="1200">
              <a:solidFill>
                <a:srgbClr val="FFFFFF"/>
              </a:solidFill>
            </a:endParaRP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rot="16200000" flipH="1">
            <a:off x="5554663" y="3094038"/>
            <a:ext cx="522287" cy="230187"/>
          </a:xfrm>
          <a:prstGeom prst="straightConnector1">
            <a:avLst/>
          </a:prstGeom>
          <a:noFill/>
          <a:ln w="158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32413" y="2571750"/>
            <a:ext cx="70961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b="1">
                <a:solidFill>
                  <a:srgbClr val="FFC000"/>
                </a:solidFill>
              </a:rPr>
              <a:t>Box</a:t>
            </a:r>
            <a:r>
              <a:rPr lang="en-US" sz="1000" b="1">
                <a:solidFill>
                  <a:srgbClr val="FFC000"/>
                </a:solidFill>
              </a:rPr>
              <a:t> of batteries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410075" y="3230563"/>
            <a:ext cx="503238" cy="45243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6535738" y="3135313"/>
            <a:ext cx="504825" cy="45243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510463" y="3425825"/>
            <a:ext cx="504825" cy="45243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287963" y="3562350"/>
            <a:ext cx="504825" cy="45243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>
            <a:cxnSpLocks noChangeShapeType="1"/>
          </p:cNvCxnSpPr>
          <p:nvPr/>
        </p:nvCxnSpPr>
        <p:spPr bwMode="auto">
          <a:xfrm rot="5400000" flipH="1" flipV="1">
            <a:off x="5341144" y="2888456"/>
            <a:ext cx="1709738" cy="34925"/>
          </a:xfrm>
          <a:prstGeom prst="line">
            <a:avLst/>
          </a:prstGeom>
          <a:noFill/>
          <a:ln w="22225" algn="ctr">
            <a:solidFill>
              <a:srgbClr val="FF0000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530225" y="228600"/>
            <a:ext cx="8126413" cy="703263"/>
          </a:xfrm>
        </p:spPr>
        <p:txBody>
          <a:bodyPr/>
          <a:lstStyle/>
          <a:p>
            <a:pPr algn="ctr" eaLnBrk="1" hangingPunct="1"/>
            <a:r>
              <a:rPr lang="en-US" smtClean="0"/>
              <a:t>Small Scale Battery Tests (video)</a:t>
            </a:r>
          </a:p>
        </p:txBody>
      </p:sp>
      <p:pic>
        <p:nvPicPr>
          <p:cNvPr id="22532" name="battery_0001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5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53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>
            <a:graphicFrameLocks noGrp="1"/>
          </p:cNvGraphicFramePr>
          <p:nvPr/>
        </p:nvGraphicFramePr>
        <p:xfrm>
          <a:off x="237725" y="786213"/>
          <a:ext cx="8668550" cy="5503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Small Scale Battery Tests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876300" y="3436938"/>
            <a:ext cx="6981825" cy="1146175"/>
            <a:chOff x="664475" y="2563739"/>
            <a:chExt cx="6981914" cy="1145136"/>
          </a:xfrm>
        </p:grpSpPr>
        <p:sp>
          <p:nvSpPr>
            <p:cNvPr id="23563" name="Straight Connector 5"/>
            <p:cNvSpPr>
              <a:spLocks noChangeShapeType="1"/>
            </p:cNvSpPr>
            <p:nvPr/>
          </p:nvSpPr>
          <p:spPr bwMode="auto">
            <a:xfrm flipV="1">
              <a:off x="664475" y="3674692"/>
              <a:ext cx="6981914" cy="34183"/>
            </a:xfrm>
            <a:prstGeom prst="line">
              <a:avLst/>
            </a:prstGeom>
            <a:noFill/>
            <a:ln w="22225" algn="ctr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64" name="TextBox 3"/>
            <p:cNvSpPr txBox="1">
              <a:spLocks noChangeArrowheads="1"/>
            </p:cNvSpPr>
            <p:nvPr/>
          </p:nvSpPr>
          <p:spPr bwMode="auto">
            <a:xfrm>
              <a:off x="1074673" y="2563739"/>
              <a:ext cx="982767" cy="27346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000">
                  <a:solidFill>
                    <a:schemeClr val="bg1"/>
                  </a:solidFill>
                  <a:latin typeface="Arial" charset="0"/>
                </a:rPr>
                <a:t>Burner output</a:t>
              </a:r>
            </a:p>
          </p:txBody>
        </p:sp>
        <p:cxnSp>
          <p:nvCxnSpPr>
            <p:cNvPr id="23565" name="Straight Arrow Connector 7"/>
            <p:cNvCxnSpPr>
              <a:cxnSpLocks noChangeShapeType="1"/>
            </p:cNvCxnSpPr>
            <p:nvPr/>
          </p:nvCxnSpPr>
          <p:spPr bwMode="auto">
            <a:xfrm rot="5400000">
              <a:off x="887735" y="3184380"/>
              <a:ext cx="754164" cy="141006"/>
            </a:xfrm>
            <a:prstGeom prst="straightConnector1">
              <a:avLst/>
            </a:prstGeom>
            <a:noFill/>
            <a:ln w="15875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768850" y="1958975"/>
            <a:ext cx="1247775" cy="2544763"/>
            <a:chOff x="6007693" y="898896"/>
            <a:chExt cx="1247686" cy="2545060"/>
          </a:xfrm>
        </p:grpSpPr>
        <p:cxnSp>
          <p:nvCxnSpPr>
            <p:cNvPr id="23559" name="Straight Arrow Connector 11"/>
            <p:cNvCxnSpPr>
              <a:cxnSpLocks noChangeShapeType="1"/>
            </p:cNvCxnSpPr>
            <p:nvPr/>
          </p:nvCxnSpPr>
          <p:spPr bwMode="auto">
            <a:xfrm rot="5400000">
              <a:off x="6555417" y="3332860"/>
              <a:ext cx="221398" cy="794"/>
            </a:xfrm>
            <a:prstGeom prst="straightConnector1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23560" name="Straight Arrow Connector 12"/>
            <p:cNvCxnSpPr>
              <a:cxnSpLocks noChangeShapeType="1"/>
            </p:cNvCxnSpPr>
            <p:nvPr/>
          </p:nvCxnSpPr>
          <p:spPr bwMode="auto">
            <a:xfrm rot="16200000" flipV="1">
              <a:off x="5687227" y="1901439"/>
              <a:ext cx="1931350" cy="25640"/>
            </a:xfrm>
            <a:prstGeom prst="straightConnector1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23561" name="Straight Connector 17"/>
            <p:cNvCxnSpPr>
              <a:cxnSpLocks noChangeShapeType="1"/>
            </p:cNvCxnSpPr>
            <p:nvPr/>
          </p:nvCxnSpPr>
          <p:spPr bwMode="auto">
            <a:xfrm flipV="1">
              <a:off x="6007693" y="898896"/>
              <a:ext cx="1247686" cy="6959"/>
            </a:xfrm>
            <a:prstGeom prst="line">
              <a:avLst/>
            </a:prstGeom>
            <a:noFill/>
            <a:ln w="22225" algn="ctr">
              <a:solidFill>
                <a:srgbClr val="FF0000"/>
              </a:solidFill>
              <a:prstDash val="dash"/>
              <a:round/>
              <a:headEnd/>
              <a:tailEnd/>
            </a:ln>
          </p:spPr>
        </p:cxnSp>
        <p:sp>
          <p:nvSpPr>
            <p:cNvPr id="23562" name="TextBox 18"/>
            <p:cNvSpPr txBox="1">
              <a:spLocks noChangeArrowheads="1"/>
            </p:cNvSpPr>
            <p:nvPr/>
          </p:nvSpPr>
          <p:spPr bwMode="auto">
            <a:xfrm>
              <a:off x="6195702" y="2922663"/>
              <a:ext cx="940037" cy="27699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l-GR" sz="1200">
                  <a:solidFill>
                    <a:schemeClr val="bg1"/>
                  </a:solidFill>
                </a:rPr>
                <a:t>Δ</a:t>
              </a:r>
              <a:r>
                <a:rPr lang="en-US" sz="1200">
                  <a:solidFill>
                    <a:schemeClr val="bg1"/>
                  </a:solidFill>
                </a:rPr>
                <a:t>(HRR)</a:t>
              </a:r>
            </a:p>
          </p:txBody>
        </p:sp>
      </p:grpSp>
      <p:cxnSp>
        <p:nvCxnSpPr>
          <p:cNvPr id="24" name="Straight Connector 23"/>
          <p:cNvCxnSpPr>
            <a:cxnSpLocks noChangeShapeType="1"/>
          </p:cNvCxnSpPr>
          <p:nvPr/>
        </p:nvCxnSpPr>
        <p:spPr bwMode="auto">
          <a:xfrm rot="16200000" flipV="1">
            <a:off x="1897856" y="3648869"/>
            <a:ext cx="3579813" cy="9525"/>
          </a:xfrm>
          <a:prstGeom prst="line">
            <a:avLst/>
          </a:prstGeom>
          <a:noFill/>
          <a:ln w="19050" algn="ctr">
            <a:solidFill>
              <a:srgbClr val="FFC000"/>
            </a:solidFill>
            <a:prstDash val="sysDash"/>
            <a:round/>
            <a:headEnd/>
            <a:tailEnd/>
          </a:ln>
        </p:spPr>
      </p:cxnSp>
      <p:cxnSp>
        <p:nvCxnSpPr>
          <p:cNvPr id="25" name="Straight Connector 24"/>
          <p:cNvCxnSpPr>
            <a:cxnSpLocks noChangeShapeType="1"/>
          </p:cNvCxnSpPr>
          <p:nvPr/>
        </p:nvCxnSpPr>
        <p:spPr bwMode="auto">
          <a:xfrm rot="16200000" flipV="1">
            <a:off x="4508501" y="3644900"/>
            <a:ext cx="3613150" cy="15875"/>
          </a:xfrm>
          <a:prstGeom prst="line">
            <a:avLst/>
          </a:prstGeom>
          <a:noFill/>
          <a:ln w="19050" algn="ctr">
            <a:solidFill>
              <a:srgbClr val="FFC000"/>
            </a:solidFill>
            <a:prstDash val="sysDash"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1172</TotalTime>
  <Words>762</Words>
  <Application>Microsoft PowerPoint</Application>
  <PresentationFormat>On-screen Show (4:3)</PresentationFormat>
  <Paragraphs>165</Paragraphs>
  <Slides>28</Slides>
  <Notes>0</Notes>
  <HiddenSlides>0</HiddenSlides>
  <MMClips>4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Times New Roman</vt:lpstr>
      <vt:lpstr>Arial</vt:lpstr>
      <vt:lpstr>Helvetica</vt:lpstr>
      <vt:lpstr>Default Design</vt:lpstr>
      <vt:lpstr>Default Design</vt:lpstr>
      <vt:lpstr>Adobe Photoshop Image</vt:lpstr>
      <vt:lpstr>Cargo Heat Release Rate Testing</vt:lpstr>
      <vt:lpstr>Recent Fires in Freighter Aircraft</vt:lpstr>
      <vt:lpstr>Issues That Keep Coming Up</vt:lpstr>
      <vt:lpstr>Fire Hazard Potential of Batteries</vt:lpstr>
      <vt:lpstr>Cargo Container Fire Characteristics</vt:lpstr>
      <vt:lpstr>Topics Addressed</vt:lpstr>
      <vt:lpstr>Small Scale Battery Tests</vt:lpstr>
      <vt:lpstr>Small Scale Battery Tests (video)</vt:lpstr>
      <vt:lpstr>Small Scale Battery Tests</vt:lpstr>
      <vt:lpstr>Small Scale Battery Tests</vt:lpstr>
      <vt:lpstr>Small Scale Battery Tests</vt:lpstr>
      <vt:lpstr>Small Scale Battery Tests</vt:lpstr>
      <vt:lpstr>Small Scale Battery Tests</vt:lpstr>
      <vt:lpstr>Small Scale Battery Tests</vt:lpstr>
      <vt:lpstr>Small Scale Battery Tests</vt:lpstr>
      <vt:lpstr>Small Scale Battery Tests</vt:lpstr>
      <vt:lpstr>Large Scale Container Fires</vt:lpstr>
      <vt:lpstr>Large Scale Container Fire (video)</vt:lpstr>
      <vt:lpstr>Large Scale Container Fire</vt:lpstr>
      <vt:lpstr>Large Scale Container Test</vt:lpstr>
      <vt:lpstr>Large Scale Container Tests</vt:lpstr>
      <vt:lpstr>Large Scale Container Test (video)</vt:lpstr>
      <vt:lpstr>Large Scale Container Test</vt:lpstr>
      <vt:lpstr>Large Scale Container Tests</vt:lpstr>
      <vt:lpstr>Large Scale Container Tests</vt:lpstr>
      <vt:lpstr>Container Fire Test Observations</vt:lpstr>
      <vt:lpstr>Thank you! </vt:lpstr>
      <vt:lpstr>Slide 28</vt:lpstr>
    </vt:vector>
  </TitlesOfParts>
  <Company>National Transportation Safety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johg</dc:creator>
  <cp:lastModifiedBy>miked</cp:lastModifiedBy>
  <cp:revision>135</cp:revision>
  <dcterms:created xsi:type="dcterms:W3CDTF">2005-04-14T15:23:08Z</dcterms:created>
  <dcterms:modified xsi:type="dcterms:W3CDTF">2011-11-25T15:18:05Z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