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43" r:id="rId2"/>
    <p:sldId id="307" r:id="rId3"/>
    <p:sldId id="308" r:id="rId4"/>
    <p:sldId id="342" r:id="rId5"/>
    <p:sldId id="291" r:id="rId6"/>
    <p:sldId id="341" r:id="rId7"/>
    <p:sldId id="330" r:id="rId8"/>
    <p:sldId id="333" r:id="rId9"/>
    <p:sldId id="338" r:id="rId10"/>
    <p:sldId id="339" r:id="rId11"/>
    <p:sldId id="334" r:id="rId12"/>
    <p:sldId id="328" r:id="rId13"/>
    <p:sldId id="336" r:id="rId14"/>
    <p:sldId id="259" r:id="rId15"/>
  </p:sldIdLst>
  <p:sldSz cx="9144000" cy="6858000" type="screen4x3"/>
  <p:notesSz cx="7104063" cy="10234613"/>
  <p:defaultTextStyle>
    <a:defPPr>
      <a:defRPr lang="en-GB"/>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A0B4"/>
    <a:srgbClr val="7F8CA1"/>
    <a:srgbClr val="99A7C3"/>
    <a:srgbClr val="48A9C5"/>
    <a:srgbClr val="6BA4B8"/>
    <a:srgbClr val="D5D6DD"/>
    <a:srgbClr val="C0CBDB"/>
    <a:srgbClr val="BDC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47" autoAdjust="0"/>
    <p:restoredTop sz="96622" autoAdjust="0"/>
  </p:normalViewPr>
  <p:slideViewPr>
    <p:cSldViewPr snapToGrid="0" snapToObjects="1">
      <p:cViewPr>
        <p:scale>
          <a:sx n="80" d="100"/>
          <a:sy n="80" d="100"/>
        </p:scale>
        <p:origin x="-630" y="132"/>
      </p:cViewPr>
      <p:guideLst>
        <p:guide orient="horz" pos="709"/>
        <p:guide orient="horz" pos="3928"/>
        <p:guide pos="5603"/>
        <p:guide pos="1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192" y="-102"/>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281B6-E0F1-4C3E-A887-E234CD2C36A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57CD5322-2A46-46B3-9C73-889F88B72ACA}">
      <dgm:prSet phldrT="[Text]" custT="1"/>
      <dgm:spPr>
        <a:solidFill>
          <a:schemeClr val="accent3"/>
        </a:solidFill>
      </dgm:spPr>
      <dgm:t>
        <a:bodyPr/>
        <a:lstStyle/>
        <a:p>
          <a:r>
            <a:rPr lang="en-US" sz="1600" b="1" noProof="0" dirty="0" smtClean="0"/>
            <a:t>Lab</a:t>
          </a:r>
          <a:br>
            <a:rPr lang="en-US" sz="1600" b="1" noProof="0" dirty="0" smtClean="0"/>
          </a:br>
          <a:r>
            <a:rPr lang="en-US" sz="1600" b="1" noProof="0" dirty="0" smtClean="0"/>
            <a:t> Tests</a:t>
          </a:r>
          <a:endParaRPr lang="en-US" sz="1600" b="1" noProof="0" dirty="0"/>
        </a:p>
      </dgm:t>
    </dgm:pt>
    <dgm:pt modelId="{E0463A92-86E6-44F4-96D6-D50C296DE629}" type="parTrans" cxnId="{597CEABF-4194-43E1-B41B-63109B2736FF}">
      <dgm:prSet/>
      <dgm:spPr/>
      <dgm:t>
        <a:bodyPr/>
        <a:lstStyle/>
        <a:p>
          <a:endParaRPr lang="de-DE"/>
        </a:p>
      </dgm:t>
    </dgm:pt>
    <dgm:pt modelId="{D8951174-1948-4BC1-9312-3A7AAECFC093}" type="sibTrans" cxnId="{597CEABF-4194-43E1-B41B-63109B2736FF}">
      <dgm:prSet/>
      <dgm:spPr/>
      <dgm:t>
        <a:bodyPr/>
        <a:lstStyle/>
        <a:p>
          <a:endParaRPr lang="de-DE"/>
        </a:p>
      </dgm:t>
    </dgm:pt>
    <dgm:pt modelId="{35A1CB9F-ED70-4316-995E-F24BFA06DC9A}">
      <dgm:prSet phldrT="[Text]" custT="1"/>
      <dgm:spPr/>
      <dgm:t>
        <a:bodyPr/>
        <a:lstStyle/>
        <a:p>
          <a:r>
            <a:rPr lang="en-US" sz="1600" b="1" noProof="0" dirty="0" smtClean="0">
              <a:solidFill>
                <a:schemeClr val="accent1">
                  <a:lumMod val="50000"/>
                </a:schemeClr>
              </a:solidFill>
            </a:rPr>
            <a:t>Pre-selection of CO</a:t>
          </a:r>
          <a:r>
            <a:rPr lang="en-US" sz="1600" b="1" baseline="-25000" noProof="0" dirty="0" smtClean="0">
              <a:solidFill>
                <a:schemeClr val="accent1">
                  <a:lumMod val="50000"/>
                </a:schemeClr>
              </a:solidFill>
            </a:rPr>
            <a:t>2</a:t>
          </a:r>
          <a:r>
            <a:rPr lang="en-US" sz="1600" b="1" noProof="0" dirty="0" smtClean="0">
              <a:solidFill>
                <a:schemeClr val="accent1">
                  <a:lumMod val="50000"/>
                </a:schemeClr>
              </a:solidFill>
            </a:rPr>
            <a:t>/inert gas mixture </a:t>
          </a:r>
          <a:endParaRPr lang="en-US" sz="1600" b="1" noProof="0" dirty="0">
            <a:solidFill>
              <a:schemeClr val="accent1">
                <a:lumMod val="50000"/>
              </a:schemeClr>
            </a:solidFill>
          </a:endParaRPr>
        </a:p>
      </dgm:t>
    </dgm:pt>
    <dgm:pt modelId="{2EB68D1E-5146-46E6-9913-B92DEB4693DB}" type="parTrans" cxnId="{6A2953BC-1B42-4975-95C7-6556505D7BAB}">
      <dgm:prSet/>
      <dgm:spPr/>
      <dgm:t>
        <a:bodyPr/>
        <a:lstStyle/>
        <a:p>
          <a:endParaRPr lang="de-DE"/>
        </a:p>
      </dgm:t>
    </dgm:pt>
    <dgm:pt modelId="{19AD49BE-318F-43F8-840A-47FA73CB76E5}" type="sibTrans" cxnId="{6A2953BC-1B42-4975-95C7-6556505D7BAB}">
      <dgm:prSet/>
      <dgm:spPr/>
      <dgm:t>
        <a:bodyPr/>
        <a:lstStyle/>
        <a:p>
          <a:endParaRPr lang="de-DE"/>
        </a:p>
      </dgm:t>
    </dgm:pt>
    <dgm:pt modelId="{953E3EC2-B078-4F54-94C3-E8CD2AE251E8}">
      <dgm:prSet phldrT="[Text]" custT="1"/>
      <dgm:spPr/>
      <dgm:t>
        <a:bodyPr/>
        <a:lstStyle/>
        <a:p>
          <a:r>
            <a:rPr lang="en-US" sz="1600" b="1" noProof="0" dirty="0" smtClean="0">
              <a:solidFill>
                <a:schemeClr val="accent1">
                  <a:lumMod val="50000"/>
                </a:schemeClr>
              </a:solidFill>
            </a:rPr>
            <a:t>Determination of filling density over required temp. range</a:t>
          </a:r>
          <a:endParaRPr lang="en-US" sz="1600" b="1" noProof="0" dirty="0">
            <a:solidFill>
              <a:schemeClr val="accent1">
                <a:lumMod val="50000"/>
              </a:schemeClr>
            </a:solidFill>
          </a:endParaRPr>
        </a:p>
      </dgm:t>
    </dgm:pt>
    <dgm:pt modelId="{2D50E159-6D76-4A41-B9BD-4F67863297CF}" type="parTrans" cxnId="{83C9C867-CDCE-4AA5-B3C4-0A57752ED8EB}">
      <dgm:prSet/>
      <dgm:spPr/>
      <dgm:t>
        <a:bodyPr/>
        <a:lstStyle/>
        <a:p>
          <a:endParaRPr lang="de-DE"/>
        </a:p>
      </dgm:t>
    </dgm:pt>
    <dgm:pt modelId="{FE9D91B0-6A49-49D6-B7BF-34CA9F1243F7}" type="sibTrans" cxnId="{83C9C867-CDCE-4AA5-B3C4-0A57752ED8EB}">
      <dgm:prSet/>
      <dgm:spPr/>
      <dgm:t>
        <a:bodyPr/>
        <a:lstStyle/>
        <a:p>
          <a:endParaRPr lang="de-DE"/>
        </a:p>
      </dgm:t>
    </dgm:pt>
    <dgm:pt modelId="{341F77E9-97F1-42C1-BE1C-B73AA1B6197B}">
      <dgm:prSet phldrT="[Text]" custT="1"/>
      <dgm:spPr>
        <a:solidFill>
          <a:schemeClr val="accent3"/>
        </a:solidFill>
      </dgm:spPr>
      <dgm:t>
        <a:bodyPr/>
        <a:lstStyle/>
        <a:p>
          <a:r>
            <a:rPr lang="en-US" sz="1600" b="1" noProof="0" dirty="0" smtClean="0"/>
            <a:t>Mid-Scale Tests</a:t>
          </a:r>
          <a:endParaRPr lang="en-US" sz="1600" b="1" noProof="0" dirty="0"/>
        </a:p>
      </dgm:t>
    </dgm:pt>
    <dgm:pt modelId="{FE31BADF-F4AD-4256-90C2-DE44B52BB8FD}" type="parTrans" cxnId="{D02DA468-0C6B-498B-B7AA-DEB52A2D581E}">
      <dgm:prSet/>
      <dgm:spPr/>
      <dgm:t>
        <a:bodyPr/>
        <a:lstStyle/>
        <a:p>
          <a:endParaRPr lang="de-DE"/>
        </a:p>
      </dgm:t>
    </dgm:pt>
    <dgm:pt modelId="{A6BECEA7-F21D-407D-8EC4-457799C887CA}" type="sibTrans" cxnId="{D02DA468-0C6B-498B-B7AA-DEB52A2D581E}">
      <dgm:prSet/>
      <dgm:spPr/>
      <dgm:t>
        <a:bodyPr/>
        <a:lstStyle/>
        <a:p>
          <a:endParaRPr lang="de-DE"/>
        </a:p>
      </dgm:t>
    </dgm:pt>
    <dgm:pt modelId="{208A3901-77F3-4ABF-9685-9B76397E6423}">
      <dgm:prSet phldrT="[Text]" custT="1"/>
      <dgm:spPr/>
      <dgm:t>
        <a:bodyPr/>
        <a:lstStyle/>
        <a:p>
          <a:pPr>
            <a:spcAft>
              <a:spcPts val="600"/>
            </a:spcAft>
          </a:pPr>
          <a:r>
            <a:rPr lang="en-US" sz="1600" b="1" noProof="0" dirty="0" smtClean="0">
              <a:solidFill>
                <a:schemeClr val="accent1">
                  <a:lumMod val="50000"/>
                </a:schemeClr>
              </a:solidFill>
            </a:rPr>
            <a:t>Validation of lab-scale test results </a:t>
          </a:r>
          <a:endParaRPr lang="en-US" sz="1600" b="1" noProof="0" dirty="0">
            <a:solidFill>
              <a:schemeClr val="accent1">
                <a:lumMod val="50000"/>
              </a:schemeClr>
            </a:solidFill>
          </a:endParaRPr>
        </a:p>
      </dgm:t>
    </dgm:pt>
    <dgm:pt modelId="{6DD96383-E773-43A2-B2FB-83592C655AAD}" type="parTrans" cxnId="{F4491DC8-7083-424F-9FBB-C12CC2560436}">
      <dgm:prSet/>
      <dgm:spPr/>
      <dgm:t>
        <a:bodyPr/>
        <a:lstStyle/>
        <a:p>
          <a:endParaRPr lang="de-DE"/>
        </a:p>
      </dgm:t>
    </dgm:pt>
    <dgm:pt modelId="{95375F33-F984-432A-BBC5-6B342DC5DD9B}" type="sibTrans" cxnId="{F4491DC8-7083-424F-9FBB-C12CC2560436}">
      <dgm:prSet/>
      <dgm:spPr/>
      <dgm:t>
        <a:bodyPr/>
        <a:lstStyle/>
        <a:p>
          <a:endParaRPr lang="de-DE"/>
        </a:p>
      </dgm:t>
    </dgm:pt>
    <dgm:pt modelId="{40E6EE5E-E034-4BA7-ABE4-050D3B264CE4}">
      <dgm:prSet phldrT="[Text]" custT="1"/>
      <dgm:spPr>
        <a:solidFill>
          <a:schemeClr val="accent5"/>
        </a:solidFill>
      </dgm:spPr>
      <dgm:t>
        <a:bodyPr/>
        <a:lstStyle/>
        <a:p>
          <a:r>
            <a:rPr lang="en-US" sz="1600" b="1" noProof="0" dirty="0" smtClean="0"/>
            <a:t>Preliminary MPS Tests   </a:t>
          </a:r>
          <a:endParaRPr lang="en-US" sz="1600" b="1" noProof="0" dirty="0"/>
        </a:p>
      </dgm:t>
    </dgm:pt>
    <dgm:pt modelId="{E405D683-1BBC-4AE1-B264-1D9F1CC4B394}" type="parTrans" cxnId="{36828931-7C1F-4D2C-ADD7-1A6113757552}">
      <dgm:prSet/>
      <dgm:spPr/>
      <dgm:t>
        <a:bodyPr/>
        <a:lstStyle/>
        <a:p>
          <a:endParaRPr lang="de-DE"/>
        </a:p>
      </dgm:t>
    </dgm:pt>
    <dgm:pt modelId="{8A000D91-6049-4F70-BA3E-F39D4F85E059}" type="sibTrans" cxnId="{36828931-7C1F-4D2C-ADD7-1A6113757552}">
      <dgm:prSet/>
      <dgm:spPr/>
      <dgm:t>
        <a:bodyPr/>
        <a:lstStyle/>
        <a:p>
          <a:endParaRPr lang="de-DE"/>
        </a:p>
      </dgm:t>
    </dgm:pt>
    <dgm:pt modelId="{0DFC4C27-628B-4101-A356-3AC802F17CB5}">
      <dgm:prSet phldrT="[Text]" custT="1"/>
      <dgm:spPr/>
      <dgm:t>
        <a:bodyPr/>
        <a:lstStyle/>
        <a:p>
          <a:pPr>
            <a:spcAft>
              <a:spcPts val="600"/>
            </a:spcAft>
          </a:pPr>
          <a:r>
            <a:rPr lang="en-US" sz="1600" b="1" noProof="0" dirty="0" smtClean="0">
              <a:solidFill>
                <a:schemeClr val="accent1">
                  <a:lumMod val="50000"/>
                </a:schemeClr>
              </a:solidFill>
            </a:rPr>
            <a:t>Preliminary tests scheduled for Q1- 2015</a:t>
          </a:r>
          <a:endParaRPr lang="en-US" sz="1600" b="1" noProof="0" dirty="0">
            <a:solidFill>
              <a:schemeClr val="accent1">
                <a:lumMod val="50000"/>
              </a:schemeClr>
            </a:solidFill>
          </a:endParaRPr>
        </a:p>
      </dgm:t>
    </dgm:pt>
    <dgm:pt modelId="{3377D573-D4BB-49B0-B669-4E81EE6B212B}" type="parTrans" cxnId="{502146E8-55C1-49CB-9179-4A2933FBA397}">
      <dgm:prSet/>
      <dgm:spPr/>
      <dgm:t>
        <a:bodyPr/>
        <a:lstStyle/>
        <a:p>
          <a:endParaRPr lang="de-DE"/>
        </a:p>
      </dgm:t>
    </dgm:pt>
    <dgm:pt modelId="{A418CC3B-F1C1-4598-AE14-423EE70994D1}" type="sibTrans" cxnId="{502146E8-55C1-49CB-9179-4A2933FBA397}">
      <dgm:prSet/>
      <dgm:spPr/>
      <dgm:t>
        <a:bodyPr/>
        <a:lstStyle/>
        <a:p>
          <a:endParaRPr lang="de-DE"/>
        </a:p>
      </dgm:t>
    </dgm:pt>
    <dgm:pt modelId="{103C1248-9568-4459-AB6F-077B76487932}">
      <dgm:prSet phldrT="[Text]" custT="1"/>
      <dgm:spPr/>
      <dgm:t>
        <a:bodyPr/>
        <a:lstStyle/>
        <a:p>
          <a:r>
            <a:rPr lang="en-US" sz="1600" b="1" noProof="0" dirty="0" smtClean="0">
              <a:solidFill>
                <a:schemeClr val="accent1">
                  <a:lumMod val="50000"/>
                </a:schemeClr>
              </a:solidFill>
            </a:rPr>
            <a:t>Comparison of results with theoretical models</a:t>
          </a:r>
          <a:endParaRPr lang="en-US" sz="1600" b="1" noProof="0" dirty="0">
            <a:solidFill>
              <a:schemeClr val="accent1">
                <a:lumMod val="50000"/>
              </a:schemeClr>
            </a:solidFill>
          </a:endParaRPr>
        </a:p>
      </dgm:t>
    </dgm:pt>
    <dgm:pt modelId="{7DBBCEF7-A91F-4AE5-9A13-C50D5E1F1C61}" type="parTrans" cxnId="{79CCF018-8E1A-4B8A-9C3C-D6FD84182181}">
      <dgm:prSet/>
      <dgm:spPr/>
      <dgm:t>
        <a:bodyPr/>
        <a:lstStyle/>
        <a:p>
          <a:endParaRPr lang="de-DE"/>
        </a:p>
      </dgm:t>
    </dgm:pt>
    <dgm:pt modelId="{EDABC408-E310-4661-8E75-8FA772E45329}" type="sibTrans" cxnId="{79CCF018-8E1A-4B8A-9C3C-D6FD84182181}">
      <dgm:prSet/>
      <dgm:spPr/>
      <dgm:t>
        <a:bodyPr/>
        <a:lstStyle/>
        <a:p>
          <a:endParaRPr lang="de-DE"/>
        </a:p>
      </dgm:t>
    </dgm:pt>
    <dgm:pt modelId="{922C233C-1DEC-4090-B966-14F5EE0502D2}">
      <dgm:prSet phldrT="[Text]" custT="1"/>
      <dgm:spPr/>
      <dgm:t>
        <a:bodyPr/>
        <a:lstStyle/>
        <a:p>
          <a:pPr>
            <a:spcAft>
              <a:spcPts val="600"/>
            </a:spcAft>
          </a:pPr>
          <a:r>
            <a:rPr lang="de-DE" sz="1600" b="1" noProof="0" dirty="0" smtClean="0">
              <a:solidFill>
                <a:schemeClr val="accent1">
                  <a:lumMod val="50000"/>
                </a:schemeClr>
              </a:solidFill>
            </a:rPr>
            <a:t>Agent </a:t>
          </a:r>
          <a:r>
            <a:rPr lang="de-DE" sz="1600" b="1" noProof="0" dirty="0" err="1" smtClean="0">
              <a:solidFill>
                <a:schemeClr val="accent1">
                  <a:lumMod val="50000"/>
                </a:schemeClr>
              </a:solidFill>
            </a:rPr>
            <a:t>discharge</a:t>
          </a:r>
          <a:r>
            <a:rPr lang="de-DE" sz="1600" b="1" noProof="0" dirty="0" smtClean="0">
              <a:solidFill>
                <a:schemeClr val="accent1">
                  <a:lumMod val="50000"/>
                </a:schemeClr>
              </a:solidFill>
            </a:rPr>
            <a:t> </a:t>
          </a:r>
          <a:r>
            <a:rPr lang="de-DE" sz="1600" b="1" noProof="0" dirty="0" err="1" smtClean="0">
              <a:solidFill>
                <a:schemeClr val="accent1">
                  <a:lumMod val="50000"/>
                </a:schemeClr>
              </a:solidFill>
            </a:rPr>
            <a:t>tests</a:t>
          </a:r>
          <a:r>
            <a:rPr lang="de-DE" sz="1600" b="1" noProof="0" dirty="0" smtClean="0">
              <a:solidFill>
                <a:schemeClr val="accent1">
                  <a:lumMod val="50000"/>
                </a:schemeClr>
              </a:solidFill>
            </a:rPr>
            <a:t> (</a:t>
          </a:r>
          <a:r>
            <a:rPr lang="de-DE" sz="1600" b="1" noProof="0" dirty="0" err="1" smtClean="0">
              <a:solidFill>
                <a:schemeClr val="accent1">
                  <a:lumMod val="50000"/>
                </a:schemeClr>
              </a:solidFill>
            </a:rPr>
            <a:t>cylinder</a:t>
          </a:r>
          <a:r>
            <a:rPr lang="de-DE" sz="1600" b="1" noProof="0" dirty="0" err="1" smtClean="0">
              <a:solidFill>
                <a:schemeClr val="accent1">
                  <a:lumMod val="50000"/>
                </a:schemeClr>
              </a:solidFill>
              <a:sym typeface="Wingdings" panose="05000000000000000000" pitchFamily="2" charset="2"/>
            </a:rPr>
            <a:t>pipingnozzle</a:t>
          </a:r>
          <a:r>
            <a:rPr lang="de-DE" sz="1600" b="1" noProof="0" dirty="0" smtClean="0">
              <a:solidFill>
                <a:schemeClr val="accent1">
                  <a:lumMod val="50000"/>
                </a:schemeClr>
              </a:solidFill>
              <a:sym typeface="Wingdings" panose="05000000000000000000" pitchFamily="2" charset="2"/>
            </a:rPr>
            <a:t>)</a:t>
          </a:r>
          <a:endParaRPr lang="en-US" sz="1600" b="1" noProof="0" dirty="0">
            <a:solidFill>
              <a:schemeClr val="accent1">
                <a:lumMod val="50000"/>
              </a:schemeClr>
            </a:solidFill>
          </a:endParaRPr>
        </a:p>
      </dgm:t>
    </dgm:pt>
    <dgm:pt modelId="{4E8A394B-9794-4195-B18C-C0DE9C51F9CE}" type="parTrans" cxnId="{BC1D543C-E7B1-4A2D-BFEB-6337FACA7B18}">
      <dgm:prSet/>
      <dgm:spPr/>
      <dgm:t>
        <a:bodyPr/>
        <a:lstStyle/>
        <a:p>
          <a:endParaRPr lang="en-US"/>
        </a:p>
      </dgm:t>
    </dgm:pt>
    <dgm:pt modelId="{C096AEF4-E658-450A-93C2-F6CBEA160C9D}" type="sibTrans" cxnId="{BC1D543C-E7B1-4A2D-BFEB-6337FACA7B18}">
      <dgm:prSet/>
      <dgm:spPr/>
      <dgm:t>
        <a:bodyPr/>
        <a:lstStyle/>
        <a:p>
          <a:endParaRPr lang="en-US"/>
        </a:p>
      </dgm:t>
    </dgm:pt>
    <dgm:pt modelId="{D0A42FE3-9E8B-4AD1-A30D-CC5560030726}">
      <dgm:prSet phldrT="[Text]" custT="1"/>
      <dgm:spPr/>
      <dgm:t>
        <a:bodyPr/>
        <a:lstStyle/>
        <a:p>
          <a:pPr>
            <a:spcAft>
              <a:spcPts val="600"/>
            </a:spcAft>
          </a:pPr>
          <a:r>
            <a:rPr lang="en-US" sz="1600" b="1" noProof="0" dirty="0" smtClean="0">
              <a:solidFill>
                <a:schemeClr val="accent1">
                  <a:lumMod val="50000"/>
                </a:schemeClr>
              </a:solidFill>
            </a:rPr>
            <a:t>Agent distribution tests in relevant environment</a:t>
          </a:r>
          <a:endParaRPr lang="en-US" sz="1600" b="1" noProof="0" dirty="0">
            <a:solidFill>
              <a:schemeClr val="accent1">
                <a:lumMod val="50000"/>
              </a:schemeClr>
            </a:solidFill>
          </a:endParaRPr>
        </a:p>
      </dgm:t>
    </dgm:pt>
    <dgm:pt modelId="{7AD32B79-9D9C-420D-8B98-94CB89476C84}" type="parTrans" cxnId="{755F1483-BA13-451E-A5DB-AA5EF25564CE}">
      <dgm:prSet/>
      <dgm:spPr/>
      <dgm:t>
        <a:bodyPr/>
        <a:lstStyle/>
        <a:p>
          <a:endParaRPr lang="en-US"/>
        </a:p>
      </dgm:t>
    </dgm:pt>
    <dgm:pt modelId="{8681405C-0585-4B87-8777-DB702AB9840D}" type="sibTrans" cxnId="{755F1483-BA13-451E-A5DB-AA5EF25564CE}">
      <dgm:prSet/>
      <dgm:spPr/>
      <dgm:t>
        <a:bodyPr/>
        <a:lstStyle/>
        <a:p>
          <a:endParaRPr lang="en-US"/>
        </a:p>
      </dgm:t>
    </dgm:pt>
    <dgm:pt modelId="{FDA8F365-CA99-4B86-B6A7-52A7CE360702}" type="pres">
      <dgm:prSet presAssocID="{9F8281B6-E0F1-4C3E-A887-E234CD2C36A5}" presName="linearFlow" presStyleCnt="0">
        <dgm:presLayoutVars>
          <dgm:dir/>
          <dgm:animLvl val="lvl"/>
          <dgm:resizeHandles val="exact"/>
        </dgm:presLayoutVars>
      </dgm:prSet>
      <dgm:spPr/>
      <dgm:t>
        <a:bodyPr/>
        <a:lstStyle/>
        <a:p>
          <a:endParaRPr lang="de-DE"/>
        </a:p>
      </dgm:t>
    </dgm:pt>
    <dgm:pt modelId="{C65FA03F-6184-4520-8573-9567C260E05D}" type="pres">
      <dgm:prSet presAssocID="{57CD5322-2A46-46B3-9C73-889F88B72ACA}" presName="composite" presStyleCnt="0"/>
      <dgm:spPr/>
    </dgm:pt>
    <dgm:pt modelId="{3C183302-828B-46EA-A0DC-DF90AE7A120A}" type="pres">
      <dgm:prSet presAssocID="{57CD5322-2A46-46B3-9C73-889F88B72ACA}" presName="parentText" presStyleLbl="alignNode1" presStyleIdx="0" presStyleCnt="3">
        <dgm:presLayoutVars>
          <dgm:chMax val="1"/>
          <dgm:bulletEnabled val="1"/>
        </dgm:presLayoutVars>
      </dgm:prSet>
      <dgm:spPr/>
      <dgm:t>
        <a:bodyPr/>
        <a:lstStyle/>
        <a:p>
          <a:endParaRPr lang="de-DE"/>
        </a:p>
      </dgm:t>
    </dgm:pt>
    <dgm:pt modelId="{6B8002B6-A57B-41FB-B6E5-4966A0AEE2FB}" type="pres">
      <dgm:prSet presAssocID="{57CD5322-2A46-46B3-9C73-889F88B72ACA}" presName="descendantText" presStyleLbl="alignAcc1" presStyleIdx="0" presStyleCnt="3" custLinFactNeighborY="1941">
        <dgm:presLayoutVars>
          <dgm:bulletEnabled val="1"/>
        </dgm:presLayoutVars>
      </dgm:prSet>
      <dgm:spPr/>
      <dgm:t>
        <a:bodyPr/>
        <a:lstStyle/>
        <a:p>
          <a:endParaRPr lang="de-DE"/>
        </a:p>
      </dgm:t>
    </dgm:pt>
    <dgm:pt modelId="{45C0A995-479A-4470-BA9E-504D01C05ACE}" type="pres">
      <dgm:prSet presAssocID="{D8951174-1948-4BC1-9312-3A7AAECFC093}" presName="sp" presStyleCnt="0"/>
      <dgm:spPr/>
    </dgm:pt>
    <dgm:pt modelId="{C3BAC8D8-F8B7-4777-A65C-3C76C430DF94}" type="pres">
      <dgm:prSet presAssocID="{341F77E9-97F1-42C1-BE1C-B73AA1B6197B}" presName="composite" presStyleCnt="0"/>
      <dgm:spPr/>
    </dgm:pt>
    <dgm:pt modelId="{D01D9F3C-D423-472C-ADB1-99AAE6444717}" type="pres">
      <dgm:prSet presAssocID="{341F77E9-97F1-42C1-BE1C-B73AA1B6197B}" presName="parentText" presStyleLbl="alignNode1" presStyleIdx="1" presStyleCnt="3">
        <dgm:presLayoutVars>
          <dgm:chMax val="1"/>
          <dgm:bulletEnabled val="1"/>
        </dgm:presLayoutVars>
      </dgm:prSet>
      <dgm:spPr/>
      <dgm:t>
        <a:bodyPr/>
        <a:lstStyle/>
        <a:p>
          <a:endParaRPr lang="de-DE"/>
        </a:p>
      </dgm:t>
    </dgm:pt>
    <dgm:pt modelId="{91DBE49F-7AF8-4AFD-9A74-AD5FE559F1DC}" type="pres">
      <dgm:prSet presAssocID="{341F77E9-97F1-42C1-BE1C-B73AA1B6197B}" presName="descendantText" presStyleLbl="alignAcc1" presStyleIdx="1" presStyleCnt="3">
        <dgm:presLayoutVars>
          <dgm:bulletEnabled val="1"/>
        </dgm:presLayoutVars>
      </dgm:prSet>
      <dgm:spPr/>
      <dgm:t>
        <a:bodyPr/>
        <a:lstStyle/>
        <a:p>
          <a:endParaRPr lang="de-DE"/>
        </a:p>
      </dgm:t>
    </dgm:pt>
    <dgm:pt modelId="{A940A2B1-A213-48A2-B89D-51B4D29D1AEB}" type="pres">
      <dgm:prSet presAssocID="{A6BECEA7-F21D-407D-8EC4-457799C887CA}" presName="sp" presStyleCnt="0"/>
      <dgm:spPr/>
    </dgm:pt>
    <dgm:pt modelId="{C63D6F30-EAF8-4187-8606-71E6BDE659A1}" type="pres">
      <dgm:prSet presAssocID="{40E6EE5E-E034-4BA7-ABE4-050D3B264CE4}" presName="composite" presStyleCnt="0"/>
      <dgm:spPr/>
    </dgm:pt>
    <dgm:pt modelId="{595C0883-D0ED-4DE3-9508-CF57CBB6ADFC}" type="pres">
      <dgm:prSet presAssocID="{40E6EE5E-E034-4BA7-ABE4-050D3B264CE4}" presName="parentText" presStyleLbl="alignNode1" presStyleIdx="2" presStyleCnt="3">
        <dgm:presLayoutVars>
          <dgm:chMax val="1"/>
          <dgm:bulletEnabled val="1"/>
        </dgm:presLayoutVars>
      </dgm:prSet>
      <dgm:spPr/>
      <dgm:t>
        <a:bodyPr/>
        <a:lstStyle/>
        <a:p>
          <a:endParaRPr lang="de-DE"/>
        </a:p>
      </dgm:t>
    </dgm:pt>
    <dgm:pt modelId="{63FA8D7D-4889-4822-9B9C-DC333479CB92}" type="pres">
      <dgm:prSet presAssocID="{40E6EE5E-E034-4BA7-ABE4-050D3B264CE4}" presName="descendantText" presStyleLbl="alignAcc1" presStyleIdx="2" presStyleCnt="3">
        <dgm:presLayoutVars>
          <dgm:bulletEnabled val="1"/>
        </dgm:presLayoutVars>
      </dgm:prSet>
      <dgm:spPr/>
      <dgm:t>
        <a:bodyPr/>
        <a:lstStyle/>
        <a:p>
          <a:endParaRPr lang="de-DE"/>
        </a:p>
      </dgm:t>
    </dgm:pt>
  </dgm:ptLst>
  <dgm:cxnLst>
    <dgm:cxn modelId="{D9155741-3451-4346-9DA9-71EE6EEDC234}" type="presOf" srcId="{208A3901-77F3-4ABF-9685-9B76397E6423}" destId="{91DBE49F-7AF8-4AFD-9A74-AD5FE559F1DC}" srcOrd="0" destOrd="0" presId="urn:microsoft.com/office/officeart/2005/8/layout/chevron2"/>
    <dgm:cxn modelId="{A8B18761-0601-48BA-AC93-AFD7A5296E26}" type="presOf" srcId="{D0A42FE3-9E8B-4AD1-A30D-CC5560030726}" destId="{91DBE49F-7AF8-4AFD-9A74-AD5FE559F1DC}" srcOrd="0" destOrd="2" presId="urn:microsoft.com/office/officeart/2005/8/layout/chevron2"/>
    <dgm:cxn modelId="{755F1483-BA13-451E-A5DB-AA5EF25564CE}" srcId="{341F77E9-97F1-42C1-BE1C-B73AA1B6197B}" destId="{D0A42FE3-9E8B-4AD1-A30D-CC5560030726}" srcOrd="2" destOrd="0" parTransId="{7AD32B79-9D9C-420D-8B98-94CB89476C84}" sibTransId="{8681405C-0585-4B87-8777-DB702AB9840D}"/>
    <dgm:cxn modelId="{BC1D543C-E7B1-4A2D-BFEB-6337FACA7B18}" srcId="{341F77E9-97F1-42C1-BE1C-B73AA1B6197B}" destId="{922C233C-1DEC-4090-B966-14F5EE0502D2}" srcOrd="1" destOrd="0" parTransId="{4E8A394B-9794-4195-B18C-C0DE9C51F9CE}" sibTransId="{C096AEF4-E658-450A-93C2-F6CBEA160C9D}"/>
    <dgm:cxn modelId="{8C293682-C67D-47E0-B18A-4F538BBAE36C}" type="presOf" srcId="{40E6EE5E-E034-4BA7-ABE4-050D3B264CE4}" destId="{595C0883-D0ED-4DE3-9508-CF57CBB6ADFC}" srcOrd="0" destOrd="0" presId="urn:microsoft.com/office/officeart/2005/8/layout/chevron2"/>
    <dgm:cxn modelId="{D02DA468-0C6B-498B-B7AA-DEB52A2D581E}" srcId="{9F8281B6-E0F1-4C3E-A887-E234CD2C36A5}" destId="{341F77E9-97F1-42C1-BE1C-B73AA1B6197B}" srcOrd="1" destOrd="0" parTransId="{FE31BADF-F4AD-4256-90C2-DE44B52BB8FD}" sibTransId="{A6BECEA7-F21D-407D-8EC4-457799C887CA}"/>
    <dgm:cxn modelId="{75FFCD26-4FBC-4660-9965-0C4BC932A354}" type="presOf" srcId="{57CD5322-2A46-46B3-9C73-889F88B72ACA}" destId="{3C183302-828B-46EA-A0DC-DF90AE7A120A}" srcOrd="0" destOrd="0" presId="urn:microsoft.com/office/officeart/2005/8/layout/chevron2"/>
    <dgm:cxn modelId="{502146E8-55C1-49CB-9179-4A2933FBA397}" srcId="{40E6EE5E-E034-4BA7-ABE4-050D3B264CE4}" destId="{0DFC4C27-628B-4101-A356-3AC802F17CB5}" srcOrd="0" destOrd="0" parTransId="{3377D573-D4BB-49B0-B669-4E81EE6B212B}" sibTransId="{A418CC3B-F1C1-4598-AE14-423EE70994D1}"/>
    <dgm:cxn modelId="{7C7CAA7A-8996-451D-BA52-124F144DABB8}" type="presOf" srcId="{35A1CB9F-ED70-4316-995E-F24BFA06DC9A}" destId="{6B8002B6-A57B-41FB-B6E5-4966A0AEE2FB}" srcOrd="0" destOrd="0" presId="urn:microsoft.com/office/officeart/2005/8/layout/chevron2"/>
    <dgm:cxn modelId="{83C9C867-CDCE-4AA5-B3C4-0A57752ED8EB}" srcId="{57CD5322-2A46-46B3-9C73-889F88B72ACA}" destId="{953E3EC2-B078-4F54-94C3-E8CD2AE251E8}" srcOrd="1" destOrd="0" parTransId="{2D50E159-6D76-4A41-B9BD-4F67863297CF}" sibTransId="{FE9D91B0-6A49-49D6-B7BF-34CA9F1243F7}"/>
    <dgm:cxn modelId="{597CEABF-4194-43E1-B41B-63109B2736FF}" srcId="{9F8281B6-E0F1-4C3E-A887-E234CD2C36A5}" destId="{57CD5322-2A46-46B3-9C73-889F88B72ACA}" srcOrd="0" destOrd="0" parTransId="{E0463A92-86E6-44F4-96D6-D50C296DE629}" sibTransId="{D8951174-1948-4BC1-9312-3A7AAECFC093}"/>
    <dgm:cxn modelId="{C655B527-8D95-4780-A208-3BD40316590E}" type="presOf" srcId="{341F77E9-97F1-42C1-BE1C-B73AA1B6197B}" destId="{D01D9F3C-D423-472C-ADB1-99AAE6444717}" srcOrd="0" destOrd="0" presId="urn:microsoft.com/office/officeart/2005/8/layout/chevron2"/>
    <dgm:cxn modelId="{6A2953BC-1B42-4975-95C7-6556505D7BAB}" srcId="{57CD5322-2A46-46B3-9C73-889F88B72ACA}" destId="{35A1CB9F-ED70-4316-995E-F24BFA06DC9A}" srcOrd="0" destOrd="0" parTransId="{2EB68D1E-5146-46E6-9913-B92DEB4693DB}" sibTransId="{19AD49BE-318F-43F8-840A-47FA73CB76E5}"/>
    <dgm:cxn modelId="{5DF23AB2-B25E-4CB0-856C-FD9E525A4A70}" type="presOf" srcId="{953E3EC2-B078-4F54-94C3-E8CD2AE251E8}" destId="{6B8002B6-A57B-41FB-B6E5-4966A0AEE2FB}" srcOrd="0" destOrd="1" presId="urn:microsoft.com/office/officeart/2005/8/layout/chevron2"/>
    <dgm:cxn modelId="{F4491DC8-7083-424F-9FBB-C12CC2560436}" srcId="{341F77E9-97F1-42C1-BE1C-B73AA1B6197B}" destId="{208A3901-77F3-4ABF-9685-9B76397E6423}" srcOrd="0" destOrd="0" parTransId="{6DD96383-E773-43A2-B2FB-83592C655AAD}" sibTransId="{95375F33-F984-432A-BBC5-6B342DC5DD9B}"/>
    <dgm:cxn modelId="{B5AC22D8-2016-4AAE-8287-01A9474C1476}" type="presOf" srcId="{922C233C-1DEC-4090-B966-14F5EE0502D2}" destId="{91DBE49F-7AF8-4AFD-9A74-AD5FE559F1DC}" srcOrd="0" destOrd="1" presId="urn:microsoft.com/office/officeart/2005/8/layout/chevron2"/>
    <dgm:cxn modelId="{36828931-7C1F-4D2C-ADD7-1A6113757552}" srcId="{9F8281B6-E0F1-4C3E-A887-E234CD2C36A5}" destId="{40E6EE5E-E034-4BA7-ABE4-050D3B264CE4}" srcOrd="2" destOrd="0" parTransId="{E405D683-1BBC-4AE1-B264-1D9F1CC4B394}" sibTransId="{8A000D91-6049-4F70-BA3E-F39D4F85E059}"/>
    <dgm:cxn modelId="{5C4F83C9-9E69-402B-B55E-EE63AC126B2E}" type="presOf" srcId="{103C1248-9568-4459-AB6F-077B76487932}" destId="{6B8002B6-A57B-41FB-B6E5-4966A0AEE2FB}" srcOrd="0" destOrd="2" presId="urn:microsoft.com/office/officeart/2005/8/layout/chevron2"/>
    <dgm:cxn modelId="{79CCF018-8E1A-4B8A-9C3C-D6FD84182181}" srcId="{57CD5322-2A46-46B3-9C73-889F88B72ACA}" destId="{103C1248-9568-4459-AB6F-077B76487932}" srcOrd="2" destOrd="0" parTransId="{7DBBCEF7-A91F-4AE5-9A13-C50D5E1F1C61}" sibTransId="{EDABC408-E310-4661-8E75-8FA772E45329}"/>
    <dgm:cxn modelId="{50DC2831-D399-4722-951E-EF141EFEBE02}" type="presOf" srcId="{0DFC4C27-628B-4101-A356-3AC802F17CB5}" destId="{63FA8D7D-4889-4822-9B9C-DC333479CB92}" srcOrd="0" destOrd="0" presId="urn:microsoft.com/office/officeart/2005/8/layout/chevron2"/>
    <dgm:cxn modelId="{4BD490FA-A5B3-4520-BF1B-3E384FA51C00}" type="presOf" srcId="{9F8281B6-E0F1-4C3E-A887-E234CD2C36A5}" destId="{FDA8F365-CA99-4B86-B6A7-52A7CE360702}" srcOrd="0" destOrd="0" presId="urn:microsoft.com/office/officeart/2005/8/layout/chevron2"/>
    <dgm:cxn modelId="{19D28153-B365-4957-BA48-34A81CFEFA4A}" type="presParOf" srcId="{FDA8F365-CA99-4B86-B6A7-52A7CE360702}" destId="{C65FA03F-6184-4520-8573-9567C260E05D}" srcOrd="0" destOrd="0" presId="urn:microsoft.com/office/officeart/2005/8/layout/chevron2"/>
    <dgm:cxn modelId="{AA7C0853-6214-46F3-BD6B-3A19851C8D2E}" type="presParOf" srcId="{C65FA03F-6184-4520-8573-9567C260E05D}" destId="{3C183302-828B-46EA-A0DC-DF90AE7A120A}" srcOrd="0" destOrd="0" presId="urn:microsoft.com/office/officeart/2005/8/layout/chevron2"/>
    <dgm:cxn modelId="{9441937D-A981-4D20-9A8F-DD97508C4C5A}" type="presParOf" srcId="{C65FA03F-6184-4520-8573-9567C260E05D}" destId="{6B8002B6-A57B-41FB-B6E5-4966A0AEE2FB}" srcOrd="1" destOrd="0" presId="urn:microsoft.com/office/officeart/2005/8/layout/chevron2"/>
    <dgm:cxn modelId="{8A9D885B-77F6-4501-B2D9-264A3A939F5C}" type="presParOf" srcId="{FDA8F365-CA99-4B86-B6A7-52A7CE360702}" destId="{45C0A995-479A-4470-BA9E-504D01C05ACE}" srcOrd="1" destOrd="0" presId="urn:microsoft.com/office/officeart/2005/8/layout/chevron2"/>
    <dgm:cxn modelId="{928B5C32-E2A3-4030-B22A-CDB4FFD67125}" type="presParOf" srcId="{FDA8F365-CA99-4B86-B6A7-52A7CE360702}" destId="{C3BAC8D8-F8B7-4777-A65C-3C76C430DF94}" srcOrd="2" destOrd="0" presId="urn:microsoft.com/office/officeart/2005/8/layout/chevron2"/>
    <dgm:cxn modelId="{B5BBDAAD-EF21-44B4-8D69-0DC1C7B06C13}" type="presParOf" srcId="{C3BAC8D8-F8B7-4777-A65C-3C76C430DF94}" destId="{D01D9F3C-D423-472C-ADB1-99AAE6444717}" srcOrd="0" destOrd="0" presId="urn:microsoft.com/office/officeart/2005/8/layout/chevron2"/>
    <dgm:cxn modelId="{9BCCF164-0EC5-4DAD-8C40-6445102BE7BD}" type="presParOf" srcId="{C3BAC8D8-F8B7-4777-A65C-3C76C430DF94}" destId="{91DBE49F-7AF8-4AFD-9A74-AD5FE559F1DC}" srcOrd="1" destOrd="0" presId="urn:microsoft.com/office/officeart/2005/8/layout/chevron2"/>
    <dgm:cxn modelId="{05BB77FB-DE7B-4D2E-B01A-7DFFE6650E54}" type="presParOf" srcId="{FDA8F365-CA99-4B86-B6A7-52A7CE360702}" destId="{A940A2B1-A213-48A2-B89D-51B4D29D1AEB}" srcOrd="3" destOrd="0" presId="urn:microsoft.com/office/officeart/2005/8/layout/chevron2"/>
    <dgm:cxn modelId="{90C6B029-235C-480E-A148-C31AEF9C05F8}" type="presParOf" srcId="{FDA8F365-CA99-4B86-B6A7-52A7CE360702}" destId="{C63D6F30-EAF8-4187-8606-71E6BDE659A1}" srcOrd="4" destOrd="0" presId="urn:microsoft.com/office/officeart/2005/8/layout/chevron2"/>
    <dgm:cxn modelId="{6E8D812E-22A5-4A78-A19B-05C38E6D5F02}" type="presParOf" srcId="{C63D6F30-EAF8-4187-8606-71E6BDE659A1}" destId="{595C0883-D0ED-4DE3-9508-CF57CBB6ADFC}" srcOrd="0" destOrd="0" presId="urn:microsoft.com/office/officeart/2005/8/layout/chevron2"/>
    <dgm:cxn modelId="{4166F5E2-A65A-4575-9735-5CE6A08AFB4A}" type="presParOf" srcId="{C63D6F30-EAF8-4187-8606-71E6BDE659A1}" destId="{63FA8D7D-4889-4822-9B9C-DC333479CB9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83302-828B-46EA-A0DC-DF90AE7A120A}">
      <dsp:nvSpPr>
        <dsp:cNvPr id="0" name=""/>
        <dsp:cNvSpPr/>
      </dsp:nvSpPr>
      <dsp:spPr>
        <a:xfrm rot="5400000">
          <a:off x="-261146" y="261394"/>
          <a:ext cx="1740979" cy="1218685"/>
        </a:xfrm>
        <a:prstGeom prst="chevron">
          <a:avLst/>
        </a:prstGeom>
        <a:solidFill>
          <a:schemeClr val="accent3"/>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Lab</a:t>
          </a:r>
          <a:br>
            <a:rPr lang="en-US" sz="1600" b="1" kern="1200" noProof="0" dirty="0" smtClean="0"/>
          </a:br>
          <a:r>
            <a:rPr lang="en-US" sz="1600" b="1" kern="1200" noProof="0" dirty="0" smtClean="0"/>
            <a:t> Tests</a:t>
          </a:r>
          <a:endParaRPr lang="en-US" sz="1600" b="1" kern="1200" noProof="0" dirty="0"/>
        </a:p>
      </dsp:txBody>
      <dsp:txXfrm rot="-5400000">
        <a:off x="2" y="609590"/>
        <a:ext cx="1218685" cy="522294"/>
      </dsp:txXfrm>
    </dsp:sp>
    <dsp:sp modelId="{6B8002B6-A57B-41FB-B6E5-4966A0AEE2FB}">
      <dsp:nvSpPr>
        <dsp:cNvPr id="0" name=""/>
        <dsp:cNvSpPr/>
      </dsp:nvSpPr>
      <dsp:spPr>
        <a:xfrm rot="5400000">
          <a:off x="3633397" y="-2392498"/>
          <a:ext cx="1131636" cy="59610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smtClean="0">
              <a:solidFill>
                <a:schemeClr val="accent1">
                  <a:lumMod val="50000"/>
                </a:schemeClr>
              </a:solidFill>
            </a:rPr>
            <a:t>Pre-selection of CO</a:t>
          </a:r>
          <a:r>
            <a:rPr lang="en-US" sz="1600" b="1" kern="1200" baseline="-25000" noProof="0" dirty="0" smtClean="0">
              <a:solidFill>
                <a:schemeClr val="accent1">
                  <a:lumMod val="50000"/>
                </a:schemeClr>
              </a:solidFill>
            </a:rPr>
            <a:t>2</a:t>
          </a:r>
          <a:r>
            <a:rPr lang="en-US" sz="1600" b="1" kern="1200" noProof="0" dirty="0" smtClean="0">
              <a:solidFill>
                <a:schemeClr val="accent1">
                  <a:lumMod val="50000"/>
                </a:schemeClr>
              </a:solidFill>
            </a:rPr>
            <a:t>/inert gas mixture </a:t>
          </a:r>
          <a:endParaRPr lang="en-US" sz="1600" b="1" kern="1200" noProof="0" dirty="0">
            <a:solidFill>
              <a:schemeClr val="accent1">
                <a:lumMod val="50000"/>
              </a:schemeClr>
            </a:solidFill>
          </a:endParaRPr>
        </a:p>
        <a:p>
          <a:pPr marL="171450" lvl="1" indent="-171450" algn="l" defTabSz="711200">
            <a:lnSpc>
              <a:spcPct val="90000"/>
            </a:lnSpc>
            <a:spcBef>
              <a:spcPct val="0"/>
            </a:spcBef>
            <a:spcAft>
              <a:spcPct val="15000"/>
            </a:spcAft>
            <a:buChar char="••"/>
          </a:pPr>
          <a:r>
            <a:rPr lang="en-US" sz="1600" b="1" kern="1200" noProof="0" dirty="0" smtClean="0">
              <a:solidFill>
                <a:schemeClr val="accent1">
                  <a:lumMod val="50000"/>
                </a:schemeClr>
              </a:solidFill>
            </a:rPr>
            <a:t>Determination of filling density over required temp. range</a:t>
          </a:r>
          <a:endParaRPr lang="en-US" sz="1600" b="1" kern="1200" noProof="0" dirty="0">
            <a:solidFill>
              <a:schemeClr val="accent1">
                <a:lumMod val="50000"/>
              </a:schemeClr>
            </a:solidFill>
          </a:endParaRPr>
        </a:p>
        <a:p>
          <a:pPr marL="171450" lvl="1" indent="-171450" algn="l" defTabSz="711200">
            <a:lnSpc>
              <a:spcPct val="90000"/>
            </a:lnSpc>
            <a:spcBef>
              <a:spcPct val="0"/>
            </a:spcBef>
            <a:spcAft>
              <a:spcPct val="15000"/>
            </a:spcAft>
            <a:buChar char="••"/>
          </a:pPr>
          <a:r>
            <a:rPr lang="en-US" sz="1600" b="1" kern="1200" noProof="0" dirty="0" smtClean="0">
              <a:solidFill>
                <a:schemeClr val="accent1">
                  <a:lumMod val="50000"/>
                </a:schemeClr>
              </a:solidFill>
            </a:rPr>
            <a:t>Comparison of results with theoretical models</a:t>
          </a:r>
          <a:endParaRPr lang="en-US" sz="1600" b="1" kern="1200" noProof="0" dirty="0">
            <a:solidFill>
              <a:schemeClr val="accent1">
                <a:lumMod val="50000"/>
              </a:schemeClr>
            </a:solidFill>
          </a:endParaRPr>
        </a:p>
      </dsp:txBody>
      <dsp:txXfrm rot="-5400000">
        <a:off x="1218685" y="77456"/>
        <a:ext cx="5905818" cy="1021152"/>
      </dsp:txXfrm>
    </dsp:sp>
    <dsp:sp modelId="{D01D9F3C-D423-472C-ADB1-99AAE6444717}">
      <dsp:nvSpPr>
        <dsp:cNvPr id="0" name=""/>
        <dsp:cNvSpPr/>
      </dsp:nvSpPr>
      <dsp:spPr>
        <a:xfrm rot="5400000">
          <a:off x="-261146" y="1809603"/>
          <a:ext cx="1740979" cy="1218685"/>
        </a:xfrm>
        <a:prstGeom prst="chevron">
          <a:avLst/>
        </a:prstGeom>
        <a:solidFill>
          <a:schemeClr val="accent3"/>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Mid-Scale Tests</a:t>
          </a:r>
          <a:endParaRPr lang="en-US" sz="1600" b="1" kern="1200" noProof="0" dirty="0"/>
        </a:p>
      </dsp:txBody>
      <dsp:txXfrm rot="-5400000">
        <a:off x="2" y="2157799"/>
        <a:ext cx="1218685" cy="522294"/>
      </dsp:txXfrm>
    </dsp:sp>
    <dsp:sp modelId="{91DBE49F-7AF8-4AFD-9A74-AD5FE559F1DC}">
      <dsp:nvSpPr>
        <dsp:cNvPr id="0" name=""/>
        <dsp:cNvSpPr/>
      </dsp:nvSpPr>
      <dsp:spPr>
        <a:xfrm rot="5400000">
          <a:off x="3633397" y="-866255"/>
          <a:ext cx="1131636" cy="59610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ts val="600"/>
            </a:spcAft>
            <a:buChar char="••"/>
          </a:pPr>
          <a:r>
            <a:rPr lang="en-US" sz="1600" b="1" kern="1200" noProof="0" dirty="0" smtClean="0">
              <a:solidFill>
                <a:schemeClr val="accent1">
                  <a:lumMod val="50000"/>
                </a:schemeClr>
              </a:solidFill>
            </a:rPr>
            <a:t>Validation of lab-scale test results </a:t>
          </a:r>
          <a:endParaRPr lang="en-US" sz="1600" b="1" kern="1200" noProof="0" dirty="0">
            <a:solidFill>
              <a:schemeClr val="accent1">
                <a:lumMod val="50000"/>
              </a:schemeClr>
            </a:solidFill>
          </a:endParaRPr>
        </a:p>
        <a:p>
          <a:pPr marL="171450" lvl="1" indent="-171450" algn="l" defTabSz="711200">
            <a:lnSpc>
              <a:spcPct val="90000"/>
            </a:lnSpc>
            <a:spcBef>
              <a:spcPct val="0"/>
            </a:spcBef>
            <a:spcAft>
              <a:spcPts val="600"/>
            </a:spcAft>
            <a:buChar char="••"/>
          </a:pPr>
          <a:r>
            <a:rPr lang="de-DE" sz="1600" b="1" kern="1200" noProof="0" dirty="0" smtClean="0">
              <a:solidFill>
                <a:schemeClr val="accent1">
                  <a:lumMod val="50000"/>
                </a:schemeClr>
              </a:solidFill>
            </a:rPr>
            <a:t>Agent </a:t>
          </a:r>
          <a:r>
            <a:rPr lang="de-DE" sz="1600" b="1" kern="1200" noProof="0" dirty="0" err="1" smtClean="0">
              <a:solidFill>
                <a:schemeClr val="accent1">
                  <a:lumMod val="50000"/>
                </a:schemeClr>
              </a:solidFill>
            </a:rPr>
            <a:t>discharge</a:t>
          </a:r>
          <a:r>
            <a:rPr lang="de-DE" sz="1600" b="1" kern="1200" noProof="0" dirty="0" smtClean="0">
              <a:solidFill>
                <a:schemeClr val="accent1">
                  <a:lumMod val="50000"/>
                </a:schemeClr>
              </a:solidFill>
            </a:rPr>
            <a:t> </a:t>
          </a:r>
          <a:r>
            <a:rPr lang="de-DE" sz="1600" b="1" kern="1200" noProof="0" dirty="0" err="1" smtClean="0">
              <a:solidFill>
                <a:schemeClr val="accent1">
                  <a:lumMod val="50000"/>
                </a:schemeClr>
              </a:solidFill>
            </a:rPr>
            <a:t>tests</a:t>
          </a:r>
          <a:r>
            <a:rPr lang="de-DE" sz="1600" b="1" kern="1200" noProof="0" dirty="0" smtClean="0">
              <a:solidFill>
                <a:schemeClr val="accent1">
                  <a:lumMod val="50000"/>
                </a:schemeClr>
              </a:solidFill>
            </a:rPr>
            <a:t> (</a:t>
          </a:r>
          <a:r>
            <a:rPr lang="de-DE" sz="1600" b="1" kern="1200" noProof="0" dirty="0" err="1" smtClean="0">
              <a:solidFill>
                <a:schemeClr val="accent1">
                  <a:lumMod val="50000"/>
                </a:schemeClr>
              </a:solidFill>
            </a:rPr>
            <a:t>cylinder</a:t>
          </a:r>
          <a:r>
            <a:rPr lang="de-DE" sz="1600" b="1" kern="1200" noProof="0" dirty="0" err="1" smtClean="0">
              <a:solidFill>
                <a:schemeClr val="accent1">
                  <a:lumMod val="50000"/>
                </a:schemeClr>
              </a:solidFill>
              <a:sym typeface="Wingdings" panose="05000000000000000000" pitchFamily="2" charset="2"/>
            </a:rPr>
            <a:t>pipingnozzle</a:t>
          </a:r>
          <a:r>
            <a:rPr lang="de-DE" sz="1600" b="1" kern="1200" noProof="0" dirty="0" smtClean="0">
              <a:solidFill>
                <a:schemeClr val="accent1">
                  <a:lumMod val="50000"/>
                </a:schemeClr>
              </a:solidFill>
              <a:sym typeface="Wingdings" panose="05000000000000000000" pitchFamily="2" charset="2"/>
            </a:rPr>
            <a:t>)</a:t>
          </a:r>
          <a:endParaRPr lang="en-US" sz="1600" b="1" kern="1200" noProof="0" dirty="0">
            <a:solidFill>
              <a:schemeClr val="accent1">
                <a:lumMod val="50000"/>
              </a:schemeClr>
            </a:solidFill>
          </a:endParaRPr>
        </a:p>
        <a:p>
          <a:pPr marL="171450" lvl="1" indent="-171450" algn="l" defTabSz="711200">
            <a:lnSpc>
              <a:spcPct val="90000"/>
            </a:lnSpc>
            <a:spcBef>
              <a:spcPct val="0"/>
            </a:spcBef>
            <a:spcAft>
              <a:spcPts val="600"/>
            </a:spcAft>
            <a:buChar char="••"/>
          </a:pPr>
          <a:r>
            <a:rPr lang="en-US" sz="1600" b="1" kern="1200" noProof="0" dirty="0" smtClean="0">
              <a:solidFill>
                <a:schemeClr val="accent1">
                  <a:lumMod val="50000"/>
                </a:schemeClr>
              </a:solidFill>
            </a:rPr>
            <a:t>Agent distribution tests in relevant environment</a:t>
          </a:r>
          <a:endParaRPr lang="en-US" sz="1600" b="1" kern="1200" noProof="0" dirty="0">
            <a:solidFill>
              <a:schemeClr val="accent1">
                <a:lumMod val="50000"/>
              </a:schemeClr>
            </a:solidFill>
          </a:endParaRPr>
        </a:p>
      </dsp:txBody>
      <dsp:txXfrm rot="-5400000">
        <a:off x="1218685" y="1603699"/>
        <a:ext cx="5905818" cy="1021152"/>
      </dsp:txXfrm>
    </dsp:sp>
    <dsp:sp modelId="{595C0883-D0ED-4DE3-9508-CF57CBB6ADFC}">
      <dsp:nvSpPr>
        <dsp:cNvPr id="0" name=""/>
        <dsp:cNvSpPr/>
      </dsp:nvSpPr>
      <dsp:spPr>
        <a:xfrm rot="5400000">
          <a:off x="-261146" y="3357811"/>
          <a:ext cx="1740979" cy="1218685"/>
        </a:xfrm>
        <a:prstGeom prst="chevron">
          <a:avLst/>
        </a:prstGeom>
        <a:solidFill>
          <a:schemeClr val="accent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noProof="0" dirty="0" smtClean="0"/>
            <a:t>Preliminary MPS Tests   </a:t>
          </a:r>
          <a:endParaRPr lang="en-US" sz="1600" b="1" kern="1200" noProof="0" dirty="0"/>
        </a:p>
      </dsp:txBody>
      <dsp:txXfrm rot="-5400000">
        <a:off x="2" y="3706007"/>
        <a:ext cx="1218685" cy="522294"/>
      </dsp:txXfrm>
    </dsp:sp>
    <dsp:sp modelId="{63FA8D7D-4889-4822-9B9C-DC333479CB92}">
      <dsp:nvSpPr>
        <dsp:cNvPr id="0" name=""/>
        <dsp:cNvSpPr/>
      </dsp:nvSpPr>
      <dsp:spPr>
        <a:xfrm rot="5400000">
          <a:off x="3633397" y="681952"/>
          <a:ext cx="1131636" cy="59610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ts val="600"/>
            </a:spcAft>
            <a:buChar char="••"/>
          </a:pPr>
          <a:r>
            <a:rPr lang="en-US" sz="1600" b="1" kern="1200" noProof="0" dirty="0" smtClean="0">
              <a:solidFill>
                <a:schemeClr val="accent1">
                  <a:lumMod val="50000"/>
                </a:schemeClr>
              </a:solidFill>
            </a:rPr>
            <a:t>Preliminary tests scheduled for Q1- 2015</a:t>
          </a:r>
          <a:endParaRPr lang="en-US" sz="1600" b="1" kern="1200" noProof="0" dirty="0">
            <a:solidFill>
              <a:schemeClr val="accent1">
                <a:lumMod val="50000"/>
              </a:schemeClr>
            </a:solidFill>
          </a:endParaRPr>
        </a:p>
      </dsp:txBody>
      <dsp:txXfrm rot="-5400000">
        <a:off x="1218685" y="3151906"/>
        <a:ext cx="5905818" cy="10211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0" y="9658350"/>
            <a:ext cx="7104063" cy="576263"/>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sp>
        <p:nvSpPr>
          <p:cNvPr id="24579" name="Rectangle 27"/>
          <p:cNvSpPr>
            <a:spLocks noChangeArrowheads="1"/>
          </p:cNvSpPr>
          <p:nvPr/>
        </p:nvSpPr>
        <p:spPr bwMode="auto">
          <a:xfrm>
            <a:off x="4100513" y="10015538"/>
            <a:ext cx="117792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7189" rIns="0" bIns="47189"/>
          <a:lstStyle>
            <a:lvl1pPr defTabSz="942975" eaLnBrk="0" hangingPunct="0">
              <a:defRPr sz="1600">
                <a:solidFill>
                  <a:schemeClr val="tx1"/>
                </a:solidFill>
                <a:latin typeface="Arial" charset="0"/>
              </a:defRPr>
            </a:lvl1pPr>
            <a:lvl2pPr marL="742950" indent="-285750" defTabSz="942975" eaLnBrk="0" hangingPunct="0">
              <a:defRPr sz="1600">
                <a:solidFill>
                  <a:schemeClr val="tx1"/>
                </a:solidFill>
                <a:latin typeface="Arial" charset="0"/>
              </a:defRPr>
            </a:lvl2pPr>
            <a:lvl3pPr marL="1143000" indent="-228600" defTabSz="942975" eaLnBrk="0" hangingPunct="0">
              <a:defRPr sz="1600">
                <a:solidFill>
                  <a:schemeClr val="tx1"/>
                </a:solidFill>
                <a:latin typeface="Arial" charset="0"/>
              </a:defRPr>
            </a:lvl3pPr>
            <a:lvl4pPr marL="1600200" indent="-228600" defTabSz="942975" eaLnBrk="0" hangingPunct="0">
              <a:defRPr sz="1600">
                <a:solidFill>
                  <a:schemeClr val="tx1"/>
                </a:solidFill>
                <a:latin typeface="Arial" charset="0"/>
              </a:defRPr>
            </a:lvl4pPr>
            <a:lvl5pPr marL="2057400" indent="-228600" defTabSz="942975" eaLnBrk="0" hangingPunct="0">
              <a:defRPr sz="1600">
                <a:solidFill>
                  <a:schemeClr val="tx1"/>
                </a:solidFill>
                <a:latin typeface="Arial" charset="0"/>
              </a:defRPr>
            </a:lvl5pPr>
            <a:lvl6pPr marL="2514600" indent="-228600" defTabSz="942975" eaLnBrk="0" fontAlgn="base" hangingPunct="0">
              <a:spcBef>
                <a:spcPct val="0"/>
              </a:spcBef>
              <a:spcAft>
                <a:spcPct val="0"/>
              </a:spcAft>
              <a:defRPr sz="1600">
                <a:solidFill>
                  <a:schemeClr val="tx1"/>
                </a:solidFill>
                <a:latin typeface="Arial" charset="0"/>
              </a:defRPr>
            </a:lvl6pPr>
            <a:lvl7pPr marL="2971800" indent="-228600" defTabSz="942975" eaLnBrk="0" fontAlgn="base" hangingPunct="0">
              <a:spcBef>
                <a:spcPct val="0"/>
              </a:spcBef>
              <a:spcAft>
                <a:spcPct val="0"/>
              </a:spcAft>
              <a:defRPr sz="1600">
                <a:solidFill>
                  <a:schemeClr val="tx1"/>
                </a:solidFill>
                <a:latin typeface="Arial" charset="0"/>
              </a:defRPr>
            </a:lvl7pPr>
            <a:lvl8pPr marL="3429000" indent="-228600" defTabSz="942975" eaLnBrk="0" fontAlgn="base" hangingPunct="0">
              <a:spcBef>
                <a:spcPct val="0"/>
              </a:spcBef>
              <a:spcAft>
                <a:spcPct val="0"/>
              </a:spcAft>
              <a:defRPr sz="1600">
                <a:solidFill>
                  <a:schemeClr val="tx1"/>
                </a:solidFill>
                <a:latin typeface="Arial" charset="0"/>
              </a:defRPr>
            </a:lvl8pPr>
            <a:lvl9pPr marL="3886200" indent="-228600" defTabSz="942975" eaLnBrk="0" fontAlgn="base" hangingPunct="0">
              <a:spcBef>
                <a:spcPct val="0"/>
              </a:spcBef>
              <a:spcAft>
                <a:spcPct val="0"/>
              </a:spcAft>
              <a:defRPr sz="1600">
                <a:solidFill>
                  <a:schemeClr val="tx1"/>
                </a:solidFill>
                <a:latin typeface="Arial" charset="0"/>
              </a:defRPr>
            </a:lvl9pPr>
          </a:lstStyle>
          <a:p>
            <a:pPr algn="r" eaLnBrk="1" hangingPunct="1">
              <a:defRPr/>
            </a:pPr>
            <a:r>
              <a:rPr lang="en-US" altLang="en-US" sz="800" noProof="1" smtClean="0"/>
              <a:t> </a:t>
            </a:r>
          </a:p>
        </p:txBody>
      </p:sp>
      <p:sp>
        <p:nvSpPr>
          <p:cNvPr id="24580" name="Rectangle 28"/>
          <p:cNvSpPr>
            <a:spLocks noChangeArrowheads="1"/>
          </p:cNvSpPr>
          <p:nvPr/>
        </p:nvSpPr>
        <p:spPr bwMode="auto">
          <a:xfrm>
            <a:off x="236538" y="9998075"/>
            <a:ext cx="37544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71569" tIns="47189" rIns="94379" bIns="47189"/>
          <a:lstStyle>
            <a:lvl1pPr defTabSz="942975" eaLnBrk="0" hangingPunct="0">
              <a:defRPr sz="1600">
                <a:solidFill>
                  <a:schemeClr val="tx1"/>
                </a:solidFill>
                <a:latin typeface="Arial" charset="0"/>
              </a:defRPr>
            </a:lvl1pPr>
            <a:lvl2pPr marL="742950" indent="-285750" defTabSz="942975" eaLnBrk="0" hangingPunct="0">
              <a:defRPr sz="1600">
                <a:solidFill>
                  <a:schemeClr val="tx1"/>
                </a:solidFill>
                <a:latin typeface="Arial" charset="0"/>
              </a:defRPr>
            </a:lvl2pPr>
            <a:lvl3pPr marL="1143000" indent="-228600" defTabSz="942975" eaLnBrk="0" hangingPunct="0">
              <a:defRPr sz="1600">
                <a:solidFill>
                  <a:schemeClr val="tx1"/>
                </a:solidFill>
                <a:latin typeface="Arial" charset="0"/>
              </a:defRPr>
            </a:lvl3pPr>
            <a:lvl4pPr marL="1600200" indent="-228600" defTabSz="942975" eaLnBrk="0" hangingPunct="0">
              <a:defRPr sz="1600">
                <a:solidFill>
                  <a:schemeClr val="tx1"/>
                </a:solidFill>
                <a:latin typeface="Arial" charset="0"/>
              </a:defRPr>
            </a:lvl4pPr>
            <a:lvl5pPr marL="2057400" indent="-228600" defTabSz="942975" eaLnBrk="0" hangingPunct="0">
              <a:defRPr sz="1600">
                <a:solidFill>
                  <a:schemeClr val="tx1"/>
                </a:solidFill>
                <a:latin typeface="Arial" charset="0"/>
              </a:defRPr>
            </a:lvl5pPr>
            <a:lvl6pPr marL="2514600" indent="-228600" defTabSz="942975" eaLnBrk="0" fontAlgn="base" hangingPunct="0">
              <a:spcBef>
                <a:spcPct val="0"/>
              </a:spcBef>
              <a:spcAft>
                <a:spcPct val="0"/>
              </a:spcAft>
              <a:defRPr sz="1600">
                <a:solidFill>
                  <a:schemeClr val="tx1"/>
                </a:solidFill>
                <a:latin typeface="Arial" charset="0"/>
              </a:defRPr>
            </a:lvl6pPr>
            <a:lvl7pPr marL="2971800" indent="-228600" defTabSz="942975" eaLnBrk="0" fontAlgn="base" hangingPunct="0">
              <a:spcBef>
                <a:spcPct val="0"/>
              </a:spcBef>
              <a:spcAft>
                <a:spcPct val="0"/>
              </a:spcAft>
              <a:defRPr sz="1600">
                <a:solidFill>
                  <a:schemeClr val="tx1"/>
                </a:solidFill>
                <a:latin typeface="Arial" charset="0"/>
              </a:defRPr>
            </a:lvl7pPr>
            <a:lvl8pPr marL="3429000" indent="-228600" defTabSz="942975" eaLnBrk="0" fontAlgn="base" hangingPunct="0">
              <a:spcBef>
                <a:spcPct val="0"/>
              </a:spcBef>
              <a:spcAft>
                <a:spcPct val="0"/>
              </a:spcAft>
              <a:defRPr sz="1600">
                <a:solidFill>
                  <a:schemeClr val="tx1"/>
                </a:solidFill>
                <a:latin typeface="Arial" charset="0"/>
              </a:defRPr>
            </a:lvl8pPr>
            <a:lvl9pPr marL="3886200" indent="-228600" defTabSz="942975" eaLnBrk="0" fontAlgn="base" hangingPunct="0">
              <a:spcBef>
                <a:spcPct val="0"/>
              </a:spcBef>
              <a:spcAft>
                <a:spcPct val="0"/>
              </a:spcAft>
              <a:defRPr sz="1600">
                <a:solidFill>
                  <a:schemeClr val="tx1"/>
                </a:solidFill>
                <a:latin typeface="Arial" charset="0"/>
              </a:defRPr>
            </a:lvl9pPr>
          </a:lstStyle>
          <a:p>
            <a:pPr eaLnBrk="1" hangingPunct="1">
              <a:defRPr/>
            </a:pPr>
            <a:endParaRPr lang="en-US" altLang="en-US" sz="800" noProof="1" smtClean="0"/>
          </a:p>
        </p:txBody>
      </p:sp>
      <p:sp>
        <p:nvSpPr>
          <p:cNvPr id="24581" name="Rectangle 29"/>
          <p:cNvSpPr>
            <a:spLocks noChangeArrowheads="1"/>
          </p:cNvSpPr>
          <p:nvPr/>
        </p:nvSpPr>
        <p:spPr bwMode="auto">
          <a:xfrm>
            <a:off x="236538" y="9798050"/>
            <a:ext cx="8810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942975" eaLnBrk="0" hangingPunct="0">
              <a:defRPr sz="1600">
                <a:solidFill>
                  <a:schemeClr val="tx1"/>
                </a:solidFill>
                <a:latin typeface="Arial" charset="0"/>
              </a:defRPr>
            </a:lvl1pPr>
            <a:lvl2pPr marL="742950" indent="-285750" defTabSz="942975" eaLnBrk="0" hangingPunct="0">
              <a:defRPr sz="1600">
                <a:solidFill>
                  <a:schemeClr val="tx1"/>
                </a:solidFill>
                <a:latin typeface="Arial" charset="0"/>
              </a:defRPr>
            </a:lvl2pPr>
            <a:lvl3pPr marL="1143000" indent="-228600" defTabSz="942975" eaLnBrk="0" hangingPunct="0">
              <a:defRPr sz="1600">
                <a:solidFill>
                  <a:schemeClr val="tx1"/>
                </a:solidFill>
                <a:latin typeface="Arial" charset="0"/>
              </a:defRPr>
            </a:lvl3pPr>
            <a:lvl4pPr marL="1600200" indent="-228600" defTabSz="942975" eaLnBrk="0" hangingPunct="0">
              <a:defRPr sz="1600">
                <a:solidFill>
                  <a:schemeClr val="tx1"/>
                </a:solidFill>
                <a:latin typeface="Arial" charset="0"/>
              </a:defRPr>
            </a:lvl4pPr>
            <a:lvl5pPr marL="2057400" indent="-228600" defTabSz="942975" eaLnBrk="0" hangingPunct="0">
              <a:defRPr sz="1600">
                <a:solidFill>
                  <a:schemeClr val="tx1"/>
                </a:solidFill>
                <a:latin typeface="Arial" charset="0"/>
              </a:defRPr>
            </a:lvl5pPr>
            <a:lvl6pPr marL="2514600" indent="-228600" defTabSz="942975" eaLnBrk="0" fontAlgn="base" hangingPunct="0">
              <a:spcBef>
                <a:spcPct val="0"/>
              </a:spcBef>
              <a:spcAft>
                <a:spcPct val="0"/>
              </a:spcAft>
              <a:defRPr sz="1600">
                <a:solidFill>
                  <a:schemeClr val="tx1"/>
                </a:solidFill>
                <a:latin typeface="Arial" charset="0"/>
              </a:defRPr>
            </a:lvl6pPr>
            <a:lvl7pPr marL="2971800" indent="-228600" defTabSz="942975" eaLnBrk="0" fontAlgn="base" hangingPunct="0">
              <a:spcBef>
                <a:spcPct val="0"/>
              </a:spcBef>
              <a:spcAft>
                <a:spcPct val="0"/>
              </a:spcAft>
              <a:defRPr sz="1600">
                <a:solidFill>
                  <a:schemeClr val="tx1"/>
                </a:solidFill>
                <a:latin typeface="Arial" charset="0"/>
              </a:defRPr>
            </a:lvl7pPr>
            <a:lvl8pPr marL="3429000" indent="-228600" defTabSz="942975" eaLnBrk="0" fontAlgn="base" hangingPunct="0">
              <a:spcBef>
                <a:spcPct val="0"/>
              </a:spcBef>
              <a:spcAft>
                <a:spcPct val="0"/>
              </a:spcAft>
              <a:defRPr sz="1600">
                <a:solidFill>
                  <a:schemeClr val="tx1"/>
                </a:solidFill>
                <a:latin typeface="Arial" charset="0"/>
              </a:defRPr>
            </a:lvl8pPr>
            <a:lvl9pPr marL="3886200" indent="-228600" defTabSz="942975"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800" b="1" noProof="1" smtClean="0">
                <a:solidFill>
                  <a:schemeClr val="bg1"/>
                </a:solidFill>
              </a:rPr>
              <a:t>Page </a:t>
            </a:r>
            <a:fld id="{06EC5107-2D01-4F7B-BA1D-998524546888}" type="slidenum">
              <a:rPr altLang="en-US" sz="800" b="1" noProof="1" smtClean="0">
                <a:solidFill>
                  <a:schemeClr val="bg1"/>
                </a:solidFill>
              </a:rPr>
              <a:pPr eaLnBrk="1" hangingPunct="1">
                <a:defRPr/>
              </a:pPr>
              <a:t>‹Nr.›</a:t>
            </a:fld>
            <a:endParaRPr lang="en-US" altLang="en-US" sz="800" b="1" noProof="1" smtClean="0">
              <a:solidFill>
                <a:schemeClr val="bg1"/>
              </a:solidFill>
            </a:endParaRPr>
          </a:p>
        </p:txBody>
      </p:sp>
      <p:sp>
        <p:nvSpPr>
          <p:cNvPr id="24582" name="Text Box 31"/>
          <p:cNvSpPr txBox="1">
            <a:spLocks noChangeArrowheads="1"/>
          </p:cNvSpPr>
          <p:nvPr/>
        </p:nvSpPr>
        <p:spPr bwMode="auto">
          <a:xfrm>
            <a:off x="236538" y="10039350"/>
            <a:ext cx="331628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42975" eaLnBrk="0" hangingPunct="0">
              <a:defRPr sz="1600">
                <a:solidFill>
                  <a:schemeClr val="tx1"/>
                </a:solidFill>
                <a:latin typeface="Arial" charset="0"/>
              </a:defRPr>
            </a:lvl1pPr>
            <a:lvl2pPr marL="742950" indent="-285750" defTabSz="942975" eaLnBrk="0" hangingPunct="0">
              <a:defRPr sz="1600">
                <a:solidFill>
                  <a:schemeClr val="tx1"/>
                </a:solidFill>
                <a:latin typeface="Arial" charset="0"/>
              </a:defRPr>
            </a:lvl2pPr>
            <a:lvl3pPr marL="1143000" indent="-228600" defTabSz="942975" eaLnBrk="0" hangingPunct="0">
              <a:defRPr sz="1600">
                <a:solidFill>
                  <a:schemeClr val="tx1"/>
                </a:solidFill>
                <a:latin typeface="Arial" charset="0"/>
              </a:defRPr>
            </a:lvl3pPr>
            <a:lvl4pPr marL="1600200" indent="-228600" defTabSz="942975" eaLnBrk="0" hangingPunct="0">
              <a:defRPr sz="1600">
                <a:solidFill>
                  <a:schemeClr val="tx1"/>
                </a:solidFill>
                <a:latin typeface="Arial" charset="0"/>
              </a:defRPr>
            </a:lvl4pPr>
            <a:lvl5pPr marL="2057400" indent="-228600" defTabSz="942975" eaLnBrk="0" hangingPunct="0">
              <a:defRPr sz="1600">
                <a:solidFill>
                  <a:schemeClr val="tx1"/>
                </a:solidFill>
                <a:latin typeface="Arial" charset="0"/>
              </a:defRPr>
            </a:lvl5pPr>
            <a:lvl6pPr marL="2514600" indent="-228600" defTabSz="942975" eaLnBrk="0" fontAlgn="base" hangingPunct="0">
              <a:spcBef>
                <a:spcPct val="0"/>
              </a:spcBef>
              <a:spcAft>
                <a:spcPct val="0"/>
              </a:spcAft>
              <a:defRPr sz="1600">
                <a:solidFill>
                  <a:schemeClr val="tx1"/>
                </a:solidFill>
                <a:latin typeface="Arial" charset="0"/>
              </a:defRPr>
            </a:lvl6pPr>
            <a:lvl7pPr marL="2971800" indent="-228600" defTabSz="942975" eaLnBrk="0" fontAlgn="base" hangingPunct="0">
              <a:spcBef>
                <a:spcPct val="0"/>
              </a:spcBef>
              <a:spcAft>
                <a:spcPct val="0"/>
              </a:spcAft>
              <a:defRPr sz="1600">
                <a:solidFill>
                  <a:schemeClr val="tx1"/>
                </a:solidFill>
                <a:latin typeface="Arial" charset="0"/>
              </a:defRPr>
            </a:lvl7pPr>
            <a:lvl8pPr marL="3429000" indent="-228600" defTabSz="942975" eaLnBrk="0" fontAlgn="base" hangingPunct="0">
              <a:spcBef>
                <a:spcPct val="0"/>
              </a:spcBef>
              <a:spcAft>
                <a:spcPct val="0"/>
              </a:spcAft>
              <a:defRPr sz="1600">
                <a:solidFill>
                  <a:schemeClr val="tx1"/>
                </a:solidFill>
                <a:latin typeface="Arial" charset="0"/>
              </a:defRPr>
            </a:lvl8pPr>
            <a:lvl9pPr marL="3886200" indent="-228600" defTabSz="942975"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500" noProof="1" smtClean="0">
                <a:solidFill>
                  <a:srgbClr val="D7DAE1"/>
                </a:solidFill>
              </a:rPr>
              <a:t>© AIRBUS Operations GmbH. All rights reserved. Confidential and proprietary document.</a:t>
            </a:r>
            <a:endParaRPr lang="en-US" altLang="en-US" sz="1900" noProof="1" smtClean="0">
              <a:solidFill>
                <a:srgbClr val="D7DAE1"/>
              </a:solidFill>
            </a:endParaRPr>
          </a:p>
        </p:txBody>
      </p:sp>
      <p:pic>
        <p:nvPicPr>
          <p:cNvPr id="24583" name="Picture 2" descr="c:\Users\koshorst_c\Desktop\AIRBUS_WHT_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0363" y="9766300"/>
            <a:ext cx="14938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47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4"/>
          <p:cNvSpPr>
            <a:spLocks noGrp="1" noRot="1" noChangeAspect="1" noChangeArrowheads="1" noTextEdit="1"/>
          </p:cNvSpPr>
          <p:nvPr>
            <p:ph type="sldImg" idx="2"/>
          </p:nvPr>
        </p:nvSpPr>
        <p:spPr bwMode="auto">
          <a:xfrm>
            <a:off x="992188" y="466725"/>
            <a:ext cx="5119687"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47738" y="4860925"/>
            <a:ext cx="5208587" cy="4606925"/>
          </a:xfrm>
          <a:prstGeom prst="rect">
            <a:avLst/>
          </a:prstGeom>
          <a:noFill/>
          <a:ln w="9525">
            <a:noFill/>
            <a:miter lim="800000"/>
            <a:headEnd/>
            <a:tailEnd/>
          </a:ln>
          <a:effectLst/>
        </p:spPr>
        <p:txBody>
          <a:bodyPr vert="horz" wrap="square" lIns="94528" tIns="47264" rIns="94528" bIns="4726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3" name="Rectangle 7"/>
          <p:cNvSpPr>
            <a:spLocks noGrp="1" noChangeArrowheads="1"/>
          </p:cNvSpPr>
          <p:nvPr>
            <p:ph type="sldNum" sz="quarter" idx="5"/>
          </p:nvPr>
        </p:nvSpPr>
        <p:spPr bwMode="auto">
          <a:xfrm>
            <a:off x="5984875" y="9996488"/>
            <a:ext cx="779463" cy="238125"/>
          </a:xfrm>
          <a:prstGeom prst="rect">
            <a:avLst/>
          </a:prstGeom>
          <a:noFill/>
          <a:ln w="9525">
            <a:noFill/>
            <a:miter lim="800000"/>
            <a:headEnd/>
            <a:tailEnd/>
          </a:ln>
          <a:effectLst/>
        </p:spPr>
        <p:txBody>
          <a:bodyPr vert="horz" wrap="square" lIns="186083" tIns="47264" rIns="0" bIns="47264" numCol="1" anchor="t" anchorCtr="0" compatLnSpc="1">
            <a:prstTxWarp prst="textNoShape">
              <a:avLst/>
            </a:prstTxWarp>
          </a:bodyPr>
          <a:lstStyle>
            <a:lvl1pPr algn="r">
              <a:lnSpc>
                <a:spcPct val="100000"/>
              </a:lnSpc>
              <a:spcBef>
                <a:spcPct val="0"/>
              </a:spcBef>
              <a:defRPr sz="800" noProof="1">
                <a:cs typeface="+mn-cs"/>
              </a:defRPr>
            </a:lvl1pPr>
          </a:lstStyle>
          <a:p>
            <a:pPr>
              <a:defRPr/>
            </a:pPr>
            <a:r>
              <a:rPr lang="en-GB"/>
              <a:t>Page </a:t>
            </a:r>
            <a:fld id="{F30412CC-10F8-4A64-866F-81120A4A2E53}" type="slidenum">
              <a:rPr lang="en-GB"/>
              <a:pPr>
                <a:defRPr/>
              </a:pPr>
              <a:t>‹Nr.›</a:t>
            </a:fld>
            <a:endParaRPr lang="en-GB"/>
          </a:p>
        </p:txBody>
      </p:sp>
    </p:spTree>
    <p:extLst>
      <p:ext uri="{BB962C8B-B14F-4D97-AF65-F5344CB8AC3E}">
        <p14:creationId xmlns:p14="http://schemas.microsoft.com/office/powerpoint/2010/main" val="3804260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90500" algn="l" rtl="0" eaLnBrk="0" fontAlgn="base" hangingPunct="0">
      <a:spcBef>
        <a:spcPct val="30000"/>
      </a:spcBef>
      <a:spcAft>
        <a:spcPct val="0"/>
      </a:spcAft>
      <a:defRPr sz="1200" kern="1200">
        <a:solidFill>
          <a:schemeClr val="tx1"/>
        </a:solidFill>
        <a:latin typeface="Arial" charset="0"/>
        <a:ea typeface="+mn-ea"/>
        <a:cs typeface="+mn-cs"/>
      </a:defRPr>
    </a:lvl2pPr>
    <a:lvl3pPr marL="381000" algn="l" rtl="0" eaLnBrk="0" fontAlgn="base" hangingPunct="0">
      <a:spcBef>
        <a:spcPct val="30000"/>
      </a:spcBef>
      <a:spcAft>
        <a:spcPct val="0"/>
      </a:spcAft>
      <a:defRPr sz="1200" kern="1200">
        <a:solidFill>
          <a:schemeClr val="tx1"/>
        </a:solidFill>
        <a:latin typeface="Arial" charset="0"/>
        <a:ea typeface="+mn-ea"/>
        <a:cs typeface="+mn-cs"/>
      </a:defRPr>
    </a:lvl3pPr>
    <a:lvl4pPr marL="571500" algn="l" rtl="0" eaLnBrk="0" fontAlgn="base" hangingPunct="0">
      <a:spcBef>
        <a:spcPct val="30000"/>
      </a:spcBef>
      <a:spcAft>
        <a:spcPct val="0"/>
      </a:spcAft>
      <a:defRPr sz="1200" kern="1200">
        <a:solidFill>
          <a:schemeClr val="tx1"/>
        </a:solidFill>
        <a:latin typeface="Arial" charset="0"/>
        <a:ea typeface="+mn-ea"/>
        <a:cs typeface="+mn-cs"/>
      </a:defRPr>
    </a:lvl4pPr>
    <a:lvl5pPr marL="7620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r>
              <a:rPr lang="en-US" altLang="en-US" sz="800" smtClean="0">
                <a:solidFill>
                  <a:srgbClr val="000000"/>
                </a:solidFill>
              </a:rPr>
              <a:t>Page </a:t>
            </a:r>
            <a:fld id="{FD844C30-EEE3-4B49-8C91-DEF6DE73796C}" type="slidenum">
              <a:rPr altLang="en-US" sz="800" smtClean="0">
                <a:solidFill>
                  <a:srgbClr val="000000"/>
                </a:solidFill>
              </a:rPr>
              <a:pPr eaLnBrk="1" hangingPunct="1">
                <a:spcBef>
                  <a:spcPct val="0"/>
                </a:spcBef>
                <a:defRPr/>
              </a:pPr>
              <a:t>6</a:t>
            </a:fld>
            <a:endParaRPr lang="en-US" altLang="en-US" sz="8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r>
              <a:rPr lang="en-US" altLang="en-US" sz="800" smtClean="0"/>
              <a:t>Page </a:t>
            </a:r>
            <a:fld id="{B2A20D66-EBF4-4050-8677-CFB3429775BA}" type="slidenum">
              <a:rPr altLang="en-US" sz="800" smtClean="0"/>
              <a:pPr eaLnBrk="1" hangingPunct="1">
                <a:spcBef>
                  <a:spcPct val="0"/>
                </a:spcBef>
                <a:defRPr/>
              </a:pPr>
              <a:t>10</a:t>
            </a:fld>
            <a:endParaRPr lang="en-US" altLang="en-US" sz="8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noProof="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800" smtClean="0"/>
              <a:t>Page </a:t>
            </a:r>
            <a:fld id="{16181489-E129-498D-9F6E-43F8C9F4B31D}" type="slidenum">
              <a:rPr altLang="en-US" sz="800" smtClean="0"/>
              <a:pPr eaLnBrk="1" hangingPunct="1">
                <a:defRPr/>
              </a:pPr>
              <a:t>14</a:t>
            </a:fld>
            <a:endParaRPr lang="en-US" altLang="en-US" sz="8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ock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5"/>
          <p:cNvSpPr>
            <a:spLocks noChangeArrowheads="1"/>
          </p:cNvSpPr>
          <p:nvPr userDrawn="1"/>
        </p:nvSpPr>
        <p:spPr bwMode="auto">
          <a:xfrm>
            <a:off x="0" y="0"/>
            <a:ext cx="9144000" cy="215900"/>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pic>
        <p:nvPicPr>
          <p:cNvPr id="7" name="Picture 3" descr="c:\Users\koshorst_c\Desktop\title block.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0363" y="576263"/>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userDrawn="1"/>
        </p:nvSpPr>
        <p:spPr bwMode="auto">
          <a:xfrm>
            <a:off x="0" y="6281738"/>
            <a:ext cx="9144000" cy="576262"/>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pic>
        <p:nvPicPr>
          <p:cNvPr id="9" name="Picture 2" descr="c:\Users\koshorst_c\Desktop\AIRBUS_WHT_s.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99338" y="6389688"/>
            <a:ext cx="14938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75554" y="1664700"/>
            <a:ext cx="2808312" cy="1323200"/>
          </a:xfrm>
          <a:noFill/>
          <a:ln w="9525">
            <a:noFill/>
          </a:ln>
        </p:spPr>
        <p:txBody>
          <a:bodyPr bIns="36000" anchor="b"/>
          <a:lstStyle>
            <a:lvl1pPr algn="l">
              <a:defRPr sz="2100" b="1" spc="-40">
                <a:solidFill>
                  <a:schemeClr val="tx2">
                    <a:lumMod val="50000"/>
                  </a:schemeClr>
                </a:solidFill>
              </a:defRPr>
            </a:lvl1pPr>
          </a:lstStyle>
          <a:p>
            <a:r>
              <a:rPr lang="de-DE" noProof="0" smtClean="0"/>
              <a:t>Titelmasterformat durch Klicken bearbeiten</a:t>
            </a:r>
            <a:endParaRPr lang="en-GB" noProof="0" dirty="0"/>
          </a:p>
        </p:txBody>
      </p:sp>
      <p:sp>
        <p:nvSpPr>
          <p:cNvPr id="3075" name="Rectangle 3"/>
          <p:cNvSpPr>
            <a:spLocks noGrp="1" noChangeArrowheads="1"/>
          </p:cNvSpPr>
          <p:nvPr>
            <p:ph type="subTitle" idx="1"/>
          </p:nvPr>
        </p:nvSpPr>
        <p:spPr>
          <a:xfrm>
            <a:off x="575554" y="2987900"/>
            <a:ext cx="2808312" cy="648008"/>
          </a:xfrm>
        </p:spPr>
        <p:txBody>
          <a:bodyPr tIns="36000" rIns="0" bIns="0"/>
          <a:lstStyle>
            <a:lvl1pPr marL="0" indent="0" algn="l">
              <a:lnSpc>
                <a:spcPct val="80000"/>
              </a:lnSpc>
              <a:buFontTx/>
              <a:buNone/>
              <a:defRPr sz="1400" b="0" spc="-20">
                <a:solidFill>
                  <a:schemeClr val="tx2">
                    <a:lumMod val="50000"/>
                  </a:schemeClr>
                </a:solidFill>
              </a:defRPr>
            </a:lvl1pPr>
          </a:lstStyle>
          <a:p>
            <a:r>
              <a:rPr lang="de-DE" noProof="0" smtClean="0"/>
              <a:t>Formatvorlage des Untertitelmasters durch Klicken bearbeiten</a:t>
            </a:r>
            <a:endParaRPr lang="en-GB" noProof="0" dirty="0" smtClean="0"/>
          </a:p>
        </p:txBody>
      </p:sp>
      <p:sp>
        <p:nvSpPr>
          <p:cNvPr id="18" name="Text Placeholder 17" descr="Function / Department / Event"/>
          <p:cNvSpPr>
            <a:spLocks noGrp="1"/>
          </p:cNvSpPr>
          <p:nvPr>
            <p:ph type="body" sz="quarter" idx="12"/>
          </p:nvPr>
        </p:nvSpPr>
        <p:spPr>
          <a:xfrm>
            <a:off x="575750" y="683900"/>
            <a:ext cx="2808288" cy="216570"/>
          </a:xfrm>
        </p:spPr>
        <p:txBody>
          <a:bodyPr tIns="0" rIns="0" bIns="36000"/>
          <a:lstStyle>
            <a:lvl1pPr algn="r">
              <a:buFontTx/>
              <a:buNone/>
              <a:defRPr sz="1400" b="1" spc="-20">
                <a:solidFill>
                  <a:schemeClr val="tx2">
                    <a:lumMod val="50000"/>
                  </a:schemeClr>
                </a:solidFill>
              </a:defRPr>
            </a:lvl1pPr>
          </a:lstStyle>
          <a:p>
            <a:pPr lvl="0"/>
            <a:r>
              <a:rPr lang="de-DE" noProof="1" smtClean="0"/>
              <a:t>Textmasterformat bearbeiten</a:t>
            </a:r>
          </a:p>
        </p:txBody>
      </p:sp>
      <p:sp>
        <p:nvSpPr>
          <p:cNvPr id="20" name="Text Placeholder 19"/>
          <p:cNvSpPr>
            <a:spLocks noGrp="1"/>
          </p:cNvSpPr>
          <p:nvPr>
            <p:ph type="body" sz="quarter" idx="13"/>
          </p:nvPr>
        </p:nvSpPr>
        <p:spPr>
          <a:xfrm>
            <a:off x="575750" y="931119"/>
            <a:ext cx="2808288" cy="360000"/>
          </a:xfrm>
        </p:spPr>
        <p:txBody>
          <a:bodyPr tIns="36000" rIns="0"/>
          <a:lstStyle>
            <a:lvl1pPr algn="r">
              <a:lnSpc>
                <a:spcPts val="1000"/>
              </a:lnSpc>
              <a:buFontTx/>
              <a:buNone/>
              <a:defRPr sz="12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de-DE" noProof="0" smtClean="0"/>
              <a:t>Textmasterformat bearbeiten</a:t>
            </a:r>
          </a:p>
          <a:p>
            <a:pPr lvl="1"/>
            <a:r>
              <a:rPr lang="de-DE" noProof="0" smtClean="0"/>
              <a:t>Zweite Ebene</a:t>
            </a:r>
          </a:p>
        </p:txBody>
      </p:sp>
      <p:sp>
        <p:nvSpPr>
          <p:cNvPr id="10" name="Rectangle 4"/>
          <p:cNvSpPr>
            <a:spLocks noGrp="1" noChangeArrowheads="1"/>
          </p:cNvSpPr>
          <p:nvPr userDrawn="1">
            <p:ph type="dt" sz="half" idx="14"/>
          </p:nvPr>
        </p:nvSpPr>
        <p:spPr/>
        <p:txBody>
          <a:bodyPr/>
          <a:lstStyle>
            <a:lvl1pPr algn="r">
              <a:lnSpc>
                <a:spcPct val="100000"/>
              </a:lnSpc>
              <a:spcBef>
                <a:spcPct val="0"/>
              </a:spcBef>
              <a:defRPr sz="700">
                <a:solidFill>
                  <a:schemeClr val="bg1"/>
                </a:solidFill>
              </a:defRPr>
            </a:lvl1pPr>
          </a:lstStyle>
          <a:p>
            <a:pPr>
              <a:defRPr/>
            </a:pPr>
            <a:r>
              <a:rPr lang="en-US"/>
              <a:t>October 2014</a:t>
            </a:r>
            <a:endParaRPr lang="en-GB"/>
          </a:p>
        </p:txBody>
      </p:sp>
      <p:sp>
        <p:nvSpPr>
          <p:cNvPr id="11" name="Rectangle 5"/>
          <p:cNvSpPr>
            <a:spLocks noGrp="1" noChangeArrowheads="1"/>
          </p:cNvSpPr>
          <p:nvPr userDrawn="1">
            <p:ph type="ftr" sz="quarter" idx="15"/>
          </p:nvPr>
        </p:nvSpPr>
        <p:spPr>
          <a:xfrm>
            <a:off x="323850" y="0"/>
            <a:ext cx="7127875" cy="215900"/>
          </a:xfrm>
        </p:spPr>
        <p:txBody>
          <a:bodyPr lIns="90000"/>
          <a:lstStyle>
            <a:lvl1pPr algn="l">
              <a:lnSpc>
                <a:spcPct val="100000"/>
              </a:lnSpc>
              <a:spcBef>
                <a:spcPct val="0"/>
              </a:spcBef>
              <a:defRPr sz="700" noProof="1">
                <a:solidFill>
                  <a:schemeClr val="bg1"/>
                </a:solidFill>
              </a:defRPr>
            </a:lvl1pPr>
          </a:lstStyle>
          <a:p>
            <a:pPr>
              <a:defRPr/>
            </a:pPr>
            <a:r>
              <a:rPr lang="en-GB"/>
              <a:t>IASFPWG - Fall 2014</a:t>
            </a:r>
          </a:p>
        </p:txBody>
      </p:sp>
    </p:spTree>
    <p:extLst>
      <p:ext uri="{BB962C8B-B14F-4D97-AF65-F5344CB8AC3E}">
        <p14:creationId xmlns:p14="http://schemas.microsoft.com/office/powerpoint/2010/main" val="71715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block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5"/>
          <p:cNvSpPr>
            <a:spLocks noChangeArrowheads="1"/>
          </p:cNvSpPr>
          <p:nvPr userDrawn="1"/>
        </p:nvSpPr>
        <p:spPr bwMode="auto">
          <a:xfrm>
            <a:off x="0" y="0"/>
            <a:ext cx="9144000" cy="215900"/>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pic>
        <p:nvPicPr>
          <p:cNvPr id="7" name="Picture 3" descr="c:\Users\koshorst_c\Desktop\title block.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45138" y="576263"/>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userDrawn="1"/>
        </p:nvSpPr>
        <p:spPr bwMode="auto">
          <a:xfrm>
            <a:off x="0" y="6281738"/>
            <a:ext cx="9144000" cy="576262"/>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pic>
        <p:nvPicPr>
          <p:cNvPr id="9" name="Picture 2" descr="c:\Users\koshorst_c\Desktop\AIRBUS_WHT_s.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99338" y="6389688"/>
            <a:ext cx="14938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761054" y="1664800"/>
            <a:ext cx="2808312" cy="1323200"/>
          </a:xfrm>
          <a:noFill/>
          <a:ln w="9525">
            <a:noFill/>
          </a:ln>
        </p:spPr>
        <p:txBody>
          <a:bodyPr bIns="36000" anchor="b"/>
          <a:lstStyle>
            <a:lvl1pPr algn="l">
              <a:defRPr sz="2100" b="1" spc="-40">
                <a:solidFill>
                  <a:schemeClr val="tx2">
                    <a:lumMod val="50000"/>
                  </a:schemeClr>
                </a:solidFill>
              </a:defRPr>
            </a:lvl1pPr>
          </a:lstStyle>
          <a:p>
            <a:r>
              <a:rPr lang="de-DE" noProof="0" smtClean="0"/>
              <a:t>Titelmasterformat durch Klicken bearbeiten</a:t>
            </a:r>
            <a:endParaRPr lang="en-GB" noProof="0"/>
          </a:p>
        </p:txBody>
      </p:sp>
      <p:sp>
        <p:nvSpPr>
          <p:cNvPr id="3075" name="Rectangle 3"/>
          <p:cNvSpPr>
            <a:spLocks noGrp="1" noChangeArrowheads="1"/>
          </p:cNvSpPr>
          <p:nvPr>
            <p:ph type="subTitle" idx="1"/>
          </p:nvPr>
        </p:nvSpPr>
        <p:spPr>
          <a:xfrm>
            <a:off x="5761054" y="2988000"/>
            <a:ext cx="2808312" cy="648008"/>
          </a:xfrm>
        </p:spPr>
        <p:txBody>
          <a:bodyPr tIns="36000" rIns="0" bIns="0"/>
          <a:lstStyle>
            <a:lvl1pPr marL="0" indent="0" algn="l">
              <a:lnSpc>
                <a:spcPct val="80000"/>
              </a:lnSpc>
              <a:buFontTx/>
              <a:buNone/>
              <a:defRPr sz="1400" b="0" spc="-20">
                <a:solidFill>
                  <a:schemeClr val="tx2">
                    <a:lumMod val="50000"/>
                  </a:schemeClr>
                </a:solidFill>
              </a:defRPr>
            </a:lvl1pPr>
          </a:lstStyle>
          <a:p>
            <a:r>
              <a:rPr lang="de-DE" noProof="0" smtClean="0"/>
              <a:t>Formatvorlage des Untertitelmasters durch Klicken bearbeiten</a:t>
            </a:r>
            <a:endParaRPr lang="en-GB" noProof="0" dirty="0" smtClean="0"/>
          </a:p>
        </p:txBody>
      </p:sp>
      <p:sp>
        <p:nvSpPr>
          <p:cNvPr id="18" name="Text Placeholder 17" descr="Function / Department / Event"/>
          <p:cNvSpPr>
            <a:spLocks noGrp="1"/>
          </p:cNvSpPr>
          <p:nvPr>
            <p:ph type="body" sz="quarter" idx="12"/>
          </p:nvPr>
        </p:nvSpPr>
        <p:spPr>
          <a:xfrm>
            <a:off x="5761250" y="684000"/>
            <a:ext cx="2808288" cy="216570"/>
          </a:xfrm>
        </p:spPr>
        <p:txBody>
          <a:bodyPr tIns="0" rIns="0" bIns="36000"/>
          <a:lstStyle>
            <a:lvl1pPr algn="r">
              <a:buFontTx/>
              <a:buNone/>
              <a:defRPr sz="1400" b="1" spc="-20">
                <a:solidFill>
                  <a:schemeClr val="tx2">
                    <a:lumMod val="50000"/>
                  </a:schemeClr>
                </a:solidFill>
              </a:defRPr>
            </a:lvl1pPr>
          </a:lstStyle>
          <a:p>
            <a:pPr lvl="0"/>
            <a:r>
              <a:rPr lang="de-DE" smtClean="0"/>
              <a:t>Textmasterformat bearbeiten</a:t>
            </a:r>
          </a:p>
        </p:txBody>
      </p:sp>
      <p:sp>
        <p:nvSpPr>
          <p:cNvPr id="20" name="Text Placeholder 19"/>
          <p:cNvSpPr>
            <a:spLocks noGrp="1"/>
          </p:cNvSpPr>
          <p:nvPr>
            <p:ph type="body" sz="quarter" idx="13"/>
          </p:nvPr>
        </p:nvSpPr>
        <p:spPr>
          <a:xfrm>
            <a:off x="5761250" y="931791"/>
            <a:ext cx="2808288" cy="359428"/>
          </a:xfrm>
        </p:spPr>
        <p:txBody>
          <a:bodyPr tIns="36000" rIns="0"/>
          <a:lstStyle>
            <a:lvl1pPr algn="r">
              <a:lnSpc>
                <a:spcPts val="1000"/>
              </a:lnSpc>
              <a:buFontTx/>
              <a:buNone/>
              <a:defRPr sz="12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de-DE" smtClean="0"/>
              <a:t>Textmasterformat bearbeiten</a:t>
            </a:r>
          </a:p>
          <a:p>
            <a:pPr lvl="1"/>
            <a:r>
              <a:rPr lang="de-DE" smtClean="0"/>
              <a:t>Zweite Ebene</a:t>
            </a:r>
          </a:p>
        </p:txBody>
      </p:sp>
      <p:sp>
        <p:nvSpPr>
          <p:cNvPr id="10" name="Rectangle 4"/>
          <p:cNvSpPr>
            <a:spLocks noGrp="1" noChangeArrowheads="1"/>
          </p:cNvSpPr>
          <p:nvPr userDrawn="1">
            <p:ph type="dt" sz="half" idx="14"/>
          </p:nvPr>
        </p:nvSpPr>
        <p:spPr/>
        <p:txBody>
          <a:bodyPr/>
          <a:lstStyle>
            <a:lvl1pPr algn="r">
              <a:lnSpc>
                <a:spcPct val="100000"/>
              </a:lnSpc>
              <a:spcBef>
                <a:spcPct val="0"/>
              </a:spcBef>
              <a:defRPr sz="700">
                <a:solidFill>
                  <a:schemeClr val="bg1"/>
                </a:solidFill>
              </a:defRPr>
            </a:lvl1pPr>
          </a:lstStyle>
          <a:p>
            <a:pPr>
              <a:defRPr/>
            </a:pPr>
            <a:r>
              <a:rPr lang="en-US"/>
              <a:t>October 2014</a:t>
            </a:r>
            <a:endParaRPr lang="en-GB"/>
          </a:p>
        </p:txBody>
      </p:sp>
      <p:sp>
        <p:nvSpPr>
          <p:cNvPr id="11" name="Rectangle 5"/>
          <p:cNvSpPr>
            <a:spLocks noGrp="1" noChangeArrowheads="1"/>
          </p:cNvSpPr>
          <p:nvPr userDrawn="1">
            <p:ph type="ftr" sz="quarter" idx="15"/>
          </p:nvPr>
        </p:nvSpPr>
        <p:spPr>
          <a:xfrm>
            <a:off x="323850" y="0"/>
            <a:ext cx="7127875" cy="215900"/>
          </a:xfrm>
        </p:spPr>
        <p:txBody>
          <a:bodyPr lIns="90000"/>
          <a:lstStyle>
            <a:lvl1pPr algn="l">
              <a:lnSpc>
                <a:spcPct val="100000"/>
              </a:lnSpc>
              <a:spcBef>
                <a:spcPct val="0"/>
              </a:spcBef>
              <a:defRPr sz="700" noProof="1">
                <a:solidFill>
                  <a:schemeClr val="bg1"/>
                </a:solidFill>
              </a:defRPr>
            </a:lvl1pPr>
          </a:lstStyle>
          <a:p>
            <a:pPr>
              <a:defRPr/>
            </a:pPr>
            <a:r>
              <a:rPr lang="en-GB"/>
              <a:t>IASFPWG - Fall 2014</a:t>
            </a:r>
          </a:p>
        </p:txBody>
      </p:sp>
    </p:spTree>
    <p:extLst>
      <p:ext uri="{BB962C8B-B14F-4D97-AF65-F5344CB8AC3E}">
        <p14:creationId xmlns:p14="http://schemas.microsoft.com/office/powerpoint/2010/main" val="35682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Content Placeholder 2"/>
          <p:cNvSpPr>
            <a:spLocks noGrp="1"/>
          </p:cNvSpPr>
          <p:nvPr>
            <p:ph idx="1"/>
          </p:nvPr>
        </p:nvSpPr>
        <p:spPr/>
        <p:txBody>
          <a:bodyPr/>
          <a:lstStyle>
            <a:lvl1pPr marL="180000">
              <a:defRPr/>
            </a:lvl1pPr>
            <a:lvl5pPr>
              <a:defRPr/>
            </a:lvl5pPr>
            <a:lvl6pPr>
              <a:defRPr/>
            </a:lvl6pPr>
            <a:lvl7pPr>
              <a:defRPr/>
            </a:lvl7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4" name="Date Placeholder 3"/>
          <p:cNvSpPr>
            <a:spLocks noGrp="1"/>
          </p:cNvSpPr>
          <p:nvPr>
            <p:ph type="dt" sz="half" idx="10"/>
          </p:nvPr>
        </p:nvSpPr>
        <p:spPr/>
        <p:txBody>
          <a:bodyPr/>
          <a:lstStyle>
            <a:lvl1pPr>
              <a:defRPr/>
            </a:lvl1pPr>
          </a:lstStyle>
          <a:p>
            <a:pPr>
              <a:defRPr/>
            </a:pPr>
            <a:r>
              <a:rPr lang="en-US"/>
              <a:t>October 2014</a:t>
            </a:r>
            <a:endParaRPr lang="en-GB"/>
          </a:p>
        </p:txBody>
      </p:sp>
      <p:sp>
        <p:nvSpPr>
          <p:cNvPr id="5" name="Footer Placeholder 4"/>
          <p:cNvSpPr>
            <a:spLocks noGrp="1"/>
          </p:cNvSpPr>
          <p:nvPr>
            <p:ph type="ftr" sz="quarter" idx="11"/>
          </p:nvPr>
        </p:nvSpPr>
        <p:spPr>
          <a:xfrm>
            <a:off x="252413" y="0"/>
            <a:ext cx="7272337" cy="215900"/>
          </a:xfrm>
        </p:spPr>
        <p:txBody>
          <a:bodyPr/>
          <a:lstStyle>
            <a:lvl1pPr>
              <a:defRPr/>
            </a:lvl1pPr>
          </a:lstStyle>
          <a:p>
            <a:pPr>
              <a:defRPr/>
            </a:pPr>
            <a:r>
              <a:rPr lang="en-GB"/>
              <a:t>IASFPWG - Fall 2014</a:t>
            </a:r>
          </a:p>
        </p:txBody>
      </p:sp>
      <p:sp>
        <p:nvSpPr>
          <p:cNvPr id="6" name="Slide Number Placeholder 5"/>
          <p:cNvSpPr>
            <a:spLocks noGrp="1"/>
          </p:cNvSpPr>
          <p:nvPr>
            <p:ph type="sldNum" sz="quarter" idx="12"/>
          </p:nvPr>
        </p:nvSpPr>
        <p:spPr/>
        <p:txBody>
          <a:bodyPr/>
          <a:lstStyle>
            <a:lvl1pPr>
              <a:defRPr/>
            </a:lvl1pPr>
          </a:lstStyle>
          <a:p>
            <a:pPr>
              <a:defRPr/>
            </a:pPr>
            <a:r>
              <a:rPr lang="en-GB"/>
              <a:t>Page </a:t>
            </a:r>
            <a:fld id="{D1115600-AF55-4EE4-91EE-AC01406A034C}" type="slidenum">
              <a:rPr lang="en-GB"/>
              <a:pPr>
                <a:defRPr/>
              </a:pPr>
              <a:t>‹Nr.›</a:t>
            </a:fld>
            <a:endParaRPr lang="en-GB"/>
          </a:p>
        </p:txBody>
      </p:sp>
    </p:spTree>
    <p:extLst>
      <p:ext uri="{BB962C8B-B14F-4D97-AF65-F5344CB8AC3E}">
        <p14:creationId xmlns:p14="http://schemas.microsoft.com/office/powerpoint/2010/main" val="116400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Date Placeholder 2"/>
          <p:cNvSpPr>
            <a:spLocks noGrp="1"/>
          </p:cNvSpPr>
          <p:nvPr>
            <p:ph type="dt" sz="half" idx="10"/>
          </p:nvPr>
        </p:nvSpPr>
        <p:spPr/>
        <p:txBody>
          <a:bodyPr/>
          <a:lstStyle>
            <a:lvl1pPr>
              <a:defRPr noProof="0"/>
            </a:lvl1pPr>
          </a:lstStyle>
          <a:p>
            <a:pPr>
              <a:defRPr/>
            </a:pPr>
            <a:r>
              <a:rPr lang="en-US"/>
              <a:t>October 2014</a:t>
            </a:r>
            <a:endParaRPr lang="en-GB"/>
          </a:p>
        </p:txBody>
      </p:sp>
      <p:sp>
        <p:nvSpPr>
          <p:cNvPr id="4" name="Footer Placeholder 3"/>
          <p:cNvSpPr>
            <a:spLocks noGrp="1"/>
          </p:cNvSpPr>
          <p:nvPr>
            <p:ph type="ftr" sz="quarter" idx="11"/>
          </p:nvPr>
        </p:nvSpPr>
        <p:spPr/>
        <p:txBody>
          <a:bodyPr/>
          <a:lstStyle>
            <a:lvl1pPr>
              <a:defRPr/>
            </a:lvl1pPr>
          </a:lstStyle>
          <a:p>
            <a:pPr>
              <a:defRPr/>
            </a:pPr>
            <a:r>
              <a:rPr lang="en-GB"/>
              <a:t>IASFPWG - Fall 2014</a:t>
            </a:r>
          </a:p>
        </p:txBody>
      </p:sp>
      <p:sp>
        <p:nvSpPr>
          <p:cNvPr id="5" name="Slide Number Placeholder 4"/>
          <p:cNvSpPr>
            <a:spLocks noGrp="1"/>
          </p:cNvSpPr>
          <p:nvPr>
            <p:ph type="sldNum" sz="quarter" idx="12"/>
          </p:nvPr>
        </p:nvSpPr>
        <p:spPr/>
        <p:txBody>
          <a:bodyPr/>
          <a:lstStyle>
            <a:lvl1pPr>
              <a:defRPr/>
            </a:lvl1pPr>
          </a:lstStyle>
          <a:p>
            <a:pPr>
              <a:defRPr/>
            </a:pPr>
            <a:r>
              <a:rPr lang="en-GB"/>
              <a:t>Page </a:t>
            </a:r>
            <a:fld id="{21ED5C36-28C6-4CFF-B4B8-3F4795D6901F}" type="slidenum">
              <a:rPr lang="en-GB"/>
              <a:pPr>
                <a:defRPr/>
              </a:pPr>
              <a:t>‹Nr.›</a:t>
            </a:fld>
            <a:endParaRPr lang="en-GB"/>
          </a:p>
        </p:txBody>
      </p:sp>
    </p:spTree>
    <p:extLst>
      <p:ext uri="{BB962C8B-B14F-4D97-AF65-F5344CB8AC3E}">
        <p14:creationId xmlns:p14="http://schemas.microsoft.com/office/powerpoint/2010/main" val="460597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9"/>
          <p:cNvSpPr/>
          <p:nvPr/>
        </p:nvSpPr>
        <p:spPr bwMode="auto">
          <a:xfrm>
            <a:off x="0" y="215900"/>
            <a:ext cx="9144000" cy="792163"/>
          </a:xfrm>
          <a:custGeom>
            <a:avLst/>
            <a:gdLst>
              <a:gd name="connsiteX0" fmla="*/ 0 w 8949128"/>
              <a:gd name="connsiteY0" fmla="*/ 0 h 794479"/>
              <a:gd name="connsiteX1" fmla="*/ 8949128 w 8949128"/>
              <a:gd name="connsiteY1" fmla="*/ 0 h 794479"/>
              <a:gd name="connsiteX2" fmla="*/ 8949128 w 8949128"/>
              <a:gd name="connsiteY2" fmla="*/ 794479 h 794479"/>
              <a:gd name="connsiteX3" fmla="*/ 5913620 w 8949128"/>
              <a:gd name="connsiteY3" fmla="*/ 794479 h 794479"/>
              <a:gd name="connsiteX4" fmla="*/ 5913620 w 8949128"/>
              <a:gd name="connsiteY4" fmla="*/ 689548 h 794479"/>
              <a:gd name="connsiteX5" fmla="*/ 0 w 8949128"/>
              <a:gd name="connsiteY5" fmla="*/ 689548 h 794479"/>
              <a:gd name="connsiteX6" fmla="*/ 0 w 8949128"/>
              <a:gd name="connsiteY6" fmla="*/ 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9128" h="794479">
                <a:moveTo>
                  <a:pt x="0" y="0"/>
                </a:moveTo>
                <a:lnTo>
                  <a:pt x="8949128" y="0"/>
                </a:lnTo>
                <a:lnTo>
                  <a:pt x="8949128" y="794479"/>
                </a:lnTo>
                <a:lnTo>
                  <a:pt x="5913620" y="794479"/>
                </a:lnTo>
                <a:lnTo>
                  <a:pt x="5913620" y="689548"/>
                </a:lnTo>
                <a:lnTo>
                  <a:pt x="0" y="689548"/>
                </a:lnTo>
                <a:lnTo>
                  <a:pt x="0" y="0"/>
                </a:lnTo>
                <a:close/>
              </a:path>
            </a:pathLst>
          </a:custGeom>
          <a:solidFill>
            <a:schemeClr val="tx2">
              <a:lumMod val="20000"/>
              <a:lumOff val="80000"/>
            </a:schemeClr>
          </a:solidFill>
          <a:ln w="9525" cap="flat" cmpd="sng" algn="ctr">
            <a:no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en-GB" dirty="0">
              <a:cs typeface="+mn-cs"/>
            </a:endParaRPr>
          </a:p>
        </p:txBody>
      </p:sp>
      <p:sp>
        <p:nvSpPr>
          <p:cNvPr id="1027" name="Rectangle 16"/>
          <p:cNvSpPr>
            <a:spLocks noChangeArrowheads="1"/>
          </p:cNvSpPr>
          <p:nvPr/>
        </p:nvSpPr>
        <p:spPr bwMode="auto">
          <a:xfrm>
            <a:off x="0" y="6281738"/>
            <a:ext cx="9144000" cy="576262"/>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sp>
        <p:nvSpPr>
          <p:cNvPr id="1028" name="Rectangle 13"/>
          <p:cNvSpPr>
            <a:spLocks noChangeArrowheads="1"/>
          </p:cNvSpPr>
          <p:nvPr/>
        </p:nvSpPr>
        <p:spPr bwMode="auto">
          <a:xfrm>
            <a:off x="0" y="0"/>
            <a:ext cx="9144000" cy="215900"/>
          </a:xfrm>
          <a:prstGeom prst="rect">
            <a:avLst/>
          </a:prstGeom>
          <a:solidFill>
            <a:srgbClr val="96A0B4"/>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lnSpc>
                <a:spcPct val="80000"/>
              </a:lnSpc>
              <a:spcBef>
                <a:spcPct val="50000"/>
              </a:spcBef>
              <a:defRPr/>
            </a:pPr>
            <a:endParaRPr lang="en-US" altLang="en-US" smtClean="0"/>
          </a:p>
        </p:txBody>
      </p:sp>
      <p:sp>
        <p:nvSpPr>
          <p:cNvPr id="3" name="Rectangle 4"/>
          <p:cNvSpPr>
            <a:spLocks noGrp="1" noChangeArrowheads="1"/>
          </p:cNvSpPr>
          <p:nvPr>
            <p:ph type="dt" sz="half" idx="2"/>
          </p:nvPr>
        </p:nvSpPr>
        <p:spPr bwMode="auto">
          <a:xfrm>
            <a:off x="7656513" y="0"/>
            <a:ext cx="1225550"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lnSpc>
                <a:spcPct val="100000"/>
              </a:lnSpc>
              <a:spcBef>
                <a:spcPct val="0"/>
              </a:spcBef>
              <a:defRPr sz="700" b="1" noProof="1">
                <a:solidFill>
                  <a:schemeClr val="bg1"/>
                </a:solidFill>
                <a:cs typeface="+mn-cs"/>
              </a:defRPr>
            </a:lvl1pPr>
          </a:lstStyle>
          <a:p>
            <a:pPr>
              <a:defRPr/>
            </a:pPr>
            <a:r>
              <a:rPr lang="en-US"/>
              <a:t>October 2014</a:t>
            </a:r>
            <a:endParaRPr lang="en-GB"/>
          </a:p>
        </p:txBody>
      </p:sp>
      <p:sp>
        <p:nvSpPr>
          <p:cNvPr id="2" name="Rectangle 5"/>
          <p:cNvSpPr>
            <a:spLocks noGrp="1" noChangeArrowheads="1"/>
          </p:cNvSpPr>
          <p:nvPr>
            <p:ph type="ftr" sz="quarter" idx="3"/>
          </p:nvPr>
        </p:nvSpPr>
        <p:spPr bwMode="auto">
          <a:xfrm>
            <a:off x="252413" y="0"/>
            <a:ext cx="7199312" cy="2159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lnSpc>
                <a:spcPct val="100000"/>
              </a:lnSpc>
              <a:spcBef>
                <a:spcPct val="0"/>
              </a:spcBef>
              <a:defRPr sz="700" b="0" noProof="1">
                <a:solidFill>
                  <a:schemeClr val="bg1"/>
                </a:solidFill>
                <a:latin typeface="+mn-lt"/>
                <a:cs typeface="+mn-cs"/>
              </a:defRPr>
            </a:lvl1pPr>
          </a:lstStyle>
          <a:p>
            <a:pPr>
              <a:defRPr/>
            </a:pPr>
            <a:r>
              <a:rPr lang="en-GB"/>
              <a:t>IASFPWG_Fall_2014_Carbon_Dioxide_as_Cargo_Hold_FireEx - ECCI2 - Ref. PR1422668 - Issue 1</a:t>
            </a:r>
          </a:p>
        </p:txBody>
      </p:sp>
      <p:sp>
        <p:nvSpPr>
          <p:cNvPr id="1030" name="Rectangle 6"/>
          <p:cNvSpPr>
            <a:spLocks noGrp="1" noChangeArrowheads="1"/>
          </p:cNvSpPr>
          <p:nvPr>
            <p:ph type="sldNum" sz="quarter" idx="4"/>
          </p:nvPr>
        </p:nvSpPr>
        <p:spPr bwMode="auto">
          <a:xfrm>
            <a:off x="261938" y="6381750"/>
            <a:ext cx="1081087" cy="2159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lnSpc>
                <a:spcPct val="100000"/>
              </a:lnSpc>
              <a:spcBef>
                <a:spcPct val="0"/>
              </a:spcBef>
              <a:defRPr sz="800" b="1" noProof="1">
                <a:solidFill>
                  <a:schemeClr val="bg1"/>
                </a:solidFill>
                <a:latin typeface="Arial" pitchFamily="34" charset="0"/>
                <a:cs typeface="Arial" pitchFamily="34" charset="0"/>
              </a:defRPr>
            </a:lvl1pPr>
          </a:lstStyle>
          <a:p>
            <a:pPr>
              <a:defRPr/>
            </a:pPr>
            <a:r>
              <a:rPr lang="en-GB"/>
              <a:t>Page </a:t>
            </a:r>
            <a:fld id="{70D54502-D9B4-40CB-BBCE-257C2BA36D62}" type="slidenum">
              <a:rPr lang="en-GB"/>
              <a:pPr>
                <a:defRPr/>
              </a:pPr>
              <a:t>‹Nr.›</a:t>
            </a:fld>
            <a:endParaRPr lang="en-GB"/>
          </a:p>
        </p:txBody>
      </p:sp>
      <p:sp>
        <p:nvSpPr>
          <p:cNvPr id="1037" name="Rectangle 11"/>
          <p:cNvSpPr>
            <a:spLocks noGrp="1" noChangeArrowheads="1"/>
          </p:cNvSpPr>
          <p:nvPr>
            <p:ph type="body" idx="1"/>
          </p:nvPr>
        </p:nvSpPr>
        <p:spPr bwMode="auto">
          <a:xfrm>
            <a:off x="252413" y="1116013"/>
            <a:ext cx="8640762" cy="511175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smtClean="0"/>
          </a:p>
        </p:txBody>
      </p:sp>
      <p:sp>
        <p:nvSpPr>
          <p:cNvPr id="1038" name="Rectangle 7"/>
          <p:cNvSpPr>
            <a:spLocks noGrp="1" noChangeArrowheads="1"/>
          </p:cNvSpPr>
          <p:nvPr>
            <p:ph type="title"/>
          </p:nvPr>
        </p:nvSpPr>
        <p:spPr bwMode="auto">
          <a:xfrm>
            <a:off x="252413" y="287338"/>
            <a:ext cx="8640762" cy="612775"/>
          </a:xfrm>
          <a:prstGeom prst="rect">
            <a:avLst/>
          </a:prstGeom>
          <a:noFill/>
          <a:ln w="6350">
            <a:noFill/>
            <a:miter lim="800000"/>
            <a:headEnd/>
            <a:tailEnd/>
          </a:ln>
        </p:spPr>
        <p:txBody>
          <a:bodyPr vert="horz" wrap="square" lIns="0" tIns="0" rIns="0" bIns="0" numCol="1" anchor="ctr" anchorCtr="0" compatLnSpc="1">
            <a:prstTxWarp prst="textNoShape">
              <a:avLst/>
            </a:prstTxWarp>
          </a:bodyPr>
          <a:lstStyle/>
          <a:p>
            <a:pPr lvl="0"/>
            <a:r>
              <a:rPr lang="de-DE" noProof="0" smtClean="0"/>
              <a:t>Titelmasterformat durch Klicken bearbeiten</a:t>
            </a:r>
            <a:endParaRPr lang="en-GB" noProof="0" smtClean="0"/>
          </a:p>
        </p:txBody>
      </p:sp>
      <p:sp>
        <p:nvSpPr>
          <p:cNvPr id="1034" name="Text Box 33"/>
          <p:cNvSpPr txBox="1">
            <a:spLocks noChangeArrowheads="1"/>
          </p:cNvSpPr>
          <p:nvPr/>
        </p:nvSpPr>
        <p:spPr bwMode="auto">
          <a:xfrm>
            <a:off x="261938" y="6691313"/>
            <a:ext cx="30495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500" noProof="1" smtClean="0">
                <a:solidFill>
                  <a:srgbClr val="D7DAE1"/>
                </a:solidFill>
              </a:rPr>
              <a:t>© AIRBUS Operations GmbH. All rights reserved. Confidential and proprietary document.</a:t>
            </a:r>
            <a:endParaRPr lang="en-US" altLang="en-US" sz="1800" noProof="1" smtClean="0">
              <a:solidFill>
                <a:srgbClr val="D7DAE1"/>
              </a:solidFill>
            </a:endParaRPr>
          </a:p>
        </p:txBody>
      </p:sp>
      <p:pic>
        <p:nvPicPr>
          <p:cNvPr id="1035" name="Picture 2" descr="c:\Users\koshorst_c\Desktop\AIRBUS_WHT_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9338" y="6389688"/>
            <a:ext cx="14938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iming>
    <p:tnLst>
      <p:par>
        <p:cTn id="1" dur="indefinite" restart="never" nodeType="tmRoot"/>
      </p:par>
    </p:tnLst>
  </p:timing>
  <p:hf hdr="0"/>
  <p:txStyles>
    <p:titleStyle>
      <a:lvl1pPr algn="l" rtl="0" eaLnBrk="0" fontAlgn="base" hangingPunct="0">
        <a:lnSpc>
          <a:spcPct val="80000"/>
        </a:lnSpc>
        <a:spcBef>
          <a:spcPct val="0"/>
        </a:spcBef>
        <a:spcAft>
          <a:spcPct val="0"/>
        </a:spcAft>
        <a:defRPr sz="2400" spc="-50">
          <a:solidFill>
            <a:srgbClr val="6B7791"/>
          </a:solidFill>
          <a:latin typeface="+mj-lt"/>
          <a:ea typeface="+mj-ea"/>
          <a:cs typeface="+mj-cs"/>
        </a:defRPr>
      </a:lvl1pPr>
      <a:lvl2pPr algn="l" rtl="0" eaLnBrk="0" fontAlgn="base" hangingPunct="0">
        <a:lnSpc>
          <a:spcPct val="80000"/>
        </a:lnSpc>
        <a:spcBef>
          <a:spcPct val="0"/>
        </a:spcBef>
        <a:spcAft>
          <a:spcPct val="0"/>
        </a:spcAft>
        <a:defRPr sz="2400">
          <a:solidFill>
            <a:srgbClr val="6B7791"/>
          </a:solidFill>
          <a:latin typeface="Arial" charset="0"/>
        </a:defRPr>
      </a:lvl2pPr>
      <a:lvl3pPr algn="l" rtl="0" eaLnBrk="0" fontAlgn="base" hangingPunct="0">
        <a:lnSpc>
          <a:spcPct val="80000"/>
        </a:lnSpc>
        <a:spcBef>
          <a:spcPct val="0"/>
        </a:spcBef>
        <a:spcAft>
          <a:spcPct val="0"/>
        </a:spcAft>
        <a:defRPr sz="2400">
          <a:solidFill>
            <a:srgbClr val="6B7791"/>
          </a:solidFill>
          <a:latin typeface="Arial" charset="0"/>
        </a:defRPr>
      </a:lvl3pPr>
      <a:lvl4pPr algn="l" rtl="0" eaLnBrk="0" fontAlgn="base" hangingPunct="0">
        <a:lnSpc>
          <a:spcPct val="80000"/>
        </a:lnSpc>
        <a:spcBef>
          <a:spcPct val="0"/>
        </a:spcBef>
        <a:spcAft>
          <a:spcPct val="0"/>
        </a:spcAft>
        <a:defRPr sz="2400">
          <a:solidFill>
            <a:srgbClr val="6B7791"/>
          </a:solidFill>
          <a:latin typeface="Arial" charset="0"/>
        </a:defRPr>
      </a:lvl4pPr>
      <a:lvl5pPr algn="l" rtl="0" eaLnBrk="0" fontAlgn="base" hangingPunct="0">
        <a:lnSpc>
          <a:spcPct val="80000"/>
        </a:lnSpc>
        <a:spcBef>
          <a:spcPct val="0"/>
        </a:spcBef>
        <a:spcAft>
          <a:spcPct val="0"/>
        </a:spcAft>
        <a:defRPr sz="2400">
          <a:solidFill>
            <a:srgbClr val="6B7791"/>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79388" indent="-179388" algn="l" rtl="0" eaLnBrk="0" fontAlgn="base" hangingPunct="0">
        <a:spcBef>
          <a:spcPts val="600"/>
        </a:spcBef>
        <a:spcAft>
          <a:spcPct val="0"/>
        </a:spcAft>
        <a:buSzPct val="120000"/>
        <a:buFont typeface="Arial" charset="0"/>
        <a:buChar char="•"/>
        <a:defRPr sz="2000" spc="-20">
          <a:solidFill>
            <a:srgbClr val="474F61"/>
          </a:solidFill>
          <a:latin typeface="+mn-lt"/>
          <a:ea typeface="+mn-ea"/>
          <a:cs typeface="+mn-cs"/>
        </a:defRPr>
      </a:lvl1pPr>
      <a:lvl2pPr marL="466725" indent="-179388" algn="l" rtl="0" eaLnBrk="0" fontAlgn="base" hangingPunct="0">
        <a:spcBef>
          <a:spcPts val="600"/>
        </a:spcBef>
        <a:spcAft>
          <a:spcPct val="0"/>
        </a:spcAft>
        <a:buSzPct val="120000"/>
        <a:buFont typeface="Arial" charset="0"/>
        <a:buChar char="•"/>
        <a:defRPr spc="-20">
          <a:solidFill>
            <a:srgbClr val="474F61"/>
          </a:solidFill>
          <a:latin typeface="+mn-lt"/>
        </a:defRPr>
      </a:lvl2pPr>
      <a:lvl3pPr marL="755650" indent="-179388" algn="l" rtl="0" eaLnBrk="0" fontAlgn="base" hangingPunct="0">
        <a:spcBef>
          <a:spcPts val="600"/>
        </a:spcBef>
        <a:spcAft>
          <a:spcPct val="0"/>
        </a:spcAft>
        <a:buSzPct val="120000"/>
        <a:buFont typeface="Arial" charset="0"/>
        <a:buChar char="•"/>
        <a:defRPr spc="-20">
          <a:solidFill>
            <a:srgbClr val="474F61"/>
          </a:solidFill>
          <a:latin typeface="+mn-lt"/>
        </a:defRPr>
      </a:lvl3pPr>
      <a:lvl4pPr marL="1042988" indent="-179388" algn="l" rtl="0" eaLnBrk="0" fontAlgn="base" hangingPunct="0">
        <a:spcBef>
          <a:spcPts val="600"/>
        </a:spcBef>
        <a:spcAft>
          <a:spcPct val="0"/>
        </a:spcAft>
        <a:buSzPct val="120000"/>
        <a:buFont typeface="Arial" charset="0"/>
        <a:buChar char="•"/>
        <a:defRPr sz="1600" spc="-20">
          <a:solidFill>
            <a:srgbClr val="474F61"/>
          </a:solidFill>
          <a:latin typeface="+mn-lt"/>
        </a:defRPr>
      </a:lvl4pPr>
      <a:lvl5pPr marL="1331913" indent="-179388" algn="l" rtl="0" eaLnBrk="0" fontAlgn="base" hangingPunct="0">
        <a:spcBef>
          <a:spcPts val="600"/>
        </a:spcBef>
        <a:spcAft>
          <a:spcPct val="0"/>
        </a:spcAft>
        <a:buSzPct val="120000"/>
        <a:buFont typeface="Arial" charset="0"/>
        <a:buChar char="•"/>
        <a:defRPr sz="1600" spc="-20">
          <a:solidFill>
            <a:srgbClr val="474F61"/>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263" y="1665288"/>
            <a:ext cx="2808287" cy="1322387"/>
          </a:xfrm>
        </p:spPr>
        <p:txBody>
          <a:bodyPr/>
          <a:lstStyle/>
          <a:p>
            <a:pPr eaLnBrk="1" hangingPunct="1">
              <a:defRPr/>
            </a:pPr>
            <a:r>
              <a:rPr lang="en-GB" dirty="0" smtClean="0"/>
              <a:t>Carbon Dioxide as Cargo Hold Fire Suppression Agent</a:t>
            </a:r>
            <a:endParaRPr lang="en-GB" dirty="0"/>
          </a:p>
        </p:txBody>
      </p:sp>
      <p:sp>
        <p:nvSpPr>
          <p:cNvPr id="8" name="Untertitel 7"/>
          <p:cNvSpPr>
            <a:spLocks noGrp="1"/>
          </p:cNvSpPr>
          <p:nvPr>
            <p:ph type="subTitle" idx="1"/>
          </p:nvPr>
        </p:nvSpPr>
        <p:spPr>
          <a:xfrm>
            <a:off x="576263" y="2987675"/>
            <a:ext cx="2808287" cy="647700"/>
          </a:xfrm>
        </p:spPr>
        <p:txBody>
          <a:bodyPr/>
          <a:lstStyle/>
          <a:p>
            <a:pPr eaLnBrk="1" hangingPunct="1">
              <a:defRPr/>
            </a:pPr>
            <a:endParaRPr lang="de-DE" dirty="0"/>
          </a:p>
        </p:txBody>
      </p:sp>
      <p:sp>
        <p:nvSpPr>
          <p:cNvPr id="6148" name="Date Placeholder 3"/>
          <p:cNvSpPr>
            <a:spLocks noGrp="1"/>
          </p:cNvSpPr>
          <p:nvPr>
            <p:ph type="dt" sz="quarter"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ooter Placeholder 4"/>
          <p:cNvSpPr>
            <a:spLocks noGrp="1"/>
          </p:cNvSpPr>
          <p:nvPr>
            <p:ph type="ftr" sz="quarter" idx="15"/>
          </p:nvPr>
        </p:nvSpPr>
        <p:spPr/>
        <p:txBody>
          <a:bodyPr/>
          <a:lstStyle/>
          <a:p>
            <a:pPr>
              <a:defRPr/>
            </a:pPr>
            <a:r>
              <a:rPr lang="en-GB"/>
              <a:t>IASFPWG_Fall_2014_Carbon_Dioxide_as_Cargo_Hold_FireEx - ECCI2 - Ref. PR1422668 - Issue 1</a:t>
            </a:r>
          </a:p>
        </p:txBody>
      </p:sp>
      <p:sp>
        <p:nvSpPr>
          <p:cNvPr id="6" name="Text Placeholder 5"/>
          <p:cNvSpPr>
            <a:spLocks noGrp="1"/>
          </p:cNvSpPr>
          <p:nvPr>
            <p:ph type="body" sz="quarter" idx="12"/>
          </p:nvPr>
        </p:nvSpPr>
        <p:spPr>
          <a:xfrm>
            <a:off x="576263" y="684213"/>
            <a:ext cx="2808287" cy="215900"/>
          </a:xfrm>
        </p:spPr>
        <p:txBody>
          <a:bodyPr/>
          <a:lstStyle/>
          <a:p>
            <a:pPr marL="180000" indent="-180000" eaLnBrk="1" hangingPunct="1">
              <a:defRPr/>
            </a:pPr>
            <a:r>
              <a:rPr lang="en-GB" noProof="1" smtClean="0"/>
              <a:t>IASFPWG Fall 2014</a:t>
            </a:r>
            <a:endParaRPr lang="en-GB" noProof="1"/>
          </a:p>
        </p:txBody>
      </p:sp>
      <p:sp>
        <p:nvSpPr>
          <p:cNvPr id="7" name="Text Placeholder 6"/>
          <p:cNvSpPr>
            <a:spLocks noGrp="1"/>
          </p:cNvSpPr>
          <p:nvPr>
            <p:ph type="body" sz="quarter" idx="13"/>
          </p:nvPr>
        </p:nvSpPr>
        <p:spPr>
          <a:xfrm>
            <a:off x="576263" y="931863"/>
            <a:ext cx="2808287" cy="358775"/>
          </a:xfrm>
        </p:spPr>
        <p:txBody>
          <a:bodyPr/>
          <a:lstStyle/>
          <a:p>
            <a:pPr marL="180000" indent="-180000" eaLnBrk="1" hangingPunct="1">
              <a:defRPr/>
            </a:pPr>
            <a:r>
              <a:rPr lang="en-GB" b="1" dirty="0" smtClean="0"/>
              <a:t>Paul </a:t>
            </a:r>
            <a:r>
              <a:rPr lang="en-GB" b="1" dirty="0" err="1" smtClean="0"/>
              <a:t>Rohrbach</a:t>
            </a:r>
            <a:r>
              <a:rPr lang="en-GB" b="1" dirty="0" smtClean="0"/>
              <a:t> </a:t>
            </a:r>
            <a:r>
              <a:rPr lang="en-GB" dirty="0" smtClean="0"/>
              <a:t>and Rainer </a:t>
            </a:r>
            <a:r>
              <a:rPr lang="en-GB" dirty="0" err="1" smtClean="0"/>
              <a:t>Beuermann</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15363" name="Footer Placeholder 4"/>
          <p:cNvSpPr>
            <a:spLocks noGrp="1"/>
          </p:cNvSpPr>
          <p:nvPr>
            <p:ph type="ftr" sz="quarter" idx="11"/>
          </p:nvPr>
        </p:nvSpPr>
        <p:spPr/>
        <p:txBody>
          <a:bodyPr/>
          <a:lstStyle/>
          <a:p>
            <a:pPr>
              <a:defRPr/>
            </a:pPr>
            <a:r>
              <a:rPr lang="en-US"/>
              <a:t>IASFPWG_Fall_2014_Carbon_Dioxide_as_Cargo_Hold_FireEx - ECCI2 - Ref. PR1422668 - Issue 1</a:t>
            </a:r>
          </a:p>
        </p:txBody>
      </p:sp>
      <p:sp>
        <p:nvSpPr>
          <p:cNvPr id="84996" name="Rectangle 2"/>
          <p:cNvSpPr>
            <a:spLocks noGrp="1" noChangeArrowheads="1"/>
          </p:cNvSpPr>
          <p:nvPr>
            <p:ph type="title"/>
          </p:nvPr>
        </p:nvSpPr>
        <p:spPr/>
        <p:txBody>
          <a:bodyPr/>
          <a:lstStyle/>
          <a:p>
            <a:pPr eaLnBrk="1" hangingPunct="1">
              <a:defRPr/>
            </a:pPr>
            <a:r>
              <a:rPr lang="en-GB" dirty="0" smtClean="0">
                <a:solidFill>
                  <a:schemeClr val="tx2">
                    <a:lumMod val="75000"/>
                  </a:schemeClr>
                </a:solidFill>
              </a:rPr>
              <a:t>Concept</a:t>
            </a:r>
          </a:p>
        </p:txBody>
      </p:sp>
      <p:sp>
        <p:nvSpPr>
          <p:cNvPr id="84997" name="Rectangle 3"/>
          <p:cNvSpPr>
            <a:spLocks noGrp="1" noChangeArrowheads="1"/>
          </p:cNvSpPr>
          <p:nvPr>
            <p:ph type="body" idx="1"/>
          </p:nvPr>
        </p:nvSpPr>
        <p:spPr/>
        <p:txBody>
          <a:bodyPr/>
          <a:lstStyle/>
          <a:p>
            <a:pPr indent="-180000" eaLnBrk="1" hangingPunct="1">
              <a:buFont typeface="Arial" pitchFamily="34" charset="0"/>
              <a:buChar char="•"/>
              <a:defRPr/>
            </a:pPr>
            <a:endParaRPr lang="de-DE" smtClean="0">
              <a:solidFill>
                <a:schemeClr val="tx2">
                  <a:lumMod val="50000"/>
                </a:schemeClr>
              </a:solidFill>
            </a:endParaRPr>
          </a:p>
        </p:txBody>
      </p:sp>
      <p:pic>
        <p:nvPicPr>
          <p:cNvPr id="15366" name="Grafik 18" descr="IMG_13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0113"/>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feil nach links 9"/>
          <p:cNvSpPr/>
          <p:nvPr/>
        </p:nvSpPr>
        <p:spPr>
          <a:xfrm rot="16200000">
            <a:off x="856456" y="3161507"/>
            <a:ext cx="423863" cy="476250"/>
          </a:xfrm>
          <a:prstGeom prst="leftArrow">
            <a:avLst>
              <a:gd name="adj1" fmla="val 60000"/>
              <a:gd name="adj2" fmla="val 50000"/>
            </a:avLst>
          </a:prstGeom>
          <a:solidFill>
            <a:schemeClr val="accent1">
              <a:tint val="60000"/>
              <a:hueOff val="0"/>
              <a:satOff val="0"/>
              <a:lumOff val="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5368" name="Foliennummernplatzhalt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4B4BE2D0-55D9-4F66-A080-5F73BAD3F4C5}" type="slidenum">
              <a:rPr altLang="en-US" sz="800" smtClean="0">
                <a:solidFill>
                  <a:schemeClr val="bg1"/>
                </a:solidFill>
              </a:rPr>
              <a:pPr eaLnBrk="1" hangingPunct="1"/>
              <a:t>10</a:t>
            </a:fld>
            <a:endParaRPr lang="en-US" altLang="en-US" sz="800" smtClean="0">
              <a:solidFill>
                <a:schemeClr val="bg1"/>
              </a:solidFill>
            </a:endParaRPr>
          </a:p>
        </p:txBody>
      </p:sp>
      <p:grpSp>
        <p:nvGrpSpPr>
          <p:cNvPr id="15369" name="Gruppieren 12"/>
          <p:cNvGrpSpPr>
            <a:grpSpLocks/>
          </p:cNvGrpSpPr>
          <p:nvPr/>
        </p:nvGrpSpPr>
        <p:grpSpPr bwMode="auto">
          <a:xfrm>
            <a:off x="261938" y="5280025"/>
            <a:ext cx="8707437" cy="836613"/>
            <a:chOff x="457200" y="4854424"/>
            <a:chExt cx="8511874" cy="836613"/>
          </a:xfrm>
        </p:grpSpPr>
        <p:sp>
          <p:nvSpPr>
            <p:cNvPr id="14" name="Abgerundetes Rechteck 13"/>
            <p:cNvSpPr/>
            <p:nvPr/>
          </p:nvSpPr>
          <p:spPr bwMode="auto">
            <a:xfrm>
              <a:off x="457200" y="4854424"/>
              <a:ext cx="8482389" cy="836613"/>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5393" name="Textfeld 16"/>
            <p:cNvSpPr txBox="1">
              <a:spLocks noChangeArrowheads="1"/>
            </p:cNvSpPr>
            <p:nvPr/>
          </p:nvSpPr>
          <p:spPr bwMode="auto">
            <a:xfrm>
              <a:off x="473074" y="5058572"/>
              <a:ext cx="84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de-DE" altLang="en-US" sz="2000" b="1">
                  <a:solidFill>
                    <a:schemeClr val="bg1"/>
                  </a:solidFill>
                </a:rPr>
                <a:t>CO</a:t>
              </a:r>
              <a:r>
                <a:rPr lang="de-DE" altLang="en-US" sz="2000" b="1" baseline="-25000">
                  <a:solidFill>
                    <a:schemeClr val="bg1"/>
                  </a:solidFill>
                </a:rPr>
                <a:t>2</a:t>
              </a:r>
              <a:r>
                <a:rPr lang="de-DE" altLang="en-US" sz="2000" b="1">
                  <a:solidFill>
                    <a:schemeClr val="bg1"/>
                  </a:solidFill>
                </a:rPr>
                <a:t> will be replaced over time with Nitrogen Enriched Air (NEA)</a:t>
              </a:r>
            </a:p>
          </p:txBody>
        </p:sp>
      </p:grpSp>
      <p:grpSp>
        <p:nvGrpSpPr>
          <p:cNvPr id="15370" name="Gruppieren 15"/>
          <p:cNvGrpSpPr>
            <a:grpSpLocks/>
          </p:cNvGrpSpPr>
          <p:nvPr/>
        </p:nvGrpSpPr>
        <p:grpSpPr bwMode="auto">
          <a:xfrm>
            <a:off x="1644650" y="2328863"/>
            <a:ext cx="2016125" cy="1979612"/>
            <a:chOff x="2338270" y="110925"/>
            <a:chExt cx="2326269" cy="2326269"/>
          </a:xfrm>
        </p:grpSpPr>
        <p:sp>
          <p:nvSpPr>
            <p:cNvPr id="29" name="Ellipse 28"/>
            <p:cNvSpPr/>
            <p:nvPr/>
          </p:nvSpPr>
          <p:spPr>
            <a:xfrm>
              <a:off x="2338270" y="110925"/>
              <a:ext cx="2326269" cy="232626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Ellipse 4"/>
            <p:cNvSpPr/>
            <p:nvPr/>
          </p:nvSpPr>
          <p:spPr>
            <a:xfrm>
              <a:off x="2678968" y="452310"/>
              <a:ext cx="1644874" cy="1643500"/>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de-DE" sz="1800" b="1" dirty="0"/>
                <a:t>Cargo </a:t>
              </a:r>
              <a:r>
                <a:rPr lang="de-DE" sz="1800" b="1" dirty="0" err="1"/>
                <a:t>Fire</a:t>
              </a:r>
              <a:r>
                <a:rPr lang="de-DE" sz="1800" b="1" dirty="0"/>
                <a:t> Suppression</a:t>
              </a:r>
            </a:p>
          </p:txBody>
        </p:sp>
      </p:grpSp>
      <p:grpSp>
        <p:nvGrpSpPr>
          <p:cNvPr id="15371" name="Gruppieren 16"/>
          <p:cNvGrpSpPr>
            <a:grpSpLocks/>
          </p:cNvGrpSpPr>
          <p:nvPr/>
        </p:nvGrpSpPr>
        <p:grpSpPr bwMode="auto">
          <a:xfrm>
            <a:off x="307975" y="3856038"/>
            <a:ext cx="1547813" cy="1116012"/>
            <a:chOff x="374912" y="2658477"/>
            <a:chExt cx="2087998" cy="1116006"/>
          </a:xfrm>
        </p:grpSpPr>
        <p:sp>
          <p:nvSpPr>
            <p:cNvPr id="27" name="Abgerundetes Rechteck 26"/>
            <p:cNvSpPr/>
            <p:nvPr/>
          </p:nvSpPr>
          <p:spPr>
            <a:xfrm>
              <a:off x="374912" y="2658477"/>
              <a:ext cx="2087998" cy="111600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bgerundetes Rechteck 6"/>
            <p:cNvSpPr/>
            <p:nvPr/>
          </p:nvSpPr>
          <p:spPr>
            <a:xfrm>
              <a:off x="407036" y="2691814"/>
              <a:ext cx="2023751" cy="1049332"/>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1244600">
                <a:lnSpc>
                  <a:spcPct val="90000"/>
                </a:lnSpc>
                <a:spcAft>
                  <a:spcPct val="35000"/>
                </a:spcAft>
                <a:defRPr/>
              </a:pPr>
              <a:r>
                <a:rPr lang="de-DE" sz="2800" dirty="0"/>
                <a:t>CO</a:t>
              </a:r>
              <a:r>
                <a:rPr lang="de-DE" sz="2800" baseline="-25000" dirty="0"/>
                <a:t>2</a:t>
              </a:r>
              <a:r>
                <a:rPr lang="de-DE" sz="2800" dirty="0"/>
                <a:t>/N</a:t>
              </a:r>
              <a:r>
                <a:rPr lang="de-DE" sz="2800" baseline="-25000" dirty="0"/>
                <a:t>2</a:t>
              </a:r>
            </a:p>
          </p:txBody>
        </p:sp>
      </p:grpSp>
      <p:grpSp>
        <p:nvGrpSpPr>
          <p:cNvPr id="15372" name="Gruppieren 3"/>
          <p:cNvGrpSpPr>
            <a:grpSpLocks/>
          </p:cNvGrpSpPr>
          <p:nvPr/>
        </p:nvGrpSpPr>
        <p:grpSpPr bwMode="auto">
          <a:xfrm>
            <a:off x="295275" y="1541463"/>
            <a:ext cx="1547813" cy="1260475"/>
            <a:chOff x="1390105" y="1541753"/>
            <a:chExt cx="1692000" cy="1260000"/>
          </a:xfrm>
        </p:grpSpPr>
        <p:sp>
          <p:nvSpPr>
            <p:cNvPr id="25" name="Abgerundetes Rechteck 24"/>
            <p:cNvSpPr/>
            <p:nvPr/>
          </p:nvSpPr>
          <p:spPr>
            <a:xfrm>
              <a:off x="1390105" y="1541753"/>
              <a:ext cx="1692000" cy="1260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bgerundetes Rechteck 8"/>
            <p:cNvSpPr/>
            <p:nvPr/>
          </p:nvSpPr>
          <p:spPr>
            <a:xfrm>
              <a:off x="1424813" y="1587773"/>
              <a:ext cx="1620849" cy="1177481"/>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889000">
                <a:lnSpc>
                  <a:spcPct val="90000"/>
                </a:lnSpc>
                <a:spcAft>
                  <a:spcPct val="35000"/>
                </a:spcAft>
                <a:defRPr/>
              </a:pPr>
              <a:r>
                <a:rPr lang="de-DE" sz="1800" b="1" u="sng" dirty="0"/>
                <a:t>Knock down</a:t>
              </a:r>
              <a:r>
                <a:rPr lang="de-DE" sz="1800" dirty="0"/>
                <a:t> </a:t>
              </a:r>
              <a:br>
                <a:rPr lang="de-DE" sz="1800" dirty="0"/>
              </a:br>
              <a:r>
                <a:rPr lang="de-DE" sz="1800" dirty="0"/>
                <a:t> </a:t>
              </a:r>
              <a:r>
                <a:rPr lang="de-DE" sz="1800" b="1" dirty="0" err="1"/>
                <a:t>Fire</a:t>
              </a:r>
              <a:endParaRPr lang="de-DE" sz="1800" b="1" dirty="0"/>
            </a:p>
          </p:txBody>
        </p:sp>
      </p:grpSp>
      <p:sp>
        <p:nvSpPr>
          <p:cNvPr id="2" name="Rechteck 1"/>
          <p:cNvSpPr>
            <a:spLocks noChangeArrowheads="1"/>
          </p:cNvSpPr>
          <p:nvPr/>
        </p:nvSpPr>
        <p:spPr bwMode="auto">
          <a:xfrm>
            <a:off x="3398838" y="1555750"/>
            <a:ext cx="57451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lvl="1" eaLnBrk="1" hangingPunct="1">
              <a:spcAft>
                <a:spcPts val="2400"/>
              </a:spcAft>
              <a:buFont typeface="Arial" charset="0"/>
              <a:buChar char="•"/>
            </a:pPr>
            <a:r>
              <a:rPr lang="en-US" altLang="en-US" sz="1800" b="1">
                <a:solidFill>
                  <a:schemeClr val="bg1"/>
                </a:solidFill>
              </a:rPr>
              <a:t>Guidance material available for gaseous agents / CS-25 AMC 25.851(c)</a:t>
            </a:r>
          </a:p>
          <a:p>
            <a:pPr lvl="1" eaLnBrk="1" hangingPunct="1">
              <a:spcAft>
                <a:spcPts val="2400"/>
              </a:spcAft>
              <a:buFont typeface="Arial" charset="0"/>
              <a:buChar char="•"/>
            </a:pPr>
            <a:r>
              <a:rPr lang="en-US" altLang="en-US" sz="1800" b="1">
                <a:solidFill>
                  <a:schemeClr val="bg1"/>
                </a:solidFill>
              </a:rPr>
              <a:t>For Knock-down part </a:t>
            </a:r>
            <a:r>
              <a:rPr lang="en-US" altLang="en-US" sz="1800" b="1">
                <a:solidFill>
                  <a:schemeClr val="bg1"/>
                </a:solidFill>
                <a:sym typeface="Wingdings" pitchFamily="2" charset="2"/>
              </a:rPr>
              <a:t></a:t>
            </a:r>
            <a:r>
              <a:rPr lang="en-US" altLang="en-US" sz="1800" b="1">
                <a:solidFill>
                  <a:schemeClr val="bg1"/>
                </a:solidFill>
              </a:rPr>
              <a:t> system concept similar to State-of-the-Art System</a:t>
            </a:r>
          </a:p>
          <a:p>
            <a:pPr lvl="1" eaLnBrk="1" hangingPunct="1">
              <a:spcAft>
                <a:spcPts val="2400"/>
              </a:spcAft>
              <a:buFont typeface="Arial" charset="0"/>
              <a:buChar char="•"/>
            </a:pPr>
            <a:r>
              <a:rPr lang="de-DE" altLang="en-US" sz="1800" b="1">
                <a:solidFill>
                  <a:schemeClr val="bg1"/>
                </a:solidFill>
              </a:rPr>
              <a:t>Standards/guidelines are available for handling, manufacturing, shipment, operation, and maintenance of CO</a:t>
            </a:r>
            <a:r>
              <a:rPr lang="de-DE" altLang="en-US" sz="1800" b="1" baseline="-25000">
                <a:solidFill>
                  <a:schemeClr val="bg1"/>
                </a:solidFill>
              </a:rPr>
              <a:t>2</a:t>
            </a:r>
            <a:r>
              <a:rPr lang="de-DE" altLang="en-US" sz="1800" b="1">
                <a:solidFill>
                  <a:schemeClr val="bg1"/>
                </a:solidFill>
              </a:rPr>
              <a:t>/N</a:t>
            </a:r>
            <a:r>
              <a:rPr lang="de-DE" altLang="en-US" sz="1800" b="1" baseline="-25000">
                <a:solidFill>
                  <a:schemeClr val="bg1"/>
                </a:solidFill>
              </a:rPr>
              <a:t>2 </a:t>
            </a:r>
            <a:r>
              <a:rPr lang="de-DE" altLang="en-US" sz="1800" b="1">
                <a:solidFill>
                  <a:schemeClr val="bg1"/>
                </a:solidFill>
              </a:rPr>
              <a:t>cylinders</a:t>
            </a:r>
            <a:endParaRPr lang="en-US" altLang="en-US" sz="1800" b="1">
              <a:solidFill>
                <a:schemeClr val="bg1"/>
              </a:solidFill>
            </a:endParaRPr>
          </a:p>
        </p:txBody>
      </p:sp>
      <p:grpSp>
        <p:nvGrpSpPr>
          <p:cNvPr id="7" name="Gruppieren 6"/>
          <p:cNvGrpSpPr>
            <a:grpSpLocks/>
          </p:cNvGrpSpPr>
          <p:nvPr/>
        </p:nvGrpSpPr>
        <p:grpSpPr bwMode="auto">
          <a:xfrm>
            <a:off x="2093913" y="1541463"/>
            <a:ext cx="2914650" cy="3441700"/>
            <a:chOff x="2094444" y="1541248"/>
            <a:chExt cx="2913731" cy="3441758"/>
          </a:xfrm>
        </p:grpSpPr>
        <p:sp>
          <p:nvSpPr>
            <p:cNvPr id="15378" name="Pfeil nach rechts 3"/>
            <p:cNvSpPr>
              <a:spLocks noChangeArrowheads="1"/>
            </p:cNvSpPr>
            <p:nvPr/>
          </p:nvSpPr>
          <p:spPr bwMode="auto">
            <a:xfrm>
              <a:off x="2094444" y="4437655"/>
              <a:ext cx="1152000" cy="285750"/>
            </a:xfrm>
            <a:prstGeom prst="rightArrow">
              <a:avLst>
                <a:gd name="adj1" fmla="val 50000"/>
                <a:gd name="adj2" fmla="val 50020"/>
              </a:avLst>
            </a:prstGeom>
            <a:solidFill>
              <a:schemeClr val="accent1"/>
            </a:solidFill>
            <a:ln w="9525" algn="ctr">
              <a:solidFill>
                <a:schemeClr val="bg1"/>
              </a:solidFill>
              <a:round/>
              <a:headEnd/>
              <a:tailEnd/>
            </a:ln>
          </p:spPr>
          <p:txBody>
            <a:bodyPr lIns="90000" tIns="46800" rIns="90000" bIns="46800"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lnSpc>
                  <a:spcPct val="80000"/>
                </a:lnSpc>
                <a:spcBef>
                  <a:spcPct val="50000"/>
                </a:spcBef>
              </a:pPr>
              <a:endParaRPr lang="de-DE" altLang="en-US"/>
            </a:p>
          </p:txBody>
        </p:sp>
        <p:sp>
          <p:nvSpPr>
            <p:cNvPr id="12" name="Pfeil nach links 11"/>
            <p:cNvSpPr/>
            <p:nvPr/>
          </p:nvSpPr>
          <p:spPr>
            <a:xfrm rot="16200000">
              <a:off x="4021785" y="3096309"/>
              <a:ext cx="423869" cy="476100"/>
            </a:xfrm>
            <a:prstGeom prst="leftArrow">
              <a:avLst>
                <a:gd name="adj1" fmla="val 60000"/>
                <a:gd name="adj2" fmla="val 50000"/>
              </a:avLst>
            </a:prstGeom>
            <a:solidFill>
              <a:schemeClr val="accent1">
                <a:tint val="60000"/>
                <a:hueOff val="0"/>
                <a:satOff val="0"/>
                <a:lumOff val="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nvGrpSpPr>
            <p:cNvPr id="15380" name="Gruppieren 19"/>
            <p:cNvGrpSpPr>
              <a:grpSpLocks/>
            </p:cNvGrpSpPr>
            <p:nvPr/>
          </p:nvGrpSpPr>
          <p:grpSpPr bwMode="auto">
            <a:xfrm>
              <a:off x="3444700" y="3867000"/>
              <a:ext cx="1548000" cy="1116006"/>
              <a:chOff x="4631889" y="2658487"/>
              <a:chExt cx="2087998" cy="1116006"/>
            </a:xfrm>
          </p:grpSpPr>
          <p:sp>
            <p:nvSpPr>
              <p:cNvPr id="21" name="Abgerundetes Rechteck 20"/>
              <p:cNvSpPr/>
              <p:nvPr/>
            </p:nvSpPr>
            <p:spPr>
              <a:xfrm>
                <a:off x="4632267" y="2658461"/>
                <a:ext cx="2087088" cy="111603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bgerundetes Rechteck 12"/>
              <p:cNvSpPr/>
              <p:nvPr/>
            </p:nvSpPr>
            <p:spPr>
              <a:xfrm>
                <a:off x="4664376" y="2691800"/>
                <a:ext cx="2022868" cy="1049355"/>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1244600">
                  <a:lnSpc>
                    <a:spcPct val="90000"/>
                  </a:lnSpc>
                  <a:spcAft>
                    <a:spcPct val="35000"/>
                  </a:spcAft>
                  <a:defRPr/>
                </a:pPr>
                <a:r>
                  <a:rPr lang="de-DE" sz="2800" dirty="0"/>
                  <a:t>NEA</a:t>
                </a:r>
              </a:p>
            </p:txBody>
          </p:sp>
        </p:grpSp>
        <p:grpSp>
          <p:nvGrpSpPr>
            <p:cNvPr id="15381" name="Gruppieren 18"/>
            <p:cNvGrpSpPr>
              <a:grpSpLocks/>
            </p:cNvGrpSpPr>
            <p:nvPr/>
          </p:nvGrpSpPr>
          <p:grpSpPr bwMode="auto">
            <a:xfrm>
              <a:off x="3460175" y="1541248"/>
              <a:ext cx="1548000" cy="1260000"/>
              <a:chOff x="4600359" y="0"/>
              <a:chExt cx="2087998" cy="1548001"/>
            </a:xfrm>
          </p:grpSpPr>
          <p:sp>
            <p:nvSpPr>
              <p:cNvPr id="23" name="Abgerundetes Rechteck 22"/>
              <p:cNvSpPr/>
              <p:nvPr/>
            </p:nvSpPr>
            <p:spPr>
              <a:xfrm>
                <a:off x="4601269" y="0"/>
                <a:ext cx="2087088" cy="154861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bgerundetes Rechteck 10"/>
              <p:cNvSpPr/>
              <p:nvPr/>
            </p:nvSpPr>
            <p:spPr>
              <a:xfrm>
                <a:off x="4646222" y="44858"/>
                <a:ext cx="1997181" cy="1458892"/>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889000">
                  <a:lnSpc>
                    <a:spcPct val="90000"/>
                  </a:lnSpc>
                  <a:spcAft>
                    <a:spcPct val="35000"/>
                  </a:spcAft>
                  <a:defRPr/>
                </a:pPr>
                <a:r>
                  <a:rPr lang="de-DE" sz="1800" b="1" u="sng" dirty="0" err="1">
                    <a:solidFill>
                      <a:schemeClr val="bg1"/>
                    </a:solidFill>
                  </a:rPr>
                  <a:t>Suppress</a:t>
                </a:r>
                <a:r>
                  <a:rPr lang="de-DE" sz="1800" dirty="0"/>
                  <a:t> </a:t>
                </a:r>
                <a:br>
                  <a:rPr lang="de-DE" sz="1800" dirty="0"/>
                </a:br>
                <a:r>
                  <a:rPr lang="de-DE" sz="1800" b="1" dirty="0" err="1"/>
                  <a:t>Fire</a:t>
                </a:r>
                <a:endParaRPr lang="de-DE" sz="1800" b="1" dirty="0"/>
              </a:p>
            </p:txBody>
          </p:sp>
        </p:grpSp>
      </p:grpSp>
      <p:grpSp>
        <p:nvGrpSpPr>
          <p:cNvPr id="35" name="Gruppieren 34"/>
          <p:cNvGrpSpPr>
            <a:grpSpLocks/>
          </p:cNvGrpSpPr>
          <p:nvPr/>
        </p:nvGrpSpPr>
        <p:grpSpPr bwMode="auto">
          <a:xfrm>
            <a:off x="271463" y="5273675"/>
            <a:ext cx="8707437" cy="836613"/>
            <a:chOff x="457200" y="4854424"/>
            <a:chExt cx="8511874" cy="836613"/>
          </a:xfrm>
        </p:grpSpPr>
        <p:sp>
          <p:nvSpPr>
            <p:cNvPr id="36" name="Abgerundetes Rechteck 35"/>
            <p:cNvSpPr/>
            <p:nvPr/>
          </p:nvSpPr>
          <p:spPr bwMode="auto">
            <a:xfrm>
              <a:off x="457200" y="4854424"/>
              <a:ext cx="8482389" cy="836613"/>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5377" name="Textfeld 16"/>
            <p:cNvSpPr txBox="1">
              <a:spLocks noChangeArrowheads="1"/>
            </p:cNvSpPr>
            <p:nvPr/>
          </p:nvSpPr>
          <p:spPr bwMode="auto">
            <a:xfrm>
              <a:off x="473074" y="4941609"/>
              <a:ext cx="84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de-DE" altLang="en-US" sz="2000" b="1">
                  <a:solidFill>
                    <a:schemeClr val="bg1"/>
                  </a:solidFill>
                </a:rPr>
                <a:t>What if we would use an </a:t>
              </a:r>
              <a:r>
                <a:rPr lang="en-US" altLang="en-US" sz="2000" b="1">
                  <a:solidFill>
                    <a:schemeClr val="bg1"/>
                  </a:solidFill>
                </a:rPr>
                <a:t>escape slide cylinder and discharge it</a:t>
              </a:r>
              <a:br>
                <a:rPr lang="en-US" altLang="en-US" sz="2000" b="1">
                  <a:solidFill>
                    <a:schemeClr val="bg1"/>
                  </a:solidFill>
                </a:rPr>
              </a:br>
              <a:r>
                <a:rPr lang="en-US" altLang="en-US" sz="2000" b="1">
                  <a:solidFill>
                    <a:schemeClr val="bg1"/>
                  </a:solidFill>
                </a:rPr>
                <a:t> into the cargo hold ?</a:t>
              </a:r>
              <a:r>
                <a:rPr lang="de-DE" altLang="en-US" sz="2000" b="1">
                  <a:solidFill>
                    <a:schemeClr val="bg1"/>
                  </a:solidFill>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err="1" smtClean="0">
                <a:solidFill>
                  <a:schemeClr val="tx2">
                    <a:lumMod val="75000"/>
                  </a:schemeClr>
                </a:solidFill>
              </a:rPr>
              <a:t>Health</a:t>
            </a:r>
            <a:r>
              <a:rPr lang="de-DE" dirty="0" smtClean="0">
                <a:solidFill>
                  <a:schemeClr val="tx2">
                    <a:lumMod val="75000"/>
                  </a:schemeClr>
                </a:solidFill>
              </a:rPr>
              <a:t> </a:t>
            </a:r>
            <a:r>
              <a:rPr lang="de-DE" dirty="0" err="1" smtClean="0">
                <a:solidFill>
                  <a:schemeClr val="tx2">
                    <a:lumMod val="75000"/>
                  </a:schemeClr>
                </a:solidFill>
              </a:rPr>
              <a:t>and</a:t>
            </a:r>
            <a:r>
              <a:rPr lang="de-DE" dirty="0" smtClean="0">
                <a:solidFill>
                  <a:schemeClr val="tx2">
                    <a:lumMod val="75000"/>
                  </a:schemeClr>
                </a:solidFill>
              </a:rPr>
              <a:t> </a:t>
            </a:r>
            <a:r>
              <a:rPr lang="de-DE" dirty="0" err="1" smtClean="0">
                <a:solidFill>
                  <a:schemeClr val="tx2">
                    <a:lumMod val="75000"/>
                  </a:schemeClr>
                </a:solidFill>
              </a:rPr>
              <a:t>Safety</a:t>
            </a:r>
            <a:endParaRPr lang="en-US" dirty="0">
              <a:solidFill>
                <a:schemeClr val="tx2">
                  <a:lumMod val="75000"/>
                </a:schemeClr>
              </a:solidFill>
            </a:endParaRPr>
          </a:p>
        </p:txBody>
      </p:sp>
      <p:sp>
        <p:nvSpPr>
          <p:cNvPr id="3" name="Inhaltsplatzhalter 2"/>
          <p:cNvSpPr>
            <a:spLocks noGrp="1"/>
          </p:cNvSpPr>
          <p:nvPr>
            <p:ph idx="1"/>
          </p:nvPr>
        </p:nvSpPr>
        <p:spPr>
          <a:xfrm>
            <a:off x="95250" y="900113"/>
            <a:ext cx="8956675" cy="5327650"/>
          </a:xfrm>
        </p:spPr>
        <p:txBody>
          <a:bodyPr/>
          <a:lstStyle/>
          <a:p>
            <a:pPr indent="-180000" eaLnBrk="1" hangingPunct="1">
              <a:buFont typeface="Arial" pitchFamily="34" charset="0"/>
              <a:buChar char="•"/>
              <a:defRPr/>
            </a:pPr>
            <a:endParaRPr lang="en-US" sz="2200" dirty="0" smtClean="0">
              <a:solidFill>
                <a:schemeClr val="tx2">
                  <a:lumMod val="50000"/>
                </a:schemeClr>
              </a:solidFill>
            </a:endParaRPr>
          </a:p>
          <a:p>
            <a:pPr indent="-180000" eaLnBrk="1" hangingPunct="1">
              <a:buFont typeface="Arial" pitchFamily="34" charset="0"/>
              <a:buChar char="•"/>
              <a:defRPr/>
            </a:pPr>
            <a:r>
              <a:rPr lang="en-US" sz="2200" dirty="0" smtClean="0">
                <a:solidFill>
                  <a:schemeClr val="tx2">
                    <a:lumMod val="50000"/>
                  </a:schemeClr>
                </a:solidFill>
              </a:rPr>
              <a:t>CO</a:t>
            </a:r>
            <a:r>
              <a:rPr lang="en-US" sz="2200" baseline="-25000" dirty="0" smtClean="0">
                <a:solidFill>
                  <a:schemeClr val="tx2">
                    <a:lumMod val="50000"/>
                  </a:schemeClr>
                </a:solidFill>
              </a:rPr>
              <a:t>2</a:t>
            </a:r>
            <a:r>
              <a:rPr lang="en-US" sz="2200" dirty="0" smtClean="0">
                <a:solidFill>
                  <a:schemeClr val="tx2">
                    <a:lumMod val="50000"/>
                  </a:schemeClr>
                </a:solidFill>
              </a:rPr>
              <a:t>/N</a:t>
            </a:r>
            <a:r>
              <a:rPr lang="en-US" sz="2200" baseline="-25000" dirty="0" smtClean="0">
                <a:solidFill>
                  <a:schemeClr val="tx2">
                    <a:lumMod val="50000"/>
                  </a:schemeClr>
                </a:solidFill>
              </a:rPr>
              <a:t>2</a:t>
            </a:r>
            <a:r>
              <a:rPr lang="en-US" sz="2200" dirty="0" smtClean="0">
                <a:solidFill>
                  <a:schemeClr val="tx2">
                    <a:lumMod val="50000"/>
                  </a:schemeClr>
                </a:solidFill>
              </a:rPr>
              <a:t> systems seem to be technically feasible but health </a:t>
            </a:r>
            <a:r>
              <a:rPr lang="en-US" sz="2200" dirty="0">
                <a:solidFill>
                  <a:schemeClr val="tx2">
                    <a:lumMod val="50000"/>
                  </a:schemeClr>
                </a:solidFill>
              </a:rPr>
              <a:t>and safety </a:t>
            </a:r>
            <a:r>
              <a:rPr lang="en-US" sz="2200" dirty="0" smtClean="0">
                <a:solidFill>
                  <a:schemeClr val="tx2">
                    <a:lumMod val="50000"/>
                  </a:schemeClr>
                </a:solidFill>
              </a:rPr>
              <a:t>issues need to be addressed and examined and technical benefits must be weighed against potential risks</a:t>
            </a:r>
            <a:r>
              <a:rPr lang="en-US" sz="2200" i="1" dirty="0" smtClean="0">
                <a:solidFill>
                  <a:schemeClr val="tx2">
                    <a:lumMod val="50000"/>
                  </a:schemeClr>
                </a:solidFill>
              </a:rPr>
              <a:t> </a:t>
            </a:r>
          </a:p>
          <a:p>
            <a:pPr marL="0" indent="0" eaLnBrk="1" hangingPunct="1">
              <a:buFont typeface="Arial" pitchFamily="34" charset="0"/>
              <a:buNone/>
              <a:defRPr/>
            </a:pPr>
            <a:endParaRPr lang="en-US" sz="1400" i="1" dirty="0" smtClean="0">
              <a:solidFill>
                <a:schemeClr val="tx2">
                  <a:lumMod val="50000"/>
                </a:schemeClr>
              </a:solidFill>
            </a:endParaRPr>
          </a:p>
          <a:p>
            <a:pPr indent="-180000" eaLnBrk="1" hangingPunct="1">
              <a:buFont typeface="Arial" pitchFamily="34" charset="0"/>
              <a:buChar char="•"/>
              <a:defRPr/>
            </a:pPr>
            <a:r>
              <a:rPr lang="de-DE" sz="2200" dirty="0" smtClean="0">
                <a:solidFill>
                  <a:schemeClr val="tx2">
                    <a:lumMod val="50000"/>
                  </a:schemeClr>
                </a:solidFill>
              </a:rPr>
              <a:t>FAR/CS </a:t>
            </a:r>
            <a:r>
              <a:rPr lang="de-DE" sz="2200" dirty="0" err="1" smtClean="0">
                <a:solidFill>
                  <a:schemeClr val="tx2">
                    <a:lumMod val="50000"/>
                  </a:schemeClr>
                </a:solidFill>
              </a:rPr>
              <a:t>Regulations</a:t>
            </a:r>
            <a:r>
              <a:rPr lang="de-DE" sz="2200" dirty="0" smtClean="0">
                <a:solidFill>
                  <a:schemeClr val="tx2">
                    <a:lumMod val="50000"/>
                  </a:schemeClr>
                </a:solidFill>
              </a:rPr>
              <a:t> </a:t>
            </a:r>
            <a:r>
              <a:rPr lang="de-DE" sz="2200" dirty="0" err="1" smtClean="0">
                <a:solidFill>
                  <a:schemeClr val="tx2">
                    <a:lumMod val="50000"/>
                  </a:schemeClr>
                </a:solidFill>
              </a:rPr>
              <a:t>already</a:t>
            </a:r>
            <a:r>
              <a:rPr lang="de-DE" sz="2200" dirty="0" smtClean="0">
                <a:solidFill>
                  <a:schemeClr val="tx2">
                    <a:lumMod val="50000"/>
                  </a:schemeClr>
                </a:solidFill>
              </a:rPr>
              <a:t> </a:t>
            </a:r>
            <a:r>
              <a:rPr lang="de-DE" sz="2200" dirty="0" err="1" smtClean="0">
                <a:solidFill>
                  <a:schemeClr val="tx2">
                    <a:lumMod val="50000"/>
                  </a:schemeClr>
                </a:solidFill>
              </a:rPr>
              <a:t>adressing</a:t>
            </a:r>
            <a:r>
              <a:rPr lang="de-DE" sz="2200" dirty="0" smtClean="0">
                <a:solidFill>
                  <a:schemeClr val="tx2">
                    <a:lumMod val="50000"/>
                  </a:schemeClr>
                </a:solidFill>
              </a:rPr>
              <a:t> </a:t>
            </a:r>
            <a:r>
              <a:rPr lang="de-DE" sz="2200" dirty="0" err="1" smtClean="0">
                <a:solidFill>
                  <a:schemeClr val="tx2">
                    <a:lumMod val="50000"/>
                  </a:schemeClr>
                </a:solidFill>
              </a:rPr>
              <a:t>health</a:t>
            </a:r>
            <a:r>
              <a:rPr lang="de-DE" sz="2200" dirty="0" smtClean="0">
                <a:solidFill>
                  <a:schemeClr val="tx2">
                    <a:lumMod val="50000"/>
                  </a:schemeClr>
                </a:solidFill>
              </a:rPr>
              <a:t> </a:t>
            </a:r>
            <a:r>
              <a:rPr lang="de-DE" sz="2200" dirty="0" err="1" smtClean="0">
                <a:solidFill>
                  <a:schemeClr val="tx2">
                    <a:lumMod val="50000"/>
                  </a:schemeClr>
                </a:solidFill>
              </a:rPr>
              <a:t>and</a:t>
            </a:r>
            <a:r>
              <a:rPr lang="de-DE" sz="2200" dirty="0" smtClean="0">
                <a:solidFill>
                  <a:schemeClr val="tx2">
                    <a:lumMod val="50000"/>
                  </a:schemeClr>
                </a:solidFill>
              </a:rPr>
              <a:t> </a:t>
            </a:r>
            <a:r>
              <a:rPr lang="de-DE" sz="2200" dirty="0" err="1" smtClean="0">
                <a:solidFill>
                  <a:schemeClr val="tx2">
                    <a:lumMod val="50000"/>
                  </a:schemeClr>
                </a:solidFill>
              </a:rPr>
              <a:t>safety</a:t>
            </a:r>
            <a:r>
              <a:rPr lang="de-DE" sz="2200" dirty="0" smtClean="0">
                <a:solidFill>
                  <a:schemeClr val="tx2">
                    <a:lumMod val="50000"/>
                  </a:schemeClr>
                </a:solidFill>
              </a:rPr>
              <a:t> </a:t>
            </a:r>
            <a:r>
              <a:rPr lang="de-DE" sz="2200" dirty="0" err="1" smtClean="0">
                <a:solidFill>
                  <a:schemeClr val="tx2">
                    <a:lumMod val="50000"/>
                  </a:schemeClr>
                </a:solidFill>
              </a:rPr>
              <a:t>issues</a:t>
            </a:r>
            <a:r>
              <a:rPr lang="de-DE" sz="2200" dirty="0" smtClean="0">
                <a:solidFill>
                  <a:schemeClr val="tx2">
                    <a:lumMod val="50000"/>
                  </a:schemeClr>
                </a:solidFill>
              </a:rPr>
              <a:t> </a:t>
            </a:r>
            <a:r>
              <a:rPr lang="de-DE" sz="2200" dirty="0" err="1" smtClean="0">
                <a:solidFill>
                  <a:schemeClr val="tx2">
                    <a:lumMod val="50000"/>
                  </a:schemeClr>
                </a:solidFill>
              </a:rPr>
              <a:t>associated</a:t>
            </a:r>
            <a:r>
              <a:rPr lang="de-DE" sz="2200" dirty="0" smtClean="0">
                <a:solidFill>
                  <a:schemeClr val="tx2">
                    <a:lumMod val="50000"/>
                  </a:schemeClr>
                </a:solidFill>
              </a:rPr>
              <a:t> </a:t>
            </a:r>
            <a:r>
              <a:rPr lang="de-DE" sz="2200" dirty="0" err="1" smtClean="0">
                <a:solidFill>
                  <a:schemeClr val="tx2">
                    <a:lumMod val="50000"/>
                  </a:schemeClr>
                </a:solidFill>
              </a:rPr>
              <a:t>with</a:t>
            </a:r>
            <a:r>
              <a:rPr lang="de-DE" sz="2200" dirty="0" smtClean="0">
                <a:solidFill>
                  <a:schemeClr val="tx2">
                    <a:lumMod val="50000"/>
                  </a:schemeClr>
                </a:solidFill>
              </a:rPr>
              <a:t> </a:t>
            </a:r>
            <a:r>
              <a:rPr lang="de-DE" sz="2200" dirty="0" err="1" smtClean="0">
                <a:solidFill>
                  <a:schemeClr val="tx2">
                    <a:lumMod val="50000"/>
                  </a:schemeClr>
                </a:solidFill>
              </a:rPr>
              <a:t>the</a:t>
            </a:r>
            <a:r>
              <a:rPr lang="de-DE" sz="2200" dirty="0" smtClean="0">
                <a:solidFill>
                  <a:schemeClr val="tx2">
                    <a:lumMod val="50000"/>
                  </a:schemeClr>
                </a:solidFill>
              </a:rPr>
              <a:t> </a:t>
            </a:r>
            <a:r>
              <a:rPr lang="de-DE" sz="2200" dirty="0" err="1" smtClean="0">
                <a:solidFill>
                  <a:schemeClr val="tx2">
                    <a:lumMod val="50000"/>
                  </a:schemeClr>
                </a:solidFill>
              </a:rPr>
              <a:t>use</a:t>
            </a:r>
            <a:r>
              <a:rPr lang="de-DE" sz="2200" dirty="0" smtClean="0">
                <a:solidFill>
                  <a:schemeClr val="tx2">
                    <a:lumMod val="50000"/>
                  </a:schemeClr>
                </a:solidFill>
              </a:rPr>
              <a:t> </a:t>
            </a:r>
            <a:r>
              <a:rPr lang="de-DE" sz="2200" dirty="0" err="1" smtClean="0">
                <a:solidFill>
                  <a:schemeClr val="tx2">
                    <a:lumMod val="50000"/>
                  </a:schemeClr>
                </a:solidFill>
              </a:rPr>
              <a:t>of</a:t>
            </a:r>
            <a:r>
              <a:rPr lang="de-DE" sz="2200" dirty="0" smtClean="0">
                <a:solidFill>
                  <a:schemeClr val="tx2">
                    <a:lumMod val="50000"/>
                  </a:schemeClr>
                </a:solidFill>
              </a:rPr>
              <a:t> </a:t>
            </a:r>
            <a:r>
              <a:rPr lang="de-DE" sz="2200" dirty="0" err="1" smtClean="0">
                <a:solidFill>
                  <a:schemeClr val="tx2">
                    <a:lumMod val="50000"/>
                  </a:schemeClr>
                </a:solidFill>
              </a:rPr>
              <a:t>fire</a:t>
            </a:r>
            <a:r>
              <a:rPr lang="de-DE" sz="2200" dirty="0" smtClean="0">
                <a:solidFill>
                  <a:schemeClr val="tx2">
                    <a:lumMod val="50000"/>
                  </a:schemeClr>
                </a:solidFill>
              </a:rPr>
              <a:t> </a:t>
            </a:r>
            <a:r>
              <a:rPr lang="de-DE" sz="2200" dirty="0" err="1" smtClean="0">
                <a:solidFill>
                  <a:schemeClr val="tx2">
                    <a:lumMod val="50000"/>
                  </a:schemeClr>
                </a:solidFill>
              </a:rPr>
              <a:t>suppressants</a:t>
            </a:r>
            <a:r>
              <a:rPr lang="de-DE" sz="2200" dirty="0" smtClean="0">
                <a:solidFill>
                  <a:schemeClr val="tx2">
                    <a:lumMod val="50000"/>
                  </a:schemeClr>
                </a:solidFill>
              </a:rPr>
              <a:t>:</a:t>
            </a:r>
          </a:p>
          <a:p>
            <a:pPr marL="468000" lvl="1" indent="-180000" eaLnBrk="1" hangingPunct="1">
              <a:buFont typeface="Arial" pitchFamily="34" charset="0"/>
              <a:buChar char="•"/>
              <a:defRPr/>
            </a:pPr>
            <a:r>
              <a:rPr lang="de-DE" sz="1600" dirty="0" err="1">
                <a:solidFill>
                  <a:schemeClr val="tx2">
                    <a:lumMod val="50000"/>
                  </a:schemeClr>
                </a:solidFill>
              </a:rPr>
              <a:t>There</a:t>
            </a:r>
            <a:r>
              <a:rPr lang="de-DE" sz="1600" dirty="0">
                <a:solidFill>
                  <a:schemeClr val="tx2">
                    <a:lumMod val="50000"/>
                  </a:schemeClr>
                </a:solidFill>
              </a:rPr>
              <a:t> must </a:t>
            </a:r>
            <a:r>
              <a:rPr lang="de-DE" sz="1600" dirty="0" err="1">
                <a:solidFill>
                  <a:schemeClr val="tx2">
                    <a:lumMod val="50000"/>
                  </a:schemeClr>
                </a:solidFill>
              </a:rPr>
              <a:t>be</a:t>
            </a:r>
            <a:r>
              <a:rPr lang="de-DE" sz="1600" dirty="0">
                <a:solidFill>
                  <a:schemeClr val="tx2">
                    <a:lumMod val="50000"/>
                  </a:schemeClr>
                </a:solidFill>
              </a:rPr>
              <a:t> </a:t>
            </a:r>
            <a:r>
              <a:rPr lang="de-DE" sz="1600" dirty="0" err="1">
                <a:solidFill>
                  <a:schemeClr val="tx2">
                    <a:lumMod val="50000"/>
                  </a:schemeClr>
                </a:solidFill>
              </a:rPr>
              <a:t>means</a:t>
            </a:r>
            <a:r>
              <a:rPr lang="de-DE" sz="1600" dirty="0">
                <a:solidFill>
                  <a:schemeClr val="tx2">
                    <a:lumMod val="50000"/>
                  </a:schemeClr>
                </a:solidFill>
              </a:rPr>
              <a:t> </a:t>
            </a:r>
            <a:r>
              <a:rPr lang="de-DE" sz="1600" dirty="0" err="1">
                <a:solidFill>
                  <a:schemeClr val="tx2">
                    <a:lumMod val="50000"/>
                  </a:schemeClr>
                </a:solidFill>
              </a:rPr>
              <a:t>to</a:t>
            </a:r>
            <a:r>
              <a:rPr lang="de-DE" sz="1600" dirty="0">
                <a:solidFill>
                  <a:schemeClr val="tx2">
                    <a:lumMod val="50000"/>
                  </a:schemeClr>
                </a:solidFill>
              </a:rPr>
              <a:t> </a:t>
            </a:r>
            <a:r>
              <a:rPr lang="de-DE" sz="1600" dirty="0" err="1">
                <a:solidFill>
                  <a:schemeClr val="tx2">
                    <a:lumMod val="50000"/>
                  </a:schemeClr>
                </a:solidFill>
              </a:rPr>
              <a:t>exclude</a:t>
            </a:r>
            <a:r>
              <a:rPr lang="de-DE" sz="1600" dirty="0">
                <a:solidFill>
                  <a:schemeClr val="tx2">
                    <a:lumMod val="50000"/>
                  </a:schemeClr>
                </a:solidFill>
              </a:rPr>
              <a:t> </a:t>
            </a:r>
            <a:r>
              <a:rPr lang="de-DE" sz="1600" dirty="0" err="1">
                <a:solidFill>
                  <a:schemeClr val="tx2">
                    <a:lumMod val="50000"/>
                  </a:schemeClr>
                </a:solidFill>
              </a:rPr>
              <a:t>hazardous</a:t>
            </a:r>
            <a:r>
              <a:rPr lang="de-DE" sz="1600" dirty="0">
                <a:solidFill>
                  <a:schemeClr val="tx2">
                    <a:lumMod val="50000"/>
                  </a:schemeClr>
                </a:solidFill>
              </a:rPr>
              <a:t> </a:t>
            </a:r>
            <a:r>
              <a:rPr lang="de-DE" sz="1600" dirty="0" err="1">
                <a:solidFill>
                  <a:schemeClr val="tx2">
                    <a:lumMod val="50000"/>
                  </a:schemeClr>
                </a:solidFill>
              </a:rPr>
              <a:t>quantities</a:t>
            </a:r>
            <a:r>
              <a:rPr lang="de-DE" sz="1600" dirty="0">
                <a:solidFill>
                  <a:schemeClr val="tx2">
                    <a:lumMod val="50000"/>
                  </a:schemeClr>
                </a:solidFill>
              </a:rPr>
              <a:t> </a:t>
            </a:r>
            <a:r>
              <a:rPr lang="de-DE" sz="1600" dirty="0" err="1">
                <a:solidFill>
                  <a:schemeClr val="tx2">
                    <a:lumMod val="50000"/>
                  </a:schemeClr>
                </a:solidFill>
              </a:rPr>
              <a:t>of</a:t>
            </a:r>
            <a:r>
              <a:rPr lang="de-DE" sz="1600" dirty="0">
                <a:solidFill>
                  <a:schemeClr val="tx2">
                    <a:lumMod val="50000"/>
                  </a:schemeClr>
                </a:solidFill>
              </a:rPr>
              <a:t> […] </a:t>
            </a:r>
            <a:r>
              <a:rPr lang="de-DE" sz="1600" dirty="0" err="1">
                <a:solidFill>
                  <a:schemeClr val="tx2">
                    <a:lumMod val="50000"/>
                  </a:schemeClr>
                </a:solidFill>
              </a:rPr>
              <a:t>extinguishant</a:t>
            </a:r>
            <a:r>
              <a:rPr lang="de-DE" sz="1600" dirty="0">
                <a:solidFill>
                  <a:schemeClr val="tx2">
                    <a:lumMod val="50000"/>
                  </a:schemeClr>
                </a:solidFill>
              </a:rPr>
              <a:t> […] </a:t>
            </a:r>
            <a:r>
              <a:rPr lang="de-DE" sz="1600" dirty="0" smtClean="0">
                <a:solidFill>
                  <a:schemeClr val="tx2">
                    <a:lumMod val="50000"/>
                  </a:schemeClr>
                </a:solidFill>
              </a:rPr>
              <a:t/>
            </a:r>
            <a:br>
              <a:rPr lang="de-DE" sz="1600" dirty="0" smtClean="0">
                <a:solidFill>
                  <a:schemeClr val="tx2">
                    <a:lumMod val="50000"/>
                  </a:schemeClr>
                </a:solidFill>
              </a:rPr>
            </a:br>
            <a:r>
              <a:rPr lang="de-DE" sz="1600" dirty="0" err="1" smtClean="0">
                <a:solidFill>
                  <a:schemeClr val="tx2">
                    <a:lumMod val="50000"/>
                  </a:schemeClr>
                </a:solidFill>
              </a:rPr>
              <a:t>from</a:t>
            </a:r>
            <a:r>
              <a:rPr lang="de-DE" sz="1600" dirty="0" smtClean="0">
                <a:solidFill>
                  <a:schemeClr val="tx2">
                    <a:lumMod val="50000"/>
                  </a:schemeClr>
                </a:solidFill>
              </a:rPr>
              <a:t> </a:t>
            </a:r>
            <a:r>
              <a:rPr lang="de-DE" sz="1600" dirty="0" err="1">
                <a:solidFill>
                  <a:schemeClr val="tx2">
                    <a:lumMod val="50000"/>
                  </a:schemeClr>
                </a:solidFill>
              </a:rPr>
              <a:t>occupied</a:t>
            </a:r>
            <a:r>
              <a:rPr lang="de-DE" sz="1600" dirty="0">
                <a:solidFill>
                  <a:schemeClr val="tx2">
                    <a:lumMod val="50000"/>
                  </a:schemeClr>
                </a:solidFill>
              </a:rPr>
              <a:t> </a:t>
            </a:r>
            <a:r>
              <a:rPr lang="de-DE" sz="1600" dirty="0" err="1">
                <a:solidFill>
                  <a:schemeClr val="tx2">
                    <a:lumMod val="50000"/>
                  </a:schemeClr>
                </a:solidFill>
              </a:rPr>
              <a:t>areas</a:t>
            </a:r>
            <a:r>
              <a:rPr lang="de-DE" sz="1600" dirty="0">
                <a:solidFill>
                  <a:schemeClr val="tx2">
                    <a:lumMod val="50000"/>
                  </a:schemeClr>
                </a:solidFill>
              </a:rPr>
              <a:t> </a:t>
            </a:r>
            <a:r>
              <a:rPr lang="de-DE" sz="1600" dirty="0" err="1">
                <a:solidFill>
                  <a:schemeClr val="tx2">
                    <a:lumMod val="50000"/>
                  </a:schemeClr>
                </a:solidFill>
              </a:rPr>
              <a:t>to</a:t>
            </a:r>
            <a:r>
              <a:rPr lang="de-DE" sz="1600" dirty="0">
                <a:solidFill>
                  <a:schemeClr val="tx2">
                    <a:lumMod val="50000"/>
                  </a:schemeClr>
                </a:solidFill>
              </a:rPr>
              <a:t> </a:t>
            </a:r>
            <a:r>
              <a:rPr lang="de-DE" sz="1600" dirty="0" err="1">
                <a:solidFill>
                  <a:schemeClr val="tx2">
                    <a:lumMod val="50000"/>
                  </a:schemeClr>
                </a:solidFill>
              </a:rPr>
              <a:t>comply</a:t>
            </a:r>
            <a:r>
              <a:rPr lang="de-DE" sz="1600" dirty="0">
                <a:solidFill>
                  <a:schemeClr val="tx2">
                    <a:lumMod val="50000"/>
                  </a:schemeClr>
                </a:solidFill>
              </a:rPr>
              <a:t> </a:t>
            </a:r>
            <a:r>
              <a:rPr lang="de-DE" sz="1600" dirty="0" err="1">
                <a:solidFill>
                  <a:schemeClr val="tx2">
                    <a:lumMod val="50000"/>
                  </a:schemeClr>
                </a:solidFill>
              </a:rPr>
              <a:t>with</a:t>
            </a:r>
            <a:r>
              <a:rPr lang="de-DE" sz="1600" dirty="0">
                <a:solidFill>
                  <a:schemeClr val="tx2">
                    <a:lumMod val="50000"/>
                  </a:schemeClr>
                </a:solidFill>
              </a:rPr>
              <a:t> </a:t>
            </a:r>
            <a:r>
              <a:rPr lang="de-DE" sz="1600" dirty="0" err="1" smtClean="0">
                <a:solidFill>
                  <a:schemeClr val="tx2">
                    <a:lumMod val="50000"/>
                  </a:schemeClr>
                </a:solidFill>
              </a:rPr>
              <a:t>the</a:t>
            </a:r>
            <a:r>
              <a:rPr lang="de-DE" sz="1600" dirty="0" smtClean="0">
                <a:solidFill>
                  <a:schemeClr val="tx2">
                    <a:lumMod val="50000"/>
                  </a:schemeClr>
                </a:solidFill>
              </a:rPr>
              <a:t> </a:t>
            </a:r>
            <a:r>
              <a:rPr lang="de-DE" sz="1600" dirty="0" err="1" smtClean="0">
                <a:solidFill>
                  <a:schemeClr val="tx2">
                    <a:lumMod val="50000"/>
                  </a:schemeClr>
                </a:solidFill>
              </a:rPr>
              <a:t>regulations</a:t>
            </a:r>
            <a:endParaRPr lang="de-DE" sz="1600" dirty="0" smtClean="0">
              <a:solidFill>
                <a:schemeClr val="tx2">
                  <a:lumMod val="50000"/>
                </a:schemeClr>
              </a:solidFill>
            </a:endParaRPr>
          </a:p>
          <a:p>
            <a:pPr marL="468000" lvl="1" indent="-180000" eaLnBrk="1" hangingPunct="1">
              <a:buFont typeface="Arial" pitchFamily="34" charset="0"/>
              <a:buChar char="•"/>
              <a:defRPr/>
            </a:pPr>
            <a:endParaRPr lang="de-DE" sz="1600" u="sng" dirty="0">
              <a:solidFill>
                <a:schemeClr val="tx2">
                  <a:lumMod val="50000"/>
                </a:schemeClr>
              </a:solidFill>
            </a:endParaRPr>
          </a:p>
          <a:p>
            <a:pPr indent="-180000" eaLnBrk="1" hangingPunct="1">
              <a:buFont typeface="Arial" pitchFamily="34" charset="0"/>
              <a:buChar char="•"/>
              <a:defRPr/>
            </a:pPr>
            <a:r>
              <a:rPr lang="de-DE" sz="2200" dirty="0" err="1" smtClean="0">
                <a:solidFill>
                  <a:schemeClr val="tx2">
                    <a:lumMod val="50000"/>
                  </a:schemeClr>
                </a:solidFill>
              </a:rPr>
              <a:t>Risks</a:t>
            </a:r>
            <a:r>
              <a:rPr lang="de-DE" sz="2200" dirty="0" smtClean="0">
                <a:solidFill>
                  <a:schemeClr val="tx2">
                    <a:lumMod val="50000"/>
                  </a:schemeClr>
                </a:solidFill>
              </a:rPr>
              <a:t> </a:t>
            </a:r>
            <a:r>
              <a:rPr lang="de-DE" sz="2200" dirty="0" err="1" smtClean="0">
                <a:solidFill>
                  <a:schemeClr val="tx2">
                    <a:lumMod val="50000"/>
                  </a:schemeClr>
                </a:solidFill>
              </a:rPr>
              <a:t>for</a:t>
            </a:r>
            <a:r>
              <a:rPr lang="de-DE" sz="2200" dirty="0" smtClean="0">
                <a:solidFill>
                  <a:schemeClr val="tx2">
                    <a:lumMod val="50000"/>
                  </a:schemeClr>
                </a:solidFill>
              </a:rPr>
              <a:t> </a:t>
            </a:r>
            <a:r>
              <a:rPr lang="de-DE" sz="2200" dirty="0" err="1" smtClean="0">
                <a:solidFill>
                  <a:schemeClr val="tx2">
                    <a:lumMod val="50000"/>
                  </a:schemeClr>
                </a:solidFill>
              </a:rPr>
              <a:t>air</a:t>
            </a:r>
            <a:r>
              <a:rPr lang="de-DE" sz="2200" dirty="0" smtClean="0">
                <a:solidFill>
                  <a:schemeClr val="tx2">
                    <a:lumMod val="50000"/>
                  </a:schemeClr>
                </a:solidFill>
              </a:rPr>
              <a:t> </a:t>
            </a:r>
            <a:r>
              <a:rPr lang="de-DE" sz="2200" dirty="0" err="1" smtClean="0">
                <a:solidFill>
                  <a:schemeClr val="tx2">
                    <a:lumMod val="50000"/>
                  </a:schemeClr>
                </a:solidFill>
              </a:rPr>
              <a:t>cargo</a:t>
            </a:r>
            <a:r>
              <a:rPr lang="de-DE" sz="2200" dirty="0" smtClean="0">
                <a:solidFill>
                  <a:schemeClr val="tx2">
                    <a:lumMod val="50000"/>
                  </a:schemeClr>
                </a:solidFill>
              </a:rPr>
              <a:t> </a:t>
            </a:r>
            <a:r>
              <a:rPr lang="de-DE" sz="2200" dirty="0" err="1" smtClean="0">
                <a:solidFill>
                  <a:schemeClr val="tx2">
                    <a:lumMod val="50000"/>
                  </a:schemeClr>
                </a:solidFill>
              </a:rPr>
              <a:t>ground</a:t>
            </a:r>
            <a:r>
              <a:rPr lang="de-DE" sz="2200" dirty="0" smtClean="0">
                <a:solidFill>
                  <a:schemeClr val="tx2">
                    <a:lumMod val="50000"/>
                  </a:schemeClr>
                </a:solidFill>
              </a:rPr>
              <a:t> </a:t>
            </a:r>
            <a:r>
              <a:rPr lang="de-DE" sz="2200" dirty="0" err="1" smtClean="0">
                <a:solidFill>
                  <a:schemeClr val="tx2">
                    <a:lumMod val="50000"/>
                  </a:schemeClr>
                </a:solidFill>
              </a:rPr>
              <a:t>operation</a:t>
            </a:r>
            <a:r>
              <a:rPr lang="de-DE" sz="2200" dirty="0" smtClean="0">
                <a:solidFill>
                  <a:schemeClr val="tx2">
                    <a:lumMod val="50000"/>
                  </a:schemeClr>
                </a:solidFill>
              </a:rPr>
              <a:t> </a:t>
            </a:r>
            <a:r>
              <a:rPr lang="de-DE" sz="2200" dirty="0" err="1" smtClean="0">
                <a:solidFill>
                  <a:schemeClr val="tx2">
                    <a:lumMod val="50000"/>
                  </a:schemeClr>
                </a:solidFill>
              </a:rPr>
              <a:t>and</a:t>
            </a:r>
            <a:r>
              <a:rPr lang="de-DE" sz="2200" dirty="0" smtClean="0">
                <a:solidFill>
                  <a:schemeClr val="tx2">
                    <a:lumMod val="50000"/>
                  </a:schemeClr>
                </a:solidFill>
              </a:rPr>
              <a:t> </a:t>
            </a:r>
            <a:r>
              <a:rPr lang="de-DE" sz="2200" dirty="0" err="1" smtClean="0">
                <a:solidFill>
                  <a:schemeClr val="tx2">
                    <a:lumMod val="50000"/>
                  </a:schemeClr>
                </a:solidFill>
              </a:rPr>
              <a:t>maintenance</a:t>
            </a:r>
            <a:r>
              <a:rPr lang="de-DE" sz="2200" dirty="0" smtClean="0">
                <a:solidFill>
                  <a:schemeClr val="tx2">
                    <a:lumMod val="50000"/>
                  </a:schemeClr>
                </a:solidFill>
              </a:rPr>
              <a:t> </a:t>
            </a:r>
            <a:r>
              <a:rPr lang="de-DE" sz="2200" dirty="0" err="1" smtClean="0">
                <a:solidFill>
                  <a:schemeClr val="tx2">
                    <a:lumMod val="50000"/>
                  </a:schemeClr>
                </a:solidFill>
              </a:rPr>
              <a:t>personnel</a:t>
            </a:r>
            <a:r>
              <a:rPr lang="de-DE" sz="2200" dirty="0" smtClean="0">
                <a:solidFill>
                  <a:schemeClr val="tx2">
                    <a:lumMod val="50000"/>
                  </a:schemeClr>
                </a:solidFill>
              </a:rPr>
              <a:t> </a:t>
            </a:r>
            <a:r>
              <a:rPr lang="de-DE" sz="2200" dirty="0" err="1" smtClean="0">
                <a:solidFill>
                  <a:schemeClr val="tx2">
                    <a:lumMod val="50000"/>
                  </a:schemeClr>
                </a:solidFill>
              </a:rPr>
              <a:t>would</a:t>
            </a:r>
            <a:r>
              <a:rPr lang="de-DE" sz="2200" dirty="0" smtClean="0">
                <a:solidFill>
                  <a:schemeClr val="tx2">
                    <a:lumMod val="50000"/>
                  </a:schemeClr>
                </a:solidFill>
              </a:rPr>
              <a:t> </a:t>
            </a:r>
            <a:r>
              <a:rPr lang="de-DE" sz="2200" dirty="0" err="1" smtClean="0">
                <a:solidFill>
                  <a:schemeClr val="tx2">
                    <a:lumMod val="50000"/>
                  </a:schemeClr>
                </a:solidFill>
              </a:rPr>
              <a:t>need</a:t>
            </a:r>
            <a:r>
              <a:rPr lang="de-DE" sz="2200" dirty="0" smtClean="0">
                <a:solidFill>
                  <a:schemeClr val="tx2">
                    <a:lumMod val="50000"/>
                  </a:schemeClr>
                </a:solidFill>
              </a:rPr>
              <a:t> </a:t>
            </a:r>
            <a:r>
              <a:rPr lang="de-DE" sz="2200" dirty="0" err="1" smtClean="0">
                <a:solidFill>
                  <a:schemeClr val="tx2">
                    <a:lumMod val="50000"/>
                  </a:schemeClr>
                </a:solidFill>
              </a:rPr>
              <a:t>to</a:t>
            </a:r>
            <a:r>
              <a:rPr lang="de-DE" sz="2200" dirty="0" smtClean="0">
                <a:solidFill>
                  <a:schemeClr val="tx2">
                    <a:lumMod val="50000"/>
                  </a:schemeClr>
                </a:solidFill>
              </a:rPr>
              <a:t> </a:t>
            </a:r>
            <a:r>
              <a:rPr lang="de-DE" sz="2200" dirty="0" err="1" smtClean="0">
                <a:solidFill>
                  <a:schemeClr val="tx2">
                    <a:lumMod val="50000"/>
                  </a:schemeClr>
                </a:solidFill>
              </a:rPr>
              <a:t>be</a:t>
            </a:r>
            <a:r>
              <a:rPr lang="de-DE" sz="2200" dirty="0" smtClean="0">
                <a:solidFill>
                  <a:schemeClr val="tx2">
                    <a:lumMod val="50000"/>
                  </a:schemeClr>
                </a:solidFill>
              </a:rPr>
              <a:t> </a:t>
            </a:r>
            <a:r>
              <a:rPr lang="de-DE" sz="2200" dirty="0" err="1" smtClean="0">
                <a:solidFill>
                  <a:schemeClr val="tx2">
                    <a:lumMod val="50000"/>
                  </a:schemeClr>
                </a:solidFill>
              </a:rPr>
              <a:t>assessed</a:t>
            </a:r>
            <a:endParaRPr lang="en-US" sz="2200" dirty="0">
              <a:solidFill>
                <a:schemeClr val="tx2">
                  <a:lumMod val="50000"/>
                </a:schemeClr>
              </a:solidFill>
            </a:endParaRPr>
          </a:p>
          <a:p>
            <a:pPr marL="457200" lvl="1" indent="0" eaLnBrk="1" hangingPunct="1">
              <a:buFont typeface="Arial" pitchFamily="34" charset="0"/>
              <a:buNone/>
              <a:defRPr/>
            </a:pPr>
            <a:endParaRPr lang="en-US" sz="800" dirty="0" smtClean="0">
              <a:solidFill>
                <a:schemeClr val="tx2">
                  <a:lumMod val="50000"/>
                </a:schemeClr>
              </a:solidFill>
            </a:endParaRPr>
          </a:p>
          <a:p>
            <a:pPr marL="0" indent="0" eaLnBrk="1" hangingPunct="1">
              <a:buFont typeface="Arial" pitchFamily="34" charset="0"/>
              <a:buNone/>
              <a:defRPr/>
            </a:pPr>
            <a:endParaRPr lang="en-US" sz="1600" dirty="0">
              <a:solidFill>
                <a:schemeClr val="tx2">
                  <a:lumMod val="50000"/>
                </a:schemeClr>
              </a:solidFill>
            </a:endParaRPr>
          </a:p>
        </p:txBody>
      </p:sp>
      <p:sp>
        <p:nvSpPr>
          <p:cNvPr id="16388"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6390"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6A77BEAA-ACA5-4518-84F4-8AAF716D59C2}" type="slidenum">
              <a:rPr altLang="en-US" sz="800" smtClean="0">
                <a:solidFill>
                  <a:schemeClr val="bg1"/>
                </a:solidFill>
              </a:rPr>
              <a:pPr eaLnBrk="1" hangingPunct="1"/>
              <a:t>11</a:t>
            </a:fld>
            <a:endParaRPr lang="en-US" altLang="en-US" sz="800" smtClean="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en-US" dirty="0" smtClean="0">
                <a:solidFill>
                  <a:schemeClr val="tx2">
                    <a:lumMod val="75000"/>
                  </a:schemeClr>
                </a:solidFill>
              </a:rPr>
              <a:t>Some Thoughts</a:t>
            </a:r>
            <a:endParaRPr lang="en-US" dirty="0">
              <a:solidFill>
                <a:schemeClr val="tx2">
                  <a:lumMod val="75000"/>
                </a:schemeClr>
              </a:solidFill>
            </a:endParaRPr>
          </a:p>
        </p:txBody>
      </p:sp>
      <p:sp>
        <p:nvSpPr>
          <p:cNvPr id="3" name="Inhaltsplatzhalter 2"/>
          <p:cNvSpPr>
            <a:spLocks noGrp="1"/>
          </p:cNvSpPr>
          <p:nvPr>
            <p:ph idx="1"/>
          </p:nvPr>
        </p:nvSpPr>
        <p:spPr/>
        <p:txBody>
          <a:bodyPr/>
          <a:lstStyle/>
          <a:p>
            <a:pPr marL="0" indent="0" eaLnBrk="1" hangingPunct="1">
              <a:spcAft>
                <a:spcPts val="600"/>
              </a:spcAft>
              <a:buFont typeface="Arial" pitchFamily="34" charset="0"/>
              <a:buNone/>
              <a:defRPr/>
            </a:pPr>
            <a:endParaRPr lang="de-DE" sz="2400" dirty="0" smtClean="0">
              <a:solidFill>
                <a:schemeClr val="tx2">
                  <a:lumMod val="50000"/>
                </a:schemeClr>
              </a:solidFill>
            </a:endParaRPr>
          </a:p>
          <a:p>
            <a:pPr indent="-180000" eaLnBrk="1" hangingPunct="1">
              <a:spcAft>
                <a:spcPts val="600"/>
              </a:spcAft>
              <a:buFont typeface="Arial" pitchFamily="34" charset="0"/>
              <a:buChar char="•"/>
              <a:defRPr/>
            </a:pPr>
            <a:r>
              <a:rPr lang="de-DE" sz="2400" dirty="0" err="1" smtClean="0">
                <a:solidFill>
                  <a:schemeClr val="tx2">
                    <a:lumMod val="50000"/>
                  </a:schemeClr>
                </a:solidFill>
              </a:rPr>
              <a:t>What</a:t>
            </a:r>
            <a:r>
              <a:rPr lang="de-DE" sz="2400" dirty="0" smtClean="0">
                <a:solidFill>
                  <a:schemeClr val="tx2">
                    <a:lumMod val="50000"/>
                  </a:schemeClr>
                </a:solidFill>
              </a:rPr>
              <a:t> </a:t>
            </a:r>
            <a:r>
              <a:rPr lang="de-DE" sz="2400" dirty="0" err="1" smtClean="0">
                <a:solidFill>
                  <a:schemeClr val="tx2">
                    <a:lumMod val="50000"/>
                  </a:schemeClr>
                </a:solidFill>
              </a:rPr>
              <a:t>would</a:t>
            </a:r>
            <a:r>
              <a:rPr lang="de-DE" sz="2400" dirty="0" smtClean="0">
                <a:solidFill>
                  <a:schemeClr val="tx2">
                    <a:lumMod val="50000"/>
                  </a:schemeClr>
                </a:solidFill>
              </a:rPr>
              <a:t> </a:t>
            </a:r>
            <a:r>
              <a:rPr lang="de-DE" sz="2400" dirty="0" err="1" smtClean="0">
                <a:solidFill>
                  <a:schemeClr val="tx2">
                    <a:lumMod val="50000"/>
                  </a:schemeClr>
                </a:solidFill>
              </a:rPr>
              <a:t>generally</a:t>
            </a:r>
            <a:r>
              <a:rPr lang="de-DE" sz="2400" dirty="0" smtClean="0">
                <a:solidFill>
                  <a:schemeClr val="tx2">
                    <a:lumMod val="50000"/>
                  </a:schemeClr>
                </a:solidFill>
              </a:rPr>
              <a:t> </a:t>
            </a:r>
            <a:r>
              <a:rPr lang="de-DE" sz="2400" dirty="0" err="1" smtClean="0">
                <a:solidFill>
                  <a:schemeClr val="tx2">
                    <a:lumMod val="50000"/>
                  </a:schemeClr>
                </a:solidFill>
              </a:rPr>
              <a:t>be</a:t>
            </a:r>
            <a:r>
              <a:rPr lang="de-DE" sz="2400" dirty="0" smtClean="0">
                <a:solidFill>
                  <a:schemeClr val="tx2">
                    <a:lumMod val="50000"/>
                  </a:schemeClr>
                </a:solidFill>
              </a:rPr>
              <a:t> </a:t>
            </a:r>
            <a:r>
              <a:rPr lang="de-DE" sz="2400" dirty="0" err="1" smtClean="0">
                <a:solidFill>
                  <a:schemeClr val="tx2">
                    <a:lumMod val="50000"/>
                  </a:schemeClr>
                </a:solidFill>
              </a:rPr>
              <a:t>the</a:t>
            </a:r>
            <a:r>
              <a:rPr lang="de-DE" sz="2400" dirty="0" smtClean="0">
                <a:solidFill>
                  <a:schemeClr val="tx2">
                    <a:lumMod val="50000"/>
                  </a:schemeClr>
                </a:solidFill>
              </a:rPr>
              <a:t> </a:t>
            </a:r>
            <a:r>
              <a:rPr lang="de-DE" sz="2400" dirty="0" err="1" smtClean="0">
                <a:solidFill>
                  <a:schemeClr val="tx2">
                    <a:lumMod val="50000"/>
                  </a:schemeClr>
                </a:solidFill>
              </a:rPr>
              <a:t>difference</a:t>
            </a:r>
            <a:r>
              <a:rPr lang="de-DE" sz="2400" dirty="0" smtClean="0">
                <a:solidFill>
                  <a:schemeClr val="tx2">
                    <a:lumMod val="50000"/>
                  </a:schemeClr>
                </a:solidFill>
              </a:rPr>
              <a:t> </a:t>
            </a:r>
            <a:r>
              <a:rPr lang="de-DE" sz="2400" dirty="0" err="1" smtClean="0">
                <a:solidFill>
                  <a:schemeClr val="tx2">
                    <a:lumMod val="50000"/>
                  </a:schemeClr>
                </a:solidFill>
              </a:rPr>
              <a:t>between</a:t>
            </a:r>
            <a:r>
              <a:rPr lang="de-DE" sz="2400" dirty="0" smtClean="0">
                <a:solidFill>
                  <a:schemeClr val="tx2">
                    <a:lumMod val="50000"/>
                  </a:schemeClr>
                </a:solidFill>
              </a:rPr>
              <a:t> </a:t>
            </a:r>
            <a:r>
              <a:rPr lang="de-DE" sz="2400" dirty="0" err="1" smtClean="0">
                <a:solidFill>
                  <a:schemeClr val="tx2">
                    <a:lumMod val="50000"/>
                  </a:schemeClr>
                </a:solidFill>
              </a:rPr>
              <a:t>handling</a:t>
            </a:r>
            <a:r>
              <a:rPr lang="de-DE" sz="2400" dirty="0" smtClean="0">
                <a:solidFill>
                  <a:schemeClr val="tx2">
                    <a:lumMod val="50000"/>
                  </a:schemeClr>
                </a:solidFill>
              </a:rPr>
              <a:t>, </a:t>
            </a:r>
            <a:r>
              <a:rPr lang="de-DE" sz="2400" dirty="0" err="1" smtClean="0">
                <a:solidFill>
                  <a:schemeClr val="tx2">
                    <a:lumMod val="50000"/>
                  </a:schemeClr>
                </a:solidFill>
              </a:rPr>
              <a:t>shipping</a:t>
            </a:r>
            <a:r>
              <a:rPr lang="de-DE" sz="2400" dirty="0" smtClean="0">
                <a:solidFill>
                  <a:schemeClr val="tx2">
                    <a:lumMod val="50000"/>
                  </a:schemeClr>
                </a:solidFill>
              </a:rPr>
              <a:t> </a:t>
            </a:r>
            <a:r>
              <a:rPr lang="de-DE" sz="2400" dirty="0" err="1" smtClean="0">
                <a:solidFill>
                  <a:schemeClr val="tx2">
                    <a:lumMod val="50000"/>
                  </a:schemeClr>
                </a:solidFill>
              </a:rPr>
              <a:t>and</a:t>
            </a:r>
            <a:r>
              <a:rPr lang="de-DE" sz="2400" dirty="0" smtClean="0">
                <a:solidFill>
                  <a:schemeClr val="tx2">
                    <a:lumMod val="50000"/>
                  </a:schemeClr>
                </a:solidFill>
              </a:rPr>
              <a:t> </a:t>
            </a:r>
            <a:r>
              <a:rPr lang="de-DE" sz="2400" dirty="0" err="1" smtClean="0">
                <a:solidFill>
                  <a:schemeClr val="tx2">
                    <a:lumMod val="50000"/>
                  </a:schemeClr>
                </a:solidFill>
              </a:rPr>
              <a:t>maintaining</a:t>
            </a:r>
            <a:r>
              <a:rPr lang="de-DE" sz="2400" dirty="0" smtClean="0">
                <a:solidFill>
                  <a:schemeClr val="tx2">
                    <a:lumMod val="50000"/>
                  </a:schemeClr>
                </a:solidFill>
              </a:rPr>
              <a:t> an </a:t>
            </a:r>
            <a:r>
              <a:rPr lang="de-DE" sz="2400" dirty="0" err="1" smtClean="0">
                <a:solidFill>
                  <a:schemeClr val="tx2">
                    <a:lumMod val="50000"/>
                  </a:schemeClr>
                </a:solidFill>
              </a:rPr>
              <a:t>escape</a:t>
            </a:r>
            <a:r>
              <a:rPr lang="de-DE" sz="2400" dirty="0" smtClean="0">
                <a:solidFill>
                  <a:schemeClr val="tx2">
                    <a:lumMod val="50000"/>
                  </a:schemeClr>
                </a:solidFill>
              </a:rPr>
              <a:t> </a:t>
            </a:r>
            <a:r>
              <a:rPr lang="de-DE" sz="2400" dirty="0" err="1" smtClean="0">
                <a:solidFill>
                  <a:schemeClr val="tx2">
                    <a:lumMod val="50000"/>
                  </a:schemeClr>
                </a:solidFill>
              </a:rPr>
              <a:t>slide</a:t>
            </a:r>
            <a:r>
              <a:rPr lang="de-DE" sz="2400" dirty="0" smtClean="0">
                <a:solidFill>
                  <a:schemeClr val="tx2">
                    <a:lumMod val="50000"/>
                  </a:schemeClr>
                </a:solidFill>
              </a:rPr>
              <a:t> </a:t>
            </a:r>
            <a:r>
              <a:rPr lang="de-DE" sz="2400" dirty="0" err="1" smtClean="0">
                <a:solidFill>
                  <a:schemeClr val="tx2">
                    <a:lumMod val="50000"/>
                  </a:schemeClr>
                </a:solidFill>
              </a:rPr>
              <a:t>cylinder</a:t>
            </a:r>
            <a:r>
              <a:rPr lang="de-DE" sz="2400" dirty="0" smtClean="0">
                <a:solidFill>
                  <a:schemeClr val="tx2">
                    <a:lumMod val="50000"/>
                  </a:schemeClr>
                </a:solidFill>
              </a:rPr>
              <a:t> </a:t>
            </a:r>
            <a:r>
              <a:rPr lang="de-DE" sz="2400" dirty="0" err="1" smtClean="0">
                <a:solidFill>
                  <a:schemeClr val="tx2">
                    <a:lumMod val="50000"/>
                  </a:schemeClr>
                </a:solidFill>
              </a:rPr>
              <a:t>containing</a:t>
            </a:r>
            <a:r>
              <a:rPr lang="de-DE" sz="2400" dirty="0" smtClean="0">
                <a:solidFill>
                  <a:schemeClr val="tx2">
                    <a:lumMod val="50000"/>
                  </a:schemeClr>
                </a:solidFill>
              </a:rPr>
              <a:t> CO</a:t>
            </a:r>
            <a:r>
              <a:rPr lang="de-DE" sz="2400" baseline="-25000" dirty="0" smtClean="0">
                <a:solidFill>
                  <a:schemeClr val="tx2">
                    <a:lumMod val="50000"/>
                  </a:schemeClr>
                </a:solidFill>
              </a:rPr>
              <a:t>2</a:t>
            </a:r>
            <a:r>
              <a:rPr lang="de-DE" sz="2400" dirty="0" smtClean="0">
                <a:solidFill>
                  <a:schemeClr val="tx2">
                    <a:lumMod val="50000"/>
                  </a:schemeClr>
                </a:solidFill>
              </a:rPr>
              <a:t>/N</a:t>
            </a:r>
            <a:r>
              <a:rPr lang="de-DE" sz="2400" baseline="-25000" dirty="0" smtClean="0">
                <a:solidFill>
                  <a:schemeClr val="tx2">
                    <a:lumMod val="50000"/>
                  </a:schemeClr>
                </a:solidFill>
              </a:rPr>
              <a:t>2</a:t>
            </a:r>
            <a:r>
              <a:rPr lang="de-DE" sz="2400" dirty="0" smtClean="0">
                <a:solidFill>
                  <a:schemeClr val="tx2">
                    <a:lumMod val="50000"/>
                  </a:schemeClr>
                </a:solidFill>
              </a:rPr>
              <a:t> </a:t>
            </a:r>
            <a:r>
              <a:rPr lang="de-DE" sz="2400" dirty="0" err="1" smtClean="0">
                <a:solidFill>
                  <a:schemeClr val="tx2">
                    <a:lumMod val="50000"/>
                  </a:schemeClr>
                </a:solidFill>
              </a:rPr>
              <a:t>and</a:t>
            </a:r>
            <a:r>
              <a:rPr lang="de-DE" sz="2400" dirty="0" smtClean="0">
                <a:solidFill>
                  <a:schemeClr val="tx2">
                    <a:lumMod val="50000"/>
                  </a:schemeClr>
                </a:solidFill>
              </a:rPr>
              <a:t> a </a:t>
            </a:r>
            <a:r>
              <a:rPr lang="de-DE" sz="2400" dirty="0" err="1" smtClean="0">
                <a:solidFill>
                  <a:schemeClr val="tx2">
                    <a:lumMod val="50000"/>
                  </a:schemeClr>
                </a:solidFill>
              </a:rPr>
              <a:t>fire</a:t>
            </a:r>
            <a:r>
              <a:rPr lang="de-DE" sz="2400" dirty="0" smtClean="0">
                <a:solidFill>
                  <a:schemeClr val="tx2">
                    <a:lumMod val="50000"/>
                  </a:schemeClr>
                </a:solidFill>
              </a:rPr>
              <a:t> </a:t>
            </a:r>
            <a:r>
              <a:rPr lang="de-DE" sz="2400" dirty="0" err="1" smtClean="0">
                <a:solidFill>
                  <a:schemeClr val="tx2">
                    <a:lumMod val="50000"/>
                  </a:schemeClr>
                </a:solidFill>
              </a:rPr>
              <a:t>suppression</a:t>
            </a:r>
            <a:r>
              <a:rPr lang="de-DE" sz="2400" dirty="0" smtClean="0">
                <a:solidFill>
                  <a:schemeClr val="tx2">
                    <a:lumMod val="50000"/>
                  </a:schemeClr>
                </a:solidFill>
              </a:rPr>
              <a:t> </a:t>
            </a:r>
            <a:r>
              <a:rPr lang="de-DE" sz="2400" dirty="0" err="1" smtClean="0">
                <a:solidFill>
                  <a:schemeClr val="tx2">
                    <a:lumMod val="50000"/>
                  </a:schemeClr>
                </a:solidFill>
              </a:rPr>
              <a:t>cylinder</a:t>
            </a:r>
            <a:r>
              <a:rPr lang="de-DE" sz="2400" dirty="0" smtClean="0">
                <a:solidFill>
                  <a:schemeClr val="tx2">
                    <a:lumMod val="50000"/>
                  </a:schemeClr>
                </a:solidFill>
              </a:rPr>
              <a:t> </a:t>
            </a:r>
            <a:r>
              <a:rPr lang="de-DE" sz="2400" dirty="0" err="1" smtClean="0">
                <a:solidFill>
                  <a:schemeClr val="tx2">
                    <a:lumMod val="50000"/>
                  </a:schemeClr>
                </a:solidFill>
              </a:rPr>
              <a:t>containing</a:t>
            </a:r>
            <a:r>
              <a:rPr lang="de-DE" sz="2400" dirty="0" smtClean="0">
                <a:solidFill>
                  <a:schemeClr val="tx2">
                    <a:lumMod val="50000"/>
                  </a:schemeClr>
                </a:solidFill>
              </a:rPr>
              <a:t> CO</a:t>
            </a:r>
            <a:r>
              <a:rPr lang="de-DE" sz="2400" baseline="-25000" dirty="0" smtClean="0">
                <a:solidFill>
                  <a:schemeClr val="tx2">
                    <a:lumMod val="50000"/>
                  </a:schemeClr>
                </a:solidFill>
              </a:rPr>
              <a:t>2</a:t>
            </a:r>
            <a:r>
              <a:rPr lang="de-DE" sz="2400" dirty="0" smtClean="0">
                <a:solidFill>
                  <a:schemeClr val="tx2">
                    <a:lumMod val="50000"/>
                  </a:schemeClr>
                </a:solidFill>
              </a:rPr>
              <a:t>/N</a:t>
            </a:r>
            <a:r>
              <a:rPr lang="de-DE" sz="2400" baseline="-25000" dirty="0" smtClean="0">
                <a:solidFill>
                  <a:schemeClr val="tx2">
                    <a:lumMod val="50000"/>
                  </a:schemeClr>
                </a:solidFill>
              </a:rPr>
              <a:t>2</a:t>
            </a:r>
            <a:r>
              <a:rPr lang="de-DE" sz="2400" dirty="0" smtClean="0">
                <a:solidFill>
                  <a:schemeClr val="tx2">
                    <a:lumMod val="50000"/>
                  </a:schemeClr>
                </a:solidFill>
              </a:rPr>
              <a:t>  ?</a:t>
            </a:r>
          </a:p>
          <a:p>
            <a:pPr marL="0" indent="0" eaLnBrk="1" hangingPunct="1">
              <a:spcAft>
                <a:spcPts val="600"/>
              </a:spcAft>
              <a:buFont typeface="Arial" pitchFamily="34" charset="0"/>
              <a:buNone/>
              <a:defRPr/>
            </a:pPr>
            <a:endParaRPr lang="de-DE" sz="2400" dirty="0" smtClean="0">
              <a:solidFill>
                <a:schemeClr val="tx2">
                  <a:lumMod val="50000"/>
                </a:schemeClr>
              </a:solidFill>
            </a:endParaRPr>
          </a:p>
          <a:p>
            <a:pPr indent="-180000" eaLnBrk="1" hangingPunct="1">
              <a:buFont typeface="Arial" pitchFamily="34" charset="0"/>
              <a:buChar char="•"/>
              <a:defRPr/>
            </a:pPr>
            <a:r>
              <a:rPr lang="de-DE" sz="2400" dirty="0" err="1" smtClean="0">
                <a:solidFill>
                  <a:schemeClr val="tx2">
                    <a:lumMod val="50000"/>
                  </a:schemeClr>
                </a:solidFill>
              </a:rPr>
              <a:t>Could</a:t>
            </a:r>
            <a:r>
              <a:rPr lang="de-DE" sz="2400" dirty="0" smtClean="0">
                <a:solidFill>
                  <a:schemeClr val="tx2">
                    <a:lumMod val="50000"/>
                  </a:schemeClr>
                </a:solidFill>
              </a:rPr>
              <a:t> </a:t>
            </a:r>
            <a:r>
              <a:rPr lang="de-DE" sz="2400" dirty="0" err="1" smtClean="0">
                <a:solidFill>
                  <a:schemeClr val="tx2">
                    <a:lumMod val="50000"/>
                  </a:schemeClr>
                </a:solidFill>
              </a:rPr>
              <a:t>ground</a:t>
            </a:r>
            <a:r>
              <a:rPr lang="de-DE" sz="2400" dirty="0" smtClean="0">
                <a:solidFill>
                  <a:schemeClr val="tx2">
                    <a:lumMod val="50000"/>
                  </a:schemeClr>
                </a:solidFill>
              </a:rPr>
              <a:t> </a:t>
            </a:r>
            <a:r>
              <a:rPr lang="de-DE" sz="2400" dirty="0" err="1" smtClean="0">
                <a:solidFill>
                  <a:schemeClr val="tx2">
                    <a:lumMod val="50000"/>
                  </a:schemeClr>
                </a:solidFill>
              </a:rPr>
              <a:t>operation</a:t>
            </a:r>
            <a:r>
              <a:rPr lang="de-DE" sz="2400" dirty="0" smtClean="0">
                <a:solidFill>
                  <a:schemeClr val="tx2">
                    <a:lumMod val="50000"/>
                  </a:schemeClr>
                </a:solidFill>
              </a:rPr>
              <a:t> </a:t>
            </a:r>
            <a:r>
              <a:rPr lang="de-DE" sz="2400" dirty="0" err="1" smtClean="0">
                <a:solidFill>
                  <a:schemeClr val="tx2">
                    <a:lumMod val="50000"/>
                  </a:schemeClr>
                </a:solidFill>
              </a:rPr>
              <a:t>issues</a:t>
            </a:r>
            <a:r>
              <a:rPr lang="de-DE" sz="2400" dirty="0" smtClean="0">
                <a:solidFill>
                  <a:schemeClr val="tx2">
                    <a:lumMod val="50000"/>
                  </a:schemeClr>
                </a:solidFill>
              </a:rPr>
              <a:t> </a:t>
            </a:r>
            <a:r>
              <a:rPr lang="de-DE" sz="2400" dirty="0" err="1" smtClean="0">
                <a:solidFill>
                  <a:schemeClr val="tx2">
                    <a:lumMod val="50000"/>
                  </a:schemeClr>
                </a:solidFill>
              </a:rPr>
              <a:t>be</a:t>
            </a:r>
            <a:r>
              <a:rPr lang="de-DE" sz="2400" dirty="0" smtClean="0">
                <a:solidFill>
                  <a:schemeClr val="tx2">
                    <a:lumMod val="50000"/>
                  </a:schemeClr>
                </a:solidFill>
              </a:rPr>
              <a:t> </a:t>
            </a:r>
            <a:r>
              <a:rPr lang="de-DE" sz="2400" dirty="0" err="1" smtClean="0">
                <a:solidFill>
                  <a:schemeClr val="tx2">
                    <a:lumMod val="50000"/>
                  </a:schemeClr>
                </a:solidFill>
              </a:rPr>
              <a:t>managed</a:t>
            </a:r>
            <a:r>
              <a:rPr lang="de-DE" sz="2400" dirty="0" smtClean="0">
                <a:solidFill>
                  <a:schemeClr val="tx2">
                    <a:lumMod val="50000"/>
                  </a:schemeClr>
                </a:solidFill>
              </a:rPr>
              <a:t> per design </a:t>
            </a:r>
            <a:r>
              <a:rPr lang="de-DE" sz="2400" dirty="0" err="1" smtClean="0">
                <a:solidFill>
                  <a:schemeClr val="tx2">
                    <a:lumMod val="50000"/>
                  </a:schemeClr>
                </a:solidFill>
              </a:rPr>
              <a:t>and</a:t>
            </a:r>
            <a:r>
              <a:rPr lang="de-DE" sz="2400" dirty="0" smtClean="0">
                <a:solidFill>
                  <a:schemeClr val="tx2">
                    <a:lumMod val="50000"/>
                  </a:schemeClr>
                </a:solidFill>
              </a:rPr>
              <a:t> </a:t>
            </a:r>
            <a:r>
              <a:rPr lang="de-DE" sz="2400" dirty="0" err="1" smtClean="0">
                <a:solidFill>
                  <a:schemeClr val="tx2">
                    <a:lumMod val="50000"/>
                  </a:schemeClr>
                </a:solidFill>
              </a:rPr>
              <a:t>with</a:t>
            </a:r>
            <a:r>
              <a:rPr lang="de-DE" sz="2400" dirty="0" smtClean="0">
                <a:solidFill>
                  <a:schemeClr val="tx2">
                    <a:lumMod val="50000"/>
                  </a:schemeClr>
                </a:solidFill>
              </a:rPr>
              <a:t> </a:t>
            </a:r>
            <a:r>
              <a:rPr lang="de-DE" sz="2400" dirty="0" err="1" smtClean="0">
                <a:solidFill>
                  <a:schemeClr val="tx2">
                    <a:lumMod val="50000"/>
                  </a:schemeClr>
                </a:solidFill>
              </a:rPr>
              <a:t>procedures</a:t>
            </a:r>
            <a:r>
              <a:rPr lang="de-DE" sz="2400" dirty="0" smtClean="0">
                <a:solidFill>
                  <a:schemeClr val="tx2">
                    <a:lumMod val="50000"/>
                  </a:schemeClr>
                </a:solidFill>
              </a:rPr>
              <a:t> (</a:t>
            </a:r>
            <a:r>
              <a:rPr lang="de-DE" sz="2400" dirty="0" err="1" smtClean="0">
                <a:solidFill>
                  <a:schemeClr val="tx2">
                    <a:lumMod val="50000"/>
                  </a:schemeClr>
                </a:solidFill>
              </a:rPr>
              <a:t>discharge</a:t>
            </a:r>
            <a:r>
              <a:rPr lang="de-DE" sz="2400" dirty="0" smtClean="0">
                <a:solidFill>
                  <a:schemeClr val="tx2">
                    <a:lumMod val="50000"/>
                  </a:schemeClr>
                </a:solidFill>
              </a:rPr>
              <a:t> not </a:t>
            </a:r>
            <a:r>
              <a:rPr lang="de-DE" sz="2400" dirty="0" err="1" smtClean="0">
                <a:solidFill>
                  <a:schemeClr val="tx2">
                    <a:lumMod val="50000"/>
                  </a:schemeClr>
                </a:solidFill>
              </a:rPr>
              <a:t>to</a:t>
            </a:r>
            <a:r>
              <a:rPr lang="de-DE" sz="2400" dirty="0" smtClean="0">
                <a:solidFill>
                  <a:schemeClr val="tx2">
                    <a:lumMod val="50000"/>
                  </a:schemeClr>
                </a:solidFill>
              </a:rPr>
              <a:t> </a:t>
            </a:r>
            <a:r>
              <a:rPr lang="de-DE" sz="2400" dirty="0" err="1" smtClean="0">
                <a:solidFill>
                  <a:schemeClr val="tx2">
                    <a:lumMod val="50000"/>
                  </a:schemeClr>
                </a:solidFill>
              </a:rPr>
              <a:t>occur</a:t>
            </a:r>
            <a:r>
              <a:rPr lang="de-DE" sz="2400" dirty="0" smtClean="0">
                <a:solidFill>
                  <a:schemeClr val="tx2">
                    <a:lumMod val="50000"/>
                  </a:schemeClr>
                </a:solidFill>
              </a:rPr>
              <a:t> on </a:t>
            </a:r>
            <a:r>
              <a:rPr lang="de-DE" sz="2400" dirty="0" err="1" smtClean="0">
                <a:solidFill>
                  <a:schemeClr val="tx2">
                    <a:lumMod val="50000"/>
                  </a:schemeClr>
                </a:solidFill>
              </a:rPr>
              <a:t>ground</a:t>
            </a:r>
            <a:r>
              <a:rPr lang="de-DE" sz="2400" dirty="0" smtClean="0">
                <a:solidFill>
                  <a:schemeClr val="tx2">
                    <a:lumMod val="50000"/>
                  </a:schemeClr>
                </a:solidFill>
              </a:rPr>
              <a:t> </a:t>
            </a:r>
            <a:r>
              <a:rPr lang="de-DE" sz="2400" dirty="0" err="1" smtClean="0">
                <a:solidFill>
                  <a:schemeClr val="tx2">
                    <a:lumMod val="50000"/>
                  </a:schemeClr>
                </a:solidFill>
              </a:rPr>
              <a:t>while</a:t>
            </a:r>
            <a:r>
              <a:rPr lang="de-DE" sz="2400" dirty="0" smtClean="0">
                <a:solidFill>
                  <a:schemeClr val="tx2">
                    <a:lumMod val="50000"/>
                  </a:schemeClr>
                </a:solidFill>
              </a:rPr>
              <a:t> </a:t>
            </a:r>
            <a:r>
              <a:rPr lang="de-DE" sz="2400" dirty="0" err="1" smtClean="0">
                <a:solidFill>
                  <a:schemeClr val="tx2">
                    <a:lumMod val="50000"/>
                  </a:schemeClr>
                </a:solidFill>
              </a:rPr>
              <a:t>people</a:t>
            </a:r>
            <a:r>
              <a:rPr lang="de-DE" sz="2400" dirty="0" smtClean="0">
                <a:solidFill>
                  <a:schemeClr val="tx2">
                    <a:lumMod val="50000"/>
                  </a:schemeClr>
                </a:solidFill>
              </a:rPr>
              <a:t> in </a:t>
            </a:r>
            <a:r>
              <a:rPr lang="de-DE" sz="2400" dirty="0" err="1" smtClean="0">
                <a:solidFill>
                  <a:schemeClr val="tx2">
                    <a:lumMod val="50000"/>
                  </a:schemeClr>
                </a:solidFill>
              </a:rPr>
              <a:t>the</a:t>
            </a:r>
            <a:r>
              <a:rPr lang="de-DE" sz="2400" dirty="0" smtClean="0">
                <a:solidFill>
                  <a:schemeClr val="tx2">
                    <a:lumMod val="50000"/>
                  </a:schemeClr>
                </a:solidFill>
              </a:rPr>
              <a:t> </a:t>
            </a:r>
            <a:r>
              <a:rPr lang="de-DE" sz="2400" dirty="0" err="1" smtClean="0">
                <a:solidFill>
                  <a:schemeClr val="tx2">
                    <a:lumMod val="50000"/>
                  </a:schemeClr>
                </a:solidFill>
              </a:rPr>
              <a:t>cargo</a:t>
            </a:r>
            <a:r>
              <a:rPr lang="de-DE" sz="2400" dirty="0" smtClean="0">
                <a:solidFill>
                  <a:schemeClr val="tx2">
                    <a:lumMod val="50000"/>
                  </a:schemeClr>
                </a:solidFill>
              </a:rPr>
              <a:t> hold </a:t>
            </a:r>
            <a:r>
              <a:rPr lang="de-DE" sz="2400" dirty="0" err="1" smtClean="0">
                <a:solidFill>
                  <a:schemeClr val="tx2">
                    <a:lumMod val="50000"/>
                  </a:schemeClr>
                </a:solidFill>
              </a:rPr>
              <a:t>and</a:t>
            </a:r>
            <a:r>
              <a:rPr lang="de-DE" sz="2400" dirty="0" smtClean="0">
                <a:solidFill>
                  <a:schemeClr val="tx2">
                    <a:lumMod val="50000"/>
                  </a:schemeClr>
                </a:solidFill>
              </a:rPr>
              <a:t> </a:t>
            </a:r>
            <a:r>
              <a:rPr lang="de-DE" sz="2400" dirty="0" err="1" smtClean="0">
                <a:solidFill>
                  <a:schemeClr val="tx2">
                    <a:lumMod val="50000"/>
                  </a:schemeClr>
                </a:solidFill>
              </a:rPr>
              <a:t>cargo</a:t>
            </a:r>
            <a:r>
              <a:rPr lang="de-DE" sz="2400" dirty="0" smtClean="0">
                <a:solidFill>
                  <a:schemeClr val="tx2">
                    <a:lumMod val="50000"/>
                  </a:schemeClr>
                </a:solidFill>
              </a:rPr>
              <a:t> </a:t>
            </a:r>
            <a:r>
              <a:rPr lang="de-DE" sz="2400" dirty="0" err="1" smtClean="0">
                <a:solidFill>
                  <a:schemeClr val="tx2">
                    <a:lumMod val="50000"/>
                  </a:schemeClr>
                </a:solidFill>
              </a:rPr>
              <a:t>doors</a:t>
            </a:r>
            <a:r>
              <a:rPr lang="de-DE" sz="2400" dirty="0" smtClean="0">
                <a:solidFill>
                  <a:schemeClr val="tx2">
                    <a:lumMod val="50000"/>
                  </a:schemeClr>
                </a:solidFill>
              </a:rPr>
              <a:t> </a:t>
            </a:r>
            <a:r>
              <a:rPr lang="de-DE" sz="2400" dirty="0" err="1" smtClean="0">
                <a:solidFill>
                  <a:schemeClr val="tx2">
                    <a:lumMod val="50000"/>
                  </a:schemeClr>
                </a:solidFill>
              </a:rPr>
              <a:t>are</a:t>
            </a:r>
            <a:r>
              <a:rPr lang="de-DE" sz="2400" dirty="0" smtClean="0">
                <a:solidFill>
                  <a:schemeClr val="tx2">
                    <a:lumMod val="50000"/>
                  </a:schemeClr>
                </a:solidFill>
              </a:rPr>
              <a:t> open), </a:t>
            </a:r>
            <a:r>
              <a:rPr lang="de-DE" sz="2400" dirty="0" err="1" smtClean="0">
                <a:solidFill>
                  <a:schemeClr val="tx2">
                    <a:lumMod val="50000"/>
                  </a:schemeClr>
                </a:solidFill>
              </a:rPr>
              <a:t>with</a:t>
            </a:r>
            <a:r>
              <a:rPr lang="de-DE" sz="2400" dirty="0" smtClean="0">
                <a:solidFill>
                  <a:schemeClr val="tx2">
                    <a:lumMod val="50000"/>
                  </a:schemeClr>
                </a:solidFill>
              </a:rPr>
              <a:t> </a:t>
            </a:r>
            <a:r>
              <a:rPr lang="de-DE" sz="2400" dirty="0" err="1" smtClean="0">
                <a:solidFill>
                  <a:schemeClr val="tx2">
                    <a:lumMod val="50000"/>
                  </a:schemeClr>
                </a:solidFill>
              </a:rPr>
              <a:t>placards</a:t>
            </a:r>
            <a:r>
              <a:rPr lang="de-DE" sz="2400" dirty="0" smtClean="0">
                <a:solidFill>
                  <a:schemeClr val="tx2">
                    <a:lumMod val="50000"/>
                  </a:schemeClr>
                </a:solidFill>
              </a:rPr>
              <a:t>, </a:t>
            </a:r>
            <a:r>
              <a:rPr lang="de-DE" sz="2400" dirty="0" err="1" smtClean="0">
                <a:solidFill>
                  <a:schemeClr val="tx2">
                    <a:lumMod val="50000"/>
                  </a:schemeClr>
                </a:solidFill>
              </a:rPr>
              <a:t>training</a:t>
            </a:r>
            <a:r>
              <a:rPr lang="de-DE" sz="2400" dirty="0" smtClean="0">
                <a:solidFill>
                  <a:schemeClr val="tx2">
                    <a:lumMod val="50000"/>
                  </a:schemeClr>
                </a:solidFill>
              </a:rPr>
              <a:t>…?</a:t>
            </a:r>
          </a:p>
          <a:p>
            <a:pPr indent="-180000" eaLnBrk="1" hangingPunct="1">
              <a:buFont typeface="Arial" pitchFamily="34" charset="0"/>
              <a:buChar char="•"/>
              <a:defRPr/>
            </a:pPr>
            <a:endParaRPr lang="en-US" sz="2400" dirty="0" smtClean="0">
              <a:solidFill>
                <a:schemeClr val="tx2">
                  <a:lumMod val="50000"/>
                </a:schemeClr>
              </a:solidFill>
            </a:endParaRPr>
          </a:p>
          <a:p>
            <a:pPr marL="0" indent="0" eaLnBrk="1" hangingPunct="1">
              <a:buFont typeface="Arial" pitchFamily="34" charset="0"/>
              <a:buNone/>
              <a:defRPr/>
            </a:pPr>
            <a:endParaRPr lang="en-US" dirty="0" smtClean="0">
              <a:solidFill>
                <a:schemeClr val="tx2">
                  <a:lumMod val="50000"/>
                </a:schemeClr>
              </a:solidFill>
            </a:endParaRPr>
          </a:p>
          <a:p>
            <a:pPr marL="0" indent="0" eaLnBrk="1" hangingPunct="1">
              <a:buFont typeface="Arial" pitchFamily="34" charset="0"/>
              <a:buNone/>
              <a:defRPr/>
            </a:pPr>
            <a:endParaRPr lang="en-US" dirty="0">
              <a:solidFill>
                <a:schemeClr val="tx2">
                  <a:lumMod val="50000"/>
                </a:schemeClr>
              </a:solidFill>
            </a:endParaRPr>
          </a:p>
        </p:txBody>
      </p:sp>
      <p:sp>
        <p:nvSpPr>
          <p:cNvPr id="17412"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7414" name="Foliennummernplatzhalt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31684055-BFE8-400C-B729-671C25C4093B}" type="slidenum">
              <a:rPr altLang="en-US" sz="800" smtClean="0">
                <a:solidFill>
                  <a:schemeClr val="bg1"/>
                </a:solidFill>
              </a:rPr>
              <a:pPr eaLnBrk="1" hangingPunct="1"/>
              <a:t>12</a:t>
            </a:fld>
            <a:endParaRPr lang="en-US" altLang="en-US" sz="800" smtClean="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err="1" smtClean="0">
                <a:solidFill>
                  <a:schemeClr val="tx2">
                    <a:lumMod val="75000"/>
                  </a:schemeClr>
                </a:solidFill>
              </a:rPr>
              <a:t>Finally</a:t>
            </a:r>
            <a:endParaRPr lang="en-US" dirty="0">
              <a:solidFill>
                <a:schemeClr val="tx2">
                  <a:lumMod val="75000"/>
                </a:schemeClr>
              </a:solidFill>
            </a:endParaRPr>
          </a:p>
        </p:txBody>
      </p:sp>
      <p:sp>
        <p:nvSpPr>
          <p:cNvPr id="3" name="Inhaltsplatzhalter 2"/>
          <p:cNvSpPr>
            <a:spLocks noGrp="1"/>
          </p:cNvSpPr>
          <p:nvPr>
            <p:ph idx="1"/>
          </p:nvPr>
        </p:nvSpPr>
        <p:spPr>
          <a:xfrm>
            <a:off x="585788" y="2401888"/>
            <a:ext cx="8072437" cy="2032000"/>
          </a:xfrm>
        </p:spPr>
        <p:txBody>
          <a:bodyPr/>
          <a:lstStyle/>
          <a:p>
            <a:pPr marL="0" indent="0" eaLnBrk="1" hangingPunct="1">
              <a:buFont typeface="Arial" pitchFamily="34" charset="0"/>
              <a:buNone/>
              <a:defRPr/>
            </a:pPr>
            <a:r>
              <a:rPr lang="de-DE" sz="4000" dirty="0" smtClean="0">
                <a:solidFill>
                  <a:schemeClr val="tx2">
                    <a:lumMod val="50000"/>
                  </a:schemeClr>
                </a:solidFill>
              </a:rPr>
              <a:t>.....</a:t>
            </a:r>
            <a:r>
              <a:rPr lang="de-DE" sz="4000" dirty="0" err="1" smtClean="0">
                <a:solidFill>
                  <a:schemeClr val="tx2">
                    <a:lumMod val="50000"/>
                  </a:schemeClr>
                </a:solidFill>
              </a:rPr>
              <a:t>and</a:t>
            </a:r>
            <a:r>
              <a:rPr lang="de-DE" sz="4000" dirty="0" smtClean="0">
                <a:solidFill>
                  <a:schemeClr val="tx2">
                    <a:lumMod val="50000"/>
                  </a:schemeClr>
                </a:solidFill>
              </a:rPr>
              <a:t> </a:t>
            </a:r>
            <a:r>
              <a:rPr lang="de-DE" sz="4000" dirty="0" err="1" smtClean="0">
                <a:solidFill>
                  <a:schemeClr val="tx2">
                    <a:lumMod val="50000"/>
                  </a:schemeClr>
                </a:solidFill>
              </a:rPr>
              <a:t>now</a:t>
            </a:r>
            <a:r>
              <a:rPr lang="de-DE" sz="4000" dirty="0" smtClean="0">
                <a:solidFill>
                  <a:schemeClr val="tx2">
                    <a:lumMod val="50000"/>
                  </a:schemeClr>
                </a:solidFill>
              </a:rPr>
              <a:t> – </a:t>
            </a:r>
            <a:r>
              <a:rPr lang="de-DE" sz="4000" dirty="0" err="1" smtClean="0">
                <a:solidFill>
                  <a:schemeClr val="tx2">
                    <a:lumMod val="50000"/>
                  </a:schemeClr>
                </a:solidFill>
              </a:rPr>
              <a:t>please</a:t>
            </a:r>
            <a:r>
              <a:rPr lang="de-DE" sz="4000" dirty="0" smtClean="0">
                <a:solidFill>
                  <a:schemeClr val="tx2">
                    <a:lumMod val="50000"/>
                  </a:schemeClr>
                </a:solidFill>
              </a:rPr>
              <a:t> </a:t>
            </a:r>
            <a:r>
              <a:rPr lang="de-DE" sz="4000" dirty="0" err="1" smtClean="0">
                <a:solidFill>
                  <a:schemeClr val="tx2">
                    <a:lumMod val="50000"/>
                  </a:schemeClr>
                </a:solidFill>
              </a:rPr>
              <a:t>throw</a:t>
            </a:r>
            <a:r>
              <a:rPr lang="de-DE" sz="4000" dirty="0" smtClean="0">
                <a:solidFill>
                  <a:schemeClr val="tx2">
                    <a:lumMod val="50000"/>
                  </a:schemeClr>
                </a:solidFill>
              </a:rPr>
              <a:t> in </a:t>
            </a:r>
            <a:r>
              <a:rPr lang="de-DE" sz="4000" dirty="0" err="1" smtClean="0">
                <a:solidFill>
                  <a:schemeClr val="tx2">
                    <a:lumMod val="50000"/>
                  </a:schemeClr>
                </a:solidFill>
              </a:rPr>
              <a:t>your</a:t>
            </a:r>
            <a:r>
              <a:rPr lang="de-DE" sz="4000" dirty="0">
                <a:solidFill>
                  <a:schemeClr val="tx2">
                    <a:lumMod val="50000"/>
                  </a:schemeClr>
                </a:solidFill>
              </a:rPr>
              <a:t> </a:t>
            </a:r>
            <a:r>
              <a:rPr lang="de-DE" sz="4000" dirty="0" err="1" smtClean="0">
                <a:solidFill>
                  <a:schemeClr val="tx2">
                    <a:lumMod val="50000"/>
                  </a:schemeClr>
                </a:solidFill>
              </a:rPr>
              <a:t>thoughts</a:t>
            </a:r>
            <a:r>
              <a:rPr lang="de-DE" sz="4000" dirty="0" smtClean="0">
                <a:solidFill>
                  <a:schemeClr val="tx2">
                    <a:lumMod val="50000"/>
                  </a:schemeClr>
                </a:solidFill>
              </a:rPr>
              <a:t>, </a:t>
            </a:r>
            <a:r>
              <a:rPr lang="de-DE" sz="4000" dirty="0" err="1" smtClean="0">
                <a:solidFill>
                  <a:schemeClr val="tx2">
                    <a:lumMod val="50000"/>
                  </a:schemeClr>
                </a:solidFill>
              </a:rPr>
              <a:t>perceptions</a:t>
            </a:r>
            <a:r>
              <a:rPr lang="de-DE" sz="4000" dirty="0" smtClean="0">
                <a:solidFill>
                  <a:schemeClr val="tx2">
                    <a:lumMod val="50000"/>
                  </a:schemeClr>
                </a:solidFill>
              </a:rPr>
              <a:t>, </a:t>
            </a:r>
            <a:r>
              <a:rPr lang="de-DE" sz="4000" dirty="0" err="1" smtClean="0">
                <a:solidFill>
                  <a:schemeClr val="tx2">
                    <a:lumMod val="50000"/>
                  </a:schemeClr>
                </a:solidFill>
              </a:rPr>
              <a:t>comments</a:t>
            </a:r>
            <a:r>
              <a:rPr lang="de-DE" sz="4000" dirty="0" smtClean="0">
                <a:solidFill>
                  <a:schemeClr val="tx2">
                    <a:lumMod val="50000"/>
                  </a:schemeClr>
                </a:solidFill>
              </a:rPr>
              <a:t>..…</a:t>
            </a:r>
            <a:endParaRPr lang="en-US" sz="4000" dirty="0">
              <a:solidFill>
                <a:schemeClr val="tx2">
                  <a:lumMod val="50000"/>
                </a:schemeClr>
              </a:solidFill>
            </a:endParaRPr>
          </a:p>
        </p:txBody>
      </p:sp>
      <p:sp>
        <p:nvSpPr>
          <p:cNvPr id="18436"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8438"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57FD010A-ECBB-43CC-88B2-1B331B18A3F4}" type="slidenum">
              <a:rPr altLang="en-US" sz="800" smtClean="0">
                <a:solidFill>
                  <a:schemeClr val="bg1"/>
                </a:solidFill>
              </a:rPr>
              <a:pPr eaLnBrk="1" hangingPunct="1"/>
              <a:t>13</a:t>
            </a:fld>
            <a:endParaRPr lang="en-US" altLang="en-US" sz="800" smtClean="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16387" name="Footer Placehold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7" name="Text Box 18"/>
          <p:cNvSpPr txBox="1">
            <a:spLocks noChangeArrowheads="1"/>
          </p:cNvSpPr>
          <p:nvPr/>
        </p:nvSpPr>
        <p:spPr bwMode="auto">
          <a:xfrm>
            <a:off x="261938" y="320675"/>
            <a:ext cx="8620125" cy="528638"/>
          </a:xfrm>
          <a:prstGeom prst="rect">
            <a:avLst/>
          </a:prstGeom>
          <a:noFill/>
          <a:ln w="9525">
            <a:noFill/>
            <a:miter lim="800000"/>
            <a:headEnd/>
            <a:tailEnd/>
          </a:ln>
        </p:spPr>
        <p:txBody>
          <a:bodyPr lIns="0" rIns="0"/>
          <a:lstStyle/>
          <a:p>
            <a:pPr>
              <a:spcBef>
                <a:spcPct val="50000"/>
              </a:spcBef>
              <a:defRPr/>
            </a:pPr>
            <a:r>
              <a:rPr lang="en-GB" sz="600" spc="-10" noProof="1">
                <a:solidFill>
                  <a:srgbClr val="7F8CA1"/>
                </a:solidFill>
                <a:cs typeface="Times New Roman" pitchFamily="18" charset="0"/>
              </a:rPr>
              <a:t>© Airbus Operations GmbH. All rights reserved. Confidential and proprietary document. This document and all information contained herein is the sole property of Airbus Operations GmbH. No intellectual property rights are granted by the delivery of this document or the disclosure of its content. This document shall not be reproduced or disclosed to a third party without the express written consent of Airbus Operations GmbH. This document and its content shall not be used for any purpose other than that for which it is supplied. The statements made herein do not constitute an offer. They are based on the mentioned assumptions and are expressed in good faith. Where the supporting grounds for these statements are not shown, Airbus Operations GmbH will be pleased to explain the basis thereof.</a:t>
            </a:r>
            <a:r>
              <a:rPr lang="en-GB" sz="600" noProof="1">
                <a:solidFill>
                  <a:srgbClr val="7F8CA1"/>
                </a:solidFill>
                <a:cs typeface="Times New Roman" pitchFamily="18" charset="0"/>
              </a:rPr>
              <a:t> AIRBUS, its logo, A300, A310, A318, A319, A320, A321, A330, A340, A350, A380, A400M are registered trademarks.</a:t>
            </a:r>
          </a:p>
        </p:txBody>
      </p:sp>
      <p:sp>
        <p:nvSpPr>
          <p:cNvPr id="19461"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F102FA32-176E-42E7-AC84-A9F4314CD4FC}" type="slidenum">
              <a:rPr altLang="en-US" sz="800" smtClean="0">
                <a:solidFill>
                  <a:schemeClr val="bg1"/>
                </a:solidFill>
              </a:rPr>
              <a:pPr eaLnBrk="1" hangingPunct="1"/>
              <a:t>14</a:t>
            </a:fld>
            <a:endParaRPr lang="en-US" altLang="en-US" sz="800" smtClean="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bwMode="auto">
          <a:xfrm>
            <a:off x="457200" y="1968500"/>
            <a:ext cx="8459788" cy="973138"/>
          </a:xfrm>
          <a:prstGeom prst="round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7171" name="Abgerundetes Rechteck 10"/>
          <p:cNvSpPr>
            <a:spLocks noChangeArrowheads="1"/>
          </p:cNvSpPr>
          <p:nvPr/>
        </p:nvSpPr>
        <p:spPr bwMode="auto">
          <a:xfrm>
            <a:off x="457200" y="4189413"/>
            <a:ext cx="8459788" cy="973137"/>
          </a:xfrm>
          <a:prstGeom prst="roundRect">
            <a:avLst>
              <a:gd name="adj" fmla="val 16667"/>
            </a:avLst>
          </a:prstGeom>
          <a:solidFill>
            <a:srgbClr val="92D050"/>
          </a:solidFill>
          <a:ln w="9525" algn="ctr">
            <a:solidFill>
              <a:schemeClr val="tx1"/>
            </a:solidFill>
            <a:round/>
            <a:headEnd/>
            <a:tailEnd/>
          </a:ln>
        </p:spPr>
        <p:txBody>
          <a:bodyPr lIns="90000" tIns="46800" rIns="90000" bIns="46800"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lnSpc>
                <a:spcPct val="80000"/>
              </a:lnSpc>
              <a:spcBef>
                <a:spcPct val="50000"/>
              </a:spcBef>
            </a:pPr>
            <a:endParaRPr lang="de-DE" altLang="en-US"/>
          </a:p>
        </p:txBody>
      </p:sp>
      <p:sp>
        <p:nvSpPr>
          <p:cNvPr id="8" name="Abgerundetes Rechteck 7"/>
          <p:cNvSpPr/>
          <p:nvPr/>
        </p:nvSpPr>
        <p:spPr bwMode="auto">
          <a:xfrm>
            <a:off x="473075" y="3071813"/>
            <a:ext cx="8459788" cy="971550"/>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2" name="Titel 1"/>
          <p:cNvSpPr>
            <a:spLocks noGrp="1"/>
          </p:cNvSpPr>
          <p:nvPr>
            <p:ph type="title"/>
          </p:nvPr>
        </p:nvSpPr>
        <p:spPr/>
        <p:txBody>
          <a:bodyPr/>
          <a:lstStyle/>
          <a:p>
            <a:pPr eaLnBrk="1" hangingPunct="1">
              <a:defRPr/>
            </a:pPr>
            <a:r>
              <a:rPr lang="de-DE" dirty="0" smtClean="0">
                <a:solidFill>
                  <a:schemeClr val="tx2">
                    <a:lumMod val="75000"/>
                  </a:schemeClr>
                </a:solidFill>
              </a:rPr>
              <a:t>Motivation</a:t>
            </a:r>
            <a:endParaRPr lang="de-DE" dirty="0">
              <a:solidFill>
                <a:schemeClr val="tx2">
                  <a:lumMod val="75000"/>
                </a:schemeClr>
              </a:solidFill>
            </a:endParaRPr>
          </a:p>
        </p:txBody>
      </p:sp>
      <p:sp>
        <p:nvSpPr>
          <p:cNvPr id="7174"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3" name="Abgerundetes Rechteck 12"/>
          <p:cNvSpPr/>
          <p:nvPr/>
        </p:nvSpPr>
        <p:spPr bwMode="auto">
          <a:xfrm rot="16200000">
            <a:off x="-653256" y="2135981"/>
            <a:ext cx="4129088" cy="1908175"/>
          </a:xfrm>
          <a:prstGeom prst="roundRect">
            <a:avLst>
              <a:gd name="adj" fmla="val 9230"/>
            </a:avLst>
          </a:prstGeom>
          <a:no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5" name="Abgerundetes Rechteck 14"/>
          <p:cNvSpPr/>
          <p:nvPr/>
        </p:nvSpPr>
        <p:spPr bwMode="auto">
          <a:xfrm rot="16200000">
            <a:off x="5805488" y="2016125"/>
            <a:ext cx="4106862" cy="2160588"/>
          </a:xfrm>
          <a:prstGeom prst="roundRect">
            <a:avLst>
              <a:gd name="adj" fmla="val 5861"/>
            </a:avLst>
          </a:prstGeom>
          <a:solidFill>
            <a:schemeClr val="bg1">
              <a:alpha val="10000"/>
            </a:schemeClr>
          </a:solid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6" name="Abgerundetes Rechteck 15"/>
          <p:cNvSpPr/>
          <p:nvPr/>
        </p:nvSpPr>
        <p:spPr bwMode="auto">
          <a:xfrm>
            <a:off x="457200" y="5359400"/>
            <a:ext cx="8482013" cy="836613"/>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7179" name="Textfeld 16"/>
          <p:cNvSpPr txBox="1">
            <a:spLocks noChangeArrowheads="1"/>
          </p:cNvSpPr>
          <p:nvPr/>
        </p:nvSpPr>
        <p:spPr bwMode="auto">
          <a:xfrm>
            <a:off x="473075" y="5481638"/>
            <a:ext cx="8488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de-DE" altLang="en-US" sz="2000" b="1">
                <a:solidFill>
                  <a:schemeClr val="bg1"/>
                </a:solidFill>
              </a:rPr>
              <a:t>HFCs/Ketone  no option due to overpressure phenomenon</a:t>
            </a:r>
            <a:br>
              <a:rPr lang="de-DE" altLang="en-US" sz="2000" b="1">
                <a:solidFill>
                  <a:schemeClr val="bg1"/>
                </a:solidFill>
              </a:rPr>
            </a:br>
            <a:r>
              <a:rPr lang="de-DE" altLang="en-US" sz="2000" b="1">
                <a:solidFill>
                  <a:schemeClr val="bg1"/>
                </a:solidFill>
              </a:rPr>
              <a:t>observed during MPS exploding aerosol can test</a:t>
            </a:r>
          </a:p>
        </p:txBody>
      </p:sp>
      <p:grpSp>
        <p:nvGrpSpPr>
          <p:cNvPr id="7180" name="Gruppieren 17"/>
          <p:cNvGrpSpPr>
            <a:grpSpLocks/>
          </p:cNvGrpSpPr>
          <p:nvPr/>
        </p:nvGrpSpPr>
        <p:grpSpPr bwMode="auto">
          <a:xfrm>
            <a:off x="2801938" y="2044700"/>
            <a:ext cx="1582737" cy="850900"/>
            <a:chOff x="2133283" y="1104617"/>
            <a:chExt cx="1584000" cy="851155"/>
          </a:xfrm>
        </p:grpSpPr>
        <p:sp>
          <p:nvSpPr>
            <p:cNvPr id="31" name="Abgerundetes Rechteck 30"/>
            <p:cNvSpPr/>
            <p:nvPr/>
          </p:nvSpPr>
          <p:spPr>
            <a:xfrm>
              <a:off x="2133283" y="1115733"/>
              <a:ext cx="1584000" cy="792399"/>
            </a:xfrm>
            <a:prstGeom prst="roundRect">
              <a:avLst>
                <a:gd name="adj" fmla="val 10000"/>
              </a:avLst>
            </a:prstGeom>
            <a:solidFill>
              <a:srgbClr val="FF0000">
                <a:alpha val="3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Abgerundetes Rechteck 4"/>
            <p:cNvSpPr/>
            <p:nvPr/>
          </p:nvSpPr>
          <p:spPr>
            <a:xfrm>
              <a:off x="2160292" y="1104617"/>
              <a:ext cx="1515684" cy="851155"/>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CFCs/</a:t>
              </a:r>
              <a:br>
                <a:rPr lang="de-DE" sz="2000" dirty="0"/>
              </a:br>
              <a:r>
                <a:rPr lang="de-DE" sz="2000" dirty="0"/>
                <a:t>Halons</a:t>
              </a:r>
            </a:p>
          </p:txBody>
        </p:sp>
      </p:grpSp>
      <p:grpSp>
        <p:nvGrpSpPr>
          <p:cNvPr id="7181" name="Gruppieren 19"/>
          <p:cNvGrpSpPr>
            <a:grpSpLocks/>
          </p:cNvGrpSpPr>
          <p:nvPr/>
        </p:nvGrpSpPr>
        <p:grpSpPr bwMode="auto">
          <a:xfrm>
            <a:off x="2806700" y="3486150"/>
            <a:ext cx="1582738" cy="1573213"/>
            <a:chOff x="3871601" y="2651942"/>
            <a:chExt cx="2033887" cy="1573215"/>
          </a:xfrm>
        </p:grpSpPr>
        <p:sp>
          <p:nvSpPr>
            <p:cNvPr id="27" name="Abgerundetes Rechteck 26"/>
            <p:cNvSpPr/>
            <p:nvPr/>
          </p:nvSpPr>
          <p:spPr>
            <a:xfrm>
              <a:off x="3871601" y="2651942"/>
              <a:ext cx="2033887" cy="157321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bgerundetes Rechteck 8"/>
            <p:cNvSpPr/>
            <p:nvPr/>
          </p:nvSpPr>
          <p:spPr>
            <a:xfrm>
              <a:off x="3918522" y="2697980"/>
              <a:ext cx="1940045" cy="148113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Inert</a:t>
              </a:r>
              <a:br>
                <a:rPr lang="de-DE" sz="2000" dirty="0"/>
              </a:br>
              <a:r>
                <a:rPr lang="de-DE" sz="2000" dirty="0"/>
                <a:t> Gases &amp; CO</a:t>
              </a:r>
              <a:r>
                <a:rPr lang="de-DE" sz="2000" baseline="-25000" dirty="0"/>
                <a:t>2</a:t>
              </a:r>
            </a:p>
          </p:txBody>
        </p:sp>
      </p:grpSp>
      <p:grpSp>
        <p:nvGrpSpPr>
          <p:cNvPr id="7182" name="Gruppieren 20"/>
          <p:cNvGrpSpPr>
            <a:grpSpLocks/>
          </p:cNvGrpSpPr>
          <p:nvPr/>
        </p:nvGrpSpPr>
        <p:grpSpPr bwMode="auto">
          <a:xfrm>
            <a:off x="7054850" y="2032000"/>
            <a:ext cx="1584325" cy="846138"/>
            <a:chOff x="6285004" y="1123083"/>
            <a:chExt cx="2037866" cy="987831"/>
          </a:xfrm>
        </p:grpSpPr>
        <p:sp>
          <p:nvSpPr>
            <p:cNvPr id="25" name="Abgerundetes Rechteck 24"/>
            <p:cNvSpPr/>
            <p:nvPr/>
          </p:nvSpPr>
          <p:spPr>
            <a:xfrm>
              <a:off x="6285004" y="1123083"/>
              <a:ext cx="2037866" cy="98783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bgerundetes Rechteck 10"/>
            <p:cNvSpPr/>
            <p:nvPr/>
          </p:nvSpPr>
          <p:spPr>
            <a:xfrm>
              <a:off x="6313591" y="1152736"/>
              <a:ext cx="1980691" cy="928524"/>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Aerosols</a:t>
              </a:r>
            </a:p>
          </p:txBody>
        </p:sp>
      </p:grpSp>
      <p:grpSp>
        <p:nvGrpSpPr>
          <p:cNvPr id="7183" name="Gruppieren 21"/>
          <p:cNvGrpSpPr>
            <a:grpSpLocks/>
          </p:cNvGrpSpPr>
          <p:nvPr/>
        </p:nvGrpSpPr>
        <p:grpSpPr bwMode="auto">
          <a:xfrm>
            <a:off x="7054850" y="3182938"/>
            <a:ext cx="1584325" cy="1331912"/>
            <a:chOff x="6286993" y="2505593"/>
            <a:chExt cx="2033887" cy="1719564"/>
          </a:xfrm>
        </p:grpSpPr>
        <p:sp>
          <p:nvSpPr>
            <p:cNvPr id="23" name="Abgerundetes Rechteck 22"/>
            <p:cNvSpPr/>
            <p:nvPr/>
          </p:nvSpPr>
          <p:spPr>
            <a:xfrm>
              <a:off x="6286993" y="2505593"/>
              <a:ext cx="2033887" cy="171956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bgerundetes Rechteck 12"/>
            <p:cNvSpPr/>
            <p:nvPr/>
          </p:nvSpPr>
          <p:spPr>
            <a:xfrm>
              <a:off x="6337943" y="2556831"/>
              <a:ext cx="1931989" cy="1617088"/>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err="1"/>
                <a:t>Water</a:t>
              </a:r>
              <a:endParaRPr lang="de-DE" sz="2000" dirty="0"/>
            </a:p>
          </p:txBody>
        </p:sp>
      </p:grpSp>
      <p:sp>
        <p:nvSpPr>
          <p:cNvPr id="41" name="Abgerundetes Rechteck 4"/>
          <p:cNvSpPr/>
          <p:nvPr/>
        </p:nvSpPr>
        <p:spPr>
          <a:xfrm>
            <a:off x="534988" y="2124075"/>
            <a:ext cx="1752600" cy="69056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a:t>Inhibition</a:t>
            </a:r>
          </a:p>
        </p:txBody>
      </p:sp>
      <p:sp>
        <p:nvSpPr>
          <p:cNvPr id="44" name="Abgerundetes Rechteck 6"/>
          <p:cNvSpPr/>
          <p:nvPr/>
        </p:nvSpPr>
        <p:spPr>
          <a:xfrm>
            <a:off x="573088" y="3171825"/>
            <a:ext cx="1549400" cy="77152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t>Cooling</a:t>
            </a:r>
            <a:endParaRPr lang="de-DE" sz="1800" b="1" dirty="0"/>
          </a:p>
        </p:txBody>
      </p:sp>
      <p:sp>
        <p:nvSpPr>
          <p:cNvPr id="47" name="Abgerundetes Rechteck 8"/>
          <p:cNvSpPr/>
          <p:nvPr/>
        </p:nvSpPr>
        <p:spPr>
          <a:xfrm>
            <a:off x="561975" y="4217988"/>
            <a:ext cx="1697038" cy="896937"/>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t>Suffocation</a:t>
            </a:r>
            <a:endParaRPr lang="de-DE" sz="1800" b="1" dirty="0"/>
          </a:p>
        </p:txBody>
      </p:sp>
      <p:grpSp>
        <p:nvGrpSpPr>
          <p:cNvPr id="7187" name="Gruppieren 48"/>
          <p:cNvGrpSpPr>
            <a:grpSpLocks/>
          </p:cNvGrpSpPr>
          <p:nvPr/>
        </p:nvGrpSpPr>
        <p:grpSpPr bwMode="auto">
          <a:xfrm>
            <a:off x="2886075" y="1141413"/>
            <a:ext cx="3071813" cy="423862"/>
            <a:chOff x="2516411" y="1924"/>
            <a:chExt cx="3071513" cy="850284"/>
          </a:xfrm>
        </p:grpSpPr>
        <p:sp>
          <p:nvSpPr>
            <p:cNvPr id="53" name="Abgerundetes Rechteck 52"/>
            <p:cNvSpPr/>
            <p:nvPr/>
          </p:nvSpPr>
          <p:spPr>
            <a:xfrm>
              <a:off x="2516411" y="1924"/>
              <a:ext cx="3071513" cy="850284"/>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4" name="Abgerundetes Rechteck 6"/>
            <p:cNvSpPr/>
            <p:nvPr/>
          </p:nvSpPr>
          <p:spPr>
            <a:xfrm>
              <a:off x="2541809" y="27401"/>
              <a:ext cx="3020718" cy="799331"/>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solidFill>
                    <a:schemeClr val="accent1">
                      <a:lumMod val="50000"/>
                    </a:schemeClr>
                  </a:solidFill>
                </a:rPr>
                <a:t>Gaseous</a:t>
              </a:r>
              <a:r>
                <a:rPr lang="de-DE" sz="1800" b="1" dirty="0">
                  <a:solidFill>
                    <a:schemeClr val="accent1">
                      <a:lumMod val="50000"/>
                    </a:schemeClr>
                  </a:solidFill>
                </a:rPr>
                <a:t> </a:t>
              </a:r>
              <a:r>
                <a:rPr lang="de-DE" sz="1800" b="1" dirty="0" err="1">
                  <a:solidFill>
                    <a:schemeClr val="accent1">
                      <a:lumMod val="50000"/>
                    </a:schemeClr>
                  </a:solidFill>
                </a:rPr>
                <a:t>Agents</a:t>
              </a:r>
              <a:endParaRPr lang="de-DE" sz="1800" b="1" dirty="0">
                <a:solidFill>
                  <a:schemeClr val="accent1">
                    <a:lumMod val="50000"/>
                  </a:schemeClr>
                </a:solidFill>
              </a:endParaRPr>
            </a:p>
          </p:txBody>
        </p:sp>
      </p:grpSp>
      <p:grpSp>
        <p:nvGrpSpPr>
          <p:cNvPr id="7188" name="Gruppieren 56"/>
          <p:cNvGrpSpPr>
            <a:grpSpLocks/>
          </p:cNvGrpSpPr>
          <p:nvPr/>
        </p:nvGrpSpPr>
        <p:grpSpPr bwMode="auto">
          <a:xfrm>
            <a:off x="574675" y="1119188"/>
            <a:ext cx="1668463" cy="735012"/>
            <a:chOff x="76053" y="403606"/>
            <a:chExt cx="1667849" cy="735160"/>
          </a:xfrm>
        </p:grpSpPr>
        <p:sp>
          <p:nvSpPr>
            <p:cNvPr id="58" name="Abgerundetes Rechteck 57"/>
            <p:cNvSpPr/>
            <p:nvPr/>
          </p:nvSpPr>
          <p:spPr>
            <a:xfrm>
              <a:off x="76053" y="403606"/>
              <a:ext cx="1667849" cy="735160"/>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9" name="Abgerundetes Rechteck 4"/>
            <p:cNvSpPr/>
            <p:nvPr/>
          </p:nvSpPr>
          <p:spPr>
            <a:xfrm>
              <a:off x="98270" y="425835"/>
              <a:ext cx="1623415" cy="69070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b="1" dirty="0" err="1">
                  <a:solidFill>
                    <a:schemeClr val="accent1">
                      <a:lumMod val="50000"/>
                    </a:schemeClr>
                  </a:solidFill>
                </a:rPr>
                <a:t>Fire</a:t>
              </a:r>
              <a:r>
                <a:rPr lang="de-DE" b="1" dirty="0">
                  <a:solidFill>
                    <a:schemeClr val="accent1">
                      <a:lumMod val="50000"/>
                    </a:schemeClr>
                  </a:solidFill>
                </a:rPr>
                <a:t> Suppression </a:t>
              </a:r>
              <a:r>
                <a:rPr lang="de-DE" b="1" dirty="0" err="1">
                  <a:solidFill>
                    <a:schemeClr val="accent1">
                      <a:lumMod val="50000"/>
                    </a:schemeClr>
                  </a:solidFill>
                </a:rPr>
                <a:t>Mechanism</a:t>
              </a:r>
              <a:endParaRPr lang="de-DE" b="1" dirty="0">
                <a:solidFill>
                  <a:schemeClr val="accent1">
                    <a:lumMod val="50000"/>
                  </a:schemeClr>
                </a:solidFill>
              </a:endParaRPr>
            </a:p>
          </p:txBody>
        </p:sp>
      </p:grpSp>
      <p:grpSp>
        <p:nvGrpSpPr>
          <p:cNvPr id="7189" name="Gruppieren 59"/>
          <p:cNvGrpSpPr>
            <a:grpSpLocks/>
          </p:cNvGrpSpPr>
          <p:nvPr/>
        </p:nvGrpSpPr>
        <p:grpSpPr bwMode="auto">
          <a:xfrm>
            <a:off x="6826250" y="1108075"/>
            <a:ext cx="2039938" cy="854075"/>
            <a:chOff x="6284008" y="1924"/>
            <a:chExt cx="2039858" cy="1047153"/>
          </a:xfrm>
        </p:grpSpPr>
        <p:sp>
          <p:nvSpPr>
            <p:cNvPr id="61" name="Abgerundetes Rechteck 60"/>
            <p:cNvSpPr/>
            <p:nvPr/>
          </p:nvSpPr>
          <p:spPr>
            <a:xfrm>
              <a:off x="6284008" y="1924"/>
              <a:ext cx="2039858" cy="1047153"/>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2" name="Abgerundetes Rechteck 8"/>
            <p:cNvSpPr/>
            <p:nvPr/>
          </p:nvSpPr>
          <p:spPr>
            <a:xfrm>
              <a:off x="6314170" y="33066"/>
              <a:ext cx="1979534" cy="98486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1800" b="1" dirty="0">
                  <a:solidFill>
                    <a:schemeClr val="accent1">
                      <a:lumMod val="50000"/>
                    </a:schemeClr>
                  </a:solidFill>
                </a:rPr>
                <a:t>Non-</a:t>
              </a:r>
              <a:r>
                <a:rPr lang="de-DE" sz="1800" b="1" dirty="0" err="1">
                  <a:solidFill>
                    <a:schemeClr val="accent1">
                      <a:lumMod val="50000"/>
                    </a:schemeClr>
                  </a:solidFill>
                </a:rPr>
                <a:t>gaseous</a:t>
              </a:r>
              <a:r>
                <a:rPr lang="de-DE" sz="1800" b="1" dirty="0">
                  <a:solidFill>
                    <a:schemeClr val="accent1">
                      <a:lumMod val="50000"/>
                    </a:schemeClr>
                  </a:solidFill>
                </a:rPr>
                <a:t> </a:t>
              </a:r>
              <a:r>
                <a:rPr lang="de-DE" sz="1800" b="1" dirty="0" err="1">
                  <a:solidFill>
                    <a:schemeClr val="accent1">
                      <a:lumMod val="50000"/>
                    </a:schemeClr>
                  </a:solidFill>
                </a:rPr>
                <a:t>Agents</a:t>
              </a:r>
              <a:endParaRPr lang="de-DE" sz="1800" b="1" dirty="0">
                <a:solidFill>
                  <a:schemeClr val="accent1">
                    <a:lumMod val="50000"/>
                  </a:schemeClr>
                </a:solidFill>
              </a:endParaRPr>
            </a:p>
          </p:txBody>
        </p:sp>
      </p:grpSp>
      <p:grpSp>
        <p:nvGrpSpPr>
          <p:cNvPr id="7190" name="Gruppieren 63"/>
          <p:cNvGrpSpPr>
            <a:grpSpLocks/>
          </p:cNvGrpSpPr>
          <p:nvPr/>
        </p:nvGrpSpPr>
        <p:grpSpPr bwMode="auto">
          <a:xfrm>
            <a:off x="4778375" y="2311400"/>
            <a:ext cx="1582738" cy="1500188"/>
            <a:chOff x="4181088" y="1412249"/>
            <a:chExt cx="1881419" cy="1297885"/>
          </a:xfrm>
        </p:grpSpPr>
        <p:sp>
          <p:nvSpPr>
            <p:cNvPr id="65" name="Abgerundetes Rechteck 64"/>
            <p:cNvSpPr/>
            <p:nvPr/>
          </p:nvSpPr>
          <p:spPr>
            <a:xfrm>
              <a:off x="4181088" y="1412249"/>
              <a:ext cx="1881419" cy="1297885"/>
            </a:xfrm>
            <a:prstGeom prst="roundRect">
              <a:avLst>
                <a:gd name="adj" fmla="val 100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Abgerundetes Rechteck 4"/>
            <p:cNvSpPr/>
            <p:nvPr/>
          </p:nvSpPr>
          <p:spPr>
            <a:xfrm>
              <a:off x="4218830" y="1450705"/>
              <a:ext cx="1805936" cy="1220973"/>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algn="ctr" defTabSz="844550">
                <a:lnSpc>
                  <a:spcPct val="90000"/>
                </a:lnSpc>
                <a:spcAft>
                  <a:spcPct val="35000"/>
                </a:spcAft>
                <a:defRPr/>
              </a:pPr>
              <a:r>
                <a:rPr lang="de-DE" sz="2000" dirty="0"/>
                <a:t>HFCs /</a:t>
              </a:r>
              <a:br>
                <a:rPr lang="de-DE" sz="2000" dirty="0"/>
              </a:br>
              <a:r>
                <a:rPr lang="de-DE" sz="2000" dirty="0"/>
                <a:t>Ketone</a:t>
              </a:r>
            </a:p>
          </p:txBody>
        </p:sp>
      </p:grpSp>
      <p:cxnSp>
        <p:nvCxnSpPr>
          <p:cNvPr id="7191" name="Gerade Verbindung 5"/>
          <p:cNvCxnSpPr>
            <a:cxnSpLocks noChangeShapeType="1"/>
          </p:cNvCxnSpPr>
          <p:nvPr/>
        </p:nvCxnSpPr>
        <p:spPr bwMode="auto">
          <a:xfrm flipH="1">
            <a:off x="2900363" y="2095500"/>
            <a:ext cx="1435100" cy="690563"/>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7192" name="Gerade Verbindung 49"/>
          <p:cNvCxnSpPr>
            <a:cxnSpLocks noChangeShapeType="1"/>
          </p:cNvCxnSpPr>
          <p:nvPr/>
        </p:nvCxnSpPr>
        <p:spPr bwMode="auto">
          <a:xfrm flipH="1">
            <a:off x="4884738" y="2441575"/>
            <a:ext cx="1433512" cy="1239838"/>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sp>
        <p:nvSpPr>
          <p:cNvPr id="63" name="Abgerundetes Rechteck 62"/>
          <p:cNvSpPr/>
          <p:nvPr/>
        </p:nvSpPr>
        <p:spPr bwMode="auto">
          <a:xfrm rot="16200000">
            <a:off x="2509838" y="1009650"/>
            <a:ext cx="4122737" cy="4176713"/>
          </a:xfrm>
          <a:prstGeom prst="roundRect">
            <a:avLst>
              <a:gd name="adj" fmla="val 5861"/>
            </a:avLst>
          </a:prstGeom>
          <a:solidFill>
            <a:schemeClr val="bg1">
              <a:alpha val="10000"/>
            </a:schemeClr>
          </a:solid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7194" name="Foliennummernplatzhalt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CB35FA5B-B225-42E3-A1A3-8F2B5A58CEA2}" type="slidenum">
              <a:rPr altLang="en-US" sz="800" smtClean="0">
                <a:solidFill>
                  <a:schemeClr val="bg1"/>
                </a:solidFill>
              </a:rPr>
              <a:pPr eaLnBrk="1" hangingPunct="1"/>
              <a:t>2</a:t>
            </a:fld>
            <a:endParaRPr lang="en-US" altLang="en-US" sz="800" smtClean="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bwMode="auto">
          <a:xfrm>
            <a:off x="457200" y="1968500"/>
            <a:ext cx="8459788" cy="973138"/>
          </a:xfrm>
          <a:prstGeom prst="round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8195" name="Abgerundetes Rechteck 10"/>
          <p:cNvSpPr>
            <a:spLocks noChangeArrowheads="1"/>
          </p:cNvSpPr>
          <p:nvPr/>
        </p:nvSpPr>
        <p:spPr bwMode="auto">
          <a:xfrm>
            <a:off x="457200" y="4189413"/>
            <a:ext cx="8459788" cy="973137"/>
          </a:xfrm>
          <a:prstGeom prst="roundRect">
            <a:avLst>
              <a:gd name="adj" fmla="val 16667"/>
            </a:avLst>
          </a:prstGeom>
          <a:solidFill>
            <a:srgbClr val="92D050"/>
          </a:solidFill>
          <a:ln w="9525" algn="ctr">
            <a:solidFill>
              <a:schemeClr val="tx1"/>
            </a:solidFill>
            <a:round/>
            <a:headEnd/>
            <a:tailEnd/>
          </a:ln>
        </p:spPr>
        <p:txBody>
          <a:bodyPr lIns="90000" tIns="46800" rIns="90000" bIns="46800"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lnSpc>
                <a:spcPct val="80000"/>
              </a:lnSpc>
              <a:spcBef>
                <a:spcPct val="50000"/>
              </a:spcBef>
            </a:pPr>
            <a:endParaRPr lang="de-DE" altLang="en-US"/>
          </a:p>
        </p:txBody>
      </p:sp>
      <p:sp>
        <p:nvSpPr>
          <p:cNvPr id="8" name="Abgerundetes Rechteck 7"/>
          <p:cNvSpPr/>
          <p:nvPr/>
        </p:nvSpPr>
        <p:spPr bwMode="auto">
          <a:xfrm>
            <a:off x="473075" y="3071813"/>
            <a:ext cx="8459788" cy="971550"/>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2" name="Titel 1"/>
          <p:cNvSpPr>
            <a:spLocks noGrp="1"/>
          </p:cNvSpPr>
          <p:nvPr>
            <p:ph type="title"/>
          </p:nvPr>
        </p:nvSpPr>
        <p:spPr/>
        <p:txBody>
          <a:bodyPr/>
          <a:lstStyle/>
          <a:p>
            <a:pPr eaLnBrk="1" hangingPunct="1">
              <a:defRPr/>
            </a:pPr>
            <a:r>
              <a:rPr lang="de-DE" dirty="0" smtClean="0">
                <a:solidFill>
                  <a:schemeClr val="tx2">
                    <a:lumMod val="75000"/>
                  </a:schemeClr>
                </a:solidFill>
              </a:rPr>
              <a:t>Motivation</a:t>
            </a:r>
            <a:endParaRPr lang="de-DE" dirty="0">
              <a:solidFill>
                <a:schemeClr val="tx2">
                  <a:lumMod val="75000"/>
                </a:schemeClr>
              </a:solidFill>
            </a:endParaRPr>
          </a:p>
        </p:txBody>
      </p:sp>
      <p:sp>
        <p:nvSpPr>
          <p:cNvPr id="8198"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3" name="Abgerundetes Rechteck 12"/>
          <p:cNvSpPr/>
          <p:nvPr/>
        </p:nvSpPr>
        <p:spPr bwMode="auto">
          <a:xfrm rot="16200000">
            <a:off x="-653256" y="2135981"/>
            <a:ext cx="4129088" cy="1908175"/>
          </a:xfrm>
          <a:prstGeom prst="roundRect">
            <a:avLst>
              <a:gd name="adj" fmla="val 9230"/>
            </a:avLst>
          </a:prstGeom>
          <a:no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5" name="Abgerundetes Rechteck 14"/>
          <p:cNvSpPr/>
          <p:nvPr/>
        </p:nvSpPr>
        <p:spPr bwMode="auto">
          <a:xfrm rot="16200000">
            <a:off x="5805488" y="2016125"/>
            <a:ext cx="4106862" cy="2160588"/>
          </a:xfrm>
          <a:prstGeom prst="roundRect">
            <a:avLst>
              <a:gd name="adj" fmla="val 5861"/>
            </a:avLst>
          </a:prstGeom>
          <a:solidFill>
            <a:schemeClr val="bg1">
              <a:alpha val="10000"/>
            </a:schemeClr>
          </a:solid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grpSp>
        <p:nvGrpSpPr>
          <p:cNvPr id="8202" name="Gruppieren 19"/>
          <p:cNvGrpSpPr>
            <a:grpSpLocks/>
          </p:cNvGrpSpPr>
          <p:nvPr/>
        </p:nvGrpSpPr>
        <p:grpSpPr bwMode="auto">
          <a:xfrm>
            <a:off x="2806700" y="3486150"/>
            <a:ext cx="1582738" cy="1573213"/>
            <a:chOff x="3871601" y="2651942"/>
            <a:chExt cx="2033887" cy="1573215"/>
          </a:xfrm>
        </p:grpSpPr>
        <p:sp>
          <p:nvSpPr>
            <p:cNvPr id="27" name="Abgerundetes Rechteck 26"/>
            <p:cNvSpPr/>
            <p:nvPr/>
          </p:nvSpPr>
          <p:spPr>
            <a:xfrm>
              <a:off x="3871601" y="2651942"/>
              <a:ext cx="2033887" cy="157321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bgerundetes Rechteck 8"/>
            <p:cNvSpPr/>
            <p:nvPr/>
          </p:nvSpPr>
          <p:spPr>
            <a:xfrm>
              <a:off x="3918522" y="2697980"/>
              <a:ext cx="1940045" cy="148113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Inert</a:t>
              </a:r>
              <a:br>
                <a:rPr lang="de-DE" sz="2000" dirty="0"/>
              </a:br>
              <a:r>
                <a:rPr lang="de-DE" sz="2000" dirty="0"/>
                <a:t> Gases &amp; </a:t>
              </a:r>
              <a:r>
                <a:rPr lang="de-DE" sz="2800" b="1" dirty="0"/>
                <a:t>CO</a:t>
              </a:r>
              <a:r>
                <a:rPr lang="de-DE" sz="2800" b="1" baseline="-25000" dirty="0"/>
                <a:t>2</a:t>
              </a:r>
            </a:p>
          </p:txBody>
        </p:sp>
      </p:grpSp>
      <p:grpSp>
        <p:nvGrpSpPr>
          <p:cNvPr id="8203" name="Gruppieren 20"/>
          <p:cNvGrpSpPr>
            <a:grpSpLocks/>
          </p:cNvGrpSpPr>
          <p:nvPr/>
        </p:nvGrpSpPr>
        <p:grpSpPr bwMode="auto">
          <a:xfrm>
            <a:off x="7054850" y="2032000"/>
            <a:ext cx="1584325" cy="846138"/>
            <a:chOff x="6285004" y="1123083"/>
            <a:chExt cx="2037866" cy="987831"/>
          </a:xfrm>
        </p:grpSpPr>
        <p:sp>
          <p:nvSpPr>
            <p:cNvPr id="25" name="Abgerundetes Rechteck 24"/>
            <p:cNvSpPr/>
            <p:nvPr/>
          </p:nvSpPr>
          <p:spPr>
            <a:xfrm>
              <a:off x="6285004" y="1123083"/>
              <a:ext cx="2037866" cy="98783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bgerundetes Rechteck 10"/>
            <p:cNvSpPr/>
            <p:nvPr/>
          </p:nvSpPr>
          <p:spPr>
            <a:xfrm>
              <a:off x="6313591" y="1152736"/>
              <a:ext cx="1980691" cy="928524"/>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Aerosols</a:t>
              </a:r>
            </a:p>
          </p:txBody>
        </p:sp>
      </p:grpSp>
      <p:grpSp>
        <p:nvGrpSpPr>
          <p:cNvPr id="8204" name="Gruppieren 21"/>
          <p:cNvGrpSpPr>
            <a:grpSpLocks/>
          </p:cNvGrpSpPr>
          <p:nvPr/>
        </p:nvGrpSpPr>
        <p:grpSpPr bwMode="auto">
          <a:xfrm>
            <a:off x="7054850" y="3182938"/>
            <a:ext cx="1584325" cy="1331912"/>
            <a:chOff x="6286993" y="2505593"/>
            <a:chExt cx="2033887" cy="1719564"/>
          </a:xfrm>
        </p:grpSpPr>
        <p:sp>
          <p:nvSpPr>
            <p:cNvPr id="23" name="Abgerundetes Rechteck 22"/>
            <p:cNvSpPr/>
            <p:nvPr/>
          </p:nvSpPr>
          <p:spPr>
            <a:xfrm>
              <a:off x="6286993" y="2505593"/>
              <a:ext cx="2033887" cy="171956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bgerundetes Rechteck 12"/>
            <p:cNvSpPr/>
            <p:nvPr/>
          </p:nvSpPr>
          <p:spPr>
            <a:xfrm>
              <a:off x="6337943" y="2556831"/>
              <a:ext cx="1931989" cy="1617088"/>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err="1"/>
                <a:t>Water</a:t>
              </a:r>
              <a:endParaRPr lang="de-DE" sz="2000" dirty="0"/>
            </a:p>
          </p:txBody>
        </p:sp>
      </p:grpSp>
      <p:sp>
        <p:nvSpPr>
          <p:cNvPr id="41" name="Abgerundetes Rechteck 4"/>
          <p:cNvSpPr/>
          <p:nvPr/>
        </p:nvSpPr>
        <p:spPr>
          <a:xfrm>
            <a:off x="534988" y="2124075"/>
            <a:ext cx="1752600" cy="69056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a:t>Inhibition</a:t>
            </a:r>
          </a:p>
        </p:txBody>
      </p:sp>
      <p:sp>
        <p:nvSpPr>
          <p:cNvPr id="44" name="Abgerundetes Rechteck 6"/>
          <p:cNvSpPr/>
          <p:nvPr/>
        </p:nvSpPr>
        <p:spPr>
          <a:xfrm>
            <a:off x="573088" y="3171825"/>
            <a:ext cx="1549400" cy="77152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t>Cooling</a:t>
            </a:r>
            <a:endParaRPr lang="de-DE" sz="1800" b="1" dirty="0"/>
          </a:p>
        </p:txBody>
      </p:sp>
      <p:sp>
        <p:nvSpPr>
          <p:cNvPr id="47" name="Abgerundetes Rechteck 8"/>
          <p:cNvSpPr/>
          <p:nvPr/>
        </p:nvSpPr>
        <p:spPr>
          <a:xfrm>
            <a:off x="561975" y="4217988"/>
            <a:ext cx="1697038" cy="896937"/>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t>Suffocation</a:t>
            </a:r>
            <a:endParaRPr lang="de-DE" sz="1800" b="1" dirty="0"/>
          </a:p>
        </p:txBody>
      </p:sp>
      <p:grpSp>
        <p:nvGrpSpPr>
          <p:cNvPr id="8208" name="Gruppieren 48"/>
          <p:cNvGrpSpPr>
            <a:grpSpLocks/>
          </p:cNvGrpSpPr>
          <p:nvPr/>
        </p:nvGrpSpPr>
        <p:grpSpPr bwMode="auto">
          <a:xfrm>
            <a:off x="2886075" y="1141413"/>
            <a:ext cx="3071813" cy="423862"/>
            <a:chOff x="2516411" y="1924"/>
            <a:chExt cx="3071513" cy="850284"/>
          </a:xfrm>
        </p:grpSpPr>
        <p:sp>
          <p:nvSpPr>
            <p:cNvPr id="53" name="Abgerundetes Rechteck 52"/>
            <p:cNvSpPr/>
            <p:nvPr/>
          </p:nvSpPr>
          <p:spPr>
            <a:xfrm>
              <a:off x="2516411" y="1924"/>
              <a:ext cx="3071513" cy="850284"/>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4" name="Abgerundetes Rechteck 6"/>
            <p:cNvSpPr/>
            <p:nvPr/>
          </p:nvSpPr>
          <p:spPr>
            <a:xfrm>
              <a:off x="2541809" y="27401"/>
              <a:ext cx="3020718" cy="799331"/>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de-DE" sz="1800" b="1" dirty="0" err="1">
                  <a:solidFill>
                    <a:schemeClr val="accent1">
                      <a:lumMod val="50000"/>
                    </a:schemeClr>
                  </a:solidFill>
                </a:rPr>
                <a:t>Gaseous</a:t>
              </a:r>
              <a:r>
                <a:rPr lang="de-DE" sz="1800" b="1" dirty="0">
                  <a:solidFill>
                    <a:schemeClr val="accent1">
                      <a:lumMod val="50000"/>
                    </a:schemeClr>
                  </a:solidFill>
                </a:rPr>
                <a:t> </a:t>
              </a:r>
              <a:r>
                <a:rPr lang="de-DE" sz="1800" b="1" dirty="0" err="1">
                  <a:solidFill>
                    <a:schemeClr val="accent1">
                      <a:lumMod val="50000"/>
                    </a:schemeClr>
                  </a:solidFill>
                </a:rPr>
                <a:t>Agents</a:t>
              </a:r>
              <a:endParaRPr lang="de-DE" sz="1800" b="1" dirty="0">
                <a:solidFill>
                  <a:schemeClr val="accent1">
                    <a:lumMod val="50000"/>
                  </a:schemeClr>
                </a:solidFill>
              </a:endParaRPr>
            </a:p>
          </p:txBody>
        </p:sp>
      </p:grpSp>
      <p:grpSp>
        <p:nvGrpSpPr>
          <p:cNvPr id="8209" name="Gruppieren 56"/>
          <p:cNvGrpSpPr>
            <a:grpSpLocks/>
          </p:cNvGrpSpPr>
          <p:nvPr/>
        </p:nvGrpSpPr>
        <p:grpSpPr bwMode="auto">
          <a:xfrm>
            <a:off x="574675" y="1119188"/>
            <a:ext cx="1668463" cy="735012"/>
            <a:chOff x="76053" y="403606"/>
            <a:chExt cx="1667849" cy="735160"/>
          </a:xfrm>
        </p:grpSpPr>
        <p:sp>
          <p:nvSpPr>
            <p:cNvPr id="58" name="Abgerundetes Rechteck 57"/>
            <p:cNvSpPr/>
            <p:nvPr/>
          </p:nvSpPr>
          <p:spPr>
            <a:xfrm>
              <a:off x="76053" y="403606"/>
              <a:ext cx="1667849" cy="735160"/>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9" name="Abgerundetes Rechteck 4"/>
            <p:cNvSpPr/>
            <p:nvPr/>
          </p:nvSpPr>
          <p:spPr>
            <a:xfrm>
              <a:off x="98270" y="425835"/>
              <a:ext cx="1623415" cy="690701"/>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b="1" dirty="0" err="1">
                  <a:solidFill>
                    <a:schemeClr val="accent1">
                      <a:lumMod val="50000"/>
                    </a:schemeClr>
                  </a:solidFill>
                </a:rPr>
                <a:t>Fire</a:t>
              </a:r>
              <a:r>
                <a:rPr lang="de-DE" b="1" dirty="0">
                  <a:solidFill>
                    <a:schemeClr val="accent1">
                      <a:lumMod val="50000"/>
                    </a:schemeClr>
                  </a:solidFill>
                </a:rPr>
                <a:t> Suppression </a:t>
              </a:r>
              <a:r>
                <a:rPr lang="de-DE" b="1" dirty="0" err="1">
                  <a:solidFill>
                    <a:schemeClr val="accent1">
                      <a:lumMod val="50000"/>
                    </a:schemeClr>
                  </a:solidFill>
                </a:rPr>
                <a:t>Mechanism</a:t>
              </a:r>
              <a:endParaRPr lang="de-DE" b="1" dirty="0">
                <a:solidFill>
                  <a:schemeClr val="accent1">
                    <a:lumMod val="50000"/>
                  </a:schemeClr>
                </a:solidFill>
              </a:endParaRPr>
            </a:p>
          </p:txBody>
        </p:sp>
      </p:grpSp>
      <p:grpSp>
        <p:nvGrpSpPr>
          <p:cNvPr id="8210" name="Gruppieren 59"/>
          <p:cNvGrpSpPr>
            <a:grpSpLocks/>
          </p:cNvGrpSpPr>
          <p:nvPr/>
        </p:nvGrpSpPr>
        <p:grpSpPr bwMode="auto">
          <a:xfrm>
            <a:off x="6826250" y="1108075"/>
            <a:ext cx="2039938" cy="854075"/>
            <a:chOff x="6284008" y="1924"/>
            <a:chExt cx="2039858" cy="1047153"/>
          </a:xfrm>
        </p:grpSpPr>
        <p:sp>
          <p:nvSpPr>
            <p:cNvPr id="61" name="Abgerundetes Rechteck 60"/>
            <p:cNvSpPr/>
            <p:nvPr/>
          </p:nvSpPr>
          <p:spPr>
            <a:xfrm>
              <a:off x="6284008" y="1924"/>
              <a:ext cx="2039858" cy="1047153"/>
            </a:xfrm>
            <a:prstGeom prst="roundRect">
              <a:avLst>
                <a:gd name="adj" fmla="val 1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2" name="Abgerundetes Rechteck 8"/>
            <p:cNvSpPr/>
            <p:nvPr/>
          </p:nvSpPr>
          <p:spPr>
            <a:xfrm>
              <a:off x="6314170" y="33066"/>
              <a:ext cx="1979534" cy="98486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1800" b="1" dirty="0">
                  <a:solidFill>
                    <a:schemeClr val="accent1">
                      <a:lumMod val="50000"/>
                    </a:schemeClr>
                  </a:solidFill>
                </a:rPr>
                <a:t>Non-</a:t>
              </a:r>
              <a:r>
                <a:rPr lang="de-DE" sz="1800" b="1" dirty="0" err="1">
                  <a:solidFill>
                    <a:schemeClr val="accent1">
                      <a:lumMod val="50000"/>
                    </a:schemeClr>
                  </a:solidFill>
                </a:rPr>
                <a:t>gaseous</a:t>
              </a:r>
              <a:r>
                <a:rPr lang="de-DE" sz="1800" b="1" dirty="0">
                  <a:solidFill>
                    <a:schemeClr val="accent1">
                      <a:lumMod val="50000"/>
                    </a:schemeClr>
                  </a:solidFill>
                </a:rPr>
                <a:t> </a:t>
              </a:r>
              <a:r>
                <a:rPr lang="de-DE" sz="1800" b="1" dirty="0" err="1">
                  <a:solidFill>
                    <a:schemeClr val="accent1">
                      <a:lumMod val="50000"/>
                    </a:schemeClr>
                  </a:solidFill>
                </a:rPr>
                <a:t>Agents</a:t>
              </a:r>
              <a:endParaRPr lang="de-DE" sz="1800" b="1" dirty="0">
                <a:solidFill>
                  <a:schemeClr val="accent1">
                    <a:lumMod val="50000"/>
                  </a:schemeClr>
                </a:solidFill>
              </a:endParaRPr>
            </a:p>
          </p:txBody>
        </p:sp>
      </p:grpSp>
      <p:sp>
        <p:nvSpPr>
          <p:cNvPr id="63" name="Abgerundetes Rechteck 62"/>
          <p:cNvSpPr/>
          <p:nvPr/>
        </p:nvSpPr>
        <p:spPr bwMode="auto">
          <a:xfrm rot="16200000">
            <a:off x="2509838" y="1009650"/>
            <a:ext cx="4122737" cy="4176713"/>
          </a:xfrm>
          <a:prstGeom prst="roundRect">
            <a:avLst>
              <a:gd name="adj" fmla="val 5861"/>
            </a:avLst>
          </a:prstGeom>
          <a:solidFill>
            <a:schemeClr val="bg1">
              <a:alpha val="10000"/>
            </a:schemeClr>
          </a:solidFill>
          <a:ln w="28575" cap="flat" cmpd="sng" algn="ctr">
            <a:solidFill>
              <a:schemeClr val="accent1">
                <a:lumMod val="50000"/>
              </a:schemeClr>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8212" name="Foliennummernplatzhalt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7534200C-DFC1-4686-AE07-388682C808FB}" type="slidenum">
              <a:rPr altLang="en-US" sz="800" smtClean="0">
                <a:solidFill>
                  <a:schemeClr val="bg1"/>
                </a:solidFill>
              </a:rPr>
              <a:pPr eaLnBrk="1" hangingPunct="1"/>
              <a:t>3</a:t>
            </a:fld>
            <a:endParaRPr lang="en-US" altLang="en-US" sz="800" smtClean="0">
              <a:solidFill>
                <a:schemeClr val="bg1"/>
              </a:solidFill>
            </a:endParaRPr>
          </a:p>
        </p:txBody>
      </p:sp>
      <p:grpSp>
        <p:nvGrpSpPr>
          <p:cNvPr id="43" name="Gruppieren 20"/>
          <p:cNvGrpSpPr>
            <a:grpSpLocks/>
          </p:cNvGrpSpPr>
          <p:nvPr/>
        </p:nvGrpSpPr>
        <p:grpSpPr bwMode="auto">
          <a:xfrm>
            <a:off x="5663092" y="2252507"/>
            <a:ext cx="1584325" cy="846138"/>
            <a:chOff x="6285004" y="1123083"/>
            <a:chExt cx="2037866" cy="987831"/>
          </a:xfrm>
          <a:solidFill>
            <a:srgbClr val="FFC000"/>
          </a:solidFill>
        </p:grpSpPr>
        <p:sp>
          <p:nvSpPr>
            <p:cNvPr id="45" name="Abgerundetes Rechteck 44"/>
            <p:cNvSpPr/>
            <p:nvPr/>
          </p:nvSpPr>
          <p:spPr>
            <a:xfrm>
              <a:off x="6285004" y="1123083"/>
              <a:ext cx="2037866" cy="98783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Abgerundetes Rechteck 10"/>
            <p:cNvSpPr/>
            <p:nvPr/>
          </p:nvSpPr>
          <p:spPr>
            <a:xfrm>
              <a:off x="6313591" y="1152736"/>
              <a:ext cx="1980691" cy="928524"/>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err="1"/>
                <a:t>Corrosion</a:t>
              </a:r>
              <a:r>
                <a:rPr lang="de-DE" sz="2000" dirty="0"/>
                <a:t> &amp; </a:t>
              </a:r>
              <a:r>
                <a:rPr lang="de-DE" sz="2000" dirty="0" err="1"/>
                <a:t>Certification</a:t>
              </a:r>
              <a:endParaRPr lang="de-DE" sz="2000" dirty="0"/>
            </a:p>
          </p:txBody>
        </p:sp>
      </p:grpSp>
      <p:grpSp>
        <p:nvGrpSpPr>
          <p:cNvPr id="51" name="Gruppieren 21"/>
          <p:cNvGrpSpPr>
            <a:grpSpLocks/>
          </p:cNvGrpSpPr>
          <p:nvPr/>
        </p:nvGrpSpPr>
        <p:grpSpPr bwMode="auto">
          <a:xfrm>
            <a:off x="5668163" y="3486150"/>
            <a:ext cx="1584325" cy="1332000"/>
            <a:chOff x="6286993" y="2505593"/>
            <a:chExt cx="2033887" cy="1719564"/>
          </a:xfrm>
          <a:solidFill>
            <a:srgbClr val="FFC000"/>
          </a:solidFill>
        </p:grpSpPr>
        <p:sp>
          <p:nvSpPr>
            <p:cNvPr id="52" name="Abgerundetes Rechteck 51"/>
            <p:cNvSpPr/>
            <p:nvPr/>
          </p:nvSpPr>
          <p:spPr>
            <a:xfrm>
              <a:off x="6286993" y="2505593"/>
              <a:ext cx="2033887" cy="1719564"/>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Abgerundetes Rechteck 12"/>
            <p:cNvSpPr/>
            <p:nvPr/>
          </p:nvSpPr>
          <p:spPr>
            <a:xfrm>
              <a:off x="6337943" y="2556355"/>
              <a:ext cx="1931989" cy="161804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de-DE" sz="2000" dirty="0"/>
                <a:t>Operation (</a:t>
              </a:r>
              <a:r>
                <a:rPr lang="de-DE" sz="2000" dirty="0" err="1"/>
                <a:t>Freezing</a:t>
              </a:r>
              <a:r>
                <a:rPr lang="de-DE" sz="2000" dirty="0"/>
                <a:t>) &amp; </a:t>
              </a:r>
              <a:r>
                <a:rPr lang="de-DE" sz="2000" dirty="0" err="1"/>
                <a:t>Certification</a:t>
              </a:r>
              <a:endParaRPr lang="de-DE" sz="2000" dirty="0"/>
            </a:p>
          </p:txBody>
        </p:sp>
      </p:grpSp>
      <p:sp>
        <p:nvSpPr>
          <p:cNvPr id="39" name="Abgerundetes Rechteck 38"/>
          <p:cNvSpPr/>
          <p:nvPr/>
        </p:nvSpPr>
        <p:spPr bwMode="auto">
          <a:xfrm>
            <a:off x="457200" y="5359400"/>
            <a:ext cx="8482013" cy="836613"/>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8216" name="Textfeld 16"/>
          <p:cNvSpPr txBox="1">
            <a:spLocks noChangeArrowheads="1"/>
          </p:cNvSpPr>
          <p:nvPr/>
        </p:nvSpPr>
        <p:spPr bwMode="auto">
          <a:xfrm>
            <a:off x="473075" y="5481638"/>
            <a:ext cx="849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de-DE" altLang="en-US" sz="2000" b="1">
                <a:solidFill>
                  <a:schemeClr val="bg1"/>
                </a:solidFill>
              </a:rPr>
              <a:t>Many agents have thoroughly been considered</a:t>
            </a:r>
            <a:br>
              <a:rPr lang="de-DE" altLang="en-US" sz="2000" b="1">
                <a:solidFill>
                  <a:schemeClr val="bg1"/>
                </a:solidFill>
              </a:rPr>
            </a:br>
            <a:r>
              <a:rPr lang="de-DE" altLang="en-US" sz="2000" b="1">
                <a:solidFill>
                  <a:schemeClr val="bg1"/>
                </a:solidFill>
              </a:rPr>
              <a:t> in the past except CO</a:t>
            </a:r>
            <a:r>
              <a:rPr lang="de-DE" altLang="en-US" sz="2000" b="1" baseline="-25000">
                <a:solidFill>
                  <a:schemeClr val="bg1"/>
                </a:solidFill>
              </a:rPr>
              <a:t>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Grafik 16"/>
          <p:cNvPicPr>
            <a:picLocks noChangeAspect="1"/>
          </p:cNvPicPr>
          <p:nvPr/>
        </p:nvPicPr>
        <p:blipFill>
          <a:blip r:embed="rId2">
            <a:extLst>
              <a:ext uri="{28A0092B-C50C-407E-A947-70E740481C1C}">
                <a14:useLocalDpi xmlns:a14="http://schemas.microsoft.com/office/drawing/2010/main" val="0"/>
              </a:ext>
            </a:extLst>
          </a:blip>
          <a:srcRect t="2740"/>
          <a:stretch>
            <a:fillRect/>
          </a:stretch>
        </p:blipFill>
        <p:spPr bwMode="auto">
          <a:xfrm>
            <a:off x="0" y="900113"/>
            <a:ext cx="9144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eaLnBrk="1" hangingPunct="1">
              <a:defRPr/>
            </a:pPr>
            <a:r>
              <a:rPr lang="de-DE" dirty="0">
                <a:solidFill>
                  <a:schemeClr val="tx2">
                    <a:lumMod val="75000"/>
                  </a:schemeClr>
                </a:solidFill>
              </a:rPr>
              <a:t>CO</a:t>
            </a:r>
            <a:r>
              <a:rPr lang="de-DE" baseline="-25000" dirty="0">
                <a:solidFill>
                  <a:schemeClr val="tx2">
                    <a:lumMod val="75000"/>
                  </a:schemeClr>
                </a:solidFill>
              </a:rPr>
              <a:t>2</a:t>
            </a:r>
            <a:r>
              <a:rPr lang="de-DE" dirty="0">
                <a:solidFill>
                  <a:schemeClr val="tx2">
                    <a:lumMod val="75000"/>
                  </a:schemeClr>
                </a:solidFill>
              </a:rPr>
              <a:t> Systems in Aviation</a:t>
            </a:r>
            <a:endParaRPr lang="en-US" dirty="0">
              <a:solidFill>
                <a:schemeClr val="tx2">
                  <a:lumMod val="75000"/>
                </a:schemeClr>
              </a:solidFill>
            </a:endParaRPr>
          </a:p>
        </p:txBody>
      </p:sp>
      <p:sp>
        <p:nvSpPr>
          <p:cNvPr id="9220"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9222"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C8684529-D68E-42A8-80BC-9C5258A3F7A0}" type="slidenum">
              <a:rPr altLang="en-US" sz="800" smtClean="0">
                <a:solidFill>
                  <a:schemeClr val="bg1"/>
                </a:solidFill>
              </a:rPr>
              <a:pPr eaLnBrk="1" hangingPunct="1"/>
              <a:t>4</a:t>
            </a:fld>
            <a:endParaRPr lang="en-US" altLang="en-US" sz="800" smtClean="0">
              <a:solidFill>
                <a:schemeClr val="bg1"/>
              </a:solidFill>
            </a:endParaRPr>
          </a:p>
        </p:txBody>
      </p:sp>
      <p:grpSp>
        <p:nvGrpSpPr>
          <p:cNvPr id="3" name="Gruppieren 2"/>
          <p:cNvGrpSpPr>
            <a:grpSpLocks/>
          </p:cNvGrpSpPr>
          <p:nvPr/>
        </p:nvGrpSpPr>
        <p:grpSpPr bwMode="auto">
          <a:xfrm>
            <a:off x="-14288" y="900113"/>
            <a:ext cx="9158288" cy="5378450"/>
            <a:chOff x="-13650" y="899338"/>
            <a:chExt cx="9157649" cy="5378632"/>
          </a:xfrm>
        </p:grpSpPr>
        <p:pic>
          <p:nvPicPr>
            <p:cNvPr id="9233" name="Grafik 6"/>
            <p:cNvPicPr>
              <a:picLocks noChangeAspect="1"/>
            </p:cNvPicPr>
            <p:nvPr/>
          </p:nvPicPr>
          <p:blipFill>
            <a:blip r:embed="rId3">
              <a:extLst>
                <a:ext uri="{28A0092B-C50C-407E-A947-70E740481C1C}">
                  <a14:useLocalDpi xmlns:a14="http://schemas.microsoft.com/office/drawing/2010/main" val="0"/>
                </a:ext>
              </a:extLst>
            </a:blip>
            <a:srcRect l="22812" t="25456" b="-1018"/>
            <a:stretch>
              <a:fillRect/>
            </a:stretch>
          </p:blipFill>
          <p:spPr bwMode="auto">
            <a:xfrm rot="10800000">
              <a:off x="-13650" y="899338"/>
              <a:ext cx="9157649" cy="537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4" name="Gruppieren 17"/>
            <p:cNvGrpSpPr>
              <a:grpSpLocks/>
            </p:cNvGrpSpPr>
            <p:nvPr/>
          </p:nvGrpSpPr>
          <p:grpSpPr bwMode="auto">
            <a:xfrm>
              <a:off x="3712403" y="1571498"/>
              <a:ext cx="5293947" cy="3987961"/>
              <a:chOff x="3540125" y="1984"/>
              <a:chExt cx="2579764" cy="1230312"/>
            </a:xfrm>
          </p:grpSpPr>
          <p:sp>
            <p:nvSpPr>
              <p:cNvPr id="19" name="Abgerundetes Rechteck 18"/>
              <p:cNvSpPr/>
              <p:nvPr/>
            </p:nvSpPr>
            <p:spPr>
              <a:xfrm>
                <a:off x="3539906" y="1791"/>
                <a:ext cx="2526388" cy="123030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Abgerundetes Rechteck 4"/>
              <p:cNvSpPr/>
              <p:nvPr/>
            </p:nvSpPr>
            <p:spPr>
              <a:xfrm>
                <a:off x="3576262" y="38034"/>
                <a:ext cx="2543406" cy="1157818"/>
              </a:xfrm>
              <a:prstGeom prst="rect">
                <a:avLst/>
              </a:prstGeom>
            </p:spPr>
            <p:style>
              <a:lnRef idx="0">
                <a:scrgbClr r="0" g="0" b="0"/>
              </a:lnRef>
              <a:fillRef idx="0">
                <a:scrgbClr r="0" g="0" b="0"/>
              </a:fillRef>
              <a:effectRef idx="0">
                <a:scrgbClr r="0" g="0" b="0"/>
              </a:effectRef>
              <a:fontRef idx="minor">
                <a:schemeClr val="lt1"/>
              </a:fontRef>
            </p:style>
            <p:txBody>
              <a:bodyPr lIns="18415" tIns="18415" rIns="18415" bIns="18415" spcCol="1270" anchor="ctr"/>
              <a:lstStyle/>
              <a:p>
                <a:pPr marL="457200" indent="-457200" defTabSz="1289050">
                  <a:lnSpc>
                    <a:spcPct val="90000"/>
                  </a:lnSpc>
                  <a:spcAft>
                    <a:spcPct val="35000"/>
                  </a:spcAft>
                  <a:buFont typeface="Arial" panose="020B0604020202020204" pitchFamily="34" charset="0"/>
                  <a:buChar char="•"/>
                  <a:defRPr/>
                </a:pPr>
                <a:r>
                  <a:rPr lang="de-DE" sz="2400" dirty="0"/>
                  <a:t>CO</a:t>
                </a:r>
                <a:r>
                  <a:rPr lang="de-DE" sz="2400" baseline="-25000" dirty="0"/>
                  <a:t>2</a:t>
                </a:r>
                <a:r>
                  <a:rPr lang="de-DE" sz="2400" dirty="0"/>
                  <a:t>/N</a:t>
                </a:r>
                <a:r>
                  <a:rPr lang="de-DE" sz="2400" baseline="-25000" dirty="0"/>
                  <a:t>2</a:t>
                </a:r>
                <a:r>
                  <a:rPr lang="de-DE" sz="2400" dirty="0"/>
                  <a:t> </a:t>
                </a:r>
                <a:r>
                  <a:rPr lang="de-DE" sz="2400" dirty="0" err="1"/>
                  <a:t>systems</a:t>
                </a:r>
                <a:r>
                  <a:rPr lang="de-DE" sz="2400" dirty="0"/>
                  <a:t> </a:t>
                </a:r>
                <a:r>
                  <a:rPr lang="de-DE" sz="2400" dirty="0" err="1"/>
                  <a:t>are</a:t>
                </a:r>
                <a:r>
                  <a:rPr lang="de-DE" sz="2400" dirty="0"/>
                  <a:t> </a:t>
                </a:r>
                <a:r>
                  <a:rPr lang="de-DE" sz="2400" dirty="0" err="1"/>
                  <a:t>operated</a:t>
                </a:r>
                <a:r>
                  <a:rPr lang="de-DE" sz="2400" dirty="0"/>
                  <a:t> </a:t>
                </a:r>
                <a:r>
                  <a:rPr lang="de-DE" sz="2400" dirty="0" err="1"/>
                  <a:t>onboard</a:t>
                </a:r>
                <a:r>
                  <a:rPr lang="de-DE" sz="2400" dirty="0"/>
                  <a:t> </a:t>
                </a:r>
                <a:r>
                  <a:rPr lang="de-DE" sz="2400" dirty="0" err="1"/>
                  <a:t>aircraft</a:t>
                </a:r>
                <a:endParaRPr lang="de-DE" sz="2400" dirty="0"/>
              </a:p>
              <a:p>
                <a:pPr defTabSz="1289050">
                  <a:lnSpc>
                    <a:spcPct val="90000"/>
                  </a:lnSpc>
                  <a:spcAft>
                    <a:spcPct val="35000"/>
                  </a:spcAft>
                  <a:defRPr/>
                </a:pPr>
                <a:endParaRPr lang="de-DE" sz="2400" dirty="0"/>
              </a:p>
              <a:p>
                <a:pPr marL="457200" indent="-457200" defTabSz="1289050">
                  <a:lnSpc>
                    <a:spcPct val="90000"/>
                  </a:lnSpc>
                  <a:spcAft>
                    <a:spcPct val="35000"/>
                  </a:spcAft>
                  <a:buFont typeface="Arial" panose="020B0604020202020204" pitchFamily="34" charset="0"/>
                  <a:buChar char="•"/>
                  <a:defRPr/>
                </a:pPr>
                <a:r>
                  <a:rPr lang="de-DE" sz="2400" dirty="0" err="1"/>
                  <a:t>Regulations</a:t>
                </a:r>
                <a:r>
                  <a:rPr lang="de-DE" sz="2400" dirty="0"/>
                  <a:t>/</a:t>
                </a:r>
                <a:r>
                  <a:rPr lang="de-DE" sz="2400" dirty="0" err="1"/>
                  <a:t>guidelines</a:t>
                </a:r>
                <a:r>
                  <a:rPr lang="de-DE" sz="2400" dirty="0"/>
                  <a:t> </a:t>
                </a:r>
                <a:r>
                  <a:rPr lang="de-DE" sz="2400" dirty="0" err="1"/>
                  <a:t>are</a:t>
                </a:r>
                <a:r>
                  <a:rPr lang="de-DE" sz="2400" dirty="0"/>
                  <a:t> in </a:t>
                </a:r>
                <a:r>
                  <a:rPr lang="de-DE" sz="2400" dirty="0" err="1"/>
                  <a:t>place</a:t>
                </a:r>
                <a:r>
                  <a:rPr lang="de-DE" sz="2400" dirty="0"/>
                  <a:t> </a:t>
                </a:r>
                <a:r>
                  <a:rPr lang="de-DE" sz="2400" dirty="0" err="1"/>
                  <a:t>for</a:t>
                </a:r>
                <a:r>
                  <a:rPr lang="de-DE" sz="2400" dirty="0"/>
                  <a:t> </a:t>
                </a:r>
                <a:r>
                  <a:rPr lang="de-DE" sz="2400" dirty="0" err="1"/>
                  <a:t>handling</a:t>
                </a:r>
                <a:r>
                  <a:rPr lang="de-DE" sz="2400" dirty="0"/>
                  <a:t>, </a:t>
                </a:r>
                <a:r>
                  <a:rPr lang="de-DE" sz="2400" dirty="0" err="1"/>
                  <a:t>manufacturing</a:t>
                </a:r>
                <a:r>
                  <a:rPr lang="de-DE" sz="2400" dirty="0"/>
                  <a:t>, </a:t>
                </a:r>
                <a:r>
                  <a:rPr lang="de-DE" sz="2400" dirty="0" err="1"/>
                  <a:t>shipment</a:t>
                </a:r>
                <a:r>
                  <a:rPr lang="de-DE" sz="2400" dirty="0"/>
                  <a:t>, </a:t>
                </a:r>
                <a:r>
                  <a:rPr lang="de-DE" sz="2400" dirty="0" err="1"/>
                  <a:t>operation</a:t>
                </a:r>
                <a:r>
                  <a:rPr lang="de-DE" sz="2400" dirty="0"/>
                  <a:t>, </a:t>
                </a:r>
                <a:r>
                  <a:rPr lang="de-DE" sz="2400" dirty="0" err="1"/>
                  <a:t>and</a:t>
                </a:r>
                <a:r>
                  <a:rPr lang="de-DE" sz="2400" dirty="0"/>
                  <a:t> </a:t>
                </a:r>
                <a:r>
                  <a:rPr lang="de-DE" sz="2400" dirty="0" err="1"/>
                  <a:t>maintenance</a:t>
                </a:r>
                <a:r>
                  <a:rPr lang="de-DE" sz="2400" dirty="0"/>
                  <a:t> </a:t>
                </a:r>
                <a:r>
                  <a:rPr lang="de-DE" sz="2400" dirty="0" err="1"/>
                  <a:t>of</a:t>
                </a:r>
                <a:r>
                  <a:rPr lang="de-DE" sz="2400" dirty="0"/>
                  <a:t> such </a:t>
                </a:r>
                <a:r>
                  <a:rPr lang="de-DE" sz="2400" dirty="0" err="1"/>
                  <a:t>systems</a:t>
                </a:r>
                <a:endParaRPr lang="de-DE" sz="2400" dirty="0"/>
              </a:p>
            </p:txBody>
          </p:sp>
        </p:grpSp>
        <p:sp>
          <p:nvSpPr>
            <p:cNvPr id="9235" name="Textfeld 20"/>
            <p:cNvSpPr txBox="1">
              <a:spLocks noChangeArrowheads="1"/>
            </p:cNvSpPr>
            <p:nvPr/>
          </p:nvSpPr>
          <p:spPr bwMode="auto">
            <a:xfrm>
              <a:off x="6394095" y="5773162"/>
              <a:ext cx="25248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de-DE" altLang="en-US">
                  <a:solidFill>
                    <a:schemeClr val="bg1"/>
                  </a:solidFill>
                </a:rPr>
                <a:t>© </a:t>
              </a:r>
              <a:r>
                <a:rPr lang="de-DE" altLang="en-US" i="1">
                  <a:solidFill>
                    <a:schemeClr val="bg1"/>
                  </a:solidFill>
                </a:rPr>
                <a:t>AMSAFE BRIDPORT</a:t>
              </a:r>
              <a:endParaRPr lang="en-US" altLang="en-US" i="1">
                <a:solidFill>
                  <a:schemeClr val="bg1"/>
                </a:solidFill>
              </a:endParaRPr>
            </a:p>
          </p:txBody>
        </p:sp>
      </p:grpSp>
      <p:grpSp>
        <p:nvGrpSpPr>
          <p:cNvPr id="9224" name="Gruppieren 7"/>
          <p:cNvGrpSpPr>
            <a:grpSpLocks/>
          </p:cNvGrpSpPr>
          <p:nvPr/>
        </p:nvGrpSpPr>
        <p:grpSpPr bwMode="auto">
          <a:xfrm>
            <a:off x="503238" y="1535113"/>
            <a:ext cx="2460625" cy="1230312"/>
            <a:chOff x="3540125" y="1984"/>
            <a:chExt cx="2460624" cy="1230312"/>
          </a:xfrm>
        </p:grpSpPr>
        <p:sp>
          <p:nvSpPr>
            <p:cNvPr id="9" name="Abgerundetes Rechteck 8"/>
            <p:cNvSpPr/>
            <p:nvPr/>
          </p:nvSpPr>
          <p:spPr>
            <a:xfrm>
              <a:off x="3540125" y="1984"/>
              <a:ext cx="2460624" cy="123031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Abgerundetes Rechteck 4"/>
            <p:cNvSpPr/>
            <p:nvPr/>
          </p:nvSpPr>
          <p:spPr>
            <a:xfrm>
              <a:off x="3576637" y="38496"/>
              <a:ext cx="2387599" cy="1157288"/>
            </a:xfrm>
            <a:prstGeom prst="rect">
              <a:avLst/>
            </a:prstGeom>
          </p:spPr>
          <p:style>
            <a:lnRef idx="0">
              <a:scrgbClr r="0" g="0" b="0"/>
            </a:lnRef>
            <a:fillRef idx="0">
              <a:scrgbClr r="0" g="0" b="0"/>
            </a:fillRef>
            <a:effectRef idx="0">
              <a:scrgbClr r="0" g="0" b="0"/>
            </a:effectRef>
            <a:fontRef idx="minor">
              <a:schemeClr val="lt1"/>
            </a:fontRef>
          </p:style>
          <p:txBody>
            <a:bodyPr lIns="18415" tIns="18415" rIns="18415" bIns="18415" spcCol="1270" anchor="ctr"/>
            <a:lstStyle/>
            <a:p>
              <a:pPr algn="ctr" defTabSz="1289050">
                <a:lnSpc>
                  <a:spcPct val="90000"/>
                </a:lnSpc>
                <a:spcAft>
                  <a:spcPct val="35000"/>
                </a:spcAft>
                <a:defRPr/>
              </a:pPr>
              <a:r>
                <a:rPr lang="de-DE" sz="2900" dirty="0"/>
                <a:t>Design / Engineering</a:t>
              </a:r>
              <a:endParaRPr lang="en-US" sz="2900" dirty="0"/>
            </a:p>
          </p:txBody>
        </p:sp>
      </p:grpSp>
      <p:grpSp>
        <p:nvGrpSpPr>
          <p:cNvPr id="9225" name="Gruppieren 10"/>
          <p:cNvGrpSpPr>
            <a:grpSpLocks/>
          </p:cNvGrpSpPr>
          <p:nvPr/>
        </p:nvGrpSpPr>
        <p:grpSpPr bwMode="auto">
          <a:xfrm>
            <a:off x="503238" y="2949575"/>
            <a:ext cx="2460625" cy="1230313"/>
            <a:chOff x="3540125" y="1416843"/>
            <a:chExt cx="2460624" cy="1230312"/>
          </a:xfrm>
        </p:grpSpPr>
        <p:sp>
          <p:nvSpPr>
            <p:cNvPr id="12" name="Abgerundetes Rechteck 11"/>
            <p:cNvSpPr/>
            <p:nvPr/>
          </p:nvSpPr>
          <p:spPr>
            <a:xfrm>
              <a:off x="3540125" y="1416843"/>
              <a:ext cx="2460624" cy="123031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Abgerundetes Rechteck 6"/>
            <p:cNvSpPr/>
            <p:nvPr/>
          </p:nvSpPr>
          <p:spPr>
            <a:xfrm>
              <a:off x="3576637" y="1453356"/>
              <a:ext cx="2387599" cy="1157286"/>
            </a:xfrm>
            <a:prstGeom prst="rect">
              <a:avLst/>
            </a:prstGeom>
          </p:spPr>
          <p:style>
            <a:lnRef idx="0">
              <a:scrgbClr r="0" g="0" b="0"/>
            </a:lnRef>
            <a:fillRef idx="0">
              <a:scrgbClr r="0" g="0" b="0"/>
            </a:fillRef>
            <a:effectRef idx="0">
              <a:scrgbClr r="0" g="0" b="0"/>
            </a:effectRef>
            <a:fontRef idx="minor">
              <a:schemeClr val="lt1"/>
            </a:fontRef>
          </p:style>
          <p:txBody>
            <a:bodyPr lIns="18415" tIns="18415" rIns="18415" bIns="18415" spcCol="1270" anchor="ctr"/>
            <a:lstStyle/>
            <a:p>
              <a:pPr algn="ctr" defTabSz="1289050">
                <a:lnSpc>
                  <a:spcPct val="90000"/>
                </a:lnSpc>
                <a:spcAft>
                  <a:spcPct val="35000"/>
                </a:spcAft>
                <a:defRPr/>
              </a:pPr>
              <a:r>
                <a:rPr lang="de-DE" sz="2900" dirty="0"/>
                <a:t>Manufacturing / FAL</a:t>
              </a:r>
              <a:endParaRPr lang="en-US" sz="2900" dirty="0"/>
            </a:p>
          </p:txBody>
        </p:sp>
      </p:grpSp>
      <p:grpSp>
        <p:nvGrpSpPr>
          <p:cNvPr id="9226" name="Gruppieren 13"/>
          <p:cNvGrpSpPr>
            <a:grpSpLocks/>
          </p:cNvGrpSpPr>
          <p:nvPr/>
        </p:nvGrpSpPr>
        <p:grpSpPr bwMode="auto">
          <a:xfrm>
            <a:off x="503238" y="4365625"/>
            <a:ext cx="2460625" cy="1230313"/>
            <a:chOff x="3540125" y="2831703"/>
            <a:chExt cx="2460624" cy="1230312"/>
          </a:xfrm>
        </p:grpSpPr>
        <p:sp>
          <p:nvSpPr>
            <p:cNvPr id="15" name="Abgerundetes Rechteck 14"/>
            <p:cNvSpPr/>
            <p:nvPr/>
          </p:nvSpPr>
          <p:spPr>
            <a:xfrm>
              <a:off x="3540125" y="2831703"/>
              <a:ext cx="2460624" cy="123031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Abgerundetes Rechteck 8"/>
            <p:cNvSpPr/>
            <p:nvPr/>
          </p:nvSpPr>
          <p:spPr>
            <a:xfrm>
              <a:off x="3576637" y="2868216"/>
              <a:ext cx="2387599" cy="1157286"/>
            </a:xfrm>
            <a:prstGeom prst="rect">
              <a:avLst/>
            </a:prstGeom>
          </p:spPr>
          <p:style>
            <a:lnRef idx="0">
              <a:scrgbClr r="0" g="0" b="0"/>
            </a:lnRef>
            <a:fillRef idx="0">
              <a:scrgbClr r="0" g="0" b="0"/>
            </a:fillRef>
            <a:effectRef idx="0">
              <a:scrgbClr r="0" g="0" b="0"/>
            </a:effectRef>
            <a:fontRef idx="minor">
              <a:schemeClr val="lt1"/>
            </a:fontRef>
          </p:style>
          <p:txBody>
            <a:bodyPr lIns="18415" tIns="18415" rIns="18415" bIns="18415" spcCol="1270" anchor="ctr"/>
            <a:lstStyle/>
            <a:p>
              <a:pPr algn="ctr" defTabSz="1289050">
                <a:lnSpc>
                  <a:spcPct val="90000"/>
                </a:lnSpc>
                <a:spcAft>
                  <a:spcPct val="35000"/>
                </a:spcAft>
                <a:defRPr/>
              </a:pPr>
              <a:r>
                <a:rPr lang="de-DE" sz="2900" dirty="0" err="1"/>
                <a:t>Operations</a:t>
              </a:r>
              <a:r>
                <a:rPr lang="de-DE" sz="2900" dirty="0"/>
                <a:t> / Maintenance</a:t>
              </a:r>
              <a:endParaRPr lang="en-US" sz="2900"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smtClean="0">
                <a:solidFill>
                  <a:schemeClr val="tx2">
                    <a:lumMod val="75000"/>
                  </a:schemeClr>
                </a:solidFill>
              </a:rPr>
              <a:t>Performance</a:t>
            </a:r>
            <a:endParaRPr lang="en-US" dirty="0">
              <a:solidFill>
                <a:schemeClr val="tx2">
                  <a:lumMod val="75000"/>
                </a:schemeClr>
              </a:solidFill>
            </a:endParaRPr>
          </a:p>
        </p:txBody>
      </p:sp>
      <p:sp>
        <p:nvSpPr>
          <p:cNvPr id="10243"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pic>
        <p:nvPicPr>
          <p:cNvPr id="102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014413"/>
            <a:ext cx="8162925"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6"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C1A5CCB3-8FE4-448B-A241-AC26A404ED11}" type="slidenum">
              <a:rPr altLang="en-US" sz="800" smtClean="0">
                <a:solidFill>
                  <a:schemeClr val="bg1"/>
                </a:solidFill>
              </a:rPr>
              <a:pPr eaLnBrk="1" hangingPunct="1"/>
              <a:t>5</a:t>
            </a:fld>
            <a:endParaRPr lang="en-US" altLang="en-US" sz="800" smtClean="0">
              <a:solidFill>
                <a:schemeClr val="bg1"/>
              </a:solidFill>
            </a:endParaRPr>
          </a:p>
        </p:txBody>
      </p:sp>
      <p:sp>
        <p:nvSpPr>
          <p:cNvPr id="10247" name="Textfeld 2"/>
          <p:cNvSpPr txBox="1">
            <a:spLocks noChangeArrowheads="1"/>
          </p:cNvSpPr>
          <p:nvPr/>
        </p:nvSpPr>
        <p:spPr bwMode="auto">
          <a:xfrm>
            <a:off x="3206750" y="1014413"/>
            <a:ext cx="2962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de-DE" altLang="en-US" b="1"/>
              <a:t>Surface-Burning Fire</a:t>
            </a:r>
            <a:endParaRPr lang="en-US" altLang="en-US"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17"/>
          <p:cNvPicPr>
            <a:picLocks noChangeAspect="1"/>
          </p:cNvPicPr>
          <p:nvPr/>
        </p:nvPicPr>
        <p:blipFill>
          <a:blip r:embed="rId3" cstate="print">
            <a:grayscl/>
            <a:extLst>
              <a:ext uri="{28A0092B-C50C-407E-A947-70E740481C1C}">
                <a14:useLocalDpi xmlns:a14="http://schemas.microsoft.com/office/drawing/2010/main" val="0"/>
              </a:ext>
            </a:extLst>
          </a:blip>
          <a:srcRect t="11214"/>
          <a:stretch>
            <a:fillRect/>
          </a:stretch>
        </p:blipFill>
        <p:spPr bwMode="auto">
          <a:xfrm>
            <a:off x="0" y="900113"/>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2"/>
          <p:cNvSpPr>
            <a:spLocks noGrp="1" noChangeArrowheads="1"/>
          </p:cNvSpPr>
          <p:nvPr>
            <p:ph type="title"/>
          </p:nvPr>
        </p:nvSpPr>
        <p:spPr/>
        <p:txBody>
          <a:bodyPr/>
          <a:lstStyle/>
          <a:p>
            <a:pPr eaLnBrk="1" hangingPunct="1">
              <a:defRPr/>
            </a:pPr>
            <a:r>
              <a:rPr lang="de-DE" dirty="0" smtClean="0">
                <a:solidFill>
                  <a:schemeClr val="tx2">
                    <a:lumMod val="75000"/>
                  </a:schemeClr>
                </a:solidFill>
              </a:rPr>
              <a:t>Value </a:t>
            </a:r>
            <a:r>
              <a:rPr lang="de-DE" dirty="0" err="1" smtClean="0">
                <a:solidFill>
                  <a:schemeClr val="tx2">
                    <a:lumMod val="75000"/>
                  </a:schemeClr>
                </a:solidFill>
              </a:rPr>
              <a:t>and</a:t>
            </a:r>
            <a:r>
              <a:rPr lang="de-DE" dirty="0" smtClean="0">
                <a:solidFill>
                  <a:schemeClr val="tx2">
                    <a:lumMod val="75000"/>
                  </a:schemeClr>
                </a:solidFill>
              </a:rPr>
              <a:t> </a:t>
            </a:r>
            <a:r>
              <a:rPr lang="de-DE" dirty="0" err="1" smtClean="0">
                <a:solidFill>
                  <a:schemeClr val="tx2">
                    <a:lumMod val="75000"/>
                  </a:schemeClr>
                </a:solidFill>
              </a:rPr>
              <a:t>Risks</a:t>
            </a:r>
            <a:r>
              <a:rPr lang="de-DE" dirty="0" smtClean="0">
                <a:solidFill>
                  <a:schemeClr val="tx2">
                    <a:lumMod val="75000"/>
                  </a:schemeClr>
                </a:solidFill>
              </a:rPr>
              <a:t> </a:t>
            </a:r>
            <a:endParaRPr lang="en-US" dirty="0" smtClean="0">
              <a:solidFill>
                <a:schemeClr val="tx2">
                  <a:lumMod val="75000"/>
                </a:schemeClr>
              </a:solidFill>
            </a:endParaRPr>
          </a:p>
        </p:txBody>
      </p:sp>
      <p:sp>
        <p:nvSpPr>
          <p:cNvPr id="11268" name="Date Placehold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rgbClr val="FFFFFF"/>
                </a:solidFill>
              </a:rPr>
              <a:t>October 2014</a:t>
            </a:r>
          </a:p>
        </p:txBody>
      </p:sp>
      <p:sp>
        <p:nvSpPr>
          <p:cNvPr id="4" name="Fußzeilenplatzhalter 3"/>
          <p:cNvSpPr>
            <a:spLocks noGrp="1"/>
          </p:cNvSpPr>
          <p:nvPr>
            <p:ph type="ftr" sz="quarter" idx="11"/>
          </p:nvPr>
        </p:nvSpPr>
        <p:spPr/>
        <p:txBody>
          <a:bodyPr/>
          <a:lstStyle/>
          <a:p>
            <a:pPr>
              <a:defRPr/>
            </a:pPr>
            <a:r>
              <a:rPr lang="de-DE">
                <a:solidFill>
                  <a:srgbClr val="FFFFFF"/>
                </a:solidFill>
              </a:rPr>
              <a:t>IASFPWG_Fall_2014_Carbon_Dioxide_as_Cargo_Hold_FireEx - ECCI2 - Ref. PR1422668 - Issue 1</a:t>
            </a:r>
          </a:p>
        </p:txBody>
      </p:sp>
      <p:sp>
        <p:nvSpPr>
          <p:cNvPr id="11270" name="Foliennummernplatzhalt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2D4B96A2-D30C-45F4-A03B-D7AC93DE3AF5}" type="slidenum">
              <a:rPr altLang="en-US" sz="800" smtClean="0">
                <a:solidFill>
                  <a:schemeClr val="bg1"/>
                </a:solidFill>
              </a:rPr>
              <a:pPr eaLnBrk="1" hangingPunct="1"/>
              <a:t>6</a:t>
            </a:fld>
            <a:endParaRPr lang="en-US" altLang="en-US" sz="800" smtClean="0">
              <a:solidFill>
                <a:schemeClr val="bg1"/>
              </a:solidFill>
            </a:endParaRPr>
          </a:p>
        </p:txBody>
      </p:sp>
      <p:grpSp>
        <p:nvGrpSpPr>
          <p:cNvPr id="11271" name="Gruppieren 8"/>
          <p:cNvGrpSpPr>
            <a:grpSpLocks/>
          </p:cNvGrpSpPr>
          <p:nvPr/>
        </p:nvGrpSpPr>
        <p:grpSpPr bwMode="auto">
          <a:xfrm>
            <a:off x="3684588" y="3825875"/>
            <a:ext cx="1774825" cy="1774825"/>
            <a:chOff x="2694599" y="2798236"/>
            <a:chExt cx="1775874" cy="1775874"/>
          </a:xfrm>
        </p:grpSpPr>
        <p:sp>
          <p:nvSpPr>
            <p:cNvPr id="39" name="Ellipse 38"/>
            <p:cNvSpPr/>
            <p:nvPr/>
          </p:nvSpPr>
          <p:spPr>
            <a:xfrm>
              <a:off x="2694599" y="2798236"/>
              <a:ext cx="1775874" cy="17758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Ellipse 4"/>
            <p:cNvSpPr/>
            <p:nvPr/>
          </p:nvSpPr>
          <p:spPr>
            <a:xfrm>
              <a:off x="2955103" y="3058740"/>
              <a:ext cx="1254866" cy="1254866"/>
            </a:xfrm>
            <a:prstGeom prst="rect">
              <a:avLst/>
            </a:prstGeom>
          </p:spPr>
          <p:style>
            <a:lnRef idx="0">
              <a:scrgbClr r="0" g="0" b="0"/>
            </a:lnRef>
            <a:fillRef idx="0">
              <a:scrgbClr r="0" g="0" b="0"/>
            </a:fillRef>
            <a:effectRef idx="0">
              <a:scrgbClr r="0" g="0" b="0"/>
            </a:effectRef>
            <a:fontRef idx="minor">
              <a:schemeClr val="lt1"/>
            </a:fontRef>
          </p:style>
          <p:txBody>
            <a:bodyPr lIns="31750" tIns="31750" rIns="31750" bIns="31750" spcCol="1270" anchor="ctr"/>
            <a:lstStyle/>
            <a:p>
              <a:pPr algn="ctr" defTabSz="2222500">
                <a:lnSpc>
                  <a:spcPct val="90000"/>
                </a:lnSpc>
                <a:spcAft>
                  <a:spcPct val="35000"/>
                </a:spcAft>
                <a:defRPr/>
              </a:pPr>
              <a:r>
                <a:rPr lang="de-DE" sz="5000" dirty="0"/>
                <a:t>CO</a:t>
              </a:r>
              <a:r>
                <a:rPr lang="de-DE" sz="5000" baseline="-25000" dirty="0"/>
                <a:t>2</a:t>
              </a:r>
              <a:endParaRPr lang="en-US" sz="5000" baseline="-25000" dirty="0"/>
            </a:p>
          </p:txBody>
        </p:sp>
      </p:grpSp>
      <p:sp>
        <p:nvSpPr>
          <p:cNvPr id="10" name="Pfeil nach links 9"/>
          <p:cNvSpPr/>
          <p:nvPr/>
        </p:nvSpPr>
        <p:spPr>
          <a:xfrm rot="10800000">
            <a:off x="1612900" y="4460875"/>
            <a:ext cx="1957388" cy="50482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73" name="Gruppieren 10"/>
          <p:cNvGrpSpPr>
            <a:grpSpLocks/>
          </p:cNvGrpSpPr>
          <p:nvPr/>
        </p:nvGrpSpPr>
        <p:grpSpPr bwMode="auto">
          <a:xfrm>
            <a:off x="992188" y="4216400"/>
            <a:ext cx="1243012" cy="993775"/>
            <a:chOff x="1951" y="3188929"/>
            <a:chExt cx="1243112" cy="994489"/>
          </a:xfrm>
        </p:grpSpPr>
        <p:sp>
          <p:nvSpPr>
            <p:cNvPr id="37" name="Abgerundetes Rechteck 36"/>
            <p:cNvSpPr/>
            <p:nvPr/>
          </p:nvSpPr>
          <p:spPr>
            <a:xfrm>
              <a:off x="1951" y="3188929"/>
              <a:ext cx="1243112" cy="99448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Abgerundetes Rechteck 7"/>
            <p:cNvSpPr/>
            <p:nvPr/>
          </p:nvSpPr>
          <p:spPr>
            <a:xfrm>
              <a:off x="30528" y="3217525"/>
              <a:ext cx="1185957" cy="937298"/>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a:t>Clean / </a:t>
              </a:r>
              <a:br>
                <a:rPr lang="de-DE" sz="1300" dirty="0"/>
              </a:br>
              <a:r>
                <a:rPr lang="de-DE" sz="1300" dirty="0" err="1"/>
                <a:t>Nonconductive</a:t>
              </a:r>
              <a:endParaRPr lang="en-US" sz="1300" dirty="0"/>
            </a:p>
          </p:txBody>
        </p:sp>
      </p:grpSp>
      <p:sp>
        <p:nvSpPr>
          <p:cNvPr id="12" name="Pfeil nach links 11"/>
          <p:cNvSpPr/>
          <p:nvPr/>
        </p:nvSpPr>
        <p:spPr>
          <a:xfrm rot="12600000">
            <a:off x="1878013" y="3470275"/>
            <a:ext cx="1957387" cy="506413"/>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75" name="Gruppieren 12"/>
          <p:cNvGrpSpPr>
            <a:grpSpLocks/>
          </p:cNvGrpSpPr>
          <p:nvPr/>
        </p:nvGrpSpPr>
        <p:grpSpPr bwMode="auto">
          <a:xfrm>
            <a:off x="1387475" y="2736850"/>
            <a:ext cx="1243013" cy="993775"/>
            <a:chOff x="398386" y="1709414"/>
            <a:chExt cx="1243112" cy="994489"/>
          </a:xfrm>
        </p:grpSpPr>
        <p:sp>
          <p:nvSpPr>
            <p:cNvPr id="35" name="Abgerundetes Rechteck 34"/>
            <p:cNvSpPr/>
            <p:nvPr/>
          </p:nvSpPr>
          <p:spPr>
            <a:xfrm>
              <a:off x="398386" y="1709414"/>
              <a:ext cx="1243112" cy="99448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Abgerundetes Rechteck 10"/>
            <p:cNvSpPr/>
            <p:nvPr/>
          </p:nvSpPr>
          <p:spPr>
            <a:xfrm>
              <a:off x="426963" y="1738010"/>
              <a:ext cx="1185957" cy="937298"/>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a:t>SNAP</a:t>
              </a:r>
              <a:endParaRPr lang="en-US" sz="1300" dirty="0"/>
            </a:p>
          </p:txBody>
        </p:sp>
      </p:grpSp>
      <p:sp>
        <p:nvSpPr>
          <p:cNvPr id="14" name="Pfeil nach links 13"/>
          <p:cNvSpPr/>
          <p:nvPr/>
        </p:nvSpPr>
        <p:spPr>
          <a:xfrm rot="14400000">
            <a:off x="2603500" y="2744788"/>
            <a:ext cx="1957388" cy="50641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77" name="Gruppieren 14"/>
          <p:cNvGrpSpPr>
            <a:grpSpLocks/>
          </p:cNvGrpSpPr>
          <p:nvPr/>
        </p:nvGrpSpPr>
        <p:grpSpPr bwMode="auto">
          <a:xfrm>
            <a:off x="2470150" y="1652588"/>
            <a:ext cx="1244600" cy="995362"/>
            <a:chOff x="1481466" y="626335"/>
            <a:chExt cx="1243112" cy="994489"/>
          </a:xfrm>
        </p:grpSpPr>
        <p:sp>
          <p:nvSpPr>
            <p:cNvPr id="33" name="Abgerundetes Rechteck 32"/>
            <p:cNvSpPr/>
            <p:nvPr/>
          </p:nvSpPr>
          <p:spPr>
            <a:xfrm>
              <a:off x="1481466" y="626335"/>
              <a:ext cx="1243112" cy="99448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Abgerundetes Rechteck 13"/>
            <p:cNvSpPr/>
            <p:nvPr/>
          </p:nvSpPr>
          <p:spPr>
            <a:xfrm>
              <a:off x="1510007" y="654885"/>
              <a:ext cx="1186030" cy="937389"/>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err="1"/>
                <a:t>Good</a:t>
              </a:r>
              <a:r>
                <a:rPr lang="de-DE" sz="1300" dirty="0"/>
                <a:t> </a:t>
              </a:r>
              <a:r>
                <a:rPr lang="de-DE" sz="1300" dirty="0" err="1"/>
                <a:t>Heat</a:t>
              </a:r>
              <a:r>
                <a:rPr lang="de-DE" sz="1300" dirty="0"/>
                <a:t> </a:t>
              </a:r>
              <a:r>
                <a:rPr lang="de-DE" sz="1300" dirty="0" err="1"/>
                <a:t>Capacity</a:t>
              </a:r>
              <a:endParaRPr lang="en-US" sz="1300" dirty="0"/>
            </a:p>
          </p:txBody>
        </p:sp>
      </p:grpSp>
      <p:sp>
        <p:nvSpPr>
          <p:cNvPr id="16" name="Pfeil nach links 15"/>
          <p:cNvSpPr/>
          <p:nvPr/>
        </p:nvSpPr>
        <p:spPr>
          <a:xfrm rot="16200000">
            <a:off x="3593307" y="2480469"/>
            <a:ext cx="1957387" cy="50482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79" name="Gruppieren 16"/>
          <p:cNvGrpSpPr>
            <a:grpSpLocks/>
          </p:cNvGrpSpPr>
          <p:nvPr/>
        </p:nvGrpSpPr>
        <p:grpSpPr bwMode="auto">
          <a:xfrm>
            <a:off x="3949700" y="1257300"/>
            <a:ext cx="1244600" cy="993775"/>
            <a:chOff x="2960980" y="229900"/>
            <a:chExt cx="1243112" cy="994489"/>
          </a:xfrm>
        </p:grpSpPr>
        <p:sp>
          <p:nvSpPr>
            <p:cNvPr id="31" name="Abgerundetes Rechteck 30"/>
            <p:cNvSpPr/>
            <p:nvPr/>
          </p:nvSpPr>
          <p:spPr>
            <a:xfrm>
              <a:off x="2960980" y="229900"/>
              <a:ext cx="1243112" cy="99448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Abgerundetes Rechteck 16"/>
            <p:cNvSpPr/>
            <p:nvPr/>
          </p:nvSpPr>
          <p:spPr>
            <a:xfrm>
              <a:off x="2989521" y="258496"/>
              <a:ext cx="1186030" cy="937298"/>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err="1"/>
                <a:t>Good</a:t>
              </a:r>
              <a:r>
                <a:rPr lang="de-DE" sz="1300" dirty="0"/>
                <a:t> Penetration </a:t>
              </a:r>
              <a:r>
                <a:rPr lang="de-DE" sz="1300" dirty="0" err="1"/>
                <a:t>Capability</a:t>
              </a:r>
              <a:endParaRPr lang="en-US" sz="1300" dirty="0"/>
            </a:p>
          </p:txBody>
        </p:sp>
      </p:grpSp>
      <p:sp>
        <p:nvSpPr>
          <p:cNvPr id="18" name="Pfeil nach links 17"/>
          <p:cNvSpPr/>
          <p:nvPr/>
        </p:nvSpPr>
        <p:spPr>
          <a:xfrm rot="18000000">
            <a:off x="4583113" y="2744787"/>
            <a:ext cx="1957388" cy="506413"/>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81" name="Gruppieren 18"/>
          <p:cNvGrpSpPr>
            <a:grpSpLocks/>
          </p:cNvGrpSpPr>
          <p:nvPr/>
        </p:nvGrpSpPr>
        <p:grpSpPr bwMode="auto">
          <a:xfrm>
            <a:off x="5429250" y="1652588"/>
            <a:ext cx="1244600" cy="995362"/>
            <a:chOff x="4440495" y="626335"/>
            <a:chExt cx="1243112" cy="994489"/>
          </a:xfrm>
        </p:grpSpPr>
        <p:sp>
          <p:nvSpPr>
            <p:cNvPr id="29" name="Abgerundetes Rechteck 28"/>
            <p:cNvSpPr/>
            <p:nvPr/>
          </p:nvSpPr>
          <p:spPr>
            <a:xfrm>
              <a:off x="4440495" y="626335"/>
              <a:ext cx="1243112" cy="99448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Abgerundetes Rechteck 19"/>
            <p:cNvSpPr/>
            <p:nvPr/>
          </p:nvSpPr>
          <p:spPr>
            <a:xfrm>
              <a:off x="4469036" y="654885"/>
              <a:ext cx="1186030" cy="937389"/>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err="1"/>
                <a:t>Preliminary</a:t>
              </a:r>
              <a:r>
                <a:rPr lang="de-DE" sz="1300" dirty="0"/>
                <a:t> MPS Tests</a:t>
              </a:r>
              <a:endParaRPr lang="en-US" sz="1300" dirty="0"/>
            </a:p>
          </p:txBody>
        </p:sp>
      </p:grpSp>
      <p:grpSp>
        <p:nvGrpSpPr>
          <p:cNvPr id="5" name="Gruppieren 4"/>
          <p:cNvGrpSpPr>
            <a:grpSpLocks/>
          </p:cNvGrpSpPr>
          <p:nvPr/>
        </p:nvGrpSpPr>
        <p:grpSpPr bwMode="auto">
          <a:xfrm>
            <a:off x="5308600" y="2736850"/>
            <a:ext cx="2843213" cy="2473325"/>
            <a:chOff x="5308520" y="2736409"/>
            <a:chExt cx="2844065" cy="2474004"/>
          </a:xfrm>
        </p:grpSpPr>
        <p:sp>
          <p:nvSpPr>
            <p:cNvPr id="20" name="Pfeil nach links 19"/>
            <p:cNvSpPr/>
            <p:nvPr/>
          </p:nvSpPr>
          <p:spPr>
            <a:xfrm rot="19800000">
              <a:off x="5308520" y="3470035"/>
              <a:ext cx="1957975" cy="5065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85" name="Gruppieren 20"/>
            <p:cNvGrpSpPr>
              <a:grpSpLocks/>
            </p:cNvGrpSpPr>
            <p:nvPr/>
          </p:nvGrpSpPr>
          <p:grpSpPr bwMode="auto">
            <a:xfrm>
              <a:off x="6513039" y="2736409"/>
              <a:ext cx="1243112" cy="994489"/>
              <a:chOff x="5523575" y="1709414"/>
              <a:chExt cx="1243112" cy="994489"/>
            </a:xfrm>
          </p:grpSpPr>
          <p:sp>
            <p:nvSpPr>
              <p:cNvPr id="27" name="Abgerundetes Rechteck 26"/>
              <p:cNvSpPr/>
              <p:nvPr/>
            </p:nvSpPr>
            <p:spPr>
              <a:xfrm>
                <a:off x="5524330" y="1709414"/>
                <a:ext cx="1241797" cy="994048"/>
              </a:xfrm>
              <a:prstGeom prst="roundRect">
                <a:avLst>
                  <a:gd name="adj" fmla="val 1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bgerundetes Rechteck 22"/>
              <p:cNvSpPr/>
              <p:nvPr/>
            </p:nvSpPr>
            <p:spPr>
              <a:xfrm>
                <a:off x="5552914" y="1737997"/>
                <a:ext cx="1184629" cy="936882"/>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a:t>L</a:t>
                </a:r>
                <a:r>
                  <a:rPr lang="en-US" sz="1300" dirty="0" err="1"/>
                  <a:t>iquefiable</a:t>
                </a:r>
                <a:r>
                  <a:rPr lang="en-US" sz="1300" dirty="0"/>
                  <a:t> Gas</a:t>
                </a:r>
              </a:p>
            </p:txBody>
          </p:sp>
        </p:grpSp>
        <p:sp>
          <p:nvSpPr>
            <p:cNvPr id="23" name="Pfeil nach links 22"/>
            <p:cNvSpPr/>
            <p:nvPr/>
          </p:nvSpPr>
          <p:spPr>
            <a:xfrm>
              <a:off x="5573712" y="4459320"/>
              <a:ext cx="1957974" cy="506551"/>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287" name="Gruppieren 23"/>
            <p:cNvGrpSpPr>
              <a:grpSpLocks/>
            </p:cNvGrpSpPr>
            <p:nvPr/>
          </p:nvGrpSpPr>
          <p:grpSpPr bwMode="auto">
            <a:xfrm>
              <a:off x="6909473" y="4215924"/>
              <a:ext cx="1243112" cy="994489"/>
              <a:chOff x="5920009" y="3188929"/>
              <a:chExt cx="1243112" cy="994489"/>
            </a:xfrm>
          </p:grpSpPr>
          <p:sp>
            <p:nvSpPr>
              <p:cNvPr id="25" name="Abgerundetes Rechteck 24"/>
              <p:cNvSpPr/>
              <p:nvPr/>
            </p:nvSpPr>
            <p:spPr>
              <a:xfrm>
                <a:off x="5919736" y="3189370"/>
                <a:ext cx="1243385" cy="994048"/>
              </a:xfrm>
              <a:prstGeom prst="roundRect">
                <a:avLst>
                  <a:gd name="adj" fmla="val 1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Abgerundetes Rechteck 25"/>
              <p:cNvSpPr/>
              <p:nvPr/>
            </p:nvSpPr>
            <p:spPr>
              <a:xfrm>
                <a:off x="5948319" y="3217953"/>
                <a:ext cx="1186218" cy="936882"/>
              </a:xfrm>
              <a:prstGeom prst="rect">
                <a:avLst/>
              </a:prstGeom>
            </p:spPr>
            <p:style>
              <a:lnRef idx="0">
                <a:scrgbClr r="0" g="0" b="0"/>
              </a:lnRef>
              <a:fillRef idx="0">
                <a:scrgbClr r="0" g="0" b="0"/>
              </a:fillRef>
              <a:effectRef idx="0">
                <a:scrgbClr r="0" g="0" b="0"/>
              </a:effectRef>
              <a:fontRef idx="minor">
                <a:schemeClr val="lt1"/>
              </a:fontRef>
            </p:style>
            <p:txBody>
              <a:bodyPr lIns="24765" tIns="24765" rIns="24765" bIns="24765" spcCol="1270" anchor="ctr"/>
              <a:lstStyle/>
              <a:p>
                <a:pPr algn="ctr" defTabSz="577850">
                  <a:lnSpc>
                    <a:spcPct val="90000"/>
                  </a:lnSpc>
                  <a:spcAft>
                    <a:spcPct val="35000"/>
                  </a:spcAft>
                  <a:defRPr/>
                </a:pPr>
                <a:r>
                  <a:rPr lang="de-DE" sz="1300" dirty="0"/>
                  <a:t>Zero </a:t>
                </a:r>
                <a:r>
                  <a:rPr lang="de-DE" sz="1300" dirty="0" err="1"/>
                  <a:t>Safety</a:t>
                </a:r>
                <a:r>
                  <a:rPr lang="de-DE" sz="1300" dirty="0"/>
                  <a:t> Margin</a:t>
                </a:r>
                <a:endParaRPr lang="en-US" sz="1300" dirty="0"/>
              </a:p>
            </p:txBody>
          </p:sp>
        </p:grpSp>
      </p:grpSp>
      <p:sp>
        <p:nvSpPr>
          <p:cNvPr id="11283" name="Textfeld 1"/>
          <p:cNvSpPr txBox="1">
            <a:spLocks noChangeArrowheads="1"/>
          </p:cNvSpPr>
          <p:nvPr/>
        </p:nvSpPr>
        <p:spPr bwMode="auto">
          <a:xfrm>
            <a:off x="7656513" y="5838825"/>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de-DE" altLang="en-US">
                <a:solidFill>
                  <a:schemeClr val="bg1"/>
                </a:solidFill>
              </a:rPr>
              <a:t>© K. Kallergis</a:t>
            </a: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smtClean="0">
                <a:solidFill>
                  <a:schemeClr val="tx2">
                    <a:lumMod val="75000"/>
                  </a:schemeClr>
                </a:solidFill>
              </a:rPr>
              <a:t>Technical </a:t>
            </a:r>
            <a:r>
              <a:rPr lang="de-DE" dirty="0" err="1" smtClean="0">
                <a:solidFill>
                  <a:schemeClr val="tx2">
                    <a:lumMod val="75000"/>
                  </a:schemeClr>
                </a:solidFill>
              </a:rPr>
              <a:t>Challenges</a:t>
            </a:r>
            <a:endParaRPr lang="en-US" dirty="0">
              <a:solidFill>
                <a:schemeClr val="tx2">
                  <a:lumMod val="75000"/>
                </a:schemeClr>
              </a:solidFill>
            </a:endParaRPr>
          </a:p>
        </p:txBody>
      </p:sp>
      <p:sp>
        <p:nvSpPr>
          <p:cNvPr id="3" name="Inhaltsplatzhalter 2"/>
          <p:cNvSpPr>
            <a:spLocks noGrp="1"/>
          </p:cNvSpPr>
          <p:nvPr>
            <p:ph idx="1"/>
          </p:nvPr>
        </p:nvSpPr>
        <p:spPr>
          <a:xfrm>
            <a:off x="252413" y="1365250"/>
            <a:ext cx="8640762" cy="4862513"/>
          </a:xfrm>
        </p:spPr>
        <p:txBody>
          <a:bodyPr/>
          <a:lstStyle/>
          <a:p>
            <a:pPr indent="-180000" eaLnBrk="1" hangingPunct="1">
              <a:buFont typeface="Arial" pitchFamily="34" charset="0"/>
              <a:buChar char="•"/>
              <a:defRPr/>
            </a:pPr>
            <a:r>
              <a:rPr lang="de-DE" sz="2400" dirty="0" smtClean="0">
                <a:solidFill>
                  <a:schemeClr val="accent1">
                    <a:lumMod val="50000"/>
                  </a:schemeClr>
                </a:solidFill>
              </a:rPr>
              <a:t>Lack </a:t>
            </a:r>
            <a:r>
              <a:rPr lang="de-DE" sz="2400" dirty="0" err="1" smtClean="0">
                <a:solidFill>
                  <a:schemeClr val="accent1">
                    <a:lumMod val="50000"/>
                  </a:schemeClr>
                </a:solidFill>
              </a:rPr>
              <a:t>of</a:t>
            </a:r>
            <a:r>
              <a:rPr lang="de-DE" sz="2400" dirty="0" smtClean="0">
                <a:solidFill>
                  <a:schemeClr val="accent1">
                    <a:lumMod val="50000"/>
                  </a:schemeClr>
                </a:solidFill>
              </a:rPr>
              <a:t> </a:t>
            </a:r>
            <a:r>
              <a:rPr lang="de-DE" sz="2400" dirty="0" err="1" smtClean="0">
                <a:solidFill>
                  <a:schemeClr val="accent1">
                    <a:lumMod val="50000"/>
                  </a:schemeClr>
                </a:solidFill>
              </a:rPr>
              <a:t>information</a:t>
            </a:r>
            <a:r>
              <a:rPr lang="de-DE" sz="2400" dirty="0" smtClean="0">
                <a:solidFill>
                  <a:schemeClr val="accent1">
                    <a:lumMod val="50000"/>
                  </a:schemeClr>
                </a:solidFill>
              </a:rPr>
              <a:t> on CO</a:t>
            </a:r>
            <a:r>
              <a:rPr lang="de-DE" sz="2400" baseline="-25000" dirty="0" smtClean="0">
                <a:solidFill>
                  <a:schemeClr val="accent1">
                    <a:lumMod val="50000"/>
                  </a:schemeClr>
                </a:solidFill>
              </a:rPr>
              <a:t>2</a:t>
            </a:r>
            <a:r>
              <a:rPr lang="de-DE" sz="2400" dirty="0" smtClean="0">
                <a:solidFill>
                  <a:schemeClr val="accent1">
                    <a:lumMod val="50000"/>
                  </a:schemeClr>
                </a:solidFill>
              </a:rPr>
              <a:t>/N</a:t>
            </a:r>
            <a:r>
              <a:rPr lang="de-DE" sz="2400" baseline="-25000" dirty="0" smtClean="0">
                <a:solidFill>
                  <a:schemeClr val="accent1">
                    <a:lumMod val="50000"/>
                  </a:schemeClr>
                </a:solidFill>
              </a:rPr>
              <a:t>2</a:t>
            </a:r>
            <a:r>
              <a:rPr lang="de-DE" sz="2400" dirty="0" smtClean="0">
                <a:solidFill>
                  <a:schemeClr val="accent1">
                    <a:lumMod val="50000"/>
                  </a:schemeClr>
                </a:solidFill>
              </a:rPr>
              <a:t> gas </a:t>
            </a:r>
            <a:r>
              <a:rPr lang="de-DE" sz="2400" dirty="0" err="1" smtClean="0">
                <a:solidFill>
                  <a:schemeClr val="accent1">
                    <a:lumMod val="50000"/>
                  </a:schemeClr>
                </a:solidFill>
              </a:rPr>
              <a:t>mixtures</a:t>
            </a:r>
            <a:r>
              <a:rPr lang="de-DE" sz="2400" dirty="0" smtClean="0">
                <a:solidFill>
                  <a:schemeClr val="accent1">
                    <a:lumMod val="50000"/>
                  </a:schemeClr>
                </a:solidFill>
              </a:rPr>
              <a:t> (</a:t>
            </a:r>
            <a:r>
              <a:rPr lang="de-DE" sz="2400" dirty="0" err="1" smtClean="0">
                <a:solidFill>
                  <a:schemeClr val="accent1">
                    <a:lumMod val="50000"/>
                  </a:schemeClr>
                </a:solidFill>
              </a:rPr>
              <a:t>phase</a:t>
            </a:r>
            <a:r>
              <a:rPr lang="de-DE" sz="2400" dirty="0" smtClean="0">
                <a:solidFill>
                  <a:schemeClr val="accent1">
                    <a:lumMod val="50000"/>
                  </a:schemeClr>
                </a:solidFill>
              </a:rPr>
              <a:t> </a:t>
            </a:r>
            <a:r>
              <a:rPr lang="de-DE" sz="2400" dirty="0" err="1" smtClean="0">
                <a:solidFill>
                  <a:schemeClr val="accent1">
                    <a:lumMod val="50000"/>
                  </a:schemeClr>
                </a:solidFill>
              </a:rPr>
              <a:t>diagrams</a:t>
            </a:r>
            <a:r>
              <a:rPr lang="de-DE" sz="2400" dirty="0" smtClean="0">
                <a:solidFill>
                  <a:schemeClr val="accent1">
                    <a:lumMod val="50000"/>
                  </a:schemeClr>
                </a:solidFill>
              </a:rPr>
              <a:t>) </a:t>
            </a:r>
            <a:r>
              <a:rPr lang="de-DE" sz="2400" dirty="0" err="1" smtClean="0">
                <a:solidFill>
                  <a:schemeClr val="accent1">
                    <a:lumMod val="50000"/>
                  </a:schemeClr>
                </a:solidFill>
              </a:rPr>
              <a:t>covering</a:t>
            </a:r>
            <a:r>
              <a:rPr lang="de-DE" sz="2400" dirty="0" smtClean="0">
                <a:solidFill>
                  <a:schemeClr val="accent1">
                    <a:lumMod val="50000"/>
                  </a:schemeClr>
                </a:solidFill>
              </a:rPr>
              <a:t> </a:t>
            </a:r>
            <a:r>
              <a:rPr lang="de-DE" sz="2400" dirty="0" err="1" smtClean="0">
                <a:solidFill>
                  <a:schemeClr val="accent1">
                    <a:lumMod val="50000"/>
                  </a:schemeClr>
                </a:solidFill>
              </a:rPr>
              <a:t>the</a:t>
            </a:r>
            <a:r>
              <a:rPr lang="de-DE" sz="2400" dirty="0" smtClean="0">
                <a:solidFill>
                  <a:schemeClr val="accent1">
                    <a:lumMod val="50000"/>
                  </a:schemeClr>
                </a:solidFill>
              </a:rPr>
              <a:t> </a:t>
            </a:r>
            <a:r>
              <a:rPr lang="de-DE" sz="2400" dirty="0" err="1" smtClean="0">
                <a:solidFill>
                  <a:schemeClr val="accent1">
                    <a:lumMod val="50000"/>
                  </a:schemeClr>
                </a:solidFill>
              </a:rPr>
              <a:t>desired</a:t>
            </a:r>
            <a:r>
              <a:rPr lang="de-DE" sz="2400" dirty="0" smtClean="0">
                <a:solidFill>
                  <a:schemeClr val="accent1">
                    <a:lumMod val="50000"/>
                  </a:schemeClr>
                </a:solidFill>
              </a:rPr>
              <a:t> </a:t>
            </a:r>
            <a:r>
              <a:rPr lang="de-DE" sz="2400" dirty="0" err="1" smtClean="0">
                <a:solidFill>
                  <a:schemeClr val="accent1">
                    <a:lumMod val="50000"/>
                  </a:schemeClr>
                </a:solidFill>
              </a:rPr>
              <a:t>temperature</a:t>
            </a:r>
            <a:r>
              <a:rPr lang="de-DE" sz="2400" dirty="0" smtClean="0">
                <a:solidFill>
                  <a:schemeClr val="accent1">
                    <a:lumMod val="50000"/>
                  </a:schemeClr>
                </a:solidFill>
              </a:rPr>
              <a:t> </a:t>
            </a:r>
            <a:r>
              <a:rPr lang="de-DE" sz="2400" dirty="0" err="1" smtClean="0">
                <a:solidFill>
                  <a:schemeClr val="accent1">
                    <a:lumMod val="50000"/>
                  </a:schemeClr>
                </a:solidFill>
              </a:rPr>
              <a:t>range</a:t>
            </a:r>
            <a:endParaRPr lang="de-DE" sz="2400" dirty="0" smtClean="0">
              <a:solidFill>
                <a:schemeClr val="accent1">
                  <a:lumMod val="50000"/>
                </a:schemeClr>
              </a:solidFill>
            </a:endParaRPr>
          </a:p>
          <a:p>
            <a:pPr marL="0" indent="0" eaLnBrk="1" hangingPunct="1">
              <a:buFont typeface="Arial" pitchFamily="34" charset="0"/>
              <a:buNone/>
              <a:defRPr/>
            </a:pPr>
            <a:endParaRPr lang="de-DE" dirty="0">
              <a:solidFill>
                <a:schemeClr val="accent1">
                  <a:lumMod val="50000"/>
                </a:schemeClr>
              </a:solidFill>
            </a:endParaRPr>
          </a:p>
          <a:p>
            <a:pPr indent="-180000" eaLnBrk="1" hangingPunct="1">
              <a:buFont typeface="Arial" pitchFamily="34" charset="0"/>
              <a:buChar char="•"/>
              <a:defRPr/>
            </a:pPr>
            <a:r>
              <a:rPr lang="de-DE" sz="2400" dirty="0" err="1" smtClean="0">
                <a:solidFill>
                  <a:schemeClr val="accent1">
                    <a:lumMod val="50000"/>
                  </a:schemeClr>
                </a:solidFill>
              </a:rPr>
              <a:t>Characteristics</a:t>
            </a:r>
            <a:r>
              <a:rPr lang="de-DE" sz="2400" dirty="0" smtClean="0">
                <a:solidFill>
                  <a:schemeClr val="accent1">
                    <a:lumMod val="50000"/>
                  </a:schemeClr>
                </a:solidFill>
              </a:rPr>
              <a:t> </a:t>
            </a:r>
            <a:r>
              <a:rPr lang="de-DE" sz="2400" dirty="0" err="1" smtClean="0">
                <a:solidFill>
                  <a:schemeClr val="accent1">
                    <a:lumMod val="50000"/>
                  </a:schemeClr>
                </a:solidFill>
              </a:rPr>
              <a:t>of</a:t>
            </a:r>
            <a:r>
              <a:rPr lang="de-DE" sz="2400" dirty="0" smtClean="0">
                <a:solidFill>
                  <a:schemeClr val="accent1">
                    <a:lumMod val="50000"/>
                  </a:schemeClr>
                </a:solidFill>
              </a:rPr>
              <a:t> </a:t>
            </a:r>
            <a:r>
              <a:rPr lang="de-DE" sz="2400" dirty="0" err="1" smtClean="0">
                <a:solidFill>
                  <a:schemeClr val="accent1">
                    <a:lumMod val="50000"/>
                  </a:schemeClr>
                </a:solidFill>
              </a:rPr>
              <a:t>these</a:t>
            </a:r>
            <a:r>
              <a:rPr lang="de-DE" sz="2400" dirty="0" smtClean="0">
                <a:solidFill>
                  <a:schemeClr val="accent1">
                    <a:lumMod val="50000"/>
                  </a:schemeClr>
                </a:solidFill>
              </a:rPr>
              <a:t> </a:t>
            </a:r>
            <a:r>
              <a:rPr lang="de-DE" sz="2400" dirty="0" err="1" smtClean="0">
                <a:solidFill>
                  <a:schemeClr val="accent1">
                    <a:lumMod val="50000"/>
                  </a:schemeClr>
                </a:solidFill>
              </a:rPr>
              <a:t>mixtures</a:t>
            </a:r>
            <a:r>
              <a:rPr lang="de-DE" sz="2400" dirty="0" smtClean="0">
                <a:solidFill>
                  <a:schemeClr val="accent1">
                    <a:lumMod val="50000"/>
                  </a:schemeClr>
                </a:solidFill>
              </a:rPr>
              <a:t> – </a:t>
            </a:r>
            <a:r>
              <a:rPr lang="de-DE" sz="2400" dirty="0" err="1" smtClean="0">
                <a:solidFill>
                  <a:schemeClr val="accent1">
                    <a:lumMod val="50000"/>
                  </a:schemeClr>
                </a:solidFill>
              </a:rPr>
              <a:t>mainly</a:t>
            </a:r>
            <a:r>
              <a:rPr lang="de-DE" sz="2400" dirty="0" smtClean="0">
                <a:solidFill>
                  <a:schemeClr val="accent1">
                    <a:lumMod val="50000"/>
                  </a:schemeClr>
                </a:solidFill>
              </a:rPr>
              <a:t> </a:t>
            </a:r>
            <a:r>
              <a:rPr lang="de-DE" sz="2400" dirty="0" err="1" smtClean="0">
                <a:solidFill>
                  <a:schemeClr val="accent1">
                    <a:lumMod val="50000"/>
                  </a:schemeClr>
                </a:solidFill>
              </a:rPr>
              <a:t>pressure</a:t>
            </a:r>
            <a:r>
              <a:rPr lang="de-DE" sz="2400" dirty="0" smtClean="0">
                <a:solidFill>
                  <a:schemeClr val="accent1">
                    <a:lumMod val="50000"/>
                  </a:schemeClr>
                </a:solidFill>
              </a:rPr>
              <a:t> </a:t>
            </a:r>
            <a:r>
              <a:rPr lang="de-DE" sz="2400" dirty="0" err="1" smtClean="0">
                <a:solidFill>
                  <a:schemeClr val="accent1">
                    <a:lumMod val="50000"/>
                  </a:schemeClr>
                </a:solidFill>
              </a:rPr>
              <a:t>vs</a:t>
            </a:r>
            <a:r>
              <a:rPr lang="de-DE" sz="2400" dirty="0" smtClean="0">
                <a:solidFill>
                  <a:schemeClr val="accent1">
                    <a:lumMod val="50000"/>
                  </a:schemeClr>
                </a:solidFill>
              </a:rPr>
              <a:t> </a:t>
            </a:r>
            <a:r>
              <a:rPr lang="de-DE" sz="2400" dirty="0" err="1" smtClean="0">
                <a:solidFill>
                  <a:schemeClr val="accent1">
                    <a:lumMod val="50000"/>
                  </a:schemeClr>
                </a:solidFill>
              </a:rPr>
              <a:t>temperature</a:t>
            </a:r>
            <a:r>
              <a:rPr lang="de-DE" sz="2400" dirty="0" smtClean="0">
                <a:solidFill>
                  <a:schemeClr val="accent1">
                    <a:lumMod val="50000"/>
                  </a:schemeClr>
                </a:solidFill>
              </a:rPr>
              <a:t> – </a:t>
            </a:r>
            <a:r>
              <a:rPr lang="de-DE" sz="2400" dirty="0" err="1" smtClean="0">
                <a:solidFill>
                  <a:schemeClr val="accent1">
                    <a:lumMod val="50000"/>
                  </a:schemeClr>
                </a:solidFill>
              </a:rPr>
              <a:t>need</a:t>
            </a:r>
            <a:r>
              <a:rPr lang="de-DE" sz="2400" dirty="0" smtClean="0">
                <a:solidFill>
                  <a:schemeClr val="accent1">
                    <a:lumMod val="50000"/>
                  </a:schemeClr>
                </a:solidFill>
              </a:rPr>
              <a:t> </a:t>
            </a:r>
            <a:r>
              <a:rPr lang="de-DE" sz="2400" dirty="0" err="1" smtClean="0">
                <a:solidFill>
                  <a:schemeClr val="accent1">
                    <a:lumMod val="50000"/>
                  </a:schemeClr>
                </a:solidFill>
              </a:rPr>
              <a:t>to</a:t>
            </a:r>
            <a:r>
              <a:rPr lang="de-DE" sz="2400" dirty="0" smtClean="0">
                <a:solidFill>
                  <a:schemeClr val="accent1">
                    <a:lumMod val="50000"/>
                  </a:schemeClr>
                </a:solidFill>
              </a:rPr>
              <a:t> </a:t>
            </a:r>
            <a:r>
              <a:rPr lang="de-DE" sz="2400" dirty="0" err="1" smtClean="0">
                <a:solidFill>
                  <a:schemeClr val="accent1">
                    <a:lumMod val="50000"/>
                  </a:schemeClr>
                </a:solidFill>
              </a:rPr>
              <a:t>be</a:t>
            </a:r>
            <a:r>
              <a:rPr lang="de-DE" sz="2400" dirty="0" smtClean="0">
                <a:solidFill>
                  <a:schemeClr val="accent1">
                    <a:lumMod val="50000"/>
                  </a:schemeClr>
                </a:solidFill>
              </a:rPr>
              <a:t> </a:t>
            </a:r>
            <a:r>
              <a:rPr lang="de-DE" sz="2400" dirty="0" err="1" smtClean="0">
                <a:solidFill>
                  <a:schemeClr val="accent1">
                    <a:lumMod val="50000"/>
                  </a:schemeClr>
                </a:solidFill>
              </a:rPr>
              <a:t>established</a:t>
            </a:r>
            <a:endParaRPr lang="de-DE" sz="2400" dirty="0" smtClean="0">
              <a:solidFill>
                <a:schemeClr val="accent1">
                  <a:lumMod val="50000"/>
                </a:schemeClr>
              </a:solidFill>
            </a:endParaRPr>
          </a:p>
          <a:p>
            <a:pPr marL="0" indent="0" eaLnBrk="1" hangingPunct="1">
              <a:buFont typeface="Arial" pitchFamily="34" charset="0"/>
              <a:buNone/>
              <a:defRPr/>
            </a:pPr>
            <a:endParaRPr lang="de-DE" dirty="0" smtClean="0">
              <a:solidFill>
                <a:schemeClr val="accent1">
                  <a:lumMod val="50000"/>
                </a:schemeClr>
              </a:solidFill>
            </a:endParaRPr>
          </a:p>
          <a:p>
            <a:pPr indent="-180000" eaLnBrk="1" hangingPunct="1">
              <a:buFont typeface="Arial" pitchFamily="34" charset="0"/>
              <a:buChar char="•"/>
              <a:defRPr/>
            </a:pPr>
            <a:r>
              <a:rPr lang="de-DE" sz="2400" dirty="0" err="1" smtClean="0">
                <a:solidFill>
                  <a:schemeClr val="accent1">
                    <a:lumMod val="50000"/>
                  </a:schemeClr>
                </a:solidFill>
              </a:rPr>
              <a:t>Risk</a:t>
            </a:r>
            <a:r>
              <a:rPr lang="de-DE" sz="2400" dirty="0" smtClean="0">
                <a:solidFill>
                  <a:schemeClr val="accent1">
                    <a:lumMod val="50000"/>
                  </a:schemeClr>
                </a:solidFill>
              </a:rPr>
              <a:t> </a:t>
            </a:r>
            <a:r>
              <a:rPr lang="de-DE" sz="2400" dirty="0" err="1" smtClean="0">
                <a:solidFill>
                  <a:schemeClr val="accent1">
                    <a:lumMod val="50000"/>
                  </a:schemeClr>
                </a:solidFill>
              </a:rPr>
              <a:t>of</a:t>
            </a:r>
            <a:r>
              <a:rPr lang="de-DE" sz="2400" dirty="0" smtClean="0">
                <a:solidFill>
                  <a:schemeClr val="accent1">
                    <a:lumMod val="50000"/>
                  </a:schemeClr>
                </a:solidFill>
              </a:rPr>
              <a:t>  CO</a:t>
            </a:r>
            <a:r>
              <a:rPr lang="de-DE" sz="2400" baseline="-25000" dirty="0" smtClean="0">
                <a:solidFill>
                  <a:schemeClr val="accent1">
                    <a:lumMod val="50000"/>
                  </a:schemeClr>
                </a:solidFill>
              </a:rPr>
              <a:t>2</a:t>
            </a:r>
            <a:r>
              <a:rPr lang="de-DE" sz="2400" dirty="0" smtClean="0">
                <a:solidFill>
                  <a:schemeClr val="accent1">
                    <a:lumMod val="50000"/>
                  </a:schemeClr>
                </a:solidFill>
              </a:rPr>
              <a:t> </a:t>
            </a:r>
            <a:r>
              <a:rPr lang="de-DE" sz="2400" dirty="0" err="1" smtClean="0">
                <a:solidFill>
                  <a:schemeClr val="accent1">
                    <a:lumMod val="50000"/>
                  </a:schemeClr>
                </a:solidFill>
              </a:rPr>
              <a:t>desublimation</a:t>
            </a:r>
            <a:r>
              <a:rPr lang="de-DE" sz="2400" dirty="0" smtClean="0">
                <a:solidFill>
                  <a:schemeClr val="accent1">
                    <a:lumMod val="50000"/>
                  </a:schemeClr>
                </a:solidFill>
              </a:rPr>
              <a:t> </a:t>
            </a:r>
            <a:r>
              <a:rPr lang="de-DE" sz="2400" dirty="0" err="1" smtClean="0">
                <a:solidFill>
                  <a:schemeClr val="accent1">
                    <a:lumMod val="50000"/>
                  </a:schemeClr>
                </a:solidFill>
              </a:rPr>
              <a:t>if</a:t>
            </a:r>
            <a:r>
              <a:rPr lang="de-DE" sz="2400" dirty="0" smtClean="0">
                <a:solidFill>
                  <a:schemeClr val="accent1">
                    <a:lumMod val="50000"/>
                  </a:schemeClr>
                </a:solidFill>
              </a:rPr>
              <a:t> </a:t>
            </a:r>
            <a:r>
              <a:rPr lang="de-DE" sz="2400" dirty="0" err="1" smtClean="0">
                <a:solidFill>
                  <a:schemeClr val="accent1">
                    <a:lumMod val="50000"/>
                  </a:schemeClr>
                </a:solidFill>
              </a:rPr>
              <a:t>system</a:t>
            </a:r>
            <a:r>
              <a:rPr lang="de-DE" sz="2400" dirty="0" smtClean="0">
                <a:solidFill>
                  <a:schemeClr val="accent1">
                    <a:lumMod val="50000"/>
                  </a:schemeClr>
                </a:solidFill>
              </a:rPr>
              <a:t> </a:t>
            </a:r>
            <a:r>
              <a:rPr lang="de-DE" sz="2400" dirty="0" err="1" smtClean="0">
                <a:solidFill>
                  <a:schemeClr val="accent1">
                    <a:lumMod val="50000"/>
                  </a:schemeClr>
                </a:solidFill>
              </a:rPr>
              <a:t>is</a:t>
            </a:r>
            <a:r>
              <a:rPr lang="de-DE" sz="2400" dirty="0" smtClean="0">
                <a:solidFill>
                  <a:schemeClr val="accent1">
                    <a:lumMod val="50000"/>
                  </a:schemeClr>
                </a:solidFill>
              </a:rPr>
              <a:t> not </a:t>
            </a:r>
            <a:r>
              <a:rPr lang="de-DE" sz="2400" dirty="0" err="1" smtClean="0">
                <a:solidFill>
                  <a:schemeClr val="accent1">
                    <a:lumMod val="50000"/>
                  </a:schemeClr>
                </a:solidFill>
              </a:rPr>
              <a:t>properly</a:t>
            </a:r>
            <a:r>
              <a:rPr lang="de-DE" sz="2400" dirty="0" smtClean="0">
                <a:solidFill>
                  <a:schemeClr val="accent1">
                    <a:lumMod val="50000"/>
                  </a:schemeClr>
                </a:solidFill>
              </a:rPr>
              <a:t> </a:t>
            </a:r>
            <a:r>
              <a:rPr lang="de-DE" sz="2400" dirty="0" err="1" smtClean="0">
                <a:solidFill>
                  <a:schemeClr val="accent1">
                    <a:lumMod val="50000"/>
                  </a:schemeClr>
                </a:solidFill>
              </a:rPr>
              <a:t>designed</a:t>
            </a:r>
            <a:endParaRPr lang="de-DE" sz="2400" dirty="0" smtClean="0">
              <a:solidFill>
                <a:schemeClr val="accent1">
                  <a:lumMod val="50000"/>
                </a:schemeClr>
              </a:solidFill>
            </a:endParaRPr>
          </a:p>
          <a:p>
            <a:pPr indent="-180000" eaLnBrk="1" hangingPunct="1">
              <a:buFont typeface="Arial" pitchFamily="34" charset="0"/>
              <a:buChar char="•"/>
              <a:defRPr/>
            </a:pPr>
            <a:endParaRPr lang="de-DE" sz="2400" dirty="0">
              <a:solidFill>
                <a:schemeClr val="tx2">
                  <a:lumMod val="50000"/>
                </a:schemeClr>
              </a:solidFill>
            </a:endParaRPr>
          </a:p>
          <a:p>
            <a:pPr marL="0" indent="0" eaLnBrk="1" hangingPunct="1">
              <a:buFont typeface="Arial" pitchFamily="34" charset="0"/>
              <a:buNone/>
              <a:defRPr/>
            </a:pPr>
            <a:endParaRPr lang="de-DE" sz="2400" dirty="0" smtClean="0">
              <a:solidFill>
                <a:schemeClr val="tx2">
                  <a:lumMod val="50000"/>
                </a:schemeClr>
              </a:solidFill>
            </a:endParaRPr>
          </a:p>
          <a:p>
            <a:pPr marL="0" indent="0" eaLnBrk="1" hangingPunct="1">
              <a:buFont typeface="Arial" pitchFamily="34" charset="0"/>
              <a:buNone/>
              <a:defRPr/>
            </a:pPr>
            <a:endParaRPr lang="en-US" dirty="0">
              <a:solidFill>
                <a:schemeClr val="tx2">
                  <a:lumMod val="50000"/>
                </a:schemeClr>
              </a:solidFill>
            </a:endParaRPr>
          </a:p>
        </p:txBody>
      </p:sp>
      <p:sp>
        <p:nvSpPr>
          <p:cNvPr id="12292"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2294"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CB6162B3-BF81-4A6B-AC04-8FC9A9C996B4}" type="slidenum">
              <a:rPr altLang="en-US" sz="800" smtClean="0">
                <a:solidFill>
                  <a:schemeClr val="bg1"/>
                </a:solidFill>
              </a:rPr>
              <a:pPr eaLnBrk="1" hangingPunct="1"/>
              <a:t>7</a:t>
            </a:fld>
            <a:endParaRPr lang="en-US" altLang="en-US" sz="800" smtClean="0">
              <a:solidFill>
                <a:schemeClr val="bg1"/>
              </a:solidFill>
            </a:endParaRPr>
          </a:p>
        </p:txBody>
      </p:sp>
      <p:grpSp>
        <p:nvGrpSpPr>
          <p:cNvPr id="12295" name="Gruppieren 9"/>
          <p:cNvGrpSpPr>
            <a:grpSpLocks/>
          </p:cNvGrpSpPr>
          <p:nvPr/>
        </p:nvGrpSpPr>
        <p:grpSpPr bwMode="auto">
          <a:xfrm>
            <a:off x="457200" y="5045075"/>
            <a:ext cx="8512175" cy="836613"/>
            <a:chOff x="457200" y="4854424"/>
            <a:chExt cx="8511874" cy="836613"/>
          </a:xfrm>
        </p:grpSpPr>
        <p:sp>
          <p:nvSpPr>
            <p:cNvPr id="8" name="Abgerundetes Rechteck 7"/>
            <p:cNvSpPr/>
            <p:nvPr/>
          </p:nvSpPr>
          <p:spPr bwMode="auto">
            <a:xfrm>
              <a:off x="457200" y="4854424"/>
              <a:ext cx="8481713" cy="836613"/>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lIns="90000" tIns="46800" rIns="90000" bIns="46800" anchor="ctr"/>
            <a:lstStyle/>
            <a:p>
              <a:pPr algn="ctr">
                <a:lnSpc>
                  <a:spcPct val="80000"/>
                </a:lnSpc>
                <a:spcBef>
                  <a:spcPct val="50000"/>
                </a:spcBef>
                <a:defRPr/>
              </a:pPr>
              <a:endParaRPr lang="de-DE">
                <a:cs typeface="+mn-cs"/>
              </a:endParaRPr>
            </a:p>
          </p:txBody>
        </p:sp>
        <p:sp>
          <p:nvSpPr>
            <p:cNvPr id="12297" name="Textfeld 16"/>
            <p:cNvSpPr txBox="1">
              <a:spLocks noChangeArrowheads="1"/>
            </p:cNvSpPr>
            <p:nvPr/>
          </p:nvSpPr>
          <p:spPr bwMode="auto">
            <a:xfrm>
              <a:off x="473074" y="4944785"/>
              <a:ext cx="84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de-DE" altLang="en-US" sz="2000" b="1">
                  <a:solidFill>
                    <a:schemeClr val="bg1"/>
                  </a:solidFill>
                </a:rPr>
                <a:t>Three-step approach formulated with research partner DLR</a:t>
              </a:r>
              <a:br>
                <a:rPr lang="de-DE" altLang="en-US" sz="2000" b="1">
                  <a:solidFill>
                    <a:schemeClr val="bg1"/>
                  </a:solidFill>
                </a:rPr>
              </a:br>
              <a:r>
                <a:rPr lang="de-DE" altLang="en-US" sz="2000" b="1">
                  <a:solidFill>
                    <a:schemeClr val="bg1"/>
                  </a:solidFill>
                </a:rPr>
                <a:t>to address technical challenges</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a:solidFill>
                  <a:schemeClr val="tx2">
                    <a:lumMod val="75000"/>
                  </a:schemeClr>
                </a:solidFill>
              </a:rPr>
              <a:t>Technical </a:t>
            </a:r>
            <a:r>
              <a:rPr lang="de-DE" dirty="0" err="1" smtClean="0">
                <a:solidFill>
                  <a:schemeClr val="tx2">
                    <a:lumMod val="75000"/>
                  </a:schemeClr>
                </a:solidFill>
              </a:rPr>
              <a:t>Challenges</a:t>
            </a:r>
            <a:r>
              <a:rPr lang="de-DE" dirty="0" smtClean="0">
                <a:solidFill>
                  <a:schemeClr val="tx2">
                    <a:lumMod val="75000"/>
                  </a:schemeClr>
                </a:solidFill>
              </a:rPr>
              <a:t> - Approach</a:t>
            </a:r>
            <a:endParaRPr lang="en-US" dirty="0">
              <a:solidFill>
                <a:schemeClr val="tx2">
                  <a:lumMod val="75000"/>
                </a:schemeClr>
              </a:solidFill>
            </a:endParaRPr>
          </a:p>
        </p:txBody>
      </p:sp>
      <p:sp>
        <p:nvSpPr>
          <p:cNvPr id="13315"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3317"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12B1BD32-8D3F-481E-B3D0-232C895F1CA1}" type="slidenum">
              <a:rPr altLang="en-US" sz="800" smtClean="0">
                <a:solidFill>
                  <a:schemeClr val="bg1"/>
                </a:solidFill>
              </a:rPr>
              <a:pPr eaLnBrk="1" hangingPunct="1"/>
              <a:t>8</a:t>
            </a:fld>
            <a:endParaRPr lang="en-US" altLang="en-US" sz="800" smtClean="0">
              <a:solidFill>
                <a:schemeClr val="bg1"/>
              </a:solidFill>
            </a:endParaRPr>
          </a:p>
        </p:txBody>
      </p:sp>
      <p:sp>
        <p:nvSpPr>
          <p:cNvPr id="13318" name="Foliennummernplatzhalter 5"/>
          <p:cNvSpPr txBox="1">
            <a:spLocks/>
          </p:cNvSpPr>
          <p:nvPr/>
        </p:nvSpPr>
        <p:spPr bwMode="auto">
          <a:xfrm>
            <a:off x="261938" y="6381750"/>
            <a:ext cx="1081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spcBef>
                <a:spcPts val="600"/>
              </a:spcBef>
              <a:buSzPct val="120000"/>
              <a:buFont typeface="Arial" charset="0"/>
              <a:buChar char="•"/>
              <a:defRPr sz="2000">
                <a:solidFill>
                  <a:srgbClr val="474F61"/>
                </a:solidFill>
                <a:latin typeface="Arial" charset="0"/>
              </a:defRPr>
            </a:lvl1pPr>
            <a:lvl2pPr marL="466725" indent="-179388" eaLnBrk="0" hangingPunct="0">
              <a:spcBef>
                <a:spcPts val="600"/>
              </a:spcBef>
              <a:buSzPct val="120000"/>
              <a:buFont typeface="Arial" charset="0"/>
              <a:buChar char="•"/>
              <a:defRPr>
                <a:solidFill>
                  <a:srgbClr val="474F61"/>
                </a:solidFill>
                <a:latin typeface="Arial" charset="0"/>
              </a:defRPr>
            </a:lvl2pPr>
            <a:lvl3pPr marL="755650" indent="-179388" eaLnBrk="0" hangingPunct="0">
              <a:spcBef>
                <a:spcPts val="600"/>
              </a:spcBef>
              <a:buSzPct val="120000"/>
              <a:buFont typeface="Arial" charset="0"/>
              <a:buChar char="•"/>
              <a:defRPr>
                <a:solidFill>
                  <a:srgbClr val="474F61"/>
                </a:solidFill>
                <a:latin typeface="Arial" charset="0"/>
              </a:defRPr>
            </a:lvl3pPr>
            <a:lvl4pPr marL="1042988" indent="-179388" eaLnBrk="0" hangingPunct="0">
              <a:spcBef>
                <a:spcPts val="600"/>
              </a:spcBef>
              <a:buSzPct val="120000"/>
              <a:buFont typeface="Arial" charset="0"/>
              <a:buChar char="•"/>
              <a:defRPr sz="1600">
                <a:solidFill>
                  <a:srgbClr val="474F61"/>
                </a:solidFill>
                <a:latin typeface="Arial" charset="0"/>
              </a:defRPr>
            </a:lvl4pPr>
            <a:lvl5pPr marL="1331913" indent="-179388" eaLnBrk="0" hangingPunct="0">
              <a:spcBef>
                <a:spcPts val="600"/>
              </a:spcBef>
              <a:buSzPct val="120000"/>
              <a:buFont typeface="Arial" charset="0"/>
              <a:buChar char="•"/>
              <a:defRPr sz="1600">
                <a:solidFill>
                  <a:srgbClr val="474F61"/>
                </a:solidFill>
                <a:latin typeface="Arial" charset="0"/>
              </a:defRPr>
            </a:lvl5pPr>
            <a:lvl6pPr marL="1789113" indent="-179388" eaLnBrk="0" fontAlgn="base" hangingPunct="0">
              <a:spcBef>
                <a:spcPts val="600"/>
              </a:spcBef>
              <a:spcAft>
                <a:spcPct val="0"/>
              </a:spcAft>
              <a:buSzPct val="120000"/>
              <a:buFont typeface="Arial" charset="0"/>
              <a:buChar char="•"/>
              <a:defRPr sz="1600">
                <a:solidFill>
                  <a:srgbClr val="474F61"/>
                </a:solidFill>
                <a:latin typeface="Arial" charset="0"/>
              </a:defRPr>
            </a:lvl6pPr>
            <a:lvl7pPr marL="2246313" indent="-179388" eaLnBrk="0" fontAlgn="base" hangingPunct="0">
              <a:spcBef>
                <a:spcPts val="600"/>
              </a:spcBef>
              <a:spcAft>
                <a:spcPct val="0"/>
              </a:spcAft>
              <a:buSzPct val="120000"/>
              <a:buFont typeface="Arial" charset="0"/>
              <a:buChar char="•"/>
              <a:defRPr sz="1600">
                <a:solidFill>
                  <a:srgbClr val="474F61"/>
                </a:solidFill>
                <a:latin typeface="Arial" charset="0"/>
              </a:defRPr>
            </a:lvl7pPr>
            <a:lvl8pPr marL="2703513" indent="-179388" eaLnBrk="0" fontAlgn="base" hangingPunct="0">
              <a:spcBef>
                <a:spcPts val="600"/>
              </a:spcBef>
              <a:spcAft>
                <a:spcPct val="0"/>
              </a:spcAft>
              <a:buSzPct val="120000"/>
              <a:buFont typeface="Arial" charset="0"/>
              <a:buChar char="•"/>
              <a:defRPr sz="1600">
                <a:solidFill>
                  <a:srgbClr val="474F61"/>
                </a:solidFill>
                <a:latin typeface="Arial" charset="0"/>
              </a:defRPr>
            </a:lvl8pPr>
            <a:lvl9pPr marL="3160713" indent="-179388" eaLnBrk="0" fontAlgn="base" hangingPunct="0">
              <a:spcBef>
                <a:spcPts val="600"/>
              </a:spcBef>
              <a:spcAft>
                <a:spcPct val="0"/>
              </a:spcAft>
              <a:buSzPct val="120000"/>
              <a:buFont typeface="Arial" charset="0"/>
              <a:buChar char="•"/>
              <a:defRPr sz="1600">
                <a:solidFill>
                  <a:srgbClr val="474F61"/>
                </a:solidFill>
                <a:latin typeface="Arial" charset="0"/>
              </a:defRPr>
            </a:lvl9pPr>
          </a:lstStyle>
          <a:p>
            <a:pPr eaLnBrk="1" hangingPunct="1">
              <a:spcBef>
                <a:spcPct val="0"/>
              </a:spcBef>
              <a:buSzTx/>
              <a:buFontTx/>
              <a:buNone/>
            </a:pPr>
            <a:r>
              <a:rPr lang="en-US" altLang="en-US" sz="800" b="1" noProof="1">
                <a:solidFill>
                  <a:schemeClr val="bg1"/>
                </a:solidFill>
              </a:rPr>
              <a:t>Page </a:t>
            </a:r>
            <a:fld id="{F5CC499B-5C46-434E-8A64-BB48AEC1352F}" type="slidenum">
              <a:rPr altLang="en-US" sz="800" b="1" noProof="1">
                <a:solidFill>
                  <a:schemeClr val="bg1"/>
                </a:solidFill>
              </a:rPr>
              <a:pPr eaLnBrk="1" hangingPunct="1">
                <a:spcBef>
                  <a:spcPct val="0"/>
                </a:spcBef>
                <a:buSzTx/>
                <a:buFontTx/>
                <a:buNone/>
              </a:pPr>
              <a:t>8</a:t>
            </a:fld>
            <a:endParaRPr lang="en-US" altLang="en-US" sz="800" b="1" noProof="1">
              <a:solidFill>
                <a:schemeClr val="bg1"/>
              </a:solidFill>
            </a:endParaRPr>
          </a:p>
        </p:txBody>
      </p:sp>
      <p:graphicFrame>
        <p:nvGraphicFramePr>
          <p:cNvPr id="8" name="Diagramm 7"/>
          <p:cNvGraphicFramePr/>
          <p:nvPr/>
        </p:nvGraphicFramePr>
        <p:xfrm>
          <a:off x="252412" y="1358192"/>
          <a:ext cx="7179746" cy="4837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3" descr="Q:\ops\projects_I5\I5_R+T\Studenten\Pierre\Bachelorarbeit\Bilder\IMG_246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358900"/>
            <a:ext cx="14398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p:cNvPicPr>
            <a:picLocks noChangeAspect="1" noChangeArrowheads="1"/>
          </p:cNvPicPr>
          <p:nvPr/>
        </p:nvPicPr>
        <p:blipFill>
          <a:blip r:embed="rId8">
            <a:extLst>
              <a:ext uri="{28A0092B-C50C-407E-A947-70E740481C1C}">
                <a14:useLocalDpi xmlns:a14="http://schemas.microsoft.com/office/drawing/2010/main" val="0"/>
              </a:ext>
            </a:extLst>
          </a:blip>
          <a:srcRect t="14529"/>
          <a:stretch>
            <a:fillRect/>
          </a:stretch>
        </p:blipFill>
        <p:spPr bwMode="auto">
          <a:xfrm>
            <a:off x="7543800" y="4422775"/>
            <a:ext cx="1436688"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2" descr="C:\Users\ts07rp\Documents\Conference\IASFPWG\Oct 2014\IMG_3019.JPG"/>
          <p:cNvPicPr>
            <a:picLocks noChangeAspect="1" noChangeArrowheads="1"/>
          </p:cNvPicPr>
          <p:nvPr/>
        </p:nvPicPr>
        <p:blipFill>
          <a:blip r:embed="rId9">
            <a:extLst>
              <a:ext uri="{28A0092B-C50C-407E-A947-70E740481C1C}">
                <a14:useLocalDpi xmlns:a14="http://schemas.microsoft.com/office/drawing/2010/main" val="0"/>
              </a:ext>
            </a:extLst>
          </a:blip>
          <a:srcRect l="23576" t="28484" r="12009" b="24904"/>
          <a:stretch>
            <a:fillRect/>
          </a:stretch>
        </p:blipFill>
        <p:spPr bwMode="auto">
          <a:xfrm>
            <a:off x="7543800" y="2700338"/>
            <a:ext cx="1439863"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smtClean="0">
                <a:solidFill>
                  <a:schemeClr val="tx2">
                    <a:lumMod val="75000"/>
                  </a:schemeClr>
                </a:solidFill>
              </a:rPr>
              <a:t>CO</a:t>
            </a:r>
            <a:r>
              <a:rPr lang="de-DE" baseline="-25000" dirty="0" smtClean="0">
                <a:solidFill>
                  <a:schemeClr val="tx2">
                    <a:lumMod val="75000"/>
                  </a:schemeClr>
                </a:solidFill>
              </a:rPr>
              <a:t>2</a:t>
            </a:r>
            <a:r>
              <a:rPr lang="de-DE" dirty="0" smtClean="0">
                <a:solidFill>
                  <a:schemeClr val="tx2">
                    <a:lumMod val="75000"/>
                  </a:schemeClr>
                </a:solidFill>
              </a:rPr>
              <a:t> </a:t>
            </a:r>
            <a:r>
              <a:rPr lang="de-DE" dirty="0" err="1" smtClean="0">
                <a:solidFill>
                  <a:schemeClr val="tx2">
                    <a:lumMod val="75000"/>
                  </a:schemeClr>
                </a:solidFill>
              </a:rPr>
              <a:t>Discharge</a:t>
            </a:r>
            <a:r>
              <a:rPr lang="de-DE" dirty="0" smtClean="0">
                <a:solidFill>
                  <a:schemeClr val="tx2">
                    <a:lumMod val="75000"/>
                  </a:schemeClr>
                </a:solidFill>
              </a:rPr>
              <a:t> </a:t>
            </a:r>
            <a:r>
              <a:rPr lang="de-DE" dirty="0">
                <a:solidFill>
                  <a:schemeClr val="tx2">
                    <a:lumMod val="75000"/>
                  </a:schemeClr>
                </a:solidFill>
              </a:rPr>
              <a:t>T</a:t>
            </a:r>
            <a:r>
              <a:rPr lang="de-DE" dirty="0" smtClean="0">
                <a:solidFill>
                  <a:schemeClr val="tx2">
                    <a:lumMod val="75000"/>
                  </a:schemeClr>
                </a:solidFill>
              </a:rPr>
              <a:t>ests</a:t>
            </a:r>
            <a:endParaRPr lang="en-US" dirty="0">
              <a:solidFill>
                <a:schemeClr val="tx2">
                  <a:lumMod val="75000"/>
                </a:schemeClr>
              </a:solidFill>
            </a:endParaRPr>
          </a:p>
        </p:txBody>
      </p:sp>
      <p:sp>
        <p:nvSpPr>
          <p:cNvPr id="3" name="Inhaltsplatzhalter 2"/>
          <p:cNvSpPr>
            <a:spLocks noGrp="1"/>
          </p:cNvSpPr>
          <p:nvPr>
            <p:ph idx="1"/>
          </p:nvPr>
        </p:nvSpPr>
        <p:spPr/>
        <p:txBody>
          <a:bodyPr/>
          <a:lstStyle/>
          <a:p>
            <a:pPr marL="0" indent="0" eaLnBrk="1" hangingPunct="1">
              <a:buNone/>
              <a:defRPr/>
            </a:pPr>
            <a:endParaRPr lang="en-US" b="1" dirty="0">
              <a:solidFill>
                <a:schemeClr val="tx2">
                  <a:lumMod val="50000"/>
                </a:schemeClr>
              </a:solidFill>
            </a:endParaRPr>
          </a:p>
        </p:txBody>
      </p:sp>
      <p:sp>
        <p:nvSpPr>
          <p:cNvPr id="14340" name="Datumsplatzhalter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altLang="en-US" sz="700" smtClean="0">
                <a:solidFill>
                  <a:schemeClr val="bg1"/>
                </a:solidFill>
              </a:rPr>
              <a:t>October 2014</a:t>
            </a:r>
          </a:p>
        </p:txBody>
      </p:sp>
      <p:sp>
        <p:nvSpPr>
          <p:cNvPr id="5" name="Fußzeilenplatzhalter 4"/>
          <p:cNvSpPr>
            <a:spLocks noGrp="1"/>
          </p:cNvSpPr>
          <p:nvPr>
            <p:ph type="ftr" sz="quarter" idx="11"/>
          </p:nvPr>
        </p:nvSpPr>
        <p:spPr/>
        <p:txBody>
          <a:bodyPr/>
          <a:lstStyle/>
          <a:p>
            <a:pPr>
              <a:defRPr/>
            </a:pPr>
            <a:r>
              <a:rPr lang="en-GB"/>
              <a:t>IASFPWG_Fall_2014_Carbon_Dioxide_as_Cargo_Hold_FireEx - ECCI2 - Ref. PR1422668 - Issue 1</a:t>
            </a:r>
          </a:p>
        </p:txBody>
      </p:sp>
      <p:sp>
        <p:nvSpPr>
          <p:cNvPr id="14342" name="Foliennummernplatzhalt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r>
              <a:rPr lang="en-US" altLang="en-US" sz="800" smtClean="0">
                <a:solidFill>
                  <a:schemeClr val="bg1"/>
                </a:solidFill>
              </a:rPr>
              <a:t>Page </a:t>
            </a:r>
            <a:fld id="{05CE272D-DF22-475C-959E-8F78E8617AEB}" type="slidenum">
              <a:rPr altLang="en-US" sz="800" smtClean="0">
                <a:solidFill>
                  <a:schemeClr val="bg1"/>
                </a:solidFill>
              </a:rPr>
              <a:pPr eaLnBrk="1" hangingPunct="1"/>
              <a:t>9</a:t>
            </a:fld>
            <a:endParaRPr lang="en-US" altLang="en-US" sz="800" smtClean="0">
              <a:solidFill>
                <a:schemeClr val="bg1"/>
              </a:solidFill>
            </a:endParaRPr>
          </a:p>
        </p:txBody>
      </p:sp>
      <p:pic>
        <p:nvPicPr>
          <p:cNvPr id="4" name="02.wmv">
            <a:hlinkClick r:id="" action="ppaction://media"/>
          </p:cNvPr>
          <p:cNvPicPr>
            <a:picLocks noChangeAspect="1"/>
          </p:cNvPicPr>
          <p:nvPr>
            <a:videoFile r:link="rId1"/>
            <p:extLst>
              <p:ext uri="{DAA4B4D4-6D71-4841-9C94-3DE7FCFB9230}">
                <p14:media xmlns:p14="http://schemas.microsoft.com/office/powerpoint/2010/main" r:embed="rId2">
                  <p14:trim st="3000" end="384304.304"/>
                </p14:media>
              </p:ext>
            </p:extLst>
          </p:nvPr>
        </p:nvPicPr>
        <p:blipFill>
          <a:blip r:embed="rId4"/>
          <a:stretch>
            <a:fillRect/>
          </a:stretch>
        </p:blipFill>
        <p:spPr>
          <a:xfrm>
            <a:off x="12867" y="1107721"/>
            <a:ext cx="9102294" cy="51200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landscape 4:3 (english)">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DE_landscape_4-3_EN</Template>
  <TotalTime>0</TotalTime>
  <Words>827</Words>
  <Application>Microsoft Office PowerPoint</Application>
  <PresentationFormat>Bildschirmpräsentation (4:3)</PresentationFormat>
  <Paragraphs>142</Paragraphs>
  <Slides>14</Slides>
  <Notes>3</Notes>
  <HiddenSlides>0</HiddenSlides>
  <MMClips>1</MMClips>
  <ScaleCrop>false</ScaleCrop>
  <HeadingPairs>
    <vt:vector size="4" baseType="variant">
      <vt:variant>
        <vt:lpstr>Design</vt:lpstr>
      </vt:variant>
      <vt:variant>
        <vt:i4>1</vt:i4>
      </vt:variant>
      <vt:variant>
        <vt:lpstr>Folientitel</vt:lpstr>
      </vt:variant>
      <vt:variant>
        <vt:i4>14</vt:i4>
      </vt:variant>
    </vt:vector>
  </HeadingPairs>
  <TitlesOfParts>
    <vt:vector size="15" baseType="lpstr">
      <vt:lpstr>landscape 4:3 (english)</vt:lpstr>
      <vt:lpstr>Carbon Dioxide as Cargo Hold Fire Suppression Agent</vt:lpstr>
      <vt:lpstr>Motivation</vt:lpstr>
      <vt:lpstr>Motivation</vt:lpstr>
      <vt:lpstr>CO2 Systems in Aviation</vt:lpstr>
      <vt:lpstr>Performance</vt:lpstr>
      <vt:lpstr>Value and Risks </vt:lpstr>
      <vt:lpstr>Technical Challenges</vt:lpstr>
      <vt:lpstr>Technical Challenges - Approach</vt:lpstr>
      <vt:lpstr>CO2 Discharge Tests</vt:lpstr>
      <vt:lpstr>Concept</vt:lpstr>
      <vt:lpstr>Health and Safety</vt:lpstr>
      <vt:lpstr>Some Thoughts</vt:lpstr>
      <vt:lpstr>Finally</vt:lpstr>
      <vt:lpstr>PowerPoint-Präsentation</vt:lpstr>
    </vt:vector>
  </TitlesOfParts>
  <Company>Airbus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Dioxide as cargo Compartment fire Suppression</dc:title>
  <dc:creator>Rohrbach, Paul</dc:creator>
  <cp:lastModifiedBy>Rohrbach, Paul</cp:lastModifiedBy>
  <cp:revision>152</cp:revision>
  <cp:lastPrinted>2002-07-31T12:44:26Z</cp:lastPrinted>
  <dcterms:created xsi:type="dcterms:W3CDTF">2014-10-14T11:54:02Z</dcterms:created>
  <dcterms:modified xsi:type="dcterms:W3CDTF">2014-10-29T19:11:31Z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_Doc_Type">
    <vt:lpwstr>PR</vt:lpwstr>
  </property>
  <property fmtid="{D5CDD505-2E9C-101B-9397-08002B2CF9AE}" pid="3" name="A_Doc_Origin">
    <vt:lpwstr>ECCI2</vt:lpwstr>
  </property>
  <property fmtid="{D5CDD505-2E9C-101B-9397-08002B2CF9AE}" pid="4" name="A_Doc_Reference">
    <vt:lpwstr>PR1422668</vt:lpwstr>
  </property>
  <property fmtid="{D5CDD505-2E9C-101B-9397-08002B2CF9AE}" pid="5" name="A_Doc_Title">
    <vt:lpwstr>IASFPWG_Fall_2014_Carbon_Dioxide_as_Cargo_Hold_FireEx</vt:lpwstr>
  </property>
  <property fmtid="{D5CDD505-2E9C-101B-9397-08002B2CF9AE}" pid="6" name="A_ADNS_Author_ID">
    <vt:lpwstr>ts0708</vt:lpwstr>
  </property>
</Properties>
</file>