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</p:sldMasterIdLst>
  <p:notesMasterIdLst>
    <p:notesMasterId r:id="rId14"/>
  </p:notesMasterIdLst>
  <p:handoutMasterIdLst>
    <p:handoutMasterId r:id="rId15"/>
  </p:handoutMasterIdLst>
  <p:sldIdLst>
    <p:sldId id="273" r:id="rId2"/>
    <p:sldId id="314" r:id="rId3"/>
    <p:sldId id="334" r:id="rId4"/>
    <p:sldId id="333" r:id="rId5"/>
    <p:sldId id="335" r:id="rId6"/>
    <p:sldId id="342" r:id="rId7"/>
    <p:sldId id="340" r:id="rId8"/>
    <p:sldId id="337" r:id="rId9"/>
    <p:sldId id="338" r:id="rId10"/>
    <p:sldId id="339" r:id="rId11"/>
    <p:sldId id="341" r:id="rId12"/>
    <p:sldId id="279" r:id="rId1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DDDDDD"/>
    <a:srgbClr val="FFFF99"/>
    <a:srgbClr val="000066"/>
    <a:srgbClr val="FFCC00"/>
    <a:srgbClr val="C0C0C0"/>
    <a:srgbClr val="1D2F68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65" autoAdjust="0"/>
    <p:restoredTop sz="94717" autoAdjust="0"/>
  </p:normalViewPr>
  <p:slideViewPr>
    <p:cSldViewPr snapToGrid="0">
      <p:cViewPr>
        <p:scale>
          <a:sx n="95" d="100"/>
          <a:sy n="95" d="100"/>
        </p:scale>
        <p:origin x="-306" y="-408"/>
      </p:cViewPr>
      <p:guideLst>
        <p:guide orient="horz" pos="536"/>
        <p:guide pos="339"/>
      </p:guideLst>
    </p:cSldViewPr>
  </p:slideViewPr>
  <p:outlineViewPr>
    <p:cViewPr>
      <p:scale>
        <a:sx n="33" d="100"/>
        <a:sy n="33" d="100"/>
      </p:scale>
      <p:origin x="0" y="154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13" d="100"/>
          <a:sy n="113" d="100"/>
        </p:scale>
        <p:origin x="-546" y="-108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test3_10_23_14_galley_test_737_ipad3_igniter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4361820199778023E-2"/>
          <c:y val="3.4257748776508973E-2"/>
          <c:w val="0.79800221975582686"/>
          <c:h val="0.892332789559543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test3_10_23_14_galley_test_737_!$M$1:$M$2</c:f>
              <c:strCache>
                <c:ptCount val="1"/>
                <c:pt idx="0">
                  <c:v>CO ppm</c:v>
                </c:pt>
              </c:strCache>
            </c:strRef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none"/>
          </c:marker>
          <c:xVal>
            <c:numRef>
              <c:f>test3_10_23_14_galley_test_737_!$B$3:$B$1901</c:f>
              <c:numCache>
                <c:formatCode>General</c:formatCode>
                <c:ptCount val="1899"/>
                <c:pt idx="0">
                  <c:v>1.6666666666666666E-2</c:v>
                </c:pt>
                <c:pt idx="1">
                  <c:v>3.3333333333333333E-2</c:v>
                </c:pt>
                <c:pt idx="2">
                  <c:v>0.05</c:v>
                </c:pt>
                <c:pt idx="3">
                  <c:v>6.6666666666666666E-2</c:v>
                </c:pt>
                <c:pt idx="4">
                  <c:v>8.3333333333333329E-2</c:v>
                </c:pt>
                <c:pt idx="5">
                  <c:v>0.1</c:v>
                </c:pt>
                <c:pt idx="6">
                  <c:v>0.11666666666666667</c:v>
                </c:pt>
                <c:pt idx="7">
                  <c:v>0.13333333333333333</c:v>
                </c:pt>
                <c:pt idx="8">
                  <c:v>0.15</c:v>
                </c:pt>
                <c:pt idx="9">
                  <c:v>0.16666666666666666</c:v>
                </c:pt>
                <c:pt idx="10">
                  <c:v>0.18333333333333332</c:v>
                </c:pt>
                <c:pt idx="11">
                  <c:v>0.2</c:v>
                </c:pt>
                <c:pt idx="12">
                  <c:v>0.21666666666666667</c:v>
                </c:pt>
                <c:pt idx="13">
                  <c:v>0.23333333333333334</c:v>
                </c:pt>
                <c:pt idx="14">
                  <c:v>0.25</c:v>
                </c:pt>
                <c:pt idx="15">
                  <c:v>0.26666666666666666</c:v>
                </c:pt>
                <c:pt idx="16">
                  <c:v>0.28333333333333333</c:v>
                </c:pt>
                <c:pt idx="17">
                  <c:v>0.3</c:v>
                </c:pt>
                <c:pt idx="18">
                  <c:v>0.31666666666666665</c:v>
                </c:pt>
                <c:pt idx="19">
                  <c:v>0.33333333333333331</c:v>
                </c:pt>
                <c:pt idx="20">
                  <c:v>0.35</c:v>
                </c:pt>
                <c:pt idx="21">
                  <c:v>0.36666666666666664</c:v>
                </c:pt>
                <c:pt idx="22">
                  <c:v>0.38333333333333336</c:v>
                </c:pt>
                <c:pt idx="23">
                  <c:v>0.4</c:v>
                </c:pt>
                <c:pt idx="24">
                  <c:v>0.41666666666666669</c:v>
                </c:pt>
                <c:pt idx="25">
                  <c:v>0.43333333333333335</c:v>
                </c:pt>
                <c:pt idx="26">
                  <c:v>0.45</c:v>
                </c:pt>
                <c:pt idx="27">
                  <c:v>0.46666666666666667</c:v>
                </c:pt>
                <c:pt idx="28">
                  <c:v>0.48333333333333334</c:v>
                </c:pt>
                <c:pt idx="29">
                  <c:v>0.5</c:v>
                </c:pt>
                <c:pt idx="30">
                  <c:v>0.51666666666666672</c:v>
                </c:pt>
                <c:pt idx="31">
                  <c:v>0.53333333333333333</c:v>
                </c:pt>
                <c:pt idx="32">
                  <c:v>0.55000000000000004</c:v>
                </c:pt>
                <c:pt idx="33">
                  <c:v>0.56666666666666665</c:v>
                </c:pt>
                <c:pt idx="34">
                  <c:v>0.58333333333333337</c:v>
                </c:pt>
                <c:pt idx="35">
                  <c:v>0.6</c:v>
                </c:pt>
                <c:pt idx="36">
                  <c:v>0.6166666666666667</c:v>
                </c:pt>
                <c:pt idx="37">
                  <c:v>0.6333333333333333</c:v>
                </c:pt>
                <c:pt idx="38">
                  <c:v>0.65</c:v>
                </c:pt>
                <c:pt idx="39">
                  <c:v>0.66666666666666663</c:v>
                </c:pt>
                <c:pt idx="40">
                  <c:v>0.68333333333333335</c:v>
                </c:pt>
                <c:pt idx="41">
                  <c:v>0.7</c:v>
                </c:pt>
                <c:pt idx="42">
                  <c:v>0.71666666666666667</c:v>
                </c:pt>
                <c:pt idx="43">
                  <c:v>0.73333333333333328</c:v>
                </c:pt>
                <c:pt idx="44">
                  <c:v>0.75</c:v>
                </c:pt>
                <c:pt idx="45">
                  <c:v>0.76666666666666672</c:v>
                </c:pt>
                <c:pt idx="46">
                  <c:v>0.78333333333333333</c:v>
                </c:pt>
                <c:pt idx="47">
                  <c:v>0.8</c:v>
                </c:pt>
                <c:pt idx="48">
                  <c:v>0.81666666666666665</c:v>
                </c:pt>
                <c:pt idx="49">
                  <c:v>0.83333333333333337</c:v>
                </c:pt>
                <c:pt idx="50">
                  <c:v>0.85</c:v>
                </c:pt>
                <c:pt idx="51">
                  <c:v>0.8666666666666667</c:v>
                </c:pt>
                <c:pt idx="52">
                  <c:v>0.8833333333333333</c:v>
                </c:pt>
                <c:pt idx="53">
                  <c:v>0.9</c:v>
                </c:pt>
                <c:pt idx="54">
                  <c:v>0.91666666666666663</c:v>
                </c:pt>
                <c:pt idx="55">
                  <c:v>0.93333333333333335</c:v>
                </c:pt>
                <c:pt idx="56">
                  <c:v>0.95</c:v>
                </c:pt>
                <c:pt idx="57">
                  <c:v>0.96666666666666667</c:v>
                </c:pt>
                <c:pt idx="58">
                  <c:v>0.98333333333333328</c:v>
                </c:pt>
                <c:pt idx="59">
                  <c:v>1</c:v>
                </c:pt>
                <c:pt idx="60">
                  <c:v>1.0166666666666666</c:v>
                </c:pt>
                <c:pt idx="61">
                  <c:v>1.0333333333333334</c:v>
                </c:pt>
                <c:pt idx="62">
                  <c:v>1.05</c:v>
                </c:pt>
                <c:pt idx="63">
                  <c:v>1.0666666666666667</c:v>
                </c:pt>
                <c:pt idx="64">
                  <c:v>1.0833333333333333</c:v>
                </c:pt>
                <c:pt idx="65">
                  <c:v>1.1000000000000001</c:v>
                </c:pt>
                <c:pt idx="66">
                  <c:v>1.1166666666666667</c:v>
                </c:pt>
                <c:pt idx="67">
                  <c:v>1.1333333333333333</c:v>
                </c:pt>
                <c:pt idx="68">
                  <c:v>1.1499999999999999</c:v>
                </c:pt>
                <c:pt idx="69">
                  <c:v>1.1666666666666667</c:v>
                </c:pt>
                <c:pt idx="70">
                  <c:v>1.1833333333333333</c:v>
                </c:pt>
                <c:pt idx="71">
                  <c:v>1.2</c:v>
                </c:pt>
                <c:pt idx="72">
                  <c:v>1.2166666666666666</c:v>
                </c:pt>
                <c:pt idx="73">
                  <c:v>1.2333333333333334</c:v>
                </c:pt>
                <c:pt idx="74">
                  <c:v>1.25</c:v>
                </c:pt>
                <c:pt idx="75">
                  <c:v>1.2666666666666666</c:v>
                </c:pt>
                <c:pt idx="76">
                  <c:v>1.2833333333333334</c:v>
                </c:pt>
                <c:pt idx="77">
                  <c:v>1.3</c:v>
                </c:pt>
                <c:pt idx="78">
                  <c:v>1.3166666666666667</c:v>
                </c:pt>
                <c:pt idx="79">
                  <c:v>1.3333333333333333</c:v>
                </c:pt>
                <c:pt idx="80">
                  <c:v>1.35</c:v>
                </c:pt>
                <c:pt idx="81">
                  <c:v>1.3666666666666667</c:v>
                </c:pt>
                <c:pt idx="82">
                  <c:v>1.3833333333333333</c:v>
                </c:pt>
                <c:pt idx="83">
                  <c:v>1.4</c:v>
                </c:pt>
                <c:pt idx="84">
                  <c:v>1.4166666666666667</c:v>
                </c:pt>
                <c:pt idx="85">
                  <c:v>1.4333333333333333</c:v>
                </c:pt>
                <c:pt idx="86">
                  <c:v>1.45</c:v>
                </c:pt>
                <c:pt idx="87">
                  <c:v>1.4666666666666666</c:v>
                </c:pt>
                <c:pt idx="88">
                  <c:v>1.4833333333333334</c:v>
                </c:pt>
                <c:pt idx="89">
                  <c:v>1.5</c:v>
                </c:pt>
                <c:pt idx="90">
                  <c:v>1.5166666666666666</c:v>
                </c:pt>
                <c:pt idx="91">
                  <c:v>1.5333333333333334</c:v>
                </c:pt>
                <c:pt idx="92">
                  <c:v>1.55</c:v>
                </c:pt>
                <c:pt idx="93">
                  <c:v>1.5666666666666667</c:v>
                </c:pt>
                <c:pt idx="94">
                  <c:v>1.5833333333333333</c:v>
                </c:pt>
                <c:pt idx="95">
                  <c:v>1.6</c:v>
                </c:pt>
                <c:pt idx="96">
                  <c:v>1.6166666666666667</c:v>
                </c:pt>
                <c:pt idx="97">
                  <c:v>1.6333333333333333</c:v>
                </c:pt>
                <c:pt idx="98">
                  <c:v>1.65</c:v>
                </c:pt>
                <c:pt idx="99">
                  <c:v>1.6666666666666667</c:v>
                </c:pt>
                <c:pt idx="100">
                  <c:v>1.6833333333333333</c:v>
                </c:pt>
                <c:pt idx="101">
                  <c:v>1.7</c:v>
                </c:pt>
                <c:pt idx="102">
                  <c:v>1.7166666666666666</c:v>
                </c:pt>
                <c:pt idx="103">
                  <c:v>1.7333333333333334</c:v>
                </c:pt>
                <c:pt idx="104">
                  <c:v>1.75</c:v>
                </c:pt>
                <c:pt idx="105">
                  <c:v>1.7666666666666666</c:v>
                </c:pt>
                <c:pt idx="106">
                  <c:v>1.7833333333333334</c:v>
                </c:pt>
                <c:pt idx="107">
                  <c:v>1.8</c:v>
                </c:pt>
                <c:pt idx="108">
                  <c:v>1.8166666666666667</c:v>
                </c:pt>
                <c:pt idx="109">
                  <c:v>1.8333333333333333</c:v>
                </c:pt>
                <c:pt idx="110">
                  <c:v>1.85</c:v>
                </c:pt>
                <c:pt idx="111">
                  <c:v>1.8666666666666667</c:v>
                </c:pt>
                <c:pt idx="112">
                  <c:v>1.8833333333333333</c:v>
                </c:pt>
                <c:pt idx="113">
                  <c:v>1.9</c:v>
                </c:pt>
                <c:pt idx="114">
                  <c:v>1.9166666666666667</c:v>
                </c:pt>
                <c:pt idx="115">
                  <c:v>1.9333333333333333</c:v>
                </c:pt>
                <c:pt idx="116">
                  <c:v>1.95</c:v>
                </c:pt>
                <c:pt idx="117">
                  <c:v>1.9666666666666666</c:v>
                </c:pt>
                <c:pt idx="118">
                  <c:v>1.9833333333333334</c:v>
                </c:pt>
                <c:pt idx="119">
                  <c:v>2</c:v>
                </c:pt>
                <c:pt idx="120">
                  <c:v>2.0166666666666666</c:v>
                </c:pt>
                <c:pt idx="121">
                  <c:v>2.0333333333333332</c:v>
                </c:pt>
                <c:pt idx="122">
                  <c:v>2.0499999999999998</c:v>
                </c:pt>
                <c:pt idx="123">
                  <c:v>2.0666666666666669</c:v>
                </c:pt>
                <c:pt idx="124">
                  <c:v>2.0833333333333335</c:v>
                </c:pt>
                <c:pt idx="125">
                  <c:v>2.1</c:v>
                </c:pt>
                <c:pt idx="126">
                  <c:v>2.1166666666666667</c:v>
                </c:pt>
                <c:pt idx="127">
                  <c:v>2.1333333333333333</c:v>
                </c:pt>
                <c:pt idx="128">
                  <c:v>2.15</c:v>
                </c:pt>
                <c:pt idx="129">
                  <c:v>2.1666666666666665</c:v>
                </c:pt>
                <c:pt idx="130">
                  <c:v>2.1833333333333331</c:v>
                </c:pt>
                <c:pt idx="131">
                  <c:v>2.2000000000000002</c:v>
                </c:pt>
                <c:pt idx="132">
                  <c:v>2.2166666666666668</c:v>
                </c:pt>
                <c:pt idx="133">
                  <c:v>2.2333333333333334</c:v>
                </c:pt>
                <c:pt idx="134">
                  <c:v>2.25</c:v>
                </c:pt>
                <c:pt idx="135">
                  <c:v>2.2666666666666666</c:v>
                </c:pt>
                <c:pt idx="136">
                  <c:v>2.2833333333333332</c:v>
                </c:pt>
                <c:pt idx="137">
                  <c:v>2.2999999999999998</c:v>
                </c:pt>
                <c:pt idx="138">
                  <c:v>2.3166666666666669</c:v>
                </c:pt>
                <c:pt idx="139">
                  <c:v>2.3333333333333335</c:v>
                </c:pt>
                <c:pt idx="140">
                  <c:v>2.35</c:v>
                </c:pt>
                <c:pt idx="141">
                  <c:v>2.3666666666666667</c:v>
                </c:pt>
                <c:pt idx="142">
                  <c:v>2.3833333333333333</c:v>
                </c:pt>
                <c:pt idx="143">
                  <c:v>2.4</c:v>
                </c:pt>
                <c:pt idx="144">
                  <c:v>2.4166666666666665</c:v>
                </c:pt>
                <c:pt idx="145">
                  <c:v>2.4333333333333331</c:v>
                </c:pt>
                <c:pt idx="146">
                  <c:v>2.4500000000000002</c:v>
                </c:pt>
                <c:pt idx="147">
                  <c:v>2.4666666666666668</c:v>
                </c:pt>
                <c:pt idx="148">
                  <c:v>2.4833333333333334</c:v>
                </c:pt>
                <c:pt idx="149">
                  <c:v>2.5</c:v>
                </c:pt>
                <c:pt idx="150">
                  <c:v>2.5166666666666666</c:v>
                </c:pt>
                <c:pt idx="151">
                  <c:v>2.5333333333333332</c:v>
                </c:pt>
                <c:pt idx="152">
                  <c:v>2.5499999999999998</c:v>
                </c:pt>
                <c:pt idx="153">
                  <c:v>2.5666666666666669</c:v>
                </c:pt>
                <c:pt idx="154">
                  <c:v>2.5833333333333335</c:v>
                </c:pt>
                <c:pt idx="155">
                  <c:v>2.6</c:v>
                </c:pt>
                <c:pt idx="156">
                  <c:v>2.6166666666666667</c:v>
                </c:pt>
                <c:pt idx="157">
                  <c:v>2.6333333333333333</c:v>
                </c:pt>
                <c:pt idx="158">
                  <c:v>2.65</c:v>
                </c:pt>
                <c:pt idx="159">
                  <c:v>2.6666666666666665</c:v>
                </c:pt>
                <c:pt idx="160">
                  <c:v>2.6833333333333331</c:v>
                </c:pt>
                <c:pt idx="161">
                  <c:v>2.7</c:v>
                </c:pt>
                <c:pt idx="162">
                  <c:v>2.7166666666666668</c:v>
                </c:pt>
                <c:pt idx="163">
                  <c:v>2.7333333333333334</c:v>
                </c:pt>
                <c:pt idx="164">
                  <c:v>2.75</c:v>
                </c:pt>
                <c:pt idx="165">
                  <c:v>2.7666666666666666</c:v>
                </c:pt>
                <c:pt idx="166">
                  <c:v>2.7833333333333332</c:v>
                </c:pt>
                <c:pt idx="167">
                  <c:v>2.8</c:v>
                </c:pt>
                <c:pt idx="168">
                  <c:v>2.8166666666666669</c:v>
                </c:pt>
                <c:pt idx="169">
                  <c:v>2.8333333333333335</c:v>
                </c:pt>
                <c:pt idx="170">
                  <c:v>2.85</c:v>
                </c:pt>
                <c:pt idx="171">
                  <c:v>2.8666666666666667</c:v>
                </c:pt>
                <c:pt idx="172">
                  <c:v>2.8833333333333333</c:v>
                </c:pt>
                <c:pt idx="173">
                  <c:v>2.9</c:v>
                </c:pt>
                <c:pt idx="174">
                  <c:v>2.9166666666666665</c:v>
                </c:pt>
                <c:pt idx="175">
                  <c:v>2.9333333333333331</c:v>
                </c:pt>
                <c:pt idx="176">
                  <c:v>2.95</c:v>
                </c:pt>
                <c:pt idx="177">
                  <c:v>2.9666666666666668</c:v>
                </c:pt>
                <c:pt idx="178">
                  <c:v>2.9833333333333334</c:v>
                </c:pt>
                <c:pt idx="179">
                  <c:v>3</c:v>
                </c:pt>
                <c:pt idx="180">
                  <c:v>3.0166666666666666</c:v>
                </c:pt>
                <c:pt idx="181">
                  <c:v>3.0333333333333332</c:v>
                </c:pt>
                <c:pt idx="182">
                  <c:v>3.05</c:v>
                </c:pt>
                <c:pt idx="183">
                  <c:v>3.0666666666666669</c:v>
                </c:pt>
                <c:pt idx="184">
                  <c:v>3.0833333333333335</c:v>
                </c:pt>
                <c:pt idx="185">
                  <c:v>3.1</c:v>
                </c:pt>
                <c:pt idx="186">
                  <c:v>3.1166666666666667</c:v>
                </c:pt>
                <c:pt idx="187">
                  <c:v>3.1333333333333333</c:v>
                </c:pt>
                <c:pt idx="188">
                  <c:v>3.15</c:v>
                </c:pt>
                <c:pt idx="189">
                  <c:v>3.1666666666666665</c:v>
                </c:pt>
                <c:pt idx="190">
                  <c:v>3.1833333333333331</c:v>
                </c:pt>
                <c:pt idx="191">
                  <c:v>3.2</c:v>
                </c:pt>
                <c:pt idx="192">
                  <c:v>3.2166666666666668</c:v>
                </c:pt>
                <c:pt idx="193">
                  <c:v>3.2333333333333334</c:v>
                </c:pt>
                <c:pt idx="194">
                  <c:v>3.25</c:v>
                </c:pt>
                <c:pt idx="195">
                  <c:v>3.2666666666666666</c:v>
                </c:pt>
                <c:pt idx="196">
                  <c:v>3.2833333333333332</c:v>
                </c:pt>
                <c:pt idx="197">
                  <c:v>3.3</c:v>
                </c:pt>
                <c:pt idx="198">
                  <c:v>3.3166666666666669</c:v>
                </c:pt>
                <c:pt idx="199">
                  <c:v>3.3333333333333335</c:v>
                </c:pt>
                <c:pt idx="200">
                  <c:v>3.35</c:v>
                </c:pt>
                <c:pt idx="201">
                  <c:v>3.3666666666666667</c:v>
                </c:pt>
                <c:pt idx="202">
                  <c:v>3.3833333333333333</c:v>
                </c:pt>
                <c:pt idx="203">
                  <c:v>3.4</c:v>
                </c:pt>
                <c:pt idx="204">
                  <c:v>3.4166666666666665</c:v>
                </c:pt>
                <c:pt idx="205">
                  <c:v>3.4333333333333331</c:v>
                </c:pt>
                <c:pt idx="206">
                  <c:v>3.45</c:v>
                </c:pt>
                <c:pt idx="207">
                  <c:v>3.4666666666666668</c:v>
                </c:pt>
                <c:pt idx="208">
                  <c:v>3.4833333333333334</c:v>
                </c:pt>
                <c:pt idx="209">
                  <c:v>3.5</c:v>
                </c:pt>
                <c:pt idx="210">
                  <c:v>3.5166666666666666</c:v>
                </c:pt>
                <c:pt idx="211">
                  <c:v>3.5333333333333332</c:v>
                </c:pt>
                <c:pt idx="212">
                  <c:v>3.55</c:v>
                </c:pt>
                <c:pt idx="213">
                  <c:v>3.5666666666666669</c:v>
                </c:pt>
                <c:pt idx="214">
                  <c:v>3.5833333333333335</c:v>
                </c:pt>
                <c:pt idx="215">
                  <c:v>3.6</c:v>
                </c:pt>
                <c:pt idx="216">
                  <c:v>3.6166666666666667</c:v>
                </c:pt>
                <c:pt idx="217">
                  <c:v>3.6333333333333333</c:v>
                </c:pt>
                <c:pt idx="218">
                  <c:v>3.65</c:v>
                </c:pt>
                <c:pt idx="219">
                  <c:v>3.6666666666666665</c:v>
                </c:pt>
                <c:pt idx="220">
                  <c:v>3.6833333333333331</c:v>
                </c:pt>
                <c:pt idx="221">
                  <c:v>3.7</c:v>
                </c:pt>
                <c:pt idx="222">
                  <c:v>3.7166666666666668</c:v>
                </c:pt>
                <c:pt idx="223">
                  <c:v>3.7333333333333334</c:v>
                </c:pt>
                <c:pt idx="224">
                  <c:v>3.75</c:v>
                </c:pt>
                <c:pt idx="225">
                  <c:v>3.7666666666666666</c:v>
                </c:pt>
                <c:pt idx="226">
                  <c:v>3.7833333333333332</c:v>
                </c:pt>
                <c:pt idx="227">
                  <c:v>3.8</c:v>
                </c:pt>
                <c:pt idx="228">
                  <c:v>3.8166666666666669</c:v>
                </c:pt>
                <c:pt idx="229">
                  <c:v>3.8333333333333335</c:v>
                </c:pt>
                <c:pt idx="230">
                  <c:v>3.85</c:v>
                </c:pt>
                <c:pt idx="231">
                  <c:v>3.8666666666666667</c:v>
                </c:pt>
                <c:pt idx="232">
                  <c:v>3.8833333333333333</c:v>
                </c:pt>
                <c:pt idx="233">
                  <c:v>3.9</c:v>
                </c:pt>
                <c:pt idx="234">
                  <c:v>3.9166666666666665</c:v>
                </c:pt>
                <c:pt idx="235">
                  <c:v>3.9333333333333331</c:v>
                </c:pt>
                <c:pt idx="236">
                  <c:v>3.95</c:v>
                </c:pt>
                <c:pt idx="237">
                  <c:v>3.9666666666666668</c:v>
                </c:pt>
                <c:pt idx="238">
                  <c:v>3.9833333333333334</c:v>
                </c:pt>
                <c:pt idx="239">
                  <c:v>4</c:v>
                </c:pt>
                <c:pt idx="240">
                  <c:v>4.0166666666666666</c:v>
                </c:pt>
                <c:pt idx="241">
                  <c:v>4.0333333333333332</c:v>
                </c:pt>
                <c:pt idx="242">
                  <c:v>4.05</c:v>
                </c:pt>
                <c:pt idx="243">
                  <c:v>4.0666666666666664</c:v>
                </c:pt>
                <c:pt idx="244">
                  <c:v>4.083333333333333</c:v>
                </c:pt>
                <c:pt idx="245">
                  <c:v>4.0999999999999996</c:v>
                </c:pt>
                <c:pt idx="246">
                  <c:v>4.1166666666666663</c:v>
                </c:pt>
                <c:pt idx="247">
                  <c:v>4.1333333333333337</c:v>
                </c:pt>
                <c:pt idx="248">
                  <c:v>4.1500000000000004</c:v>
                </c:pt>
                <c:pt idx="249">
                  <c:v>4.166666666666667</c:v>
                </c:pt>
                <c:pt idx="250">
                  <c:v>4.1833333333333336</c:v>
                </c:pt>
                <c:pt idx="251">
                  <c:v>4.2</c:v>
                </c:pt>
                <c:pt idx="252">
                  <c:v>4.2166666666666668</c:v>
                </c:pt>
                <c:pt idx="253">
                  <c:v>4.2333333333333334</c:v>
                </c:pt>
                <c:pt idx="254">
                  <c:v>4.25</c:v>
                </c:pt>
                <c:pt idx="255">
                  <c:v>4.2666666666666666</c:v>
                </c:pt>
                <c:pt idx="256">
                  <c:v>4.2833333333333332</c:v>
                </c:pt>
                <c:pt idx="257">
                  <c:v>4.3</c:v>
                </c:pt>
                <c:pt idx="258">
                  <c:v>4.3166666666666664</c:v>
                </c:pt>
                <c:pt idx="259">
                  <c:v>4.333333333333333</c:v>
                </c:pt>
                <c:pt idx="260">
                  <c:v>4.3499999999999996</c:v>
                </c:pt>
                <c:pt idx="261">
                  <c:v>4.3666666666666663</c:v>
                </c:pt>
                <c:pt idx="262">
                  <c:v>4.3833333333333337</c:v>
                </c:pt>
                <c:pt idx="263">
                  <c:v>4.4000000000000004</c:v>
                </c:pt>
                <c:pt idx="264">
                  <c:v>4.416666666666667</c:v>
                </c:pt>
                <c:pt idx="265">
                  <c:v>4.4333333333333336</c:v>
                </c:pt>
                <c:pt idx="266">
                  <c:v>4.45</c:v>
                </c:pt>
                <c:pt idx="267">
                  <c:v>4.4666666666666668</c:v>
                </c:pt>
                <c:pt idx="268">
                  <c:v>4.4833333333333334</c:v>
                </c:pt>
                <c:pt idx="269">
                  <c:v>4.5</c:v>
                </c:pt>
                <c:pt idx="270">
                  <c:v>4.5166666666666666</c:v>
                </c:pt>
                <c:pt idx="271">
                  <c:v>4.5333333333333332</c:v>
                </c:pt>
                <c:pt idx="272">
                  <c:v>4.55</c:v>
                </c:pt>
                <c:pt idx="273">
                  <c:v>4.5666666666666664</c:v>
                </c:pt>
                <c:pt idx="274">
                  <c:v>4.583333333333333</c:v>
                </c:pt>
                <c:pt idx="275">
                  <c:v>4.5999999999999996</c:v>
                </c:pt>
                <c:pt idx="276">
                  <c:v>4.6166666666666663</c:v>
                </c:pt>
                <c:pt idx="277">
                  <c:v>4.6333333333333337</c:v>
                </c:pt>
                <c:pt idx="278">
                  <c:v>4.6500000000000004</c:v>
                </c:pt>
                <c:pt idx="279">
                  <c:v>4.666666666666667</c:v>
                </c:pt>
                <c:pt idx="280">
                  <c:v>4.6833333333333336</c:v>
                </c:pt>
                <c:pt idx="281">
                  <c:v>4.7</c:v>
                </c:pt>
                <c:pt idx="282">
                  <c:v>4.7166666666666668</c:v>
                </c:pt>
                <c:pt idx="283">
                  <c:v>4.7333333333333334</c:v>
                </c:pt>
                <c:pt idx="284">
                  <c:v>4.75</c:v>
                </c:pt>
                <c:pt idx="285">
                  <c:v>4.7666666666666666</c:v>
                </c:pt>
                <c:pt idx="286">
                  <c:v>4.7833333333333332</c:v>
                </c:pt>
                <c:pt idx="287">
                  <c:v>4.8</c:v>
                </c:pt>
                <c:pt idx="288">
                  <c:v>4.8166666666666664</c:v>
                </c:pt>
                <c:pt idx="289">
                  <c:v>4.833333333333333</c:v>
                </c:pt>
                <c:pt idx="290">
                  <c:v>4.8499999999999996</c:v>
                </c:pt>
                <c:pt idx="291">
                  <c:v>4.8666666666666663</c:v>
                </c:pt>
                <c:pt idx="292">
                  <c:v>4.8833333333333337</c:v>
                </c:pt>
                <c:pt idx="293">
                  <c:v>4.9000000000000004</c:v>
                </c:pt>
                <c:pt idx="294">
                  <c:v>4.916666666666667</c:v>
                </c:pt>
                <c:pt idx="295">
                  <c:v>4.9333333333333336</c:v>
                </c:pt>
                <c:pt idx="296">
                  <c:v>4.95</c:v>
                </c:pt>
                <c:pt idx="297">
                  <c:v>4.9666666666666668</c:v>
                </c:pt>
                <c:pt idx="298">
                  <c:v>4.9833333333333334</c:v>
                </c:pt>
                <c:pt idx="299">
                  <c:v>5</c:v>
                </c:pt>
                <c:pt idx="300">
                  <c:v>5.0166666666666666</c:v>
                </c:pt>
                <c:pt idx="301">
                  <c:v>5.0333333333333332</c:v>
                </c:pt>
                <c:pt idx="302">
                  <c:v>5.05</c:v>
                </c:pt>
                <c:pt idx="303">
                  <c:v>5.0666666666666664</c:v>
                </c:pt>
                <c:pt idx="304">
                  <c:v>5.083333333333333</c:v>
                </c:pt>
                <c:pt idx="305">
                  <c:v>5.0999999999999996</c:v>
                </c:pt>
                <c:pt idx="306">
                  <c:v>5.1166666666666663</c:v>
                </c:pt>
                <c:pt idx="307">
                  <c:v>5.1333333333333337</c:v>
                </c:pt>
                <c:pt idx="308">
                  <c:v>5.15</c:v>
                </c:pt>
                <c:pt idx="309">
                  <c:v>5.166666666666667</c:v>
                </c:pt>
                <c:pt idx="310">
                  <c:v>5.1833333333333336</c:v>
                </c:pt>
                <c:pt idx="311">
                  <c:v>5.2</c:v>
                </c:pt>
                <c:pt idx="312">
                  <c:v>5.2166666666666668</c:v>
                </c:pt>
                <c:pt idx="313">
                  <c:v>5.2333333333333334</c:v>
                </c:pt>
                <c:pt idx="314">
                  <c:v>5.25</c:v>
                </c:pt>
                <c:pt idx="315">
                  <c:v>5.2666666666666666</c:v>
                </c:pt>
                <c:pt idx="316">
                  <c:v>5.2833333333333332</c:v>
                </c:pt>
                <c:pt idx="317">
                  <c:v>5.3</c:v>
                </c:pt>
                <c:pt idx="318">
                  <c:v>5.3166666666666664</c:v>
                </c:pt>
                <c:pt idx="319">
                  <c:v>5.333333333333333</c:v>
                </c:pt>
                <c:pt idx="320">
                  <c:v>5.35</c:v>
                </c:pt>
                <c:pt idx="321">
                  <c:v>5.3666666666666663</c:v>
                </c:pt>
                <c:pt idx="322">
                  <c:v>5.3833333333333337</c:v>
                </c:pt>
                <c:pt idx="323">
                  <c:v>5.4</c:v>
                </c:pt>
                <c:pt idx="324">
                  <c:v>5.416666666666667</c:v>
                </c:pt>
                <c:pt idx="325">
                  <c:v>5.4333333333333336</c:v>
                </c:pt>
                <c:pt idx="326">
                  <c:v>5.45</c:v>
                </c:pt>
                <c:pt idx="327">
                  <c:v>5.4666666666666668</c:v>
                </c:pt>
                <c:pt idx="328">
                  <c:v>5.4833333333333334</c:v>
                </c:pt>
                <c:pt idx="329">
                  <c:v>5.5</c:v>
                </c:pt>
                <c:pt idx="330">
                  <c:v>5.5166666666666666</c:v>
                </c:pt>
                <c:pt idx="331">
                  <c:v>5.5333333333333332</c:v>
                </c:pt>
                <c:pt idx="332">
                  <c:v>5.55</c:v>
                </c:pt>
                <c:pt idx="333">
                  <c:v>5.5666666666666664</c:v>
                </c:pt>
                <c:pt idx="334">
                  <c:v>5.583333333333333</c:v>
                </c:pt>
                <c:pt idx="335">
                  <c:v>5.6</c:v>
                </c:pt>
                <c:pt idx="336">
                  <c:v>5.6166666666666663</c:v>
                </c:pt>
                <c:pt idx="337">
                  <c:v>5.6333333333333337</c:v>
                </c:pt>
                <c:pt idx="338">
                  <c:v>5.65</c:v>
                </c:pt>
                <c:pt idx="339">
                  <c:v>5.666666666666667</c:v>
                </c:pt>
                <c:pt idx="340">
                  <c:v>5.6833333333333336</c:v>
                </c:pt>
                <c:pt idx="341">
                  <c:v>5.7</c:v>
                </c:pt>
                <c:pt idx="342">
                  <c:v>5.7166666666666668</c:v>
                </c:pt>
                <c:pt idx="343">
                  <c:v>5.7333333333333334</c:v>
                </c:pt>
                <c:pt idx="344">
                  <c:v>5.75</c:v>
                </c:pt>
                <c:pt idx="345">
                  <c:v>5.7666666666666666</c:v>
                </c:pt>
                <c:pt idx="346">
                  <c:v>5.7833333333333332</c:v>
                </c:pt>
                <c:pt idx="347">
                  <c:v>5.8</c:v>
                </c:pt>
                <c:pt idx="348">
                  <c:v>5.8166666666666664</c:v>
                </c:pt>
                <c:pt idx="349">
                  <c:v>5.833333333333333</c:v>
                </c:pt>
                <c:pt idx="350">
                  <c:v>5.85</c:v>
                </c:pt>
                <c:pt idx="351">
                  <c:v>5.8666666666666663</c:v>
                </c:pt>
                <c:pt idx="352">
                  <c:v>5.8833333333333337</c:v>
                </c:pt>
                <c:pt idx="353">
                  <c:v>5.9</c:v>
                </c:pt>
                <c:pt idx="354">
                  <c:v>5.916666666666667</c:v>
                </c:pt>
                <c:pt idx="355">
                  <c:v>5.9333333333333336</c:v>
                </c:pt>
                <c:pt idx="356">
                  <c:v>5.95</c:v>
                </c:pt>
                <c:pt idx="357">
                  <c:v>5.9666666666666668</c:v>
                </c:pt>
                <c:pt idx="358">
                  <c:v>5.9833333333333334</c:v>
                </c:pt>
                <c:pt idx="359">
                  <c:v>6</c:v>
                </c:pt>
                <c:pt idx="360">
                  <c:v>6.0166666666666666</c:v>
                </c:pt>
                <c:pt idx="361">
                  <c:v>6.0333333333333332</c:v>
                </c:pt>
                <c:pt idx="362">
                  <c:v>6.05</c:v>
                </c:pt>
                <c:pt idx="363">
                  <c:v>6.0666666666666664</c:v>
                </c:pt>
                <c:pt idx="364">
                  <c:v>6.083333333333333</c:v>
                </c:pt>
                <c:pt idx="365">
                  <c:v>6.1</c:v>
                </c:pt>
                <c:pt idx="366">
                  <c:v>6.1166666666666663</c:v>
                </c:pt>
                <c:pt idx="367">
                  <c:v>6.1333333333333337</c:v>
                </c:pt>
                <c:pt idx="368">
                  <c:v>6.15</c:v>
                </c:pt>
                <c:pt idx="369">
                  <c:v>6.166666666666667</c:v>
                </c:pt>
                <c:pt idx="370">
                  <c:v>6.1833333333333336</c:v>
                </c:pt>
                <c:pt idx="371">
                  <c:v>6.2</c:v>
                </c:pt>
                <c:pt idx="372">
                  <c:v>6.2166666666666668</c:v>
                </c:pt>
                <c:pt idx="373">
                  <c:v>6.2333333333333334</c:v>
                </c:pt>
                <c:pt idx="374">
                  <c:v>6.25</c:v>
                </c:pt>
                <c:pt idx="375">
                  <c:v>6.2666666666666666</c:v>
                </c:pt>
                <c:pt idx="376">
                  <c:v>6.2833333333333332</c:v>
                </c:pt>
                <c:pt idx="377">
                  <c:v>6.3</c:v>
                </c:pt>
                <c:pt idx="378">
                  <c:v>6.3166666666666664</c:v>
                </c:pt>
                <c:pt idx="379">
                  <c:v>6.333333333333333</c:v>
                </c:pt>
                <c:pt idx="380">
                  <c:v>6.35</c:v>
                </c:pt>
                <c:pt idx="381">
                  <c:v>6.3666666666666663</c:v>
                </c:pt>
                <c:pt idx="382">
                  <c:v>6.3833333333333337</c:v>
                </c:pt>
                <c:pt idx="383">
                  <c:v>6.4</c:v>
                </c:pt>
                <c:pt idx="384">
                  <c:v>6.416666666666667</c:v>
                </c:pt>
                <c:pt idx="385">
                  <c:v>6.4333333333333336</c:v>
                </c:pt>
                <c:pt idx="386">
                  <c:v>6.45</c:v>
                </c:pt>
                <c:pt idx="387">
                  <c:v>6.4666666666666668</c:v>
                </c:pt>
                <c:pt idx="388">
                  <c:v>6.4833333333333334</c:v>
                </c:pt>
                <c:pt idx="389">
                  <c:v>6.5</c:v>
                </c:pt>
                <c:pt idx="390">
                  <c:v>6.5166666666666666</c:v>
                </c:pt>
                <c:pt idx="391">
                  <c:v>6.5333333333333332</c:v>
                </c:pt>
                <c:pt idx="392">
                  <c:v>6.55</c:v>
                </c:pt>
                <c:pt idx="393">
                  <c:v>6.5666666666666664</c:v>
                </c:pt>
                <c:pt idx="394">
                  <c:v>6.583333333333333</c:v>
                </c:pt>
                <c:pt idx="395">
                  <c:v>6.6</c:v>
                </c:pt>
                <c:pt idx="396">
                  <c:v>6.6166666666666663</c:v>
                </c:pt>
                <c:pt idx="397">
                  <c:v>6.6333333333333337</c:v>
                </c:pt>
                <c:pt idx="398">
                  <c:v>6.65</c:v>
                </c:pt>
                <c:pt idx="399">
                  <c:v>6.666666666666667</c:v>
                </c:pt>
                <c:pt idx="400">
                  <c:v>6.6833333333333336</c:v>
                </c:pt>
                <c:pt idx="401">
                  <c:v>6.7</c:v>
                </c:pt>
                <c:pt idx="402">
                  <c:v>6.7166666666666668</c:v>
                </c:pt>
                <c:pt idx="403">
                  <c:v>6.7333333333333334</c:v>
                </c:pt>
                <c:pt idx="404">
                  <c:v>6.75</c:v>
                </c:pt>
                <c:pt idx="405">
                  <c:v>6.7666666666666666</c:v>
                </c:pt>
                <c:pt idx="406">
                  <c:v>6.7833333333333332</c:v>
                </c:pt>
                <c:pt idx="407">
                  <c:v>6.8</c:v>
                </c:pt>
                <c:pt idx="408">
                  <c:v>6.8166666666666664</c:v>
                </c:pt>
                <c:pt idx="409">
                  <c:v>6.833333333333333</c:v>
                </c:pt>
                <c:pt idx="410">
                  <c:v>6.85</c:v>
                </c:pt>
                <c:pt idx="411">
                  <c:v>6.8666666666666663</c:v>
                </c:pt>
                <c:pt idx="412">
                  <c:v>6.8833333333333337</c:v>
                </c:pt>
                <c:pt idx="413">
                  <c:v>6.9</c:v>
                </c:pt>
                <c:pt idx="414">
                  <c:v>6.916666666666667</c:v>
                </c:pt>
                <c:pt idx="415">
                  <c:v>6.9333333333333336</c:v>
                </c:pt>
                <c:pt idx="416">
                  <c:v>6.95</c:v>
                </c:pt>
                <c:pt idx="417">
                  <c:v>6.9666666666666668</c:v>
                </c:pt>
                <c:pt idx="418">
                  <c:v>6.9833333333333334</c:v>
                </c:pt>
                <c:pt idx="419">
                  <c:v>7</c:v>
                </c:pt>
                <c:pt idx="420">
                  <c:v>7.0166666666666666</c:v>
                </c:pt>
                <c:pt idx="421">
                  <c:v>7.0333333333333332</c:v>
                </c:pt>
                <c:pt idx="422">
                  <c:v>7.05</c:v>
                </c:pt>
                <c:pt idx="423">
                  <c:v>7.0666666666666664</c:v>
                </c:pt>
                <c:pt idx="424">
                  <c:v>7.083333333333333</c:v>
                </c:pt>
                <c:pt idx="425">
                  <c:v>7.1</c:v>
                </c:pt>
                <c:pt idx="426">
                  <c:v>7.1166666666666663</c:v>
                </c:pt>
                <c:pt idx="427">
                  <c:v>7.1333333333333337</c:v>
                </c:pt>
                <c:pt idx="428">
                  <c:v>7.15</c:v>
                </c:pt>
                <c:pt idx="429">
                  <c:v>7.166666666666667</c:v>
                </c:pt>
                <c:pt idx="430">
                  <c:v>7.1833333333333336</c:v>
                </c:pt>
                <c:pt idx="431">
                  <c:v>7.2</c:v>
                </c:pt>
                <c:pt idx="432">
                  <c:v>7.2166666666666668</c:v>
                </c:pt>
                <c:pt idx="433">
                  <c:v>7.2333333333333334</c:v>
                </c:pt>
                <c:pt idx="434">
                  <c:v>7.25</c:v>
                </c:pt>
                <c:pt idx="435">
                  <c:v>7.2666666666666666</c:v>
                </c:pt>
                <c:pt idx="436">
                  <c:v>7.2833333333333332</c:v>
                </c:pt>
                <c:pt idx="437">
                  <c:v>7.3</c:v>
                </c:pt>
                <c:pt idx="438">
                  <c:v>7.3166666666666664</c:v>
                </c:pt>
                <c:pt idx="439">
                  <c:v>7.333333333333333</c:v>
                </c:pt>
                <c:pt idx="440">
                  <c:v>7.35</c:v>
                </c:pt>
                <c:pt idx="441">
                  <c:v>7.3666666666666663</c:v>
                </c:pt>
                <c:pt idx="442">
                  <c:v>7.3833333333333337</c:v>
                </c:pt>
                <c:pt idx="443">
                  <c:v>7.4</c:v>
                </c:pt>
                <c:pt idx="444">
                  <c:v>7.416666666666667</c:v>
                </c:pt>
                <c:pt idx="445">
                  <c:v>7.4333333333333336</c:v>
                </c:pt>
                <c:pt idx="446">
                  <c:v>7.45</c:v>
                </c:pt>
                <c:pt idx="447">
                  <c:v>7.4666666666666668</c:v>
                </c:pt>
                <c:pt idx="448">
                  <c:v>7.4833333333333334</c:v>
                </c:pt>
                <c:pt idx="449">
                  <c:v>7.5</c:v>
                </c:pt>
                <c:pt idx="450">
                  <c:v>7.5166666666666666</c:v>
                </c:pt>
                <c:pt idx="451">
                  <c:v>7.5333333333333332</c:v>
                </c:pt>
                <c:pt idx="452">
                  <c:v>7.55</c:v>
                </c:pt>
                <c:pt idx="453">
                  <c:v>7.5666666666666664</c:v>
                </c:pt>
                <c:pt idx="454">
                  <c:v>7.583333333333333</c:v>
                </c:pt>
                <c:pt idx="455">
                  <c:v>7.6</c:v>
                </c:pt>
                <c:pt idx="456">
                  <c:v>7.6166666666666663</c:v>
                </c:pt>
                <c:pt idx="457">
                  <c:v>7.6333333333333337</c:v>
                </c:pt>
                <c:pt idx="458">
                  <c:v>7.65</c:v>
                </c:pt>
                <c:pt idx="459">
                  <c:v>7.666666666666667</c:v>
                </c:pt>
                <c:pt idx="460">
                  <c:v>7.6833333333333336</c:v>
                </c:pt>
                <c:pt idx="461">
                  <c:v>7.7</c:v>
                </c:pt>
                <c:pt idx="462">
                  <c:v>7.7166666666666668</c:v>
                </c:pt>
                <c:pt idx="463">
                  <c:v>7.7333333333333334</c:v>
                </c:pt>
                <c:pt idx="464">
                  <c:v>7.75</c:v>
                </c:pt>
                <c:pt idx="465">
                  <c:v>7.7666666666666666</c:v>
                </c:pt>
                <c:pt idx="466">
                  <c:v>7.7833333333333332</c:v>
                </c:pt>
                <c:pt idx="467">
                  <c:v>7.8</c:v>
                </c:pt>
                <c:pt idx="468">
                  <c:v>7.8166666666666664</c:v>
                </c:pt>
                <c:pt idx="469">
                  <c:v>7.833333333333333</c:v>
                </c:pt>
                <c:pt idx="470">
                  <c:v>7.85</c:v>
                </c:pt>
                <c:pt idx="471">
                  <c:v>7.8666666666666663</c:v>
                </c:pt>
                <c:pt idx="472">
                  <c:v>7.8833333333333337</c:v>
                </c:pt>
                <c:pt idx="473">
                  <c:v>7.9</c:v>
                </c:pt>
                <c:pt idx="474">
                  <c:v>7.916666666666667</c:v>
                </c:pt>
                <c:pt idx="475">
                  <c:v>7.9333333333333336</c:v>
                </c:pt>
                <c:pt idx="476">
                  <c:v>7.95</c:v>
                </c:pt>
                <c:pt idx="477">
                  <c:v>7.9666666666666668</c:v>
                </c:pt>
                <c:pt idx="478">
                  <c:v>7.9833333333333334</c:v>
                </c:pt>
                <c:pt idx="479">
                  <c:v>8</c:v>
                </c:pt>
                <c:pt idx="480">
                  <c:v>8.0166666666666675</c:v>
                </c:pt>
                <c:pt idx="481">
                  <c:v>8.0333333333333332</c:v>
                </c:pt>
                <c:pt idx="482">
                  <c:v>8.0500000000000007</c:v>
                </c:pt>
                <c:pt idx="483">
                  <c:v>8.0666666666666664</c:v>
                </c:pt>
                <c:pt idx="484">
                  <c:v>8.0833333333333339</c:v>
                </c:pt>
                <c:pt idx="485">
                  <c:v>8.1</c:v>
                </c:pt>
                <c:pt idx="486">
                  <c:v>8.1166666666666671</c:v>
                </c:pt>
                <c:pt idx="487">
                  <c:v>8.1333333333333329</c:v>
                </c:pt>
                <c:pt idx="488">
                  <c:v>8.15</c:v>
                </c:pt>
                <c:pt idx="489">
                  <c:v>8.1666666666666661</c:v>
                </c:pt>
                <c:pt idx="490">
                  <c:v>8.1833333333333336</c:v>
                </c:pt>
                <c:pt idx="491">
                  <c:v>8.1999999999999993</c:v>
                </c:pt>
                <c:pt idx="492">
                  <c:v>8.2166666666666668</c:v>
                </c:pt>
                <c:pt idx="493">
                  <c:v>8.2333333333333325</c:v>
                </c:pt>
                <c:pt idx="494">
                  <c:v>8.25</c:v>
                </c:pt>
                <c:pt idx="495">
                  <c:v>8.2666666666666675</c:v>
                </c:pt>
                <c:pt idx="496">
                  <c:v>8.2833333333333332</c:v>
                </c:pt>
                <c:pt idx="497">
                  <c:v>8.3000000000000007</c:v>
                </c:pt>
                <c:pt idx="498">
                  <c:v>8.3166666666666664</c:v>
                </c:pt>
                <c:pt idx="499">
                  <c:v>8.3333333333333339</c:v>
                </c:pt>
                <c:pt idx="500">
                  <c:v>8.35</c:v>
                </c:pt>
                <c:pt idx="501">
                  <c:v>8.3666666666666671</c:v>
                </c:pt>
                <c:pt idx="502">
                  <c:v>8.3833333333333329</c:v>
                </c:pt>
                <c:pt idx="503">
                  <c:v>8.4</c:v>
                </c:pt>
                <c:pt idx="504">
                  <c:v>8.4166666666666661</c:v>
                </c:pt>
                <c:pt idx="505">
                  <c:v>8.4333333333333336</c:v>
                </c:pt>
                <c:pt idx="506">
                  <c:v>8.4499999999999993</c:v>
                </c:pt>
                <c:pt idx="507">
                  <c:v>8.4666666666666668</c:v>
                </c:pt>
                <c:pt idx="508">
                  <c:v>8.4833333333333325</c:v>
                </c:pt>
                <c:pt idx="509">
                  <c:v>8.5</c:v>
                </c:pt>
                <c:pt idx="510">
                  <c:v>8.5166666666666675</c:v>
                </c:pt>
                <c:pt idx="511">
                  <c:v>8.5333333333333332</c:v>
                </c:pt>
                <c:pt idx="512">
                  <c:v>8.5500000000000007</c:v>
                </c:pt>
                <c:pt idx="513">
                  <c:v>8.5666666666666664</c:v>
                </c:pt>
                <c:pt idx="514">
                  <c:v>8.5833333333333339</c:v>
                </c:pt>
                <c:pt idx="515">
                  <c:v>8.6</c:v>
                </c:pt>
                <c:pt idx="516">
                  <c:v>8.6166666666666671</c:v>
                </c:pt>
                <c:pt idx="517">
                  <c:v>8.6333333333333329</c:v>
                </c:pt>
                <c:pt idx="518">
                  <c:v>8.65</c:v>
                </c:pt>
                <c:pt idx="519">
                  <c:v>8.6666666666666661</c:v>
                </c:pt>
                <c:pt idx="520">
                  <c:v>8.6833333333333336</c:v>
                </c:pt>
                <c:pt idx="521">
                  <c:v>8.6999999999999993</c:v>
                </c:pt>
                <c:pt idx="522">
                  <c:v>8.7166666666666668</c:v>
                </c:pt>
                <c:pt idx="523">
                  <c:v>8.7333333333333325</c:v>
                </c:pt>
                <c:pt idx="524">
                  <c:v>8.75</c:v>
                </c:pt>
                <c:pt idx="525">
                  <c:v>8.7666666666666675</c:v>
                </c:pt>
                <c:pt idx="526">
                  <c:v>8.7833333333333332</c:v>
                </c:pt>
                <c:pt idx="527">
                  <c:v>8.8000000000000007</c:v>
                </c:pt>
                <c:pt idx="528">
                  <c:v>8.8166666666666664</c:v>
                </c:pt>
                <c:pt idx="529">
                  <c:v>8.8333333333333339</c:v>
                </c:pt>
                <c:pt idx="530">
                  <c:v>8.85</c:v>
                </c:pt>
                <c:pt idx="531">
                  <c:v>8.8666666666666671</c:v>
                </c:pt>
                <c:pt idx="532">
                  <c:v>8.8833333333333329</c:v>
                </c:pt>
                <c:pt idx="533">
                  <c:v>8.9</c:v>
                </c:pt>
                <c:pt idx="534">
                  <c:v>8.9166666666666661</c:v>
                </c:pt>
                <c:pt idx="535">
                  <c:v>8.9333333333333336</c:v>
                </c:pt>
                <c:pt idx="536">
                  <c:v>8.9499999999999993</c:v>
                </c:pt>
                <c:pt idx="537">
                  <c:v>8.9666666666666668</c:v>
                </c:pt>
                <c:pt idx="538">
                  <c:v>8.9833333333333325</c:v>
                </c:pt>
                <c:pt idx="539">
                  <c:v>9</c:v>
                </c:pt>
                <c:pt idx="540">
                  <c:v>9.0166666666666675</c:v>
                </c:pt>
                <c:pt idx="541">
                  <c:v>9.0333333333333332</c:v>
                </c:pt>
                <c:pt idx="542">
                  <c:v>9.0500000000000007</c:v>
                </c:pt>
                <c:pt idx="543">
                  <c:v>9.0666666666666664</c:v>
                </c:pt>
                <c:pt idx="544">
                  <c:v>9.0833333333333339</c:v>
                </c:pt>
                <c:pt idx="545">
                  <c:v>9.1</c:v>
                </c:pt>
                <c:pt idx="546">
                  <c:v>9.1166666666666671</c:v>
                </c:pt>
                <c:pt idx="547">
                  <c:v>9.1333333333333329</c:v>
                </c:pt>
                <c:pt idx="548">
                  <c:v>9.15</c:v>
                </c:pt>
                <c:pt idx="549">
                  <c:v>9.1666666666666661</c:v>
                </c:pt>
                <c:pt idx="550">
                  <c:v>9.1833333333333336</c:v>
                </c:pt>
                <c:pt idx="551">
                  <c:v>9.1999999999999993</c:v>
                </c:pt>
                <c:pt idx="552">
                  <c:v>9.2166666666666668</c:v>
                </c:pt>
                <c:pt idx="553">
                  <c:v>9.2333333333333325</c:v>
                </c:pt>
                <c:pt idx="554">
                  <c:v>9.25</c:v>
                </c:pt>
                <c:pt idx="555">
                  <c:v>9.2666666666666675</c:v>
                </c:pt>
                <c:pt idx="556">
                  <c:v>9.2833333333333332</c:v>
                </c:pt>
                <c:pt idx="557">
                  <c:v>9.3000000000000007</c:v>
                </c:pt>
                <c:pt idx="558">
                  <c:v>9.3166666666666664</c:v>
                </c:pt>
                <c:pt idx="559">
                  <c:v>9.3333333333333339</c:v>
                </c:pt>
                <c:pt idx="560">
                  <c:v>9.35</c:v>
                </c:pt>
                <c:pt idx="561">
                  <c:v>9.3666666666666671</c:v>
                </c:pt>
                <c:pt idx="562">
                  <c:v>9.3833333333333329</c:v>
                </c:pt>
                <c:pt idx="563">
                  <c:v>9.4</c:v>
                </c:pt>
                <c:pt idx="564">
                  <c:v>9.4166666666666661</c:v>
                </c:pt>
                <c:pt idx="565">
                  <c:v>9.4333333333333336</c:v>
                </c:pt>
                <c:pt idx="566">
                  <c:v>9.4499999999999993</c:v>
                </c:pt>
                <c:pt idx="567">
                  <c:v>9.4666666666666668</c:v>
                </c:pt>
                <c:pt idx="568">
                  <c:v>9.4833333333333325</c:v>
                </c:pt>
                <c:pt idx="569">
                  <c:v>9.5</c:v>
                </c:pt>
                <c:pt idx="570">
                  <c:v>9.5166666666666675</c:v>
                </c:pt>
                <c:pt idx="571">
                  <c:v>9.5333333333333332</c:v>
                </c:pt>
                <c:pt idx="572">
                  <c:v>9.5500000000000007</c:v>
                </c:pt>
                <c:pt idx="573">
                  <c:v>9.5666666666666664</c:v>
                </c:pt>
                <c:pt idx="574">
                  <c:v>9.5833333333333339</c:v>
                </c:pt>
                <c:pt idx="575">
                  <c:v>9.6</c:v>
                </c:pt>
                <c:pt idx="576">
                  <c:v>9.6166666666666671</c:v>
                </c:pt>
                <c:pt idx="577">
                  <c:v>9.6333333333333329</c:v>
                </c:pt>
                <c:pt idx="578">
                  <c:v>9.65</c:v>
                </c:pt>
                <c:pt idx="579">
                  <c:v>9.6666666666666661</c:v>
                </c:pt>
                <c:pt idx="580">
                  <c:v>9.6833333333333336</c:v>
                </c:pt>
                <c:pt idx="581">
                  <c:v>9.6999999999999993</c:v>
                </c:pt>
                <c:pt idx="582">
                  <c:v>9.7166666666666668</c:v>
                </c:pt>
                <c:pt idx="583">
                  <c:v>9.7333333333333325</c:v>
                </c:pt>
                <c:pt idx="584">
                  <c:v>9.75</c:v>
                </c:pt>
                <c:pt idx="585">
                  <c:v>9.7666666666666675</c:v>
                </c:pt>
                <c:pt idx="586">
                  <c:v>9.7833333333333332</c:v>
                </c:pt>
                <c:pt idx="587">
                  <c:v>9.8000000000000007</c:v>
                </c:pt>
                <c:pt idx="588">
                  <c:v>9.8166666666666664</c:v>
                </c:pt>
                <c:pt idx="589">
                  <c:v>9.8333333333333339</c:v>
                </c:pt>
                <c:pt idx="590">
                  <c:v>9.85</c:v>
                </c:pt>
                <c:pt idx="591">
                  <c:v>9.8666666666666671</c:v>
                </c:pt>
                <c:pt idx="592">
                  <c:v>9.8833333333333329</c:v>
                </c:pt>
                <c:pt idx="593">
                  <c:v>9.9</c:v>
                </c:pt>
                <c:pt idx="594">
                  <c:v>9.9166666666666661</c:v>
                </c:pt>
                <c:pt idx="595">
                  <c:v>9.9333333333333336</c:v>
                </c:pt>
                <c:pt idx="596">
                  <c:v>9.9499999999999993</c:v>
                </c:pt>
                <c:pt idx="597">
                  <c:v>9.9666666666666668</c:v>
                </c:pt>
                <c:pt idx="598">
                  <c:v>9.9833333333333325</c:v>
                </c:pt>
                <c:pt idx="599">
                  <c:v>10</c:v>
                </c:pt>
                <c:pt idx="600">
                  <c:v>10.016666666666667</c:v>
                </c:pt>
                <c:pt idx="601">
                  <c:v>10.033333333333333</c:v>
                </c:pt>
                <c:pt idx="602">
                  <c:v>10.050000000000001</c:v>
                </c:pt>
                <c:pt idx="603">
                  <c:v>10.066666666666666</c:v>
                </c:pt>
                <c:pt idx="604">
                  <c:v>10.083333333333334</c:v>
                </c:pt>
                <c:pt idx="605">
                  <c:v>10.1</c:v>
                </c:pt>
                <c:pt idx="606">
                  <c:v>10.116666666666667</c:v>
                </c:pt>
                <c:pt idx="607">
                  <c:v>10.133333333333333</c:v>
                </c:pt>
                <c:pt idx="608">
                  <c:v>10.15</c:v>
                </c:pt>
                <c:pt idx="609">
                  <c:v>10.166666666666666</c:v>
                </c:pt>
                <c:pt idx="610">
                  <c:v>10.183333333333334</c:v>
                </c:pt>
                <c:pt idx="611">
                  <c:v>10.199999999999999</c:v>
                </c:pt>
                <c:pt idx="612">
                  <c:v>10.216666666666667</c:v>
                </c:pt>
                <c:pt idx="613">
                  <c:v>10.233333333333333</c:v>
                </c:pt>
                <c:pt idx="614">
                  <c:v>10.25</c:v>
                </c:pt>
                <c:pt idx="615">
                  <c:v>10.266666666666667</c:v>
                </c:pt>
                <c:pt idx="616">
                  <c:v>10.283333333333333</c:v>
                </c:pt>
                <c:pt idx="617">
                  <c:v>10.3</c:v>
                </c:pt>
                <c:pt idx="618">
                  <c:v>10.316666666666666</c:v>
                </c:pt>
                <c:pt idx="619">
                  <c:v>10.333333333333334</c:v>
                </c:pt>
                <c:pt idx="620">
                  <c:v>10.35</c:v>
                </c:pt>
                <c:pt idx="621">
                  <c:v>10.366666666666667</c:v>
                </c:pt>
                <c:pt idx="622">
                  <c:v>10.383333333333333</c:v>
                </c:pt>
                <c:pt idx="623">
                  <c:v>10.4</c:v>
                </c:pt>
                <c:pt idx="624">
                  <c:v>10.416666666666666</c:v>
                </c:pt>
                <c:pt idx="625">
                  <c:v>10.433333333333334</c:v>
                </c:pt>
                <c:pt idx="626">
                  <c:v>10.45</c:v>
                </c:pt>
                <c:pt idx="627">
                  <c:v>10.466666666666667</c:v>
                </c:pt>
                <c:pt idx="628">
                  <c:v>10.483333333333333</c:v>
                </c:pt>
                <c:pt idx="629">
                  <c:v>10.5</c:v>
                </c:pt>
                <c:pt idx="630">
                  <c:v>10.516666666666667</c:v>
                </c:pt>
                <c:pt idx="631">
                  <c:v>10.533333333333333</c:v>
                </c:pt>
                <c:pt idx="632">
                  <c:v>10.55</c:v>
                </c:pt>
                <c:pt idx="633">
                  <c:v>10.566666666666666</c:v>
                </c:pt>
                <c:pt idx="634">
                  <c:v>10.583333333333334</c:v>
                </c:pt>
                <c:pt idx="635">
                  <c:v>10.6</c:v>
                </c:pt>
                <c:pt idx="636">
                  <c:v>10.616666666666667</c:v>
                </c:pt>
                <c:pt idx="637">
                  <c:v>10.633333333333333</c:v>
                </c:pt>
                <c:pt idx="638">
                  <c:v>10.65</c:v>
                </c:pt>
                <c:pt idx="639">
                  <c:v>10.666666666666666</c:v>
                </c:pt>
                <c:pt idx="640">
                  <c:v>10.683333333333334</c:v>
                </c:pt>
                <c:pt idx="641">
                  <c:v>10.7</c:v>
                </c:pt>
                <c:pt idx="642">
                  <c:v>10.716666666666667</c:v>
                </c:pt>
                <c:pt idx="643">
                  <c:v>10.733333333333333</c:v>
                </c:pt>
                <c:pt idx="644">
                  <c:v>10.75</c:v>
                </c:pt>
                <c:pt idx="645">
                  <c:v>10.766666666666667</c:v>
                </c:pt>
                <c:pt idx="646">
                  <c:v>10.783333333333333</c:v>
                </c:pt>
                <c:pt idx="647">
                  <c:v>10.8</c:v>
                </c:pt>
                <c:pt idx="648">
                  <c:v>10.816666666666666</c:v>
                </c:pt>
                <c:pt idx="649">
                  <c:v>10.833333333333334</c:v>
                </c:pt>
                <c:pt idx="650">
                  <c:v>10.85</c:v>
                </c:pt>
                <c:pt idx="651">
                  <c:v>10.866666666666667</c:v>
                </c:pt>
                <c:pt idx="652">
                  <c:v>10.883333333333333</c:v>
                </c:pt>
                <c:pt idx="653">
                  <c:v>10.9</c:v>
                </c:pt>
                <c:pt idx="654">
                  <c:v>10.916666666666666</c:v>
                </c:pt>
                <c:pt idx="655">
                  <c:v>10.933333333333334</c:v>
                </c:pt>
                <c:pt idx="656">
                  <c:v>10.95</c:v>
                </c:pt>
                <c:pt idx="657">
                  <c:v>10.966666666666667</c:v>
                </c:pt>
                <c:pt idx="658">
                  <c:v>10.983333333333333</c:v>
                </c:pt>
                <c:pt idx="659">
                  <c:v>11</c:v>
                </c:pt>
                <c:pt idx="660">
                  <c:v>11.016666666666667</c:v>
                </c:pt>
                <c:pt idx="661">
                  <c:v>11.033333333333333</c:v>
                </c:pt>
                <c:pt idx="662">
                  <c:v>11.05</c:v>
                </c:pt>
                <c:pt idx="663">
                  <c:v>11.066666666666666</c:v>
                </c:pt>
                <c:pt idx="664">
                  <c:v>11.083333333333334</c:v>
                </c:pt>
                <c:pt idx="665">
                  <c:v>11.1</c:v>
                </c:pt>
                <c:pt idx="666">
                  <c:v>11.116666666666667</c:v>
                </c:pt>
                <c:pt idx="667">
                  <c:v>11.133333333333333</c:v>
                </c:pt>
                <c:pt idx="668">
                  <c:v>11.15</c:v>
                </c:pt>
                <c:pt idx="669">
                  <c:v>11.166666666666666</c:v>
                </c:pt>
                <c:pt idx="670">
                  <c:v>11.183333333333334</c:v>
                </c:pt>
                <c:pt idx="671">
                  <c:v>11.2</c:v>
                </c:pt>
                <c:pt idx="672">
                  <c:v>11.216666666666667</c:v>
                </c:pt>
                <c:pt idx="673">
                  <c:v>11.233333333333333</c:v>
                </c:pt>
                <c:pt idx="674">
                  <c:v>11.25</c:v>
                </c:pt>
                <c:pt idx="675">
                  <c:v>11.266666666666667</c:v>
                </c:pt>
                <c:pt idx="676">
                  <c:v>11.283333333333333</c:v>
                </c:pt>
                <c:pt idx="677">
                  <c:v>11.3</c:v>
                </c:pt>
                <c:pt idx="678">
                  <c:v>11.316666666666666</c:v>
                </c:pt>
                <c:pt idx="679">
                  <c:v>11.333333333333334</c:v>
                </c:pt>
                <c:pt idx="680">
                  <c:v>11.35</c:v>
                </c:pt>
                <c:pt idx="681">
                  <c:v>11.366666666666667</c:v>
                </c:pt>
                <c:pt idx="682">
                  <c:v>11.383333333333333</c:v>
                </c:pt>
                <c:pt idx="683">
                  <c:v>11.4</c:v>
                </c:pt>
                <c:pt idx="684">
                  <c:v>11.416666666666666</c:v>
                </c:pt>
                <c:pt idx="685">
                  <c:v>11.433333333333334</c:v>
                </c:pt>
                <c:pt idx="686">
                  <c:v>11.45</c:v>
                </c:pt>
                <c:pt idx="687">
                  <c:v>11.466666666666667</c:v>
                </c:pt>
                <c:pt idx="688">
                  <c:v>11.483333333333333</c:v>
                </c:pt>
                <c:pt idx="689">
                  <c:v>11.5</c:v>
                </c:pt>
                <c:pt idx="690">
                  <c:v>11.516666666666667</c:v>
                </c:pt>
                <c:pt idx="691">
                  <c:v>11.533333333333333</c:v>
                </c:pt>
                <c:pt idx="692">
                  <c:v>11.55</c:v>
                </c:pt>
                <c:pt idx="693">
                  <c:v>11.566666666666666</c:v>
                </c:pt>
                <c:pt idx="694">
                  <c:v>11.583333333333334</c:v>
                </c:pt>
                <c:pt idx="695">
                  <c:v>11.6</c:v>
                </c:pt>
                <c:pt idx="696">
                  <c:v>11.616666666666667</c:v>
                </c:pt>
                <c:pt idx="697">
                  <c:v>11.633333333333333</c:v>
                </c:pt>
                <c:pt idx="698">
                  <c:v>11.65</c:v>
                </c:pt>
                <c:pt idx="699">
                  <c:v>11.666666666666666</c:v>
                </c:pt>
                <c:pt idx="700">
                  <c:v>11.683333333333334</c:v>
                </c:pt>
                <c:pt idx="701">
                  <c:v>11.7</c:v>
                </c:pt>
                <c:pt idx="702">
                  <c:v>11.716666666666667</c:v>
                </c:pt>
                <c:pt idx="703">
                  <c:v>11.733333333333333</c:v>
                </c:pt>
                <c:pt idx="704">
                  <c:v>11.75</c:v>
                </c:pt>
                <c:pt idx="705">
                  <c:v>11.766666666666667</c:v>
                </c:pt>
                <c:pt idx="706">
                  <c:v>11.783333333333333</c:v>
                </c:pt>
                <c:pt idx="707">
                  <c:v>11.8</c:v>
                </c:pt>
                <c:pt idx="708">
                  <c:v>11.816666666666666</c:v>
                </c:pt>
                <c:pt idx="709">
                  <c:v>11.833333333333334</c:v>
                </c:pt>
                <c:pt idx="710">
                  <c:v>11.85</c:v>
                </c:pt>
                <c:pt idx="711">
                  <c:v>11.866666666666667</c:v>
                </c:pt>
                <c:pt idx="712">
                  <c:v>11.883333333333333</c:v>
                </c:pt>
                <c:pt idx="713">
                  <c:v>11.9</c:v>
                </c:pt>
                <c:pt idx="714">
                  <c:v>11.916666666666666</c:v>
                </c:pt>
                <c:pt idx="715">
                  <c:v>11.933333333333334</c:v>
                </c:pt>
                <c:pt idx="716">
                  <c:v>11.95</c:v>
                </c:pt>
                <c:pt idx="717">
                  <c:v>11.966666666666667</c:v>
                </c:pt>
                <c:pt idx="718">
                  <c:v>11.983333333333333</c:v>
                </c:pt>
                <c:pt idx="719">
                  <c:v>12</c:v>
                </c:pt>
                <c:pt idx="720">
                  <c:v>12.016666666666667</c:v>
                </c:pt>
                <c:pt idx="721">
                  <c:v>12.033333333333333</c:v>
                </c:pt>
                <c:pt idx="722">
                  <c:v>12.05</c:v>
                </c:pt>
                <c:pt idx="723">
                  <c:v>12.066666666666666</c:v>
                </c:pt>
                <c:pt idx="724">
                  <c:v>12.083333333333334</c:v>
                </c:pt>
                <c:pt idx="725">
                  <c:v>12.1</c:v>
                </c:pt>
                <c:pt idx="726">
                  <c:v>12.116666666666667</c:v>
                </c:pt>
                <c:pt idx="727">
                  <c:v>12.133333333333333</c:v>
                </c:pt>
                <c:pt idx="728">
                  <c:v>12.15</c:v>
                </c:pt>
                <c:pt idx="729">
                  <c:v>12.166666666666666</c:v>
                </c:pt>
                <c:pt idx="730">
                  <c:v>12.183333333333334</c:v>
                </c:pt>
                <c:pt idx="731">
                  <c:v>12.2</c:v>
                </c:pt>
                <c:pt idx="732">
                  <c:v>12.216666666666667</c:v>
                </c:pt>
                <c:pt idx="733">
                  <c:v>12.233333333333333</c:v>
                </c:pt>
                <c:pt idx="734">
                  <c:v>12.25</c:v>
                </c:pt>
                <c:pt idx="735">
                  <c:v>12.266666666666667</c:v>
                </c:pt>
                <c:pt idx="736">
                  <c:v>12.283333333333333</c:v>
                </c:pt>
                <c:pt idx="737">
                  <c:v>12.3</c:v>
                </c:pt>
                <c:pt idx="738">
                  <c:v>12.316666666666666</c:v>
                </c:pt>
                <c:pt idx="739">
                  <c:v>12.333333333333334</c:v>
                </c:pt>
                <c:pt idx="740">
                  <c:v>12.35</c:v>
                </c:pt>
                <c:pt idx="741">
                  <c:v>12.366666666666667</c:v>
                </c:pt>
                <c:pt idx="742">
                  <c:v>12.383333333333333</c:v>
                </c:pt>
                <c:pt idx="743">
                  <c:v>12.4</c:v>
                </c:pt>
                <c:pt idx="744">
                  <c:v>12.416666666666666</c:v>
                </c:pt>
                <c:pt idx="745">
                  <c:v>12.433333333333334</c:v>
                </c:pt>
                <c:pt idx="746">
                  <c:v>12.45</c:v>
                </c:pt>
                <c:pt idx="747">
                  <c:v>12.466666666666667</c:v>
                </c:pt>
                <c:pt idx="748">
                  <c:v>12.483333333333333</c:v>
                </c:pt>
                <c:pt idx="749">
                  <c:v>12.5</c:v>
                </c:pt>
                <c:pt idx="750">
                  <c:v>12.516666666666667</c:v>
                </c:pt>
                <c:pt idx="751">
                  <c:v>12.533333333333333</c:v>
                </c:pt>
                <c:pt idx="752">
                  <c:v>12.55</c:v>
                </c:pt>
                <c:pt idx="753">
                  <c:v>12.566666666666666</c:v>
                </c:pt>
                <c:pt idx="754">
                  <c:v>12.583333333333334</c:v>
                </c:pt>
                <c:pt idx="755">
                  <c:v>12.6</c:v>
                </c:pt>
                <c:pt idx="756">
                  <c:v>12.616666666666667</c:v>
                </c:pt>
                <c:pt idx="757">
                  <c:v>12.633333333333333</c:v>
                </c:pt>
                <c:pt idx="758">
                  <c:v>12.65</c:v>
                </c:pt>
                <c:pt idx="759">
                  <c:v>12.666666666666666</c:v>
                </c:pt>
                <c:pt idx="760">
                  <c:v>12.683333333333334</c:v>
                </c:pt>
                <c:pt idx="761">
                  <c:v>12.7</c:v>
                </c:pt>
                <c:pt idx="762">
                  <c:v>12.716666666666667</c:v>
                </c:pt>
                <c:pt idx="763">
                  <c:v>12.733333333333333</c:v>
                </c:pt>
                <c:pt idx="764">
                  <c:v>12.75</c:v>
                </c:pt>
                <c:pt idx="765">
                  <c:v>12.766666666666667</c:v>
                </c:pt>
                <c:pt idx="766">
                  <c:v>12.783333333333333</c:v>
                </c:pt>
                <c:pt idx="767">
                  <c:v>12.8</c:v>
                </c:pt>
                <c:pt idx="768">
                  <c:v>12.816666666666666</c:v>
                </c:pt>
                <c:pt idx="769">
                  <c:v>12.833333333333334</c:v>
                </c:pt>
                <c:pt idx="770">
                  <c:v>12.85</c:v>
                </c:pt>
                <c:pt idx="771">
                  <c:v>12.866666666666667</c:v>
                </c:pt>
                <c:pt idx="772">
                  <c:v>12.883333333333333</c:v>
                </c:pt>
                <c:pt idx="773">
                  <c:v>12.9</c:v>
                </c:pt>
                <c:pt idx="774">
                  <c:v>12.916666666666666</c:v>
                </c:pt>
                <c:pt idx="775">
                  <c:v>12.933333333333334</c:v>
                </c:pt>
                <c:pt idx="776">
                  <c:v>12.95</c:v>
                </c:pt>
                <c:pt idx="777">
                  <c:v>12.966666666666667</c:v>
                </c:pt>
                <c:pt idx="778">
                  <c:v>12.983333333333333</c:v>
                </c:pt>
                <c:pt idx="779">
                  <c:v>13</c:v>
                </c:pt>
                <c:pt idx="780">
                  <c:v>13.016666666666667</c:v>
                </c:pt>
                <c:pt idx="781">
                  <c:v>13.033333333333333</c:v>
                </c:pt>
                <c:pt idx="782">
                  <c:v>13.05</c:v>
                </c:pt>
                <c:pt idx="783">
                  <c:v>13.066666666666666</c:v>
                </c:pt>
                <c:pt idx="784">
                  <c:v>13.083333333333334</c:v>
                </c:pt>
                <c:pt idx="785">
                  <c:v>13.1</c:v>
                </c:pt>
                <c:pt idx="786">
                  <c:v>13.116666666666667</c:v>
                </c:pt>
                <c:pt idx="787">
                  <c:v>13.133333333333333</c:v>
                </c:pt>
                <c:pt idx="788">
                  <c:v>13.15</c:v>
                </c:pt>
                <c:pt idx="789">
                  <c:v>13.166666666666666</c:v>
                </c:pt>
                <c:pt idx="790">
                  <c:v>13.183333333333334</c:v>
                </c:pt>
                <c:pt idx="791">
                  <c:v>13.2</c:v>
                </c:pt>
                <c:pt idx="792">
                  <c:v>13.216666666666667</c:v>
                </c:pt>
                <c:pt idx="793">
                  <c:v>13.233333333333333</c:v>
                </c:pt>
                <c:pt idx="794">
                  <c:v>13.25</c:v>
                </c:pt>
                <c:pt idx="795">
                  <c:v>13.266666666666667</c:v>
                </c:pt>
                <c:pt idx="796">
                  <c:v>13.283333333333333</c:v>
                </c:pt>
                <c:pt idx="797">
                  <c:v>13.3</c:v>
                </c:pt>
                <c:pt idx="798">
                  <c:v>13.316666666666666</c:v>
                </c:pt>
                <c:pt idx="799">
                  <c:v>13.333333333333334</c:v>
                </c:pt>
                <c:pt idx="800">
                  <c:v>13.35</c:v>
                </c:pt>
                <c:pt idx="801">
                  <c:v>13.366666666666667</c:v>
                </c:pt>
                <c:pt idx="802">
                  <c:v>13.383333333333333</c:v>
                </c:pt>
                <c:pt idx="803">
                  <c:v>13.4</c:v>
                </c:pt>
                <c:pt idx="804">
                  <c:v>13.416666666666666</c:v>
                </c:pt>
                <c:pt idx="805">
                  <c:v>13.433333333333334</c:v>
                </c:pt>
                <c:pt idx="806">
                  <c:v>13.45</c:v>
                </c:pt>
                <c:pt idx="807">
                  <c:v>13.466666666666667</c:v>
                </c:pt>
                <c:pt idx="808">
                  <c:v>13.483333333333333</c:v>
                </c:pt>
                <c:pt idx="809">
                  <c:v>13.5</c:v>
                </c:pt>
                <c:pt idx="810">
                  <c:v>13.516666666666667</c:v>
                </c:pt>
                <c:pt idx="811">
                  <c:v>13.533333333333333</c:v>
                </c:pt>
                <c:pt idx="812">
                  <c:v>13.55</c:v>
                </c:pt>
                <c:pt idx="813">
                  <c:v>13.566666666666666</c:v>
                </c:pt>
                <c:pt idx="814">
                  <c:v>13.583333333333334</c:v>
                </c:pt>
                <c:pt idx="815">
                  <c:v>13.6</c:v>
                </c:pt>
                <c:pt idx="816">
                  <c:v>13.616666666666667</c:v>
                </c:pt>
                <c:pt idx="817">
                  <c:v>13.633333333333333</c:v>
                </c:pt>
                <c:pt idx="818">
                  <c:v>13.65</c:v>
                </c:pt>
                <c:pt idx="819">
                  <c:v>13.666666666666666</c:v>
                </c:pt>
                <c:pt idx="820">
                  <c:v>13.683333333333334</c:v>
                </c:pt>
                <c:pt idx="821">
                  <c:v>13.7</c:v>
                </c:pt>
                <c:pt idx="822">
                  <c:v>13.716666666666667</c:v>
                </c:pt>
                <c:pt idx="823">
                  <c:v>13.733333333333333</c:v>
                </c:pt>
                <c:pt idx="824">
                  <c:v>13.75</c:v>
                </c:pt>
                <c:pt idx="825">
                  <c:v>13.766666666666667</c:v>
                </c:pt>
                <c:pt idx="826">
                  <c:v>13.783333333333333</c:v>
                </c:pt>
                <c:pt idx="827">
                  <c:v>13.8</c:v>
                </c:pt>
                <c:pt idx="828">
                  <c:v>13.816666666666666</c:v>
                </c:pt>
                <c:pt idx="829">
                  <c:v>13.833333333333334</c:v>
                </c:pt>
                <c:pt idx="830">
                  <c:v>13.85</c:v>
                </c:pt>
                <c:pt idx="831">
                  <c:v>13.866666666666667</c:v>
                </c:pt>
                <c:pt idx="832">
                  <c:v>13.883333333333333</c:v>
                </c:pt>
                <c:pt idx="833">
                  <c:v>13.9</c:v>
                </c:pt>
                <c:pt idx="834">
                  <c:v>13.916666666666666</c:v>
                </c:pt>
                <c:pt idx="835">
                  <c:v>13.933333333333334</c:v>
                </c:pt>
                <c:pt idx="836">
                  <c:v>13.95</c:v>
                </c:pt>
                <c:pt idx="837">
                  <c:v>13.966666666666667</c:v>
                </c:pt>
                <c:pt idx="838">
                  <c:v>13.983333333333333</c:v>
                </c:pt>
                <c:pt idx="839">
                  <c:v>14</c:v>
                </c:pt>
                <c:pt idx="840">
                  <c:v>14.016666666666667</c:v>
                </c:pt>
                <c:pt idx="841">
                  <c:v>14.033333333333333</c:v>
                </c:pt>
                <c:pt idx="842">
                  <c:v>14.05</c:v>
                </c:pt>
                <c:pt idx="843">
                  <c:v>14.066666666666666</c:v>
                </c:pt>
                <c:pt idx="844">
                  <c:v>14.083333333333334</c:v>
                </c:pt>
                <c:pt idx="845">
                  <c:v>14.1</c:v>
                </c:pt>
                <c:pt idx="846">
                  <c:v>14.116666666666667</c:v>
                </c:pt>
                <c:pt idx="847">
                  <c:v>14.133333333333333</c:v>
                </c:pt>
                <c:pt idx="848">
                  <c:v>14.15</c:v>
                </c:pt>
                <c:pt idx="849">
                  <c:v>14.166666666666666</c:v>
                </c:pt>
                <c:pt idx="850">
                  <c:v>14.183333333333334</c:v>
                </c:pt>
                <c:pt idx="851">
                  <c:v>14.2</c:v>
                </c:pt>
                <c:pt idx="852">
                  <c:v>14.216666666666667</c:v>
                </c:pt>
                <c:pt idx="853">
                  <c:v>14.233333333333333</c:v>
                </c:pt>
                <c:pt idx="854">
                  <c:v>14.25</c:v>
                </c:pt>
                <c:pt idx="855">
                  <c:v>14.266666666666667</c:v>
                </c:pt>
                <c:pt idx="856">
                  <c:v>14.283333333333333</c:v>
                </c:pt>
                <c:pt idx="857">
                  <c:v>14.3</c:v>
                </c:pt>
                <c:pt idx="858">
                  <c:v>14.316666666666666</c:v>
                </c:pt>
                <c:pt idx="859">
                  <c:v>14.333333333333334</c:v>
                </c:pt>
                <c:pt idx="860">
                  <c:v>14.35</c:v>
                </c:pt>
                <c:pt idx="861">
                  <c:v>14.366666666666667</c:v>
                </c:pt>
                <c:pt idx="862">
                  <c:v>14.383333333333333</c:v>
                </c:pt>
                <c:pt idx="863">
                  <c:v>14.4</c:v>
                </c:pt>
                <c:pt idx="864">
                  <c:v>14.416666666666666</c:v>
                </c:pt>
                <c:pt idx="865">
                  <c:v>14.433333333333334</c:v>
                </c:pt>
                <c:pt idx="866">
                  <c:v>14.45</c:v>
                </c:pt>
                <c:pt idx="867">
                  <c:v>14.466666666666667</c:v>
                </c:pt>
                <c:pt idx="868">
                  <c:v>14.483333333333333</c:v>
                </c:pt>
                <c:pt idx="869">
                  <c:v>14.5</c:v>
                </c:pt>
                <c:pt idx="870">
                  <c:v>14.516666666666667</c:v>
                </c:pt>
                <c:pt idx="871">
                  <c:v>14.533333333333333</c:v>
                </c:pt>
                <c:pt idx="872">
                  <c:v>14.55</c:v>
                </c:pt>
                <c:pt idx="873">
                  <c:v>14.566666666666666</c:v>
                </c:pt>
                <c:pt idx="874">
                  <c:v>14.583333333333334</c:v>
                </c:pt>
                <c:pt idx="875">
                  <c:v>14.6</c:v>
                </c:pt>
                <c:pt idx="876">
                  <c:v>14.616666666666667</c:v>
                </c:pt>
                <c:pt idx="877">
                  <c:v>14.633333333333333</c:v>
                </c:pt>
                <c:pt idx="878">
                  <c:v>14.65</c:v>
                </c:pt>
                <c:pt idx="879">
                  <c:v>14.666666666666666</c:v>
                </c:pt>
                <c:pt idx="880">
                  <c:v>14.683333333333334</c:v>
                </c:pt>
                <c:pt idx="881">
                  <c:v>14.7</c:v>
                </c:pt>
                <c:pt idx="882">
                  <c:v>14.716666666666667</c:v>
                </c:pt>
                <c:pt idx="883">
                  <c:v>14.733333333333333</c:v>
                </c:pt>
                <c:pt idx="884">
                  <c:v>14.75</c:v>
                </c:pt>
                <c:pt idx="885">
                  <c:v>14.766666666666667</c:v>
                </c:pt>
                <c:pt idx="886">
                  <c:v>14.783333333333333</c:v>
                </c:pt>
                <c:pt idx="887">
                  <c:v>14.8</c:v>
                </c:pt>
                <c:pt idx="888">
                  <c:v>14.816666666666666</c:v>
                </c:pt>
                <c:pt idx="889">
                  <c:v>14.833333333333334</c:v>
                </c:pt>
                <c:pt idx="890">
                  <c:v>14.85</c:v>
                </c:pt>
                <c:pt idx="891">
                  <c:v>14.866666666666667</c:v>
                </c:pt>
                <c:pt idx="892">
                  <c:v>14.883333333333333</c:v>
                </c:pt>
                <c:pt idx="893">
                  <c:v>14.9</c:v>
                </c:pt>
                <c:pt idx="894">
                  <c:v>14.916666666666666</c:v>
                </c:pt>
                <c:pt idx="895">
                  <c:v>14.933333333333334</c:v>
                </c:pt>
                <c:pt idx="896">
                  <c:v>14.95</c:v>
                </c:pt>
                <c:pt idx="897">
                  <c:v>14.966666666666667</c:v>
                </c:pt>
                <c:pt idx="898">
                  <c:v>14.983333333333333</c:v>
                </c:pt>
                <c:pt idx="899">
                  <c:v>15</c:v>
                </c:pt>
                <c:pt idx="900">
                  <c:v>15.016666666666667</c:v>
                </c:pt>
                <c:pt idx="901">
                  <c:v>15.033333333333333</c:v>
                </c:pt>
                <c:pt idx="902">
                  <c:v>15.05</c:v>
                </c:pt>
                <c:pt idx="903">
                  <c:v>15.066666666666666</c:v>
                </c:pt>
                <c:pt idx="904">
                  <c:v>15.083333333333334</c:v>
                </c:pt>
                <c:pt idx="905">
                  <c:v>15.1</c:v>
                </c:pt>
                <c:pt idx="906">
                  <c:v>15.116666666666667</c:v>
                </c:pt>
                <c:pt idx="907">
                  <c:v>15.133333333333333</c:v>
                </c:pt>
                <c:pt idx="908">
                  <c:v>15.15</c:v>
                </c:pt>
                <c:pt idx="909">
                  <c:v>15.166666666666666</c:v>
                </c:pt>
                <c:pt idx="910">
                  <c:v>15.183333333333334</c:v>
                </c:pt>
                <c:pt idx="911">
                  <c:v>15.2</c:v>
                </c:pt>
                <c:pt idx="912">
                  <c:v>15.216666666666667</c:v>
                </c:pt>
                <c:pt idx="913">
                  <c:v>15.233333333333333</c:v>
                </c:pt>
                <c:pt idx="914">
                  <c:v>15.25</c:v>
                </c:pt>
                <c:pt idx="915">
                  <c:v>15.266666666666667</c:v>
                </c:pt>
                <c:pt idx="916">
                  <c:v>15.283333333333333</c:v>
                </c:pt>
                <c:pt idx="917">
                  <c:v>15.3</c:v>
                </c:pt>
                <c:pt idx="918">
                  <c:v>15.316666666666666</c:v>
                </c:pt>
                <c:pt idx="919">
                  <c:v>15.333333333333334</c:v>
                </c:pt>
                <c:pt idx="920">
                  <c:v>15.35</c:v>
                </c:pt>
                <c:pt idx="921">
                  <c:v>15.366666666666667</c:v>
                </c:pt>
                <c:pt idx="922">
                  <c:v>15.383333333333333</c:v>
                </c:pt>
                <c:pt idx="923">
                  <c:v>15.4</c:v>
                </c:pt>
                <c:pt idx="924">
                  <c:v>15.416666666666666</c:v>
                </c:pt>
                <c:pt idx="925">
                  <c:v>15.433333333333334</c:v>
                </c:pt>
                <c:pt idx="926">
                  <c:v>15.45</c:v>
                </c:pt>
                <c:pt idx="927">
                  <c:v>15.466666666666667</c:v>
                </c:pt>
                <c:pt idx="928">
                  <c:v>15.483333333333333</c:v>
                </c:pt>
                <c:pt idx="929">
                  <c:v>15.5</c:v>
                </c:pt>
                <c:pt idx="930">
                  <c:v>15.516666666666667</c:v>
                </c:pt>
                <c:pt idx="931">
                  <c:v>15.533333333333333</c:v>
                </c:pt>
                <c:pt idx="932">
                  <c:v>15.55</c:v>
                </c:pt>
                <c:pt idx="933">
                  <c:v>15.566666666666666</c:v>
                </c:pt>
                <c:pt idx="934">
                  <c:v>15.583333333333334</c:v>
                </c:pt>
                <c:pt idx="935">
                  <c:v>15.6</c:v>
                </c:pt>
                <c:pt idx="936">
                  <c:v>15.616666666666667</c:v>
                </c:pt>
                <c:pt idx="937">
                  <c:v>15.633333333333333</c:v>
                </c:pt>
                <c:pt idx="938">
                  <c:v>15.65</c:v>
                </c:pt>
                <c:pt idx="939">
                  <c:v>15.666666666666666</c:v>
                </c:pt>
                <c:pt idx="940">
                  <c:v>15.683333333333334</c:v>
                </c:pt>
                <c:pt idx="941">
                  <c:v>15.7</c:v>
                </c:pt>
                <c:pt idx="942">
                  <c:v>15.716666666666667</c:v>
                </c:pt>
                <c:pt idx="943">
                  <c:v>15.733333333333333</c:v>
                </c:pt>
                <c:pt idx="944">
                  <c:v>15.75</c:v>
                </c:pt>
                <c:pt idx="945">
                  <c:v>15.766666666666667</c:v>
                </c:pt>
                <c:pt idx="946">
                  <c:v>15.783333333333333</c:v>
                </c:pt>
                <c:pt idx="947">
                  <c:v>15.8</c:v>
                </c:pt>
                <c:pt idx="948">
                  <c:v>15.816666666666666</c:v>
                </c:pt>
                <c:pt idx="949">
                  <c:v>15.833333333333334</c:v>
                </c:pt>
                <c:pt idx="950">
                  <c:v>15.85</c:v>
                </c:pt>
                <c:pt idx="951">
                  <c:v>15.866666666666667</c:v>
                </c:pt>
                <c:pt idx="952">
                  <c:v>15.883333333333333</c:v>
                </c:pt>
                <c:pt idx="953">
                  <c:v>15.9</c:v>
                </c:pt>
                <c:pt idx="954">
                  <c:v>15.916666666666666</c:v>
                </c:pt>
                <c:pt idx="955">
                  <c:v>15.933333333333334</c:v>
                </c:pt>
                <c:pt idx="956">
                  <c:v>15.95</c:v>
                </c:pt>
                <c:pt idx="957">
                  <c:v>15.966666666666667</c:v>
                </c:pt>
                <c:pt idx="958">
                  <c:v>15.983333333333333</c:v>
                </c:pt>
                <c:pt idx="959">
                  <c:v>16</c:v>
                </c:pt>
                <c:pt idx="960">
                  <c:v>16.016666666666666</c:v>
                </c:pt>
                <c:pt idx="961">
                  <c:v>16.033333333333335</c:v>
                </c:pt>
                <c:pt idx="962">
                  <c:v>16.05</c:v>
                </c:pt>
                <c:pt idx="963">
                  <c:v>16.066666666666666</c:v>
                </c:pt>
                <c:pt idx="964">
                  <c:v>16.083333333333332</c:v>
                </c:pt>
                <c:pt idx="965">
                  <c:v>16.100000000000001</c:v>
                </c:pt>
                <c:pt idx="966">
                  <c:v>16.116666666666667</c:v>
                </c:pt>
                <c:pt idx="967">
                  <c:v>16.133333333333333</c:v>
                </c:pt>
                <c:pt idx="968">
                  <c:v>16.149999999999999</c:v>
                </c:pt>
                <c:pt idx="969">
                  <c:v>16.166666666666668</c:v>
                </c:pt>
                <c:pt idx="970">
                  <c:v>16.183333333333334</c:v>
                </c:pt>
                <c:pt idx="971">
                  <c:v>16.2</c:v>
                </c:pt>
                <c:pt idx="972">
                  <c:v>16.216666666666665</c:v>
                </c:pt>
                <c:pt idx="973">
                  <c:v>16.233333333333334</c:v>
                </c:pt>
                <c:pt idx="974">
                  <c:v>16.25</c:v>
                </c:pt>
                <c:pt idx="975">
                  <c:v>16.266666666666666</c:v>
                </c:pt>
                <c:pt idx="976">
                  <c:v>16.283333333333335</c:v>
                </c:pt>
                <c:pt idx="977">
                  <c:v>16.3</c:v>
                </c:pt>
                <c:pt idx="978">
                  <c:v>16.316666666666666</c:v>
                </c:pt>
                <c:pt idx="979">
                  <c:v>16.333333333333332</c:v>
                </c:pt>
                <c:pt idx="980">
                  <c:v>16.350000000000001</c:v>
                </c:pt>
                <c:pt idx="981">
                  <c:v>16.366666666666667</c:v>
                </c:pt>
                <c:pt idx="982">
                  <c:v>16.383333333333333</c:v>
                </c:pt>
                <c:pt idx="983">
                  <c:v>16.399999999999999</c:v>
                </c:pt>
                <c:pt idx="984">
                  <c:v>16.416666666666668</c:v>
                </c:pt>
                <c:pt idx="985">
                  <c:v>16.433333333333334</c:v>
                </c:pt>
                <c:pt idx="986">
                  <c:v>16.45</c:v>
                </c:pt>
                <c:pt idx="987">
                  <c:v>16.466666666666665</c:v>
                </c:pt>
                <c:pt idx="988">
                  <c:v>16.483333333333334</c:v>
                </c:pt>
                <c:pt idx="989">
                  <c:v>16.5</c:v>
                </c:pt>
                <c:pt idx="990">
                  <c:v>16.516666666666666</c:v>
                </c:pt>
                <c:pt idx="991">
                  <c:v>16.533333333333335</c:v>
                </c:pt>
                <c:pt idx="992">
                  <c:v>16.55</c:v>
                </c:pt>
                <c:pt idx="993">
                  <c:v>16.566666666666666</c:v>
                </c:pt>
                <c:pt idx="994">
                  <c:v>16.583333333333332</c:v>
                </c:pt>
                <c:pt idx="995">
                  <c:v>16.600000000000001</c:v>
                </c:pt>
                <c:pt idx="996">
                  <c:v>16.616666666666667</c:v>
                </c:pt>
                <c:pt idx="997">
                  <c:v>16.633333333333333</c:v>
                </c:pt>
                <c:pt idx="998">
                  <c:v>16.649999999999999</c:v>
                </c:pt>
                <c:pt idx="999">
                  <c:v>16.666666666666668</c:v>
                </c:pt>
                <c:pt idx="1000">
                  <c:v>16.683333333333334</c:v>
                </c:pt>
                <c:pt idx="1001">
                  <c:v>16.7</c:v>
                </c:pt>
                <c:pt idx="1002">
                  <c:v>16.716666666666665</c:v>
                </c:pt>
                <c:pt idx="1003">
                  <c:v>16.733333333333334</c:v>
                </c:pt>
                <c:pt idx="1004">
                  <c:v>16.75</c:v>
                </c:pt>
                <c:pt idx="1005">
                  <c:v>16.766666666666666</c:v>
                </c:pt>
                <c:pt idx="1006">
                  <c:v>16.783333333333335</c:v>
                </c:pt>
                <c:pt idx="1007">
                  <c:v>16.8</c:v>
                </c:pt>
                <c:pt idx="1008">
                  <c:v>16.816666666666666</c:v>
                </c:pt>
                <c:pt idx="1009">
                  <c:v>16.833333333333332</c:v>
                </c:pt>
                <c:pt idx="1010">
                  <c:v>16.850000000000001</c:v>
                </c:pt>
                <c:pt idx="1011">
                  <c:v>16.866666666666667</c:v>
                </c:pt>
                <c:pt idx="1012">
                  <c:v>16.883333333333333</c:v>
                </c:pt>
                <c:pt idx="1013">
                  <c:v>16.899999999999999</c:v>
                </c:pt>
                <c:pt idx="1014">
                  <c:v>16.916666666666668</c:v>
                </c:pt>
                <c:pt idx="1015">
                  <c:v>16.933333333333334</c:v>
                </c:pt>
                <c:pt idx="1016">
                  <c:v>16.95</c:v>
                </c:pt>
                <c:pt idx="1017">
                  <c:v>16.966666666666665</c:v>
                </c:pt>
                <c:pt idx="1018">
                  <c:v>16.983333333333334</c:v>
                </c:pt>
                <c:pt idx="1019">
                  <c:v>17</c:v>
                </c:pt>
                <c:pt idx="1020">
                  <c:v>17.016666666666666</c:v>
                </c:pt>
                <c:pt idx="1021">
                  <c:v>17.033333333333335</c:v>
                </c:pt>
                <c:pt idx="1022">
                  <c:v>17.05</c:v>
                </c:pt>
                <c:pt idx="1023">
                  <c:v>17.066666666666666</c:v>
                </c:pt>
                <c:pt idx="1024">
                  <c:v>17.083333333333332</c:v>
                </c:pt>
                <c:pt idx="1025">
                  <c:v>17.100000000000001</c:v>
                </c:pt>
                <c:pt idx="1026">
                  <c:v>17.116666666666667</c:v>
                </c:pt>
                <c:pt idx="1027">
                  <c:v>17.133333333333333</c:v>
                </c:pt>
                <c:pt idx="1028">
                  <c:v>17.149999999999999</c:v>
                </c:pt>
                <c:pt idx="1029">
                  <c:v>17.166666666666668</c:v>
                </c:pt>
                <c:pt idx="1030">
                  <c:v>17.183333333333334</c:v>
                </c:pt>
                <c:pt idx="1031">
                  <c:v>17.2</c:v>
                </c:pt>
                <c:pt idx="1032">
                  <c:v>17.216666666666665</c:v>
                </c:pt>
                <c:pt idx="1033">
                  <c:v>17.233333333333334</c:v>
                </c:pt>
                <c:pt idx="1034">
                  <c:v>17.25</c:v>
                </c:pt>
                <c:pt idx="1035">
                  <c:v>17.266666666666666</c:v>
                </c:pt>
                <c:pt idx="1036">
                  <c:v>17.283333333333335</c:v>
                </c:pt>
                <c:pt idx="1037">
                  <c:v>17.3</c:v>
                </c:pt>
                <c:pt idx="1038">
                  <c:v>17.316666666666666</c:v>
                </c:pt>
                <c:pt idx="1039">
                  <c:v>17.333333333333332</c:v>
                </c:pt>
                <c:pt idx="1040">
                  <c:v>17.350000000000001</c:v>
                </c:pt>
                <c:pt idx="1041">
                  <c:v>17.366666666666667</c:v>
                </c:pt>
                <c:pt idx="1042">
                  <c:v>17.383333333333333</c:v>
                </c:pt>
                <c:pt idx="1043">
                  <c:v>17.399999999999999</c:v>
                </c:pt>
                <c:pt idx="1044">
                  <c:v>17.416666666666668</c:v>
                </c:pt>
                <c:pt idx="1045">
                  <c:v>17.433333333333334</c:v>
                </c:pt>
                <c:pt idx="1046">
                  <c:v>17.45</c:v>
                </c:pt>
                <c:pt idx="1047">
                  <c:v>17.466666666666665</c:v>
                </c:pt>
                <c:pt idx="1048">
                  <c:v>17.483333333333334</c:v>
                </c:pt>
                <c:pt idx="1049">
                  <c:v>17.5</c:v>
                </c:pt>
                <c:pt idx="1050">
                  <c:v>17.516666666666666</c:v>
                </c:pt>
                <c:pt idx="1051">
                  <c:v>17.533333333333335</c:v>
                </c:pt>
                <c:pt idx="1052">
                  <c:v>17.55</c:v>
                </c:pt>
                <c:pt idx="1053">
                  <c:v>17.566666666666666</c:v>
                </c:pt>
                <c:pt idx="1054">
                  <c:v>17.583333333333332</c:v>
                </c:pt>
                <c:pt idx="1055">
                  <c:v>17.600000000000001</c:v>
                </c:pt>
                <c:pt idx="1056">
                  <c:v>17.616666666666667</c:v>
                </c:pt>
                <c:pt idx="1057">
                  <c:v>17.633333333333333</c:v>
                </c:pt>
                <c:pt idx="1058">
                  <c:v>17.649999999999999</c:v>
                </c:pt>
                <c:pt idx="1059">
                  <c:v>17.666666666666668</c:v>
                </c:pt>
                <c:pt idx="1060">
                  <c:v>17.683333333333334</c:v>
                </c:pt>
                <c:pt idx="1061">
                  <c:v>17.7</c:v>
                </c:pt>
                <c:pt idx="1062">
                  <c:v>17.716666666666665</c:v>
                </c:pt>
                <c:pt idx="1063">
                  <c:v>17.733333333333334</c:v>
                </c:pt>
                <c:pt idx="1064">
                  <c:v>17.75</c:v>
                </c:pt>
                <c:pt idx="1065">
                  <c:v>17.766666666666666</c:v>
                </c:pt>
                <c:pt idx="1066">
                  <c:v>17.783333333333335</c:v>
                </c:pt>
                <c:pt idx="1067">
                  <c:v>17.8</c:v>
                </c:pt>
                <c:pt idx="1068">
                  <c:v>17.816666666666666</c:v>
                </c:pt>
                <c:pt idx="1069">
                  <c:v>17.833333333333332</c:v>
                </c:pt>
                <c:pt idx="1070">
                  <c:v>17.850000000000001</c:v>
                </c:pt>
                <c:pt idx="1071">
                  <c:v>17.866666666666667</c:v>
                </c:pt>
                <c:pt idx="1072">
                  <c:v>17.883333333333333</c:v>
                </c:pt>
                <c:pt idx="1073">
                  <c:v>17.899999999999999</c:v>
                </c:pt>
                <c:pt idx="1074">
                  <c:v>17.916666666666668</c:v>
                </c:pt>
                <c:pt idx="1075">
                  <c:v>17.933333333333334</c:v>
                </c:pt>
                <c:pt idx="1076">
                  <c:v>17.95</c:v>
                </c:pt>
                <c:pt idx="1077">
                  <c:v>17.966666666666665</c:v>
                </c:pt>
                <c:pt idx="1078">
                  <c:v>17.983333333333334</c:v>
                </c:pt>
                <c:pt idx="1079">
                  <c:v>18</c:v>
                </c:pt>
                <c:pt idx="1080">
                  <c:v>18.016666666666666</c:v>
                </c:pt>
                <c:pt idx="1081">
                  <c:v>18.033333333333335</c:v>
                </c:pt>
                <c:pt idx="1082">
                  <c:v>18.05</c:v>
                </c:pt>
                <c:pt idx="1083">
                  <c:v>18.066666666666666</c:v>
                </c:pt>
                <c:pt idx="1084">
                  <c:v>18.083333333333332</c:v>
                </c:pt>
                <c:pt idx="1085">
                  <c:v>18.100000000000001</c:v>
                </c:pt>
                <c:pt idx="1086">
                  <c:v>18.116666666666667</c:v>
                </c:pt>
                <c:pt idx="1087">
                  <c:v>18.133333333333333</c:v>
                </c:pt>
                <c:pt idx="1088">
                  <c:v>18.149999999999999</c:v>
                </c:pt>
                <c:pt idx="1089">
                  <c:v>18.166666666666668</c:v>
                </c:pt>
                <c:pt idx="1090">
                  <c:v>18.183333333333334</c:v>
                </c:pt>
                <c:pt idx="1091">
                  <c:v>18.2</c:v>
                </c:pt>
                <c:pt idx="1092">
                  <c:v>18.216666666666665</c:v>
                </c:pt>
                <c:pt idx="1093">
                  <c:v>18.233333333333334</c:v>
                </c:pt>
                <c:pt idx="1094">
                  <c:v>18.25</c:v>
                </c:pt>
                <c:pt idx="1095">
                  <c:v>18.266666666666666</c:v>
                </c:pt>
                <c:pt idx="1096">
                  <c:v>18.283333333333335</c:v>
                </c:pt>
                <c:pt idx="1097">
                  <c:v>18.3</c:v>
                </c:pt>
                <c:pt idx="1098">
                  <c:v>18.316666666666666</c:v>
                </c:pt>
                <c:pt idx="1099">
                  <c:v>18.333333333333332</c:v>
                </c:pt>
                <c:pt idx="1100">
                  <c:v>18.350000000000001</c:v>
                </c:pt>
                <c:pt idx="1101">
                  <c:v>18.366666666666667</c:v>
                </c:pt>
                <c:pt idx="1102">
                  <c:v>18.383333333333333</c:v>
                </c:pt>
                <c:pt idx="1103">
                  <c:v>18.399999999999999</c:v>
                </c:pt>
                <c:pt idx="1104">
                  <c:v>18.416666666666668</c:v>
                </c:pt>
                <c:pt idx="1105">
                  <c:v>18.433333333333334</c:v>
                </c:pt>
                <c:pt idx="1106">
                  <c:v>18.45</c:v>
                </c:pt>
                <c:pt idx="1107">
                  <c:v>18.466666666666665</c:v>
                </c:pt>
                <c:pt idx="1108">
                  <c:v>18.483333333333334</c:v>
                </c:pt>
                <c:pt idx="1109">
                  <c:v>18.5</c:v>
                </c:pt>
                <c:pt idx="1110">
                  <c:v>18.516666666666666</c:v>
                </c:pt>
                <c:pt idx="1111">
                  <c:v>18.533333333333335</c:v>
                </c:pt>
                <c:pt idx="1112">
                  <c:v>18.55</c:v>
                </c:pt>
                <c:pt idx="1113">
                  <c:v>18.566666666666666</c:v>
                </c:pt>
                <c:pt idx="1114">
                  <c:v>18.583333333333332</c:v>
                </c:pt>
                <c:pt idx="1115">
                  <c:v>18.600000000000001</c:v>
                </c:pt>
                <c:pt idx="1116">
                  <c:v>18.616666666666667</c:v>
                </c:pt>
                <c:pt idx="1117">
                  <c:v>18.633333333333333</c:v>
                </c:pt>
                <c:pt idx="1118">
                  <c:v>18.649999999999999</c:v>
                </c:pt>
                <c:pt idx="1119">
                  <c:v>18.666666666666668</c:v>
                </c:pt>
                <c:pt idx="1120">
                  <c:v>18.683333333333334</c:v>
                </c:pt>
                <c:pt idx="1121">
                  <c:v>18.7</c:v>
                </c:pt>
                <c:pt idx="1122">
                  <c:v>18.716666666666665</c:v>
                </c:pt>
                <c:pt idx="1123">
                  <c:v>18.733333333333334</c:v>
                </c:pt>
                <c:pt idx="1124">
                  <c:v>18.75</c:v>
                </c:pt>
                <c:pt idx="1125">
                  <c:v>18.766666666666666</c:v>
                </c:pt>
                <c:pt idx="1126">
                  <c:v>18.783333333333335</c:v>
                </c:pt>
                <c:pt idx="1127">
                  <c:v>18.8</c:v>
                </c:pt>
                <c:pt idx="1128">
                  <c:v>18.816666666666666</c:v>
                </c:pt>
                <c:pt idx="1129">
                  <c:v>18.833333333333332</c:v>
                </c:pt>
                <c:pt idx="1130">
                  <c:v>18.850000000000001</c:v>
                </c:pt>
                <c:pt idx="1131">
                  <c:v>18.866666666666667</c:v>
                </c:pt>
                <c:pt idx="1132">
                  <c:v>18.883333333333333</c:v>
                </c:pt>
                <c:pt idx="1133">
                  <c:v>18.899999999999999</c:v>
                </c:pt>
                <c:pt idx="1134">
                  <c:v>18.916666666666668</c:v>
                </c:pt>
                <c:pt idx="1135">
                  <c:v>18.933333333333334</c:v>
                </c:pt>
                <c:pt idx="1136">
                  <c:v>18.95</c:v>
                </c:pt>
                <c:pt idx="1137">
                  <c:v>18.966666666666665</c:v>
                </c:pt>
                <c:pt idx="1138">
                  <c:v>18.983333333333334</c:v>
                </c:pt>
                <c:pt idx="1139">
                  <c:v>19</c:v>
                </c:pt>
                <c:pt idx="1140">
                  <c:v>19.016666666666666</c:v>
                </c:pt>
                <c:pt idx="1141">
                  <c:v>19.033333333333335</c:v>
                </c:pt>
                <c:pt idx="1142">
                  <c:v>19.05</c:v>
                </c:pt>
                <c:pt idx="1143">
                  <c:v>19.066666666666666</c:v>
                </c:pt>
                <c:pt idx="1144">
                  <c:v>19.083333333333332</c:v>
                </c:pt>
                <c:pt idx="1145">
                  <c:v>19.100000000000001</c:v>
                </c:pt>
                <c:pt idx="1146">
                  <c:v>19.116666666666667</c:v>
                </c:pt>
                <c:pt idx="1147">
                  <c:v>19.133333333333333</c:v>
                </c:pt>
                <c:pt idx="1148">
                  <c:v>19.149999999999999</c:v>
                </c:pt>
                <c:pt idx="1149">
                  <c:v>19.166666666666668</c:v>
                </c:pt>
                <c:pt idx="1150">
                  <c:v>19.183333333333334</c:v>
                </c:pt>
                <c:pt idx="1151">
                  <c:v>19.2</c:v>
                </c:pt>
                <c:pt idx="1152">
                  <c:v>19.216666666666665</c:v>
                </c:pt>
                <c:pt idx="1153">
                  <c:v>19.233333333333334</c:v>
                </c:pt>
                <c:pt idx="1154">
                  <c:v>19.25</c:v>
                </c:pt>
                <c:pt idx="1155">
                  <c:v>19.266666666666666</c:v>
                </c:pt>
                <c:pt idx="1156">
                  <c:v>19.283333333333335</c:v>
                </c:pt>
                <c:pt idx="1157">
                  <c:v>19.3</c:v>
                </c:pt>
                <c:pt idx="1158">
                  <c:v>19.316666666666666</c:v>
                </c:pt>
                <c:pt idx="1159">
                  <c:v>19.333333333333332</c:v>
                </c:pt>
                <c:pt idx="1160">
                  <c:v>19.350000000000001</c:v>
                </c:pt>
                <c:pt idx="1161">
                  <c:v>19.366666666666667</c:v>
                </c:pt>
                <c:pt idx="1162">
                  <c:v>19.383333333333333</c:v>
                </c:pt>
                <c:pt idx="1163">
                  <c:v>19.399999999999999</c:v>
                </c:pt>
                <c:pt idx="1164">
                  <c:v>19.416666666666668</c:v>
                </c:pt>
                <c:pt idx="1165">
                  <c:v>19.433333333333334</c:v>
                </c:pt>
                <c:pt idx="1166">
                  <c:v>19.45</c:v>
                </c:pt>
                <c:pt idx="1167">
                  <c:v>19.466666666666665</c:v>
                </c:pt>
                <c:pt idx="1168">
                  <c:v>19.483333333333334</c:v>
                </c:pt>
                <c:pt idx="1169">
                  <c:v>19.5</c:v>
                </c:pt>
                <c:pt idx="1170">
                  <c:v>19.516666666666666</c:v>
                </c:pt>
                <c:pt idx="1171">
                  <c:v>19.533333333333335</c:v>
                </c:pt>
                <c:pt idx="1172">
                  <c:v>19.55</c:v>
                </c:pt>
                <c:pt idx="1173">
                  <c:v>19.566666666666666</c:v>
                </c:pt>
                <c:pt idx="1174">
                  <c:v>19.583333333333332</c:v>
                </c:pt>
                <c:pt idx="1175">
                  <c:v>19.600000000000001</c:v>
                </c:pt>
                <c:pt idx="1176">
                  <c:v>19.616666666666667</c:v>
                </c:pt>
                <c:pt idx="1177">
                  <c:v>19.633333333333333</c:v>
                </c:pt>
                <c:pt idx="1178">
                  <c:v>19.649999999999999</c:v>
                </c:pt>
                <c:pt idx="1179">
                  <c:v>19.666666666666668</c:v>
                </c:pt>
                <c:pt idx="1180">
                  <c:v>19.683333333333334</c:v>
                </c:pt>
                <c:pt idx="1181">
                  <c:v>19.7</c:v>
                </c:pt>
                <c:pt idx="1182">
                  <c:v>19.716666666666665</c:v>
                </c:pt>
                <c:pt idx="1183">
                  <c:v>19.733333333333334</c:v>
                </c:pt>
                <c:pt idx="1184">
                  <c:v>19.75</c:v>
                </c:pt>
                <c:pt idx="1185">
                  <c:v>19.766666666666666</c:v>
                </c:pt>
                <c:pt idx="1186">
                  <c:v>19.783333333333335</c:v>
                </c:pt>
                <c:pt idx="1187">
                  <c:v>19.8</c:v>
                </c:pt>
                <c:pt idx="1188">
                  <c:v>19.816666666666666</c:v>
                </c:pt>
                <c:pt idx="1189">
                  <c:v>19.833333333333332</c:v>
                </c:pt>
                <c:pt idx="1190">
                  <c:v>19.850000000000001</c:v>
                </c:pt>
                <c:pt idx="1191">
                  <c:v>19.866666666666667</c:v>
                </c:pt>
                <c:pt idx="1192">
                  <c:v>19.883333333333333</c:v>
                </c:pt>
                <c:pt idx="1193">
                  <c:v>19.899999999999999</c:v>
                </c:pt>
                <c:pt idx="1194">
                  <c:v>19.916666666666668</c:v>
                </c:pt>
                <c:pt idx="1195">
                  <c:v>19.933333333333334</c:v>
                </c:pt>
                <c:pt idx="1196">
                  <c:v>19.95</c:v>
                </c:pt>
                <c:pt idx="1197">
                  <c:v>19.966666666666665</c:v>
                </c:pt>
                <c:pt idx="1198">
                  <c:v>19.983333333333334</c:v>
                </c:pt>
                <c:pt idx="1199">
                  <c:v>20</c:v>
                </c:pt>
                <c:pt idx="1200">
                  <c:v>20.016666666666666</c:v>
                </c:pt>
                <c:pt idx="1201">
                  <c:v>20.033333333333335</c:v>
                </c:pt>
                <c:pt idx="1202">
                  <c:v>20.05</c:v>
                </c:pt>
                <c:pt idx="1203">
                  <c:v>20.066666666666666</c:v>
                </c:pt>
                <c:pt idx="1204">
                  <c:v>20.083333333333332</c:v>
                </c:pt>
                <c:pt idx="1205">
                  <c:v>20.100000000000001</c:v>
                </c:pt>
                <c:pt idx="1206">
                  <c:v>20.116666666666667</c:v>
                </c:pt>
                <c:pt idx="1207">
                  <c:v>20.133333333333333</c:v>
                </c:pt>
                <c:pt idx="1208">
                  <c:v>20.149999999999999</c:v>
                </c:pt>
                <c:pt idx="1209">
                  <c:v>20.166666666666668</c:v>
                </c:pt>
                <c:pt idx="1210">
                  <c:v>20.183333333333334</c:v>
                </c:pt>
                <c:pt idx="1211">
                  <c:v>20.2</c:v>
                </c:pt>
                <c:pt idx="1212">
                  <c:v>20.216666666666665</c:v>
                </c:pt>
                <c:pt idx="1213">
                  <c:v>20.233333333333334</c:v>
                </c:pt>
                <c:pt idx="1214">
                  <c:v>20.25</c:v>
                </c:pt>
                <c:pt idx="1215">
                  <c:v>20.266666666666666</c:v>
                </c:pt>
                <c:pt idx="1216">
                  <c:v>20.283333333333335</c:v>
                </c:pt>
                <c:pt idx="1217">
                  <c:v>20.3</c:v>
                </c:pt>
                <c:pt idx="1218">
                  <c:v>20.316666666666666</c:v>
                </c:pt>
                <c:pt idx="1219">
                  <c:v>20.333333333333332</c:v>
                </c:pt>
                <c:pt idx="1220">
                  <c:v>20.350000000000001</c:v>
                </c:pt>
                <c:pt idx="1221">
                  <c:v>20.366666666666667</c:v>
                </c:pt>
                <c:pt idx="1222">
                  <c:v>20.383333333333333</c:v>
                </c:pt>
                <c:pt idx="1223">
                  <c:v>20.399999999999999</c:v>
                </c:pt>
                <c:pt idx="1224">
                  <c:v>20.416666666666668</c:v>
                </c:pt>
                <c:pt idx="1225">
                  <c:v>20.433333333333334</c:v>
                </c:pt>
                <c:pt idx="1226">
                  <c:v>20.45</c:v>
                </c:pt>
                <c:pt idx="1227">
                  <c:v>20.466666666666665</c:v>
                </c:pt>
                <c:pt idx="1228">
                  <c:v>20.483333333333334</c:v>
                </c:pt>
                <c:pt idx="1229">
                  <c:v>20.5</c:v>
                </c:pt>
                <c:pt idx="1230">
                  <c:v>20.516666666666666</c:v>
                </c:pt>
                <c:pt idx="1231">
                  <c:v>20.533333333333335</c:v>
                </c:pt>
                <c:pt idx="1232">
                  <c:v>20.55</c:v>
                </c:pt>
                <c:pt idx="1233">
                  <c:v>20.566666666666666</c:v>
                </c:pt>
                <c:pt idx="1234">
                  <c:v>20.583333333333332</c:v>
                </c:pt>
                <c:pt idx="1235">
                  <c:v>20.6</c:v>
                </c:pt>
                <c:pt idx="1236">
                  <c:v>20.616666666666667</c:v>
                </c:pt>
                <c:pt idx="1237">
                  <c:v>20.633333333333333</c:v>
                </c:pt>
                <c:pt idx="1238">
                  <c:v>20.65</c:v>
                </c:pt>
                <c:pt idx="1239">
                  <c:v>20.666666666666668</c:v>
                </c:pt>
                <c:pt idx="1240">
                  <c:v>20.683333333333334</c:v>
                </c:pt>
                <c:pt idx="1241">
                  <c:v>20.7</c:v>
                </c:pt>
                <c:pt idx="1242">
                  <c:v>20.716666666666665</c:v>
                </c:pt>
                <c:pt idx="1243">
                  <c:v>20.733333333333334</c:v>
                </c:pt>
                <c:pt idx="1244">
                  <c:v>20.75</c:v>
                </c:pt>
                <c:pt idx="1245">
                  <c:v>20.766666666666666</c:v>
                </c:pt>
                <c:pt idx="1246">
                  <c:v>20.783333333333335</c:v>
                </c:pt>
                <c:pt idx="1247">
                  <c:v>20.8</c:v>
                </c:pt>
                <c:pt idx="1248">
                  <c:v>20.816666666666666</c:v>
                </c:pt>
                <c:pt idx="1249">
                  <c:v>20.833333333333332</c:v>
                </c:pt>
                <c:pt idx="1250">
                  <c:v>20.85</c:v>
                </c:pt>
                <c:pt idx="1251">
                  <c:v>20.866666666666667</c:v>
                </c:pt>
                <c:pt idx="1252">
                  <c:v>20.883333333333333</c:v>
                </c:pt>
                <c:pt idx="1253">
                  <c:v>20.9</c:v>
                </c:pt>
                <c:pt idx="1254">
                  <c:v>20.916666666666668</c:v>
                </c:pt>
                <c:pt idx="1255">
                  <c:v>20.933333333333334</c:v>
                </c:pt>
                <c:pt idx="1256">
                  <c:v>20.95</c:v>
                </c:pt>
                <c:pt idx="1257">
                  <c:v>20.966666666666665</c:v>
                </c:pt>
                <c:pt idx="1258">
                  <c:v>20.983333333333334</c:v>
                </c:pt>
                <c:pt idx="1259">
                  <c:v>21</c:v>
                </c:pt>
                <c:pt idx="1260">
                  <c:v>21.016666666666666</c:v>
                </c:pt>
                <c:pt idx="1261">
                  <c:v>21.033333333333335</c:v>
                </c:pt>
                <c:pt idx="1262">
                  <c:v>21.05</c:v>
                </c:pt>
                <c:pt idx="1263">
                  <c:v>21.066666666666666</c:v>
                </c:pt>
                <c:pt idx="1264">
                  <c:v>21.083333333333332</c:v>
                </c:pt>
                <c:pt idx="1265">
                  <c:v>21.1</c:v>
                </c:pt>
                <c:pt idx="1266">
                  <c:v>21.116666666666667</c:v>
                </c:pt>
                <c:pt idx="1267">
                  <c:v>21.133333333333333</c:v>
                </c:pt>
                <c:pt idx="1268">
                  <c:v>21.15</c:v>
                </c:pt>
                <c:pt idx="1269">
                  <c:v>21.166666666666668</c:v>
                </c:pt>
                <c:pt idx="1270">
                  <c:v>21.183333333333334</c:v>
                </c:pt>
                <c:pt idx="1271">
                  <c:v>21.2</c:v>
                </c:pt>
                <c:pt idx="1272">
                  <c:v>21.216666666666665</c:v>
                </c:pt>
                <c:pt idx="1273">
                  <c:v>21.233333333333334</c:v>
                </c:pt>
                <c:pt idx="1274">
                  <c:v>21.25</c:v>
                </c:pt>
                <c:pt idx="1275">
                  <c:v>21.266666666666666</c:v>
                </c:pt>
                <c:pt idx="1276">
                  <c:v>21.283333333333335</c:v>
                </c:pt>
                <c:pt idx="1277">
                  <c:v>21.3</c:v>
                </c:pt>
                <c:pt idx="1278">
                  <c:v>21.316666666666666</c:v>
                </c:pt>
                <c:pt idx="1279">
                  <c:v>21.333333333333332</c:v>
                </c:pt>
                <c:pt idx="1280">
                  <c:v>21.35</c:v>
                </c:pt>
                <c:pt idx="1281">
                  <c:v>21.366666666666667</c:v>
                </c:pt>
                <c:pt idx="1282">
                  <c:v>21.383333333333333</c:v>
                </c:pt>
                <c:pt idx="1283">
                  <c:v>21.4</c:v>
                </c:pt>
                <c:pt idx="1284">
                  <c:v>21.416666666666668</c:v>
                </c:pt>
                <c:pt idx="1285">
                  <c:v>21.433333333333334</c:v>
                </c:pt>
                <c:pt idx="1286">
                  <c:v>21.45</c:v>
                </c:pt>
                <c:pt idx="1287">
                  <c:v>21.466666666666665</c:v>
                </c:pt>
                <c:pt idx="1288">
                  <c:v>21.483333333333334</c:v>
                </c:pt>
                <c:pt idx="1289">
                  <c:v>21.5</c:v>
                </c:pt>
                <c:pt idx="1290">
                  <c:v>21.516666666666666</c:v>
                </c:pt>
                <c:pt idx="1291">
                  <c:v>21.533333333333335</c:v>
                </c:pt>
                <c:pt idx="1292">
                  <c:v>21.55</c:v>
                </c:pt>
                <c:pt idx="1293">
                  <c:v>21.566666666666666</c:v>
                </c:pt>
                <c:pt idx="1294">
                  <c:v>21.583333333333332</c:v>
                </c:pt>
                <c:pt idx="1295">
                  <c:v>21.6</c:v>
                </c:pt>
                <c:pt idx="1296">
                  <c:v>21.616666666666667</c:v>
                </c:pt>
                <c:pt idx="1297">
                  <c:v>21.633333333333333</c:v>
                </c:pt>
                <c:pt idx="1298">
                  <c:v>21.65</c:v>
                </c:pt>
                <c:pt idx="1299">
                  <c:v>21.666666666666668</c:v>
                </c:pt>
                <c:pt idx="1300">
                  <c:v>21.683333333333334</c:v>
                </c:pt>
                <c:pt idx="1301">
                  <c:v>21.7</c:v>
                </c:pt>
                <c:pt idx="1302">
                  <c:v>21.716666666666665</c:v>
                </c:pt>
                <c:pt idx="1303">
                  <c:v>21.733333333333334</c:v>
                </c:pt>
                <c:pt idx="1304">
                  <c:v>21.75</c:v>
                </c:pt>
                <c:pt idx="1305">
                  <c:v>21.766666666666666</c:v>
                </c:pt>
                <c:pt idx="1306">
                  <c:v>21.783333333333335</c:v>
                </c:pt>
                <c:pt idx="1307">
                  <c:v>21.8</c:v>
                </c:pt>
                <c:pt idx="1308">
                  <c:v>21.816666666666666</c:v>
                </c:pt>
                <c:pt idx="1309">
                  <c:v>21.833333333333332</c:v>
                </c:pt>
                <c:pt idx="1310">
                  <c:v>21.85</c:v>
                </c:pt>
                <c:pt idx="1311">
                  <c:v>21.866666666666667</c:v>
                </c:pt>
                <c:pt idx="1312">
                  <c:v>21.883333333333333</c:v>
                </c:pt>
                <c:pt idx="1313">
                  <c:v>21.9</c:v>
                </c:pt>
                <c:pt idx="1314">
                  <c:v>21.916666666666668</c:v>
                </c:pt>
                <c:pt idx="1315">
                  <c:v>21.933333333333334</c:v>
                </c:pt>
                <c:pt idx="1316">
                  <c:v>21.95</c:v>
                </c:pt>
                <c:pt idx="1317">
                  <c:v>21.966666666666665</c:v>
                </c:pt>
                <c:pt idx="1318">
                  <c:v>21.983333333333334</c:v>
                </c:pt>
                <c:pt idx="1319">
                  <c:v>22</c:v>
                </c:pt>
                <c:pt idx="1320">
                  <c:v>22.016666666666666</c:v>
                </c:pt>
                <c:pt idx="1321">
                  <c:v>22.033333333333335</c:v>
                </c:pt>
                <c:pt idx="1322">
                  <c:v>22.05</c:v>
                </c:pt>
                <c:pt idx="1323">
                  <c:v>22.066666666666666</c:v>
                </c:pt>
                <c:pt idx="1324">
                  <c:v>22.083333333333332</c:v>
                </c:pt>
                <c:pt idx="1325">
                  <c:v>22.1</c:v>
                </c:pt>
                <c:pt idx="1326">
                  <c:v>22.116666666666667</c:v>
                </c:pt>
                <c:pt idx="1327">
                  <c:v>22.133333333333333</c:v>
                </c:pt>
                <c:pt idx="1328">
                  <c:v>22.15</c:v>
                </c:pt>
                <c:pt idx="1329">
                  <c:v>22.166666666666668</c:v>
                </c:pt>
                <c:pt idx="1330">
                  <c:v>22.183333333333334</c:v>
                </c:pt>
                <c:pt idx="1331">
                  <c:v>22.2</c:v>
                </c:pt>
                <c:pt idx="1332">
                  <c:v>22.216666666666665</c:v>
                </c:pt>
                <c:pt idx="1333">
                  <c:v>22.233333333333334</c:v>
                </c:pt>
                <c:pt idx="1334">
                  <c:v>22.25</c:v>
                </c:pt>
                <c:pt idx="1335">
                  <c:v>22.266666666666666</c:v>
                </c:pt>
                <c:pt idx="1336">
                  <c:v>22.283333333333335</c:v>
                </c:pt>
                <c:pt idx="1337">
                  <c:v>22.3</c:v>
                </c:pt>
                <c:pt idx="1338">
                  <c:v>22.316666666666666</c:v>
                </c:pt>
                <c:pt idx="1339">
                  <c:v>22.333333333333332</c:v>
                </c:pt>
                <c:pt idx="1340">
                  <c:v>22.35</c:v>
                </c:pt>
                <c:pt idx="1341">
                  <c:v>22.366666666666667</c:v>
                </c:pt>
                <c:pt idx="1342">
                  <c:v>22.383333333333333</c:v>
                </c:pt>
                <c:pt idx="1343">
                  <c:v>22.4</c:v>
                </c:pt>
                <c:pt idx="1344">
                  <c:v>22.416666666666668</c:v>
                </c:pt>
                <c:pt idx="1345">
                  <c:v>22.433333333333334</c:v>
                </c:pt>
                <c:pt idx="1346">
                  <c:v>22.45</c:v>
                </c:pt>
                <c:pt idx="1347">
                  <c:v>22.466666666666665</c:v>
                </c:pt>
                <c:pt idx="1348">
                  <c:v>22.483333333333334</c:v>
                </c:pt>
                <c:pt idx="1349">
                  <c:v>22.5</c:v>
                </c:pt>
                <c:pt idx="1350">
                  <c:v>22.516666666666666</c:v>
                </c:pt>
                <c:pt idx="1351">
                  <c:v>22.533333333333335</c:v>
                </c:pt>
                <c:pt idx="1352">
                  <c:v>22.55</c:v>
                </c:pt>
                <c:pt idx="1353">
                  <c:v>22.566666666666666</c:v>
                </c:pt>
                <c:pt idx="1354">
                  <c:v>22.583333333333332</c:v>
                </c:pt>
                <c:pt idx="1355">
                  <c:v>22.6</c:v>
                </c:pt>
                <c:pt idx="1356">
                  <c:v>22.616666666666667</c:v>
                </c:pt>
                <c:pt idx="1357">
                  <c:v>22.633333333333333</c:v>
                </c:pt>
                <c:pt idx="1358">
                  <c:v>22.65</c:v>
                </c:pt>
                <c:pt idx="1359">
                  <c:v>22.666666666666668</c:v>
                </c:pt>
                <c:pt idx="1360">
                  <c:v>22.683333333333334</c:v>
                </c:pt>
                <c:pt idx="1361">
                  <c:v>22.7</c:v>
                </c:pt>
                <c:pt idx="1362">
                  <c:v>22.716666666666665</c:v>
                </c:pt>
                <c:pt idx="1363">
                  <c:v>22.733333333333334</c:v>
                </c:pt>
                <c:pt idx="1364">
                  <c:v>22.75</c:v>
                </c:pt>
                <c:pt idx="1365">
                  <c:v>22.766666666666666</c:v>
                </c:pt>
                <c:pt idx="1366">
                  <c:v>22.783333333333335</c:v>
                </c:pt>
                <c:pt idx="1367">
                  <c:v>22.8</c:v>
                </c:pt>
                <c:pt idx="1368">
                  <c:v>22.816666666666666</c:v>
                </c:pt>
                <c:pt idx="1369">
                  <c:v>22.833333333333332</c:v>
                </c:pt>
                <c:pt idx="1370">
                  <c:v>22.85</c:v>
                </c:pt>
                <c:pt idx="1371">
                  <c:v>22.866666666666667</c:v>
                </c:pt>
                <c:pt idx="1372">
                  <c:v>22.883333333333333</c:v>
                </c:pt>
                <c:pt idx="1373">
                  <c:v>22.9</c:v>
                </c:pt>
                <c:pt idx="1374">
                  <c:v>22.916666666666668</c:v>
                </c:pt>
                <c:pt idx="1375">
                  <c:v>22.933333333333334</c:v>
                </c:pt>
                <c:pt idx="1376">
                  <c:v>22.95</c:v>
                </c:pt>
                <c:pt idx="1377">
                  <c:v>22.966666666666665</c:v>
                </c:pt>
                <c:pt idx="1378">
                  <c:v>22.983333333333334</c:v>
                </c:pt>
                <c:pt idx="1379">
                  <c:v>23</c:v>
                </c:pt>
                <c:pt idx="1380">
                  <c:v>23.016666666666666</c:v>
                </c:pt>
                <c:pt idx="1381">
                  <c:v>23.033333333333335</c:v>
                </c:pt>
                <c:pt idx="1382">
                  <c:v>23.05</c:v>
                </c:pt>
                <c:pt idx="1383">
                  <c:v>23.066666666666666</c:v>
                </c:pt>
                <c:pt idx="1384">
                  <c:v>23.083333333333332</c:v>
                </c:pt>
                <c:pt idx="1385">
                  <c:v>23.1</c:v>
                </c:pt>
                <c:pt idx="1386">
                  <c:v>23.116666666666667</c:v>
                </c:pt>
                <c:pt idx="1387">
                  <c:v>23.133333333333333</c:v>
                </c:pt>
                <c:pt idx="1388">
                  <c:v>23.15</c:v>
                </c:pt>
                <c:pt idx="1389">
                  <c:v>23.166666666666668</c:v>
                </c:pt>
                <c:pt idx="1390">
                  <c:v>23.183333333333334</c:v>
                </c:pt>
                <c:pt idx="1391">
                  <c:v>23.2</c:v>
                </c:pt>
                <c:pt idx="1392">
                  <c:v>23.216666666666665</c:v>
                </c:pt>
                <c:pt idx="1393">
                  <c:v>23.233333333333334</c:v>
                </c:pt>
                <c:pt idx="1394">
                  <c:v>23.25</c:v>
                </c:pt>
                <c:pt idx="1395">
                  <c:v>23.266666666666666</c:v>
                </c:pt>
                <c:pt idx="1396">
                  <c:v>23.283333333333335</c:v>
                </c:pt>
                <c:pt idx="1397">
                  <c:v>23.3</c:v>
                </c:pt>
                <c:pt idx="1398">
                  <c:v>23.316666666666666</c:v>
                </c:pt>
                <c:pt idx="1399">
                  <c:v>23.333333333333332</c:v>
                </c:pt>
                <c:pt idx="1400">
                  <c:v>23.35</c:v>
                </c:pt>
                <c:pt idx="1401">
                  <c:v>23.366666666666667</c:v>
                </c:pt>
                <c:pt idx="1402">
                  <c:v>23.383333333333333</c:v>
                </c:pt>
                <c:pt idx="1403">
                  <c:v>23.4</c:v>
                </c:pt>
                <c:pt idx="1404">
                  <c:v>23.416666666666668</c:v>
                </c:pt>
                <c:pt idx="1405">
                  <c:v>23.433333333333334</c:v>
                </c:pt>
                <c:pt idx="1406">
                  <c:v>23.45</c:v>
                </c:pt>
                <c:pt idx="1407">
                  <c:v>23.466666666666665</c:v>
                </c:pt>
                <c:pt idx="1408">
                  <c:v>23.483333333333334</c:v>
                </c:pt>
                <c:pt idx="1409">
                  <c:v>23.5</c:v>
                </c:pt>
                <c:pt idx="1410">
                  <c:v>23.516666666666666</c:v>
                </c:pt>
                <c:pt idx="1411">
                  <c:v>23.533333333333335</c:v>
                </c:pt>
                <c:pt idx="1412">
                  <c:v>23.55</c:v>
                </c:pt>
                <c:pt idx="1413">
                  <c:v>23.566666666666666</c:v>
                </c:pt>
                <c:pt idx="1414">
                  <c:v>23.583333333333332</c:v>
                </c:pt>
                <c:pt idx="1415">
                  <c:v>23.6</c:v>
                </c:pt>
                <c:pt idx="1416">
                  <c:v>23.616666666666667</c:v>
                </c:pt>
                <c:pt idx="1417">
                  <c:v>23.633333333333333</c:v>
                </c:pt>
                <c:pt idx="1418">
                  <c:v>23.65</c:v>
                </c:pt>
                <c:pt idx="1419">
                  <c:v>23.666666666666668</c:v>
                </c:pt>
                <c:pt idx="1420">
                  <c:v>23.683333333333334</c:v>
                </c:pt>
                <c:pt idx="1421">
                  <c:v>23.7</c:v>
                </c:pt>
                <c:pt idx="1422">
                  <c:v>23.716666666666665</c:v>
                </c:pt>
                <c:pt idx="1423">
                  <c:v>23.733333333333334</c:v>
                </c:pt>
                <c:pt idx="1424">
                  <c:v>23.75</c:v>
                </c:pt>
                <c:pt idx="1425">
                  <c:v>23.766666666666666</c:v>
                </c:pt>
                <c:pt idx="1426">
                  <c:v>23.783333333333335</c:v>
                </c:pt>
                <c:pt idx="1427">
                  <c:v>23.8</c:v>
                </c:pt>
                <c:pt idx="1428">
                  <c:v>23.816666666666666</c:v>
                </c:pt>
                <c:pt idx="1429">
                  <c:v>23.833333333333332</c:v>
                </c:pt>
                <c:pt idx="1430">
                  <c:v>23.85</c:v>
                </c:pt>
                <c:pt idx="1431">
                  <c:v>23.866666666666667</c:v>
                </c:pt>
                <c:pt idx="1432">
                  <c:v>23.883333333333333</c:v>
                </c:pt>
                <c:pt idx="1433">
                  <c:v>23.9</c:v>
                </c:pt>
                <c:pt idx="1434">
                  <c:v>23.916666666666668</c:v>
                </c:pt>
                <c:pt idx="1435">
                  <c:v>23.933333333333334</c:v>
                </c:pt>
                <c:pt idx="1436">
                  <c:v>23.95</c:v>
                </c:pt>
                <c:pt idx="1437">
                  <c:v>23.966666666666665</c:v>
                </c:pt>
                <c:pt idx="1438">
                  <c:v>23.983333333333334</c:v>
                </c:pt>
                <c:pt idx="1439">
                  <c:v>24</c:v>
                </c:pt>
                <c:pt idx="1440">
                  <c:v>24.016666666666666</c:v>
                </c:pt>
                <c:pt idx="1441">
                  <c:v>24.033333333333335</c:v>
                </c:pt>
                <c:pt idx="1442">
                  <c:v>24.05</c:v>
                </c:pt>
                <c:pt idx="1443">
                  <c:v>24.066666666666666</c:v>
                </c:pt>
                <c:pt idx="1444">
                  <c:v>24.083333333333332</c:v>
                </c:pt>
                <c:pt idx="1445">
                  <c:v>24.1</c:v>
                </c:pt>
                <c:pt idx="1446">
                  <c:v>24.116666666666667</c:v>
                </c:pt>
                <c:pt idx="1447">
                  <c:v>24.133333333333333</c:v>
                </c:pt>
                <c:pt idx="1448">
                  <c:v>24.15</c:v>
                </c:pt>
                <c:pt idx="1449">
                  <c:v>24.166666666666668</c:v>
                </c:pt>
                <c:pt idx="1450">
                  <c:v>24.183333333333334</c:v>
                </c:pt>
                <c:pt idx="1451">
                  <c:v>24.2</c:v>
                </c:pt>
                <c:pt idx="1452">
                  <c:v>24.216666666666665</c:v>
                </c:pt>
                <c:pt idx="1453">
                  <c:v>24.233333333333334</c:v>
                </c:pt>
                <c:pt idx="1454">
                  <c:v>24.25</c:v>
                </c:pt>
                <c:pt idx="1455">
                  <c:v>24.266666666666666</c:v>
                </c:pt>
                <c:pt idx="1456">
                  <c:v>24.283333333333335</c:v>
                </c:pt>
                <c:pt idx="1457">
                  <c:v>24.3</c:v>
                </c:pt>
                <c:pt idx="1458">
                  <c:v>24.316666666666666</c:v>
                </c:pt>
                <c:pt idx="1459">
                  <c:v>24.333333333333332</c:v>
                </c:pt>
                <c:pt idx="1460">
                  <c:v>24.35</c:v>
                </c:pt>
                <c:pt idx="1461">
                  <c:v>24.366666666666667</c:v>
                </c:pt>
                <c:pt idx="1462">
                  <c:v>24.383333333333333</c:v>
                </c:pt>
                <c:pt idx="1463">
                  <c:v>24.4</c:v>
                </c:pt>
                <c:pt idx="1464">
                  <c:v>24.416666666666668</c:v>
                </c:pt>
                <c:pt idx="1465">
                  <c:v>24.433333333333334</c:v>
                </c:pt>
                <c:pt idx="1466">
                  <c:v>24.45</c:v>
                </c:pt>
                <c:pt idx="1467">
                  <c:v>24.466666666666665</c:v>
                </c:pt>
                <c:pt idx="1468">
                  <c:v>24.483333333333334</c:v>
                </c:pt>
                <c:pt idx="1469">
                  <c:v>24.5</c:v>
                </c:pt>
                <c:pt idx="1470">
                  <c:v>24.516666666666666</c:v>
                </c:pt>
                <c:pt idx="1471">
                  <c:v>24.533333333333335</c:v>
                </c:pt>
                <c:pt idx="1472">
                  <c:v>24.55</c:v>
                </c:pt>
                <c:pt idx="1473">
                  <c:v>24.566666666666666</c:v>
                </c:pt>
                <c:pt idx="1474">
                  <c:v>24.583333333333332</c:v>
                </c:pt>
                <c:pt idx="1475">
                  <c:v>24.6</c:v>
                </c:pt>
                <c:pt idx="1476">
                  <c:v>24.616666666666667</c:v>
                </c:pt>
                <c:pt idx="1477">
                  <c:v>24.633333333333333</c:v>
                </c:pt>
                <c:pt idx="1478">
                  <c:v>24.65</c:v>
                </c:pt>
                <c:pt idx="1479">
                  <c:v>24.666666666666668</c:v>
                </c:pt>
                <c:pt idx="1480">
                  <c:v>24.683333333333334</c:v>
                </c:pt>
                <c:pt idx="1481">
                  <c:v>24.7</c:v>
                </c:pt>
                <c:pt idx="1482">
                  <c:v>24.716666666666665</c:v>
                </c:pt>
                <c:pt idx="1483">
                  <c:v>24.733333333333334</c:v>
                </c:pt>
                <c:pt idx="1484">
                  <c:v>24.75</c:v>
                </c:pt>
                <c:pt idx="1485">
                  <c:v>24.766666666666666</c:v>
                </c:pt>
                <c:pt idx="1486">
                  <c:v>24.783333333333335</c:v>
                </c:pt>
                <c:pt idx="1487">
                  <c:v>24.8</c:v>
                </c:pt>
                <c:pt idx="1488">
                  <c:v>24.816666666666666</c:v>
                </c:pt>
                <c:pt idx="1489">
                  <c:v>24.833333333333332</c:v>
                </c:pt>
                <c:pt idx="1490">
                  <c:v>24.85</c:v>
                </c:pt>
                <c:pt idx="1491">
                  <c:v>24.866666666666667</c:v>
                </c:pt>
                <c:pt idx="1492">
                  <c:v>24.883333333333333</c:v>
                </c:pt>
                <c:pt idx="1493">
                  <c:v>24.9</c:v>
                </c:pt>
                <c:pt idx="1494">
                  <c:v>24.916666666666668</c:v>
                </c:pt>
                <c:pt idx="1495">
                  <c:v>24.933333333333334</c:v>
                </c:pt>
                <c:pt idx="1496">
                  <c:v>24.95</c:v>
                </c:pt>
                <c:pt idx="1497">
                  <c:v>24.966666666666665</c:v>
                </c:pt>
                <c:pt idx="1498">
                  <c:v>24.983333333333334</c:v>
                </c:pt>
                <c:pt idx="1499">
                  <c:v>25</c:v>
                </c:pt>
                <c:pt idx="1500">
                  <c:v>25.016666666666666</c:v>
                </c:pt>
                <c:pt idx="1501">
                  <c:v>25.033333333333335</c:v>
                </c:pt>
                <c:pt idx="1502">
                  <c:v>25.05</c:v>
                </c:pt>
                <c:pt idx="1503">
                  <c:v>25.066666666666666</c:v>
                </c:pt>
                <c:pt idx="1504">
                  <c:v>25.083333333333332</c:v>
                </c:pt>
                <c:pt idx="1505">
                  <c:v>25.1</c:v>
                </c:pt>
                <c:pt idx="1506">
                  <c:v>25.116666666666667</c:v>
                </c:pt>
                <c:pt idx="1507">
                  <c:v>25.133333333333333</c:v>
                </c:pt>
                <c:pt idx="1508">
                  <c:v>25.15</c:v>
                </c:pt>
                <c:pt idx="1509">
                  <c:v>25.166666666666668</c:v>
                </c:pt>
                <c:pt idx="1510">
                  <c:v>25.183333333333334</c:v>
                </c:pt>
                <c:pt idx="1511">
                  <c:v>25.2</c:v>
                </c:pt>
                <c:pt idx="1512">
                  <c:v>25.216666666666665</c:v>
                </c:pt>
                <c:pt idx="1513">
                  <c:v>25.233333333333334</c:v>
                </c:pt>
                <c:pt idx="1514">
                  <c:v>25.25</c:v>
                </c:pt>
                <c:pt idx="1515">
                  <c:v>25.266666666666666</c:v>
                </c:pt>
                <c:pt idx="1516">
                  <c:v>25.283333333333335</c:v>
                </c:pt>
                <c:pt idx="1517">
                  <c:v>25.3</c:v>
                </c:pt>
                <c:pt idx="1518">
                  <c:v>25.316666666666666</c:v>
                </c:pt>
                <c:pt idx="1519">
                  <c:v>25.333333333333332</c:v>
                </c:pt>
                <c:pt idx="1520">
                  <c:v>25.35</c:v>
                </c:pt>
                <c:pt idx="1521">
                  <c:v>25.366666666666667</c:v>
                </c:pt>
                <c:pt idx="1522">
                  <c:v>25.383333333333333</c:v>
                </c:pt>
                <c:pt idx="1523">
                  <c:v>25.4</c:v>
                </c:pt>
                <c:pt idx="1524">
                  <c:v>25.416666666666668</c:v>
                </c:pt>
                <c:pt idx="1525">
                  <c:v>25.433333333333334</c:v>
                </c:pt>
                <c:pt idx="1526">
                  <c:v>25.45</c:v>
                </c:pt>
                <c:pt idx="1527">
                  <c:v>25.466666666666665</c:v>
                </c:pt>
                <c:pt idx="1528">
                  <c:v>25.483333333333334</c:v>
                </c:pt>
                <c:pt idx="1529">
                  <c:v>25.5</c:v>
                </c:pt>
                <c:pt idx="1530">
                  <c:v>25.516666666666666</c:v>
                </c:pt>
                <c:pt idx="1531">
                  <c:v>25.533333333333335</c:v>
                </c:pt>
                <c:pt idx="1532">
                  <c:v>25.55</c:v>
                </c:pt>
                <c:pt idx="1533">
                  <c:v>25.566666666666666</c:v>
                </c:pt>
                <c:pt idx="1534">
                  <c:v>25.583333333333332</c:v>
                </c:pt>
                <c:pt idx="1535">
                  <c:v>25.6</c:v>
                </c:pt>
                <c:pt idx="1536">
                  <c:v>25.616666666666667</c:v>
                </c:pt>
                <c:pt idx="1537">
                  <c:v>25.633333333333333</c:v>
                </c:pt>
                <c:pt idx="1538">
                  <c:v>25.65</c:v>
                </c:pt>
                <c:pt idx="1539">
                  <c:v>25.666666666666668</c:v>
                </c:pt>
                <c:pt idx="1540">
                  <c:v>25.683333333333334</c:v>
                </c:pt>
                <c:pt idx="1541">
                  <c:v>25.7</c:v>
                </c:pt>
                <c:pt idx="1542">
                  <c:v>25.716666666666665</c:v>
                </c:pt>
                <c:pt idx="1543">
                  <c:v>25.733333333333334</c:v>
                </c:pt>
                <c:pt idx="1544">
                  <c:v>25.75</c:v>
                </c:pt>
                <c:pt idx="1545">
                  <c:v>25.766666666666666</c:v>
                </c:pt>
                <c:pt idx="1546">
                  <c:v>25.783333333333335</c:v>
                </c:pt>
                <c:pt idx="1547">
                  <c:v>25.8</c:v>
                </c:pt>
                <c:pt idx="1548">
                  <c:v>25.816666666666666</c:v>
                </c:pt>
                <c:pt idx="1549">
                  <c:v>25.833333333333332</c:v>
                </c:pt>
                <c:pt idx="1550">
                  <c:v>25.85</c:v>
                </c:pt>
                <c:pt idx="1551">
                  <c:v>25.866666666666667</c:v>
                </c:pt>
                <c:pt idx="1552">
                  <c:v>25.883333333333333</c:v>
                </c:pt>
                <c:pt idx="1553">
                  <c:v>25.9</c:v>
                </c:pt>
                <c:pt idx="1554">
                  <c:v>25.916666666666668</c:v>
                </c:pt>
                <c:pt idx="1555">
                  <c:v>25.933333333333334</c:v>
                </c:pt>
                <c:pt idx="1556">
                  <c:v>25.95</c:v>
                </c:pt>
                <c:pt idx="1557">
                  <c:v>25.966666666666665</c:v>
                </c:pt>
                <c:pt idx="1558">
                  <c:v>25.983333333333334</c:v>
                </c:pt>
                <c:pt idx="1559">
                  <c:v>26</c:v>
                </c:pt>
                <c:pt idx="1560">
                  <c:v>26.016666666666666</c:v>
                </c:pt>
                <c:pt idx="1561">
                  <c:v>26.033333333333335</c:v>
                </c:pt>
                <c:pt idx="1562">
                  <c:v>26.05</c:v>
                </c:pt>
                <c:pt idx="1563">
                  <c:v>26.066666666666666</c:v>
                </c:pt>
                <c:pt idx="1564">
                  <c:v>26.083333333333332</c:v>
                </c:pt>
                <c:pt idx="1565">
                  <c:v>26.1</c:v>
                </c:pt>
                <c:pt idx="1566">
                  <c:v>26.116666666666667</c:v>
                </c:pt>
                <c:pt idx="1567">
                  <c:v>26.133333333333333</c:v>
                </c:pt>
                <c:pt idx="1568">
                  <c:v>26.15</c:v>
                </c:pt>
                <c:pt idx="1569">
                  <c:v>26.166666666666668</c:v>
                </c:pt>
                <c:pt idx="1570">
                  <c:v>26.183333333333334</c:v>
                </c:pt>
                <c:pt idx="1571">
                  <c:v>26.2</c:v>
                </c:pt>
                <c:pt idx="1572">
                  <c:v>26.216666666666665</c:v>
                </c:pt>
                <c:pt idx="1573">
                  <c:v>26.233333333333334</c:v>
                </c:pt>
                <c:pt idx="1574">
                  <c:v>26.25</c:v>
                </c:pt>
                <c:pt idx="1575">
                  <c:v>26.266666666666666</c:v>
                </c:pt>
                <c:pt idx="1576">
                  <c:v>26.283333333333335</c:v>
                </c:pt>
                <c:pt idx="1577">
                  <c:v>26.3</c:v>
                </c:pt>
                <c:pt idx="1578">
                  <c:v>26.316666666666666</c:v>
                </c:pt>
                <c:pt idx="1579">
                  <c:v>26.333333333333332</c:v>
                </c:pt>
                <c:pt idx="1580">
                  <c:v>26.35</c:v>
                </c:pt>
                <c:pt idx="1581">
                  <c:v>26.366666666666667</c:v>
                </c:pt>
                <c:pt idx="1582">
                  <c:v>26.383333333333333</c:v>
                </c:pt>
                <c:pt idx="1583">
                  <c:v>26.4</c:v>
                </c:pt>
                <c:pt idx="1584">
                  <c:v>26.416666666666668</c:v>
                </c:pt>
                <c:pt idx="1585">
                  <c:v>26.433333333333334</c:v>
                </c:pt>
                <c:pt idx="1586">
                  <c:v>26.45</c:v>
                </c:pt>
                <c:pt idx="1587">
                  <c:v>26.466666666666665</c:v>
                </c:pt>
                <c:pt idx="1588">
                  <c:v>26.483333333333334</c:v>
                </c:pt>
                <c:pt idx="1589">
                  <c:v>26.5</c:v>
                </c:pt>
                <c:pt idx="1590">
                  <c:v>26.516666666666666</c:v>
                </c:pt>
                <c:pt idx="1591">
                  <c:v>26.533333333333335</c:v>
                </c:pt>
                <c:pt idx="1592">
                  <c:v>26.55</c:v>
                </c:pt>
                <c:pt idx="1593">
                  <c:v>26.566666666666666</c:v>
                </c:pt>
                <c:pt idx="1594">
                  <c:v>26.583333333333332</c:v>
                </c:pt>
                <c:pt idx="1595">
                  <c:v>26.6</c:v>
                </c:pt>
                <c:pt idx="1596">
                  <c:v>26.616666666666667</c:v>
                </c:pt>
                <c:pt idx="1597">
                  <c:v>26.633333333333333</c:v>
                </c:pt>
                <c:pt idx="1598">
                  <c:v>26.65</c:v>
                </c:pt>
                <c:pt idx="1599">
                  <c:v>26.666666666666668</c:v>
                </c:pt>
                <c:pt idx="1600">
                  <c:v>26.683333333333334</c:v>
                </c:pt>
                <c:pt idx="1601">
                  <c:v>26.7</c:v>
                </c:pt>
                <c:pt idx="1602">
                  <c:v>26.716666666666665</c:v>
                </c:pt>
                <c:pt idx="1603">
                  <c:v>26.733333333333334</c:v>
                </c:pt>
                <c:pt idx="1604">
                  <c:v>26.75</c:v>
                </c:pt>
                <c:pt idx="1605">
                  <c:v>26.766666666666666</c:v>
                </c:pt>
                <c:pt idx="1606">
                  <c:v>26.783333333333335</c:v>
                </c:pt>
                <c:pt idx="1607">
                  <c:v>26.8</c:v>
                </c:pt>
                <c:pt idx="1608">
                  <c:v>26.816666666666666</c:v>
                </c:pt>
                <c:pt idx="1609">
                  <c:v>26.833333333333332</c:v>
                </c:pt>
                <c:pt idx="1610">
                  <c:v>26.85</c:v>
                </c:pt>
                <c:pt idx="1611">
                  <c:v>26.866666666666667</c:v>
                </c:pt>
                <c:pt idx="1612">
                  <c:v>26.883333333333333</c:v>
                </c:pt>
                <c:pt idx="1613">
                  <c:v>26.9</c:v>
                </c:pt>
                <c:pt idx="1614">
                  <c:v>26.916666666666668</c:v>
                </c:pt>
                <c:pt idx="1615">
                  <c:v>26.933333333333334</c:v>
                </c:pt>
                <c:pt idx="1616">
                  <c:v>26.95</c:v>
                </c:pt>
                <c:pt idx="1617">
                  <c:v>26.966666666666665</c:v>
                </c:pt>
                <c:pt idx="1618">
                  <c:v>26.983333333333334</c:v>
                </c:pt>
                <c:pt idx="1619">
                  <c:v>27</c:v>
                </c:pt>
                <c:pt idx="1620">
                  <c:v>27.016666666666666</c:v>
                </c:pt>
                <c:pt idx="1621">
                  <c:v>27.033333333333335</c:v>
                </c:pt>
                <c:pt idx="1622">
                  <c:v>27.05</c:v>
                </c:pt>
                <c:pt idx="1623">
                  <c:v>27.066666666666666</c:v>
                </c:pt>
                <c:pt idx="1624">
                  <c:v>27.083333333333332</c:v>
                </c:pt>
                <c:pt idx="1625">
                  <c:v>27.1</c:v>
                </c:pt>
                <c:pt idx="1626">
                  <c:v>27.116666666666667</c:v>
                </c:pt>
                <c:pt idx="1627">
                  <c:v>27.133333333333333</c:v>
                </c:pt>
                <c:pt idx="1628">
                  <c:v>27.15</c:v>
                </c:pt>
                <c:pt idx="1629">
                  <c:v>27.166666666666668</c:v>
                </c:pt>
                <c:pt idx="1630">
                  <c:v>27.183333333333334</c:v>
                </c:pt>
                <c:pt idx="1631">
                  <c:v>27.2</c:v>
                </c:pt>
                <c:pt idx="1632">
                  <c:v>27.216666666666665</c:v>
                </c:pt>
                <c:pt idx="1633">
                  <c:v>27.233333333333334</c:v>
                </c:pt>
                <c:pt idx="1634">
                  <c:v>27.25</c:v>
                </c:pt>
                <c:pt idx="1635">
                  <c:v>27.266666666666666</c:v>
                </c:pt>
                <c:pt idx="1636">
                  <c:v>27.283333333333335</c:v>
                </c:pt>
                <c:pt idx="1637">
                  <c:v>27.3</c:v>
                </c:pt>
                <c:pt idx="1638">
                  <c:v>27.316666666666666</c:v>
                </c:pt>
                <c:pt idx="1639">
                  <c:v>27.333333333333332</c:v>
                </c:pt>
                <c:pt idx="1640">
                  <c:v>27.35</c:v>
                </c:pt>
                <c:pt idx="1641">
                  <c:v>27.366666666666667</c:v>
                </c:pt>
                <c:pt idx="1642">
                  <c:v>27.383333333333333</c:v>
                </c:pt>
                <c:pt idx="1643">
                  <c:v>27.4</c:v>
                </c:pt>
                <c:pt idx="1644">
                  <c:v>27.416666666666668</c:v>
                </c:pt>
                <c:pt idx="1645">
                  <c:v>27.433333333333334</c:v>
                </c:pt>
                <c:pt idx="1646">
                  <c:v>27.45</c:v>
                </c:pt>
                <c:pt idx="1647">
                  <c:v>27.466666666666665</c:v>
                </c:pt>
                <c:pt idx="1648">
                  <c:v>27.483333333333334</c:v>
                </c:pt>
                <c:pt idx="1649">
                  <c:v>27.5</c:v>
                </c:pt>
                <c:pt idx="1650">
                  <c:v>27.516666666666666</c:v>
                </c:pt>
                <c:pt idx="1651">
                  <c:v>27.533333333333335</c:v>
                </c:pt>
                <c:pt idx="1652">
                  <c:v>27.55</c:v>
                </c:pt>
                <c:pt idx="1653">
                  <c:v>27.566666666666666</c:v>
                </c:pt>
                <c:pt idx="1654">
                  <c:v>27.583333333333332</c:v>
                </c:pt>
                <c:pt idx="1655">
                  <c:v>27.6</c:v>
                </c:pt>
                <c:pt idx="1656">
                  <c:v>27.616666666666667</c:v>
                </c:pt>
                <c:pt idx="1657">
                  <c:v>27.633333333333333</c:v>
                </c:pt>
                <c:pt idx="1658">
                  <c:v>27.65</c:v>
                </c:pt>
                <c:pt idx="1659">
                  <c:v>27.666666666666668</c:v>
                </c:pt>
                <c:pt idx="1660">
                  <c:v>27.683333333333334</c:v>
                </c:pt>
                <c:pt idx="1661">
                  <c:v>27.7</c:v>
                </c:pt>
                <c:pt idx="1662">
                  <c:v>27.716666666666665</c:v>
                </c:pt>
                <c:pt idx="1663">
                  <c:v>27.733333333333334</c:v>
                </c:pt>
                <c:pt idx="1664">
                  <c:v>27.75</c:v>
                </c:pt>
                <c:pt idx="1665">
                  <c:v>27.766666666666666</c:v>
                </c:pt>
                <c:pt idx="1666">
                  <c:v>27.783333333333335</c:v>
                </c:pt>
                <c:pt idx="1667">
                  <c:v>27.8</c:v>
                </c:pt>
                <c:pt idx="1668">
                  <c:v>27.816666666666666</c:v>
                </c:pt>
                <c:pt idx="1669">
                  <c:v>27.833333333333332</c:v>
                </c:pt>
                <c:pt idx="1670">
                  <c:v>27.85</c:v>
                </c:pt>
                <c:pt idx="1671">
                  <c:v>27.866666666666667</c:v>
                </c:pt>
                <c:pt idx="1672">
                  <c:v>27.883333333333333</c:v>
                </c:pt>
                <c:pt idx="1673">
                  <c:v>27.9</c:v>
                </c:pt>
                <c:pt idx="1674">
                  <c:v>27.916666666666668</c:v>
                </c:pt>
                <c:pt idx="1675">
                  <c:v>27.933333333333334</c:v>
                </c:pt>
                <c:pt idx="1676">
                  <c:v>27.95</c:v>
                </c:pt>
                <c:pt idx="1677">
                  <c:v>27.966666666666665</c:v>
                </c:pt>
                <c:pt idx="1678">
                  <c:v>27.983333333333334</c:v>
                </c:pt>
                <c:pt idx="1679">
                  <c:v>28</c:v>
                </c:pt>
                <c:pt idx="1680">
                  <c:v>28.016666666666666</c:v>
                </c:pt>
                <c:pt idx="1681">
                  <c:v>28.033333333333335</c:v>
                </c:pt>
                <c:pt idx="1682">
                  <c:v>28.05</c:v>
                </c:pt>
                <c:pt idx="1683">
                  <c:v>28.066666666666666</c:v>
                </c:pt>
                <c:pt idx="1684">
                  <c:v>28.083333333333332</c:v>
                </c:pt>
                <c:pt idx="1685">
                  <c:v>28.1</c:v>
                </c:pt>
                <c:pt idx="1686">
                  <c:v>28.116666666666667</c:v>
                </c:pt>
                <c:pt idx="1687">
                  <c:v>28.133333333333333</c:v>
                </c:pt>
                <c:pt idx="1688">
                  <c:v>28.15</c:v>
                </c:pt>
                <c:pt idx="1689">
                  <c:v>28.166666666666668</c:v>
                </c:pt>
                <c:pt idx="1690">
                  <c:v>28.183333333333334</c:v>
                </c:pt>
                <c:pt idx="1691">
                  <c:v>28.2</c:v>
                </c:pt>
                <c:pt idx="1692">
                  <c:v>28.216666666666665</c:v>
                </c:pt>
                <c:pt idx="1693">
                  <c:v>28.233333333333334</c:v>
                </c:pt>
                <c:pt idx="1694">
                  <c:v>28.25</c:v>
                </c:pt>
                <c:pt idx="1695">
                  <c:v>28.266666666666666</c:v>
                </c:pt>
                <c:pt idx="1696">
                  <c:v>28.283333333333335</c:v>
                </c:pt>
                <c:pt idx="1697">
                  <c:v>28.3</c:v>
                </c:pt>
                <c:pt idx="1698">
                  <c:v>28.316666666666666</c:v>
                </c:pt>
                <c:pt idx="1699">
                  <c:v>28.333333333333332</c:v>
                </c:pt>
                <c:pt idx="1700">
                  <c:v>28.35</c:v>
                </c:pt>
                <c:pt idx="1701">
                  <c:v>28.366666666666667</c:v>
                </c:pt>
                <c:pt idx="1702">
                  <c:v>28.383333333333333</c:v>
                </c:pt>
                <c:pt idx="1703">
                  <c:v>28.4</c:v>
                </c:pt>
                <c:pt idx="1704">
                  <c:v>28.416666666666668</c:v>
                </c:pt>
                <c:pt idx="1705">
                  <c:v>28.433333333333334</c:v>
                </c:pt>
                <c:pt idx="1706">
                  <c:v>28.45</c:v>
                </c:pt>
                <c:pt idx="1707">
                  <c:v>28.466666666666665</c:v>
                </c:pt>
                <c:pt idx="1708">
                  <c:v>28.483333333333334</c:v>
                </c:pt>
                <c:pt idx="1709">
                  <c:v>28.5</c:v>
                </c:pt>
                <c:pt idx="1710">
                  <c:v>28.516666666666666</c:v>
                </c:pt>
                <c:pt idx="1711">
                  <c:v>28.533333333333335</c:v>
                </c:pt>
                <c:pt idx="1712">
                  <c:v>28.55</c:v>
                </c:pt>
                <c:pt idx="1713">
                  <c:v>28.566666666666666</c:v>
                </c:pt>
                <c:pt idx="1714">
                  <c:v>28.583333333333332</c:v>
                </c:pt>
                <c:pt idx="1715">
                  <c:v>28.6</c:v>
                </c:pt>
                <c:pt idx="1716">
                  <c:v>28.616666666666667</c:v>
                </c:pt>
                <c:pt idx="1717">
                  <c:v>28.633333333333333</c:v>
                </c:pt>
                <c:pt idx="1718">
                  <c:v>28.65</c:v>
                </c:pt>
                <c:pt idx="1719">
                  <c:v>28.666666666666668</c:v>
                </c:pt>
                <c:pt idx="1720">
                  <c:v>28.683333333333334</c:v>
                </c:pt>
                <c:pt idx="1721">
                  <c:v>28.7</c:v>
                </c:pt>
                <c:pt idx="1722">
                  <c:v>28.716666666666665</c:v>
                </c:pt>
                <c:pt idx="1723">
                  <c:v>28.733333333333334</c:v>
                </c:pt>
                <c:pt idx="1724">
                  <c:v>28.75</c:v>
                </c:pt>
                <c:pt idx="1725">
                  <c:v>28.766666666666666</c:v>
                </c:pt>
                <c:pt idx="1726">
                  <c:v>28.783333333333335</c:v>
                </c:pt>
                <c:pt idx="1727">
                  <c:v>28.8</c:v>
                </c:pt>
                <c:pt idx="1728">
                  <c:v>28.816666666666666</c:v>
                </c:pt>
                <c:pt idx="1729">
                  <c:v>28.833333333333332</c:v>
                </c:pt>
                <c:pt idx="1730">
                  <c:v>28.85</c:v>
                </c:pt>
                <c:pt idx="1731">
                  <c:v>28.866666666666667</c:v>
                </c:pt>
                <c:pt idx="1732">
                  <c:v>28.883333333333333</c:v>
                </c:pt>
                <c:pt idx="1733">
                  <c:v>28.9</c:v>
                </c:pt>
                <c:pt idx="1734">
                  <c:v>28.916666666666668</c:v>
                </c:pt>
                <c:pt idx="1735">
                  <c:v>28.933333333333334</c:v>
                </c:pt>
                <c:pt idx="1736">
                  <c:v>28.95</c:v>
                </c:pt>
                <c:pt idx="1737">
                  <c:v>28.966666666666665</c:v>
                </c:pt>
                <c:pt idx="1738">
                  <c:v>28.983333333333334</c:v>
                </c:pt>
                <c:pt idx="1739">
                  <c:v>29</c:v>
                </c:pt>
                <c:pt idx="1740">
                  <c:v>29.016666666666666</c:v>
                </c:pt>
                <c:pt idx="1741">
                  <c:v>29.033333333333335</c:v>
                </c:pt>
                <c:pt idx="1742">
                  <c:v>29.05</c:v>
                </c:pt>
                <c:pt idx="1743">
                  <c:v>29.066666666666666</c:v>
                </c:pt>
                <c:pt idx="1744">
                  <c:v>29.083333333333332</c:v>
                </c:pt>
                <c:pt idx="1745">
                  <c:v>29.1</c:v>
                </c:pt>
                <c:pt idx="1746">
                  <c:v>29.116666666666667</c:v>
                </c:pt>
                <c:pt idx="1747">
                  <c:v>29.133333333333333</c:v>
                </c:pt>
                <c:pt idx="1748">
                  <c:v>29.15</c:v>
                </c:pt>
                <c:pt idx="1749">
                  <c:v>29.166666666666668</c:v>
                </c:pt>
                <c:pt idx="1750">
                  <c:v>29.183333333333334</c:v>
                </c:pt>
                <c:pt idx="1751">
                  <c:v>29.2</c:v>
                </c:pt>
                <c:pt idx="1752">
                  <c:v>29.216666666666665</c:v>
                </c:pt>
                <c:pt idx="1753">
                  <c:v>29.233333333333334</c:v>
                </c:pt>
                <c:pt idx="1754">
                  <c:v>29.25</c:v>
                </c:pt>
                <c:pt idx="1755">
                  <c:v>29.266666666666666</c:v>
                </c:pt>
                <c:pt idx="1756">
                  <c:v>29.283333333333335</c:v>
                </c:pt>
                <c:pt idx="1757">
                  <c:v>29.3</c:v>
                </c:pt>
                <c:pt idx="1758">
                  <c:v>29.316666666666666</c:v>
                </c:pt>
                <c:pt idx="1759">
                  <c:v>29.333333333333332</c:v>
                </c:pt>
                <c:pt idx="1760">
                  <c:v>29.35</c:v>
                </c:pt>
                <c:pt idx="1761">
                  <c:v>29.366666666666667</c:v>
                </c:pt>
                <c:pt idx="1762">
                  <c:v>29.383333333333333</c:v>
                </c:pt>
                <c:pt idx="1763">
                  <c:v>29.4</c:v>
                </c:pt>
                <c:pt idx="1764">
                  <c:v>29.416666666666668</c:v>
                </c:pt>
                <c:pt idx="1765">
                  <c:v>29.433333333333334</c:v>
                </c:pt>
                <c:pt idx="1766">
                  <c:v>29.45</c:v>
                </c:pt>
                <c:pt idx="1767">
                  <c:v>29.466666666666665</c:v>
                </c:pt>
                <c:pt idx="1768">
                  <c:v>29.483333333333334</c:v>
                </c:pt>
                <c:pt idx="1769">
                  <c:v>29.5</c:v>
                </c:pt>
                <c:pt idx="1770">
                  <c:v>29.516666666666666</c:v>
                </c:pt>
                <c:pt idx="1771">
                  <c:v>29.533333333333335</c:v>
                </c:pt>
                <c:pt idx="1772">
                  <c:v>29.55</c:v>
                </c:pt>
                <c:pt idx="1773">
                  <c:v>29.566666666666666</c:v>
                </c:pt>
                <c:pt idx="1774">
                  <c:v>29.583333333333332</c:v>
                </c:pt>
                <c:pt idx="1775">
                  <c:v>29.6</c:v>
                </c:pt>
                <c:pt idx="1776">
                  <c:v>29.616666666666667</c:v>
                </c:pt>
                <c:pt idx="1777">
                  <c:v>29.633333333333333</c:v>
                </c:pt>
                <c:pt idx="1778">
                  <c:v>29.65</c:v>
                </c:pt>
                <c:pt idx="1779">
                  <c:v>29.666666666666668</c:v>
                </c:pt>
                <c:pt idx="1780">
                  <c:v>29.683333333333334</c:v>
                </c:pt>
                <c:pt idx="1781">
                  <c:v>29.7</c:v>
                </c:pt>
                <c:pt idx="1782">
                  <c:v>29.716666666666665</c:v>
                </c:pt>
                <c:pt idx="1783">
                  <c:v>29.733333333333334</c:v>
                </c:pt>
                <c:pt idx="1784">
                  <c:v>29.75</c:v>
                </c:pt>
                <c:pt idx="1785">
                  <c:v>29.766666666666666</c:v>
                </c:pt>
                <c:pt idx="1786">
                  <c:v>29.783333333333335</c:v>
                </c:pt>
                <c:pt idx="1787">
                  <c:v>29.8</c:v>
                </c:pt>
                <c:pt idx="1788">
                  <c:v>29.816666666666666</c:v>
                </c:pt>
                <c:pt idx="1789">
                  <c:v>29.833333333333332</c:v>
                </c:pt>
                <c:pt idx="1790">
                  <c:v>29.85</c:v>
                </c:pt>
                <c:pt idx="1791">
                  <c:v>29.866666666666667</c:v>
                </c:pt>
                <c:pt idx="1792">
                  <c:v>29.883333333333333</c:v>
                </c:pt>
                <c:pt idx="1793">
                  <c:v>29.9</c:v>
                </c:pt>
                <c:pt idx="1794">
                  <c:v>29.916666666666668</c:v>
                </c:pt>
                <c:pt idx="1795">
                  <c:v>29.933333333333334</c:v>
                </c:pt>
                <c:pt idx="1796">
                  <c:v>29.95</c:v>
                </c:pt>
                <c:pt idx="1797">
                  <c:v>29.966666666666665</c:v>
                </c:pt>
                <c:pt idx="1798">
                  <c:v>29.983333333333334</c:v>
                </c:pt>
                <c:pt idx="1799">
                  <c:v>30</c:v>
                </c:pt>
                <c:pt idx="1800">
                  <c:v>30.016666666666666</c:v>
                </c:pt>
                <c:pt idx="1801">
                  <c:v>30.033333333333335</c:v>
                </c:pt>
                <c:pt idx="1802">
                  <c:v>30.05</c:v>
                </c:pt>
                <c:pt idx="1803">
                  <c:v>30.066666666666666</c:v>
                </c:pt>
                <c:pt idx="1804">
                  <c:v>30.083333333333332</c:v>
                </c:pt>
                <c:pt idx="1805">
                  <c:v>30.1</c:v>
                </c:pt>
                <c:pt idx="1806">
                  <c:v>30.116666666666667</c:v>
                </c:pt>
                <c:pt idx="1807">
                  <c:v>30.133333333333333</c:v>
                </c:pt>
                <c:pt idx="1808">
                  <c:v>30.15</c:v>
                </c:pt>
                <c:pt idx="1809">
                  <c:v>30.166666666666668</c:v>
                </c:pt>
                <c:pt idx="1810">
                  <c:v>30.183333333333334</c:v>
                </c:pt>
                <c:pt idx="1811">
                  <c:v>30.2</c:v>
                </c:pt>
                <c:pt idx="1812">
                  <c:v>30.216666666666665</c:v>
                </c:pt>
                <c:pt idx="1813">
                  <c:v>30.233333333333334</c:v>
                </c:pt>
                <c:pt idx="1814">
                  <c:v>30.25</c:v>
                </c:pt>
                <c:pt idx="1815">
                  <c:v>30.266666666666666</c:v>
                </c:pt>
                <c:pt idx="1816">
                  <c:v>30.283333333333335</c:v>
                </c:pt>
                <c:pt idx="1817">
                  <c:v>30.3</c:v>
                </c:pt>
                <c:pt idx="1818">
                  <c:v>30.316666666666666</c:v>
                </c:pt>
                <c:pt idx="1819">
                  <c:v>30.333333333333332</c:v>
                </c:pt>
                <c:pt idx="1820">
                  <c:v>30.35</c:v>
                </c:pt>
                <c:pt idx="1821">
                  <c:v>30.366666666666667</c:v>
                </c:pt>
                <c:pt idx="1822">
                  <c:v>30.383333333333333</c:v>
                </c:pt>
                <c:pt idx="1823">
                  <c:v>30.4</c:v>
                </c:pt>
                <c:pt idx="1824">
                  <c:v>30.416666666666668</c:v>
                </c:pt>
                <c:pt idx="1825">
                  <c:v>30.433333333333334</c:v>
                </c:pt>
                <c:pt idx="1826">
                  <c:v>30.45</c:v>
                </c:pt>
                <c:pt idx="1827">
                  <c:v>30.466666666666665</c:v>
                </c:pt>
                <c:pt idx="1828">
                  <c:v>30.483333333333334</c:v>
                </c:pt>
                <c:pt idx="1829">
                  <c:v>30.5</c:v>
                </c:pt>
                <c:pt idx="1830">
                  <c:v>30.516666666666666</c:v>
                </c:pt>
                <c:pt idx="1831">
                  <c:v>30.533333333333335</c:v>
                </c:pt>
                <c:pt idx="1832">
                  <c:v>30.55</c:v>
                </c:pt>
                <c:pt idx="1833">
                  <c:v>30.566666666666666</c:v>
                </c:pt>
                <c:pt idx="1834">
                  <c:v>30.583333333333332</c:v>
                </c:pt>
                <c:pt idx="1835">
                  <c:v>30.6</c:v>
                </c:pt>
                <c:pt idx="1836">
                  <c:v>30.616666666666667</c:v>
                </c:pt>
                <c:pt idx="1837">
                  <c:v>30.633333333333333</c:v>
                </c:pt>
                <c:pt idx="1838">
                  <c:v>30.65</c:v>
                </c:pt>
                <c:pt idx="1839">
                  <c:v>30.666666666666668</c:v>
                </c:pt>
                <c:pt idx="1840">
                  <c:v>30.683333333333334</c:v>
                </c:pt>
                <c:pt idx="1841">
                  <c:v>30.7</c:v>
                </c:pt>
                <c:pt idx="1842">
                  <c:v>30.716666666666665</c:v>
                </c:pt>
                <c:pt idx="1843">
                  <c:v>30.733333333333334</c:v>
                </c:pt>
                <c:pt idx="1844">
                  <c:v>30.75</c:v>
                </c:pt>
                <c:pt idx="1845">
                  <c:v>30.766666666666666</c:v>
                </c:pt>
                <c:pt idx="1846">
                  <c:v>30.783333333333335</c:v>
                </c:pt>
                <c:pt idx="1847">
                  <c:v>30.8</c:v>
                </c:pt>
                <c:pt idx="1848">
                  <c:v>30.816666666666666</c:v>
                </c:pt>
                <c:pt idx="1849">
                  <c:v>30.833333333333332</c:v>
                </c:pt>
                <c:pt idx="1850">
                  <c:v>30.85</c:v>
                </c:pt>
                <c:pt idx="1851">
                  <c:v>30.866666666666667</c:v>
                </c:pt>
                <c:pt idx="1852">
                  <c:v>30.883333333333333</c:v>
                </c:pt>
                <c:pt idx="1853">
                  <c:v>30.9</c:v>
                </c:pt>
                <c:pt idx="1854">
                  <c:v>30.916666666666668</c:v>
                </c:pt>
                <c:pt idx="1855">
                  <c:v>30.933333333333334</c:v>
                </c:pt>
                <c:pt idx="1856">
                  <c:v>30.95</c:v>
                </c:pt>
                <c:pt idx="1857">
                  <c:v>30.966666666666665</c:v>
                </c:pt>
                <c:pt idx="1858">
                  <c:v>30.983333333333334</c:v>
                </c:pt>
                <c:pt idx="1859">
                  <c:v>31</c:v>
                </c:pt>
                <c:pt idx="1860">
                  <c:v>31.016666666666666</c:v>
                </c:pt>
                <c:pt idx="1861">
                  <c:v>31.033333333333335</c:v>
                </c:pt>
                <c:pt idx="1862">
                  <c:v>31.05</c:v>
                </c:pt>
                <c:pt idx="1863">
                  <c:v>31.066666666666666</c:v>
                </c:pt>
                <c:pt idx="1864">
                  <c:v>31.083333333333332</c:v>
                </c:pt>
                <c:pt idx="1865">
                  <c:v>31.1</c:v>
                </c:pt>
                <c:pt idx="1866">
                  <c:v>31.116666666666667</c:v>
                </c:pt>
                <c:pt idx="1867">
                  <c:v>31.133333333333333</c:v>
                </c:pt>
                <c:pt idx="1868">
                  <c:v>31.15</c:v>
                </c:pt>
                <c:pt idx="1869">
                  <c:v>31.166666666666668</c:v>
                </c:pt>
                <c:pt idx="1870">
                  <c:v>31.183333333333334</c:v>
                </c:pt>
                <c:pt idx="1871">
                  <c:v>31.2</c:v>
                </c:pt>
                <c:pt idx="1872">
                  <c:v>31.216666666666665</c:v>
                </c:pt>
                <c:pt idx="1873">
                  <c:v>31.233333333333334</c:v>
                </c:pt>
                <c:pt idx="1874">
                  <c:v>31.25</c:v>
                </c:pt>
                <c:pt idx="1875">
                  <c:v>31.266666666666666</c:v>
                </c:pt>
                <c:pt idx="1876">
                  <c:v>31.283333333333335</c:v>
                </c:pt>
                <c:pt idx="1877">
                  <c:v>31.3</c:v>
                </c:pt>
                <c:pt idx="1878">
                  <c:v>31.316666666666666</c:v>
                </c:pt>
                <c:pt idx="1879">
                  <c:v>31.333333333333332</c:v>
                </c:pt>
                <c:pt idx="1880">
                  <c:v>31.35</c:v>
                </c:pt>
                <c:pt idx="1881">
                  <c:v>31.366666666666667</c:v>
                </c:pt>
                <c:pt idx="1882">
                  <c:v>31.383333333333333</c:v>
                </c:pt>
                <c:pt idx="1883">
                  <c:v>31.4</c:v>
                </c:pt>
                <c:pt idx="1884">
                  <c:v>31.416666666666668</c:v>
                </c:pt>
                <c:pt idx="1885">
                  <c:v>31.433333333333334</c:v>
                </c:pt>
                <c:pt idx="1886">
                  <c:v>31.45</c:v>
                </c:pt>
                <c:pt idx="1887">
                  <c:v>31.466666666666665</c:v>
                </c:pt>
                <c:pt idx="1888">
                  <c:v>31.483333333333334</c:v>
                </c:pt>
                <c:pt idx="1889">
                  <c:v>31.5</c:v>
                </c:pt>
                <c:pt idx="1890">
                  <c:v>31.516666666666666</c:v>
                </c:pt>
                <c:pt idx="1891">
                  <c:v>31.533333333333335</c:v>
                </c:pt>
                <c:pt idx="1892">
                  <c:v>31.55</c:v>
                </c:pt>
                <c:pt idx="1893">
                  <c:v>31.566666666666666</c:v>
                </c:pt>
                <c:pt idx="1894">
                  <c:v>31.583333333333332</c:v>
                </c:pt>
                <c:pt idx="1895">
                  <c:v>31.6</c:v>
                </c:pt>
                <c:pt idx="1896">
                  <c:v>31.616666666666667</c:v>
                </c:pt>
                <c:pt idx="1897">
                  <c:v>31.633333333333333</c:v>
                </c:pt>
                <c:pt idx="1898">
                  <c:v>31.65</c:v>
                </c:pt>
              </c:numCache>
            </c:numRef>
          </c:xVal>
          <c:yVal>
            <c:numRef>
              <c:f>test3_10_23_14_galley_test_737_!$M$3:$M$1901</c:f>
              <c:numCache>
                <c:formatCode>General</c:formatCode>
                <c:ptCount val="1899"/>
                <c:pt idx="0">
                  <c:v>2.2441900000000032</c:v>
                </c:pt>
                <c:pt idx="1">
                  <c:v>0.828479999999999</c:v>
                </c:pt>
                <c:pt idx="2">
                  <c:v>1.9756999999999998</c:v>
                </c:pt>
                <c:pt idx="3">
                  <c:v>1.1701999999999977</c:v>
                </c:pt>
                <c:pt idx="4">
                  <c:v>0.36470999999999876</c:v>
                </c:pt>
                <c:pt idx="5">
                  <c:v>0.87728999999999857</c:v>
                </c:pt>
                <c:pt idx="6">
                  <c:v>1.341070000000002</c:v>
                </c:pt>
                <c:pt idx="7">
                  <c:v>2.0977400000000017</c:v>
                </c:pt>
                <c:pt idx="8">
                  <c:v>2.6835599999999999</c:v>
                </c:pt>
                <c:pt idx="9">
                  <c:v>2.0489200000000025</c:v>
                </c:pt>
                <c:pt idx="10">
                  <c:v>1.5119299999999996</c:v>
                </c:pt>
                <c:pt idx="11">
                  <c:v>0.99934000000000012</c:v>
                </c:pt>
                <c:pt idx="12">
                  <c:v>-4.6147100000000023</c:v>
                </c:pt>
                <c:pt idx="13">
                  <c:v>1.5119299999999996</c:v>
                </c:pt>
                <c:pt idx="14">
                  <c:v>1.5851500000000023</c:v>
                </c:pt>
                <c:pt idx="15">
                  <c:v>-4.2241700000000009</c:v>
                </c:pt>
                <c:pt idx="16">
                  <c:v>-4.9808500000000002</c:v>
                </c:pt>
                <c:pt idx="17">
                  <c:v>-4.2729900000000001</c:v>
                </c:pt>
                <c:pt idx="18">
                  <c:v>-4.3462199999999989</c:v>
                </c:pt>
                <c:pt idx="19">
                  <c:v>-4.1021299999999989</c:v>
                </c:pt>
                <c:pt idx="20">
                  <c:v>-4.9564399999999971</c:v>
                </c:pt>
                <c:pt idx="21">
                  <c:v>-4.6147100000000023</c:v>
                </c:pt>
                <c:pt idx="22">
                  <c:v>-4.3462199999999989</c:v>
                </c:pt>
                <c:pt idx="23">
                  <c:v>-4.7367600000000003</c:v>
                </c:pt>
                <c:pt idx="24">
                  <c:v>-5.4446199999999969</c:v>
                </c:pt>
                <c:pt idx="25">
                  <c:v>-4.4194400000000016</c:v>
                </c:pt>
                <c:pt idx="26">
                  <c:v>-5.1517100000000013</c:v>
                </c:pt>
                <c:pt idx="27">
                  <c:v>-4.4682600000000008</c:v>
                </c:pt>
                <c:pt idx="28">
                  <c:v>-4.7855799999999995</c:v>
                </c:pt>
                <c:pt idx="29">
                  <c:v>-4.5902999999999992</c:v>
                </c:pt>
                <c:pt idx="30">
                  <c:v>-5.1028900000000021</c:v>
                </c:pt>
                <c:pt idx="31">
                  <c:v>1.7316099999999999</c:v>
                </c:pt>
                <c:pt idx="32">
                  <c:v>1.0969699999999989</c:v>
                </c:pt>
                <c:pt idx="33">
                  <c:v>2.2197899999999962</c:v>
                </c:pt>
                <c:pt idx="34">
                  <c:v>1.1213799999999985</c:v>
                </c:pt>
                <c:pt idx="35">
                  <c:v>2.3174199999999985</c:v>
                </c:pt>
                <c:pt idx="36">
                  <c:v>1.8292400000000022</c:v>
                </c:pt>
                <c:pt idx="37">
                  <c:v>1.8292400000000022</c:v>
                </c:pt>
                <c:pt idx="38">
                  <c:v>0.53556999999999988</c:v>
                </c:pt>
                <c:pt idx="39">
                  <c:v>1.7072000000000003</c:v>
                </c:pt>
                <c:pt idx="40">
                  <c:v>0.60880000000000223</c:v>
                </c:pt>
                <c:pt idx="41">
                  <c:v>-3.7115799999999979</c:v>
                </c:pt>
                <c:pt idx="42">
                  <c:v>-4.4926700000000004</c:v>
                </c:pt>
                <c:pt idx="43">
                  <c:v>-3.735990000000001</c:v>
                </c:pt>
                <c:pt idx="44">
                  <c:v>-5.0296699999999994</c:v>
                </c:pt>
                <c:pt idx="45">
                  <c:v>-4.2241700000000009</c:v>
                </c:pt>
                <c:pt idx="46">
                  <c:v>0.828479999999999</c:v>
                </c:pt>
                <c:pt idx="47">
                  <c:v>0.7796599999999998</c:v>
                </c:pt>
                <c:pt idx="48">
                  <c:v>1.341070000000002</c:v>
                </c:pt>
                <c:pt idx="49">
                  <c:v>1.4142899999999976</c:v>
                </c:pt>
                <c:pt idx="50">
                  <c:v>0.99934000000000012</c:v>
                </c:pt>
                <c:pt idx="51">
                  <c:v>2.170969999999997</c:v>
                </c:pt>
                <c:pt idx="52">
                  <c:v>0.92610999999999777</c:v>
                </c:pt>
                <c:pt idx="53">
                  <c:v>1.6339700000000015</c:v>
                </c:pt>
                <c:pt idx="54">
                  <c:v>1.6827900000000007</c:v>
                </c:pt>
                <c:pt idx="55">
                  <c:v>1.2190200000000004</c:v>
                </c:pt>
                <c:pt idx="56">
                  <c:v>0.87728999999999857</c:v>
                </c:pt>
                <c:pt idx="57">
                  <c:v>2.0001099999999994</c:v>
                </c:pt>
                <c:pt idx="58">
                  <c:v>1.7560199999999995</c:v>
                </c:pt>
                <c:pt idx="59">
                  <c:v>1.8536499999999982</c:v>
                </c:pt>
                <c:pt idx="60">
                  <c:v>1.1457900000000016</c:v>
                </c:pt>
                <c:pt idx="61">
                  <c:v>-4.0289000000000001</c:v>
                </c:pt>
                <c:pt idx="62">
                  <c:v>-4.9076200000000014</c:v>
                </c:pt>
                <c:pt idx="63">
                  <c:v>-4.8343999999999987</c:v>
                </c:pt>
                <c:pt idx="64">
                  <c:v>-4.8343999999999987</c:v>
                </c:pt>
                <c:pt idx="65">
                  <c:v>-4.9076200000000014</c:v>
                </c:pt>
                <c:pt idx="66">
                  <c:v>-4.0289000000000001</c:v>
                </c:pt>
                <c:pt idx="67">
                  <c:v>-4.2485800000000005</c:v>
                </c:pt>
                <c:pt idx="68">
                  <c:v>-4.6879400000000011</c:v>
                </c:pt>
                <c:pt idx="69">
                  <c:v>-4.2973999999999997</c:v>
                </c:pt>
                <c:pt idx="70">
                  <c:v>-4.3950299999999984</c:v>
                </c:pt>
                <c:pt idx="71">
                  <c:v>-4.5659000000000027</c:v>
                </c:pt>
                <c:pt idx="72">
                  <c:v>-4.1997599999999977</c:v>
                </c:pt>
                <c:pt idx="73">
                  <c:v>-4.8832099999999983</c:v>
                </c:pt>
                <c:pt idx="74">
                  <c:v>-4.2485800000000005</c:v>
                </c:pt>
                <c:pt idx="75">
                  <c:v>-5.1761200000000009</c:v>
                </c:pt>
                <c:pt idx="76">
                  <c:v>-4.4438500000000012</c:v>
                </c:pt>
                <c:pt idx="77">
                  <c:v>0.97493000000000052</c:v>
                </c:pt>
                <c:pt idx="78">
                  <c:v>-4.8099900000000027</c:v>
                </c:pt>
                <c:pt idx="79">
                  <c:v>-5.078479999999999</c:v>
                </c:pt>
                <c:pt idx="80">
                  <c:v>-4.0533099999999997</c:v>
                </c:pt>
                <c:pt idx="81">
                  <c:v>1.1213799999999985</c:v>
                </c:pt>
                <c:pt idx="82">
                  <c:v>1.3654699999999984</c:v>
                </c:pt>
                <c:pt idx="83">
                  <c:v>1.4142899999999976</c:v>
                </c:pt>
                <c:pt idx="84">
                  <c:v>1.2190200000000004</c:v>
                </c:pt>
                <c:pt idx="85">
                  <c:v>-4.932030000000001</c:v>
                </c:pt>
                <c:pt idx="86">
                  <c:v>-4.932030000000001</c:v>
                </c:pt>
                <c:pt idx="87">
                  <c:v>-4.4926700000000004</c:v>
                </c:pt>
                <c:pt idx="88">
                  <c:v>-3.6871800000000015</c:v>
                </c:pt>
                <c:pt idx="89">
                  <c:v>-4.4194400000000016</c:v>
                </c:pt>
                <c:pt idx="90">
                  <c:v>-4.9808500000000002</c:v>
                </c:pt>
                <c:pt idx="91">
                  <c:v>-4.8099900000000027</c:v>
                </c:pt>
                <c:pt idx="92">
                  <c:v>-4.3218100000000028</c:v>
                </c:pt>
                <c:pt idx="93">
                  <c:v>-4.3462199999999989</c:v>
                </c:pt>
                <c:pt idx="94">
                  <c:v>-3.6383600000000023</c:v>
                </c:pt>
                <c:pt idx="95">
                  <c:v>-4.5659000000000027</c:v>
                </c:pt>
                <c:pt idx="96">
                  <c:v>-4.5902999999999992</c:v>
                </c:pt>
                <c:pt idx="97">
                  <c:v>-4.2973999999999997</c:v>
                </c:pt>
                <c:pt idx="98">
                  <c:v>-10.570489999999999</c:v>
                </c:pt>
                <c:pt idx="99">
                  <c:v>-4.932030000000001</c:v>
                </c:pt>
                <c:pt idx="100">
                  <c:v>-4.3706200000000024</c:v>
                </c:pt>
                <c:pt idx="101">
                  <c:v>2.0977400000000017</c:v>
                </c:pt>
                <c:pt idx="102">
                  <c:v>1.1946100000000008</c:v>
                </c:pt>
                <c:pt idx="103">
                  <c:v>1.6583799999999975</c:v>
                </c:pt>
                <c:pt idx="104">
                  <c:v>1.3166599999999988</c:v>
                </c:pt>
                <c:pt idx="105">
                  <c:v>-4.4194400000000016</c:v>
                </c:pt>
                <c:pt idx="106">
                  <c:v>-4.8832099999999983</c:v>
                </c:pt>
                <c:pt idx="107">
                  <c:v>-9.9114500000000021</c:v>
                </c:pt>
                <c:pt idx="108">
                  <c:v>-10.619310000000002</c:v>
                </c:pt>
                <c:pt idx="109">
                  <c:v>-4.1509399999999985</c:v>
                </c:pt>
                <c:pt idx="110">
                  <c:v>-4.3950299999999984</c:v>
                </c:pt>
                <c:pt idx="111">
                  <c:v>-4.51708</c:v>
                </c:pt>
                <c:pt idx="112">
                  <c:v>-4.8099900000000027</c:v>
                </c:pt>
                <c:pt idx="113">
                  <c:v>-4.7611699999999963</c:v>
                </c:pt>
                <c:pt idx="114">
                  <c:v>-5.2981600000000029</c:v>
                </c:pt>
                <c:pt idx="115">
                  <c:v>-4.1021299999999989</c:v>
                </c:pt>
                <c:pt idx="116">
                  <c:v>-5.0052600000000034</c:v>
                </c:pt>
                <c:pt idx="117">
                  <c:v>-3.5407200000000003</c:v>
                </c:pt>
                <c:pt idx="118">
                  <c:v>2.1953800000000001</c:v>
                </c:pt>
                <c:pt idx="119">
                  <c:v>2.7323700000000031</c:v>
                </c:pt>
                <c:pt idx="120">
                  <c:v>1.804829999999999</c:v>
                </c:pt>
                <c:pt idx="121">
                  <c:v>-4.0777200000000029</c:v>
                </c:pt>
                <c:pt idx="122">
                  <c:v>-5.6887099999999968</c:v>
                </c:pt>
                <c:pt idx="123">
                  <c:v>-3.5895399999999995</c:v>
                </c:pt>
                <c:pt idx="124">
                  <c:v>0.55997999999999948</c:v>
                </c:pt>
                <c:pt idx="125">
                  <c:v>1.7560199999999995</c:v>
                </c:pt>
                <c:pt idx="126">
                  <c:v>1.0237499999999997</c:v>
                </c:pt>
                <c:pt idx="127">
                  <c:v>1.9512900000000002</c:v>
                </c:pt>
                <c:pt idx="128">
                  <c:v>1.0481599999999993</c:v>
                </c:pt>
                <c:pt idx="129">
                  <c:v>-1.6368200000000002</c:v>
                </c:pt>
                <c:pt idx="130">
                  <c:v>-4.3950299999999984</c:v>
                </c:pt>
                <c:pt idx="131">
                  <c:v>-10.08231</c:v>
                </c:pt>
                <c:pt idx="132">
                  <c:v>-5.1272999999999982</c:v>
                </c:pt>
                <c:pt idx="133">
                  <c:v>-3.3942700000000023</c:v>
                </c:pt>
                <c:pt idx="134">
                  <c:v>-4.5659000000000027</c:v>
                </c:pt>
                <c:pt idx="135">
                  <c:v>-4.4438500000000012</c:v>
                </c:pt>
                <c:pt idx="136">
                  <c:v>-4.9076200000000014</c:v>
                </c:pt>
                <c:pt idx="137">
                  <c:v>-4.3706200000000024</c:v>
                </c:pt>
                <c:pt idx="138">
                  <c:v>-5.078479999999999</c:v>
                </c:pt>
                <c:pt idx="139">
                  <c:v>-4.2729900000000001</c:v>
                </c:pt>
                <c:pt idx="140">
                  <c:v>-5.1028900000000021</c:v>
                </c:pt>
                <c:pt idx="141">
                  <c:v>2.0489200000000025</c:v>
                </c:pt>
                <c:pt idx="142">
                  <c:v>1.341070000000002</c:v>
                </c:pt>
                <c:pt idx="143">
                  <c:v>1.2678399999999996</c:v>
                </c:pt>
                <c:pt idx="144">
                  <c:v>1.341070000000002</c:v>
                </c:pt>
                <c:pt idx="145">
                  <c:v>-4.2485800000000005</c:v>
                </c:pt>
                <c:pt idx="146">
                  <c:v>-4.2485800000000005</c:v>
                </c:pt>
                <c:pt idx="147">
                  <c:v>-4.3462199999999989</c:v>
                </c:pt>
                <c:pt idx="148">
                  <c:v>-4.3218100000000028</c:v>
                </c:pt>
                <c:pt idx="149">
                  <c:v>-4.7611699999999963</c:v>
                </c:pt>
                <c:pt idx="150">
                  <c:v>-4.3950299999999984</c:v>
                </c:pt>
                <c:pt idx="151">
                  <c:v>-4.3462199999999989</c:v>
                </c:pt>
                <c:pt idx="152">
                  <c:v>-4.0777200000000029</c:v>
                </c:pt>
                <c:pt idx="153">
                  <c:v>-4.5902999999999992</c:v>
                </c:pt>
                <c:pt idx="154">
                  <c:v>1.7072000000000003</c:v>
                </c:pt>
                <c:pt idx="155">
                  <c:v>1.2922499999999992</c:v>
                </c:pt>
                <c:pt idx="156">
                  <c:v>1.3898800000000016</c:v>
                </c:pt>
                <c:pt idx="157">
                  <c:v>0.90170000000000172</c:v>
                </c:pt>
                <c:pt idx="158">
                  <c:v>1.9024699999999974</c:v>
                </c:pt>
                <c:pt idx="159">
                  <c:v>1.1457900000000016</c:v>
                </c:pt>
                <c:pt idx="160">
                  <c:v>1.9512900000000002</c:v>
                </c:pt>
                <c:pt idx="161">
                  <c:v>1.1457900000000016</c:v>
                </c:pt>
                <c:pt idx="162">
                  <c:v>1.5119299999999996</c:v>
                </c:pt>
                <c:pt idx="163">
                  <c:v>1.2190200000000004</c:v>
                </c:pt>
                <c:pt idx="164">
                  <c:v>2.2197899999999962</c:v>
                </c:pt>
                <c:pt idx="165">
                  <c:v>-4.7367600000000003</c:v>
                </c:pt>
                <c:pt idx="166">
                  <c:v>-4.7855799999999995</c:v>
                </c:pt>
                <c:pt idx="167">
                  <c:v>-4.8832099999999983</c:v>
                </c:pt>
                <c:pt idx="168">
                  <c:v>-4.5659000000000027</c:v>
                </c:pt>
                <c:pt idx="169">
                  <c:v>-4.6879400000000011</c:v>
                </c:pt>
                <c:pt idx="170">
                  <c:v>-4.0777200000000029</c:v>
                </c:pt>
                <c:pt idx="171">
                  <c:v>0.92610999999999777</c:v>
                </c:pt>
                <c:pt idx="172">
                  <c:v>1.804829999999999</c:v>
                </c:pt>
                <c:pt idx="173">
                  <c:v>1.2678399999999996</c:v>
                </c:pt>
                <c:pt idx="174">
                  <c:v>1.9756999999999998</c:v>
                </c:pt>
                <c:pt idx="175">
                  <c:v>0.95052000000000092</c:v>
                </c:pt>
                <c:pt idx="176">
                  <c:v>1.9268800000000006</c:v>
                </c:pt>
                <c:pt idx="177">
                  <c:v>1.0481599999999993</c:v>
                </c:pt>
                <c:pt idx="178">
                  <c:v>2.1953800000000001</c:v>
                </c:pt>
                <c:pt idx="179">
                  <c:v>1.9756999999999998</c:v>
                </c:pt>
                <c:pt idx="180">
                  <c:v>1.3654699999999984</c:v>
                </c:pt>
                <c:pt idx="181">
                  <c:v>1.3898800000000016</c:v>
                </c:pt>
                <c:pt idx="182">
                  <c:v>1.7316099999999999</c:v>
                </c:pt>
                <c:pt idx="183">
                  <c:v>-4.9076200000000014</c:v>
                </c:pt>
                <c:pt idx="184">
                  <c:v>-4.3950299999999984</c:v>
                </c:pt>
                <c:pt idx="185">
                  <c:v>-3.8336299999999994</c:v>
                </c:pt>
                <c:pt idx="186">
                  <c:v>-4.3462199999999989</c:v>
                </c:pt>
                <c:pt idx="187">
                  <c:v>-0.95336999999999961</c:v>
                </c:pt>
                <c:pt idx="188">
                  <c:v>0.95052000000000092</c:v>
                </c:pt>
                <c:pt idx="189">
                  <c:v>0.85289000000000215</c:v>
                </c:pt>
                <c:pt idx="190">
                  <c:v>1.8536499999999982</c:v>
                </c:pt>
                <c:pt idx="191">
                  <c:v>1.48752</c:v>
                </c:pt>
                <c:pt idx="192">
                  <c:v>1.9024699999999974</c:v>
                </c:pt>
                <c:pt idx="193">
                  <c:v>1.5851500000000023</c:v>
                </c:pt>
                <c:pt idx="194">
                  <c:v>1.4142899999999976</c:v>
                </c:pt>
                <c:pt idx="195">
                  <c:v>1.3654699999999984</c:v>
                </c:pt>
                <c:pt idx="196">
                  <c:v>1.3654699999999984</c:v>
                </c:pt>
                <c:pt idx="197">
                  <c:v>1.9268800000000006</c:v>
                </c:pt>
                <c:pt idx="198">
                  <c:v>1.0725699999999989</c:v>
                </c:pt>
                <c:pt idx="199">
                  <c:v>1.7804300000000026</c:v>
                </c:pt>
                <c:pt idx="200">
                  <c:v>1.6339700000000015</c:v>
                </c:pt>
                <c:pt idx="201">
                  <c:v>1.7072000000000003</c:v>
                </c:pt>
                <c:pt idx="202">
                  <c:v>-4.9564399999999971</c:v>
                </c:pt>
                <c:pt idx="203">
                  <c:v>-4.4926700000000004</c:v>
                </c:pt>
                <c:pt idx="204">
                  <c:v>-4.5902999999999992</c:v>
                </c:pt>
                <c:pt idx="205">
                  <c:v>-10.49727</c:v>
                </c:pt>
                <c:pt idx="206">
                  <c:v>-4.8832099999999983</c:v>
                </c:pt>
                <c:pt idx="207">
                  <c:v>-4.2973999999999997</c:v>
                </c:pt>
                <c:pt idx="208">
                  <c:v>-4.4926700000000004</c:v>
                </c:pt>
                <c:pt idx="209">
                  <c:v>-4.4926700000000004</c:v>
                </c:pt>
                <c:pt idx="210">
                  <c:v>-5.2249400000000001</c:v>
                </c:pt>
                <c:pt idx="211">
                  <c:v>-4.4926700000000004</c:v>
                </c:pt>
                <c:pt idx="212">
                  <c:v>-4.7367600000000003</c:v>
                </c:pt>
                <c:pt idx="213">
                  <c:v>-3.4430900000000015</c:v>
                </c:pt>
                <c:pt idx="214">
                  <c:v>-11.327169999999999</c:v>
                </c:pt>
                <c:pt idx="215">
                  <c:v>-10.52167</c:v>
                </c:pt>
                <c:pt idx="216">
                  <c:v>-11.25394</c:v>
                </c:pt>
                <c:pt idx="217">
                  <c:v>-10.155540000000002</c:v>
                </c:pt>
                <c:pt idx="218">
                  <c:v>-5.2249400000000001</c:v>
                </c:pt>
                <c:pt idx="219">
                  <c:v>-4.5414899999999996</c:v>
                </c:pt>
                <c:pt idx="220">
                  <c:v>-4.7611699999999963</c:v>
                </c:pt>
                <c:pt idx="221">
                  <c:v>-4.51708</c:v>
                </c:pt>
                <c:pt idx="222">
                  <c:v>1.48752</c:v>
                </c:pt>
                <c:pt idx="223">
                  <c:v>1.2678399999999996</c:v>
                </c:pt>
                <c:pt idx="224">
                  <c:v>1.2922499999999992</c:v>
                </c:pt>
                <c:pt idx="225">
                  <c:v>-4.4926700000000004</c:v>
                </c:pt>
                <c:pt idx="226">
                  <c:v>-4.8343999999999987</c:v>
                </c:pt>
                <c:pt idx="227">
                  <c:v>1.9268800000000006</c:v>
                </c:pt>
                <c:pt idx="228">
                  <c:v>1.5851500000000023</c:v>
                </c:pt>
                <c:pt idx="229">
                  <c:v>1.1457900000000016</c:v>
                </c:pt>
                <c:pt idx="230">
                  <c:v>1.9268800000000006</c:v>
                </c:pt>
                <c:pt idx="231">
                  <c:v>-4.5414899999999996</c:v>
                </c:pt>
                <c:pt idx="232">
                  <c:v>-4.9076200000000014</c:v>
                </c:pt>
                <c:pt idx="233">
                  <c:v>-4.6147100000000023</c:v>
                </c:pt>
                <c:pt idx="234">
                  <c:v>1.6827900000000007</c:v>
                </c:pt>
                <c:pt idx="235">
                  <c:v>1.24343</c:v>
                </c:pt>
                <c:pt idx="236">
                  <c:v>1.6095599999999983</c:v>
                </c:pt>
                <c:pt idx="237">
                  <c:v>1.2922499999999992</c:v>
                </c:pt>
                <c:pt idx="238">
                  <c:v>1.2922499999999992</c:v>
                </c:pt>
                <c:pt idx="239">
                  <c:v>0.68201999999999785</c:v>
                </c:pt>
                <c:pt idx="240">
                  <c:v>1.341070000000002</c:v>
                </c:pt>
                <c:pt idx="241">
                  <c:v>1.5363400000000027</c:v>
                </c:pt>
                <c:pt idx="242">
                  <c:v>2.1953800000000001</c:v>
                </c:pt>
                <c:pt idx="243">
                  <c:v>-5.0540800000000026</c:v>
                </c:pt>
                <c:pt idx="244">
                  <c:v>-3.9556699999999978</c:v>
                </c:pt>
                <c:pt idx="245">
                  <c:v>-4.7855799999999995</c:v>
                </c:pt>
                <c:pt idx="246">
                  <c:v>-4.1753500000000017</c:v>
                </c:pt>
                <c:pt idx="247">
                  <c:v>-5.0296699999999994</c:v>
                </c:pt>
                <c:pt idx="248">
                  <c:v>-4.1753500000000017</c:v>
                </c:pt>
                <c:pt idx="249">
                  <c:v>-5.0052600000000034</c:v>
                </c:pt>
                <c:pt idx="250">
                  <c:v>-4.0533099999999997</c:v>
                </c:pt>
                <c:pt idx="251">
                  <c:v>1.3166599999999988</c:v>
                </c:pt>
                <c:pt idx="252">
                  <c:v>2.3174199999999985</c:v>
                </c:pt>
                <c:pt idx="253">
                  <c:v>1.0237499999999997</c:v>
                </c:pt>
                <c:pt idx="254">
                  <c:v>2.1953800000000001</c:v>
                </c:pt>
                <c:pt idx="255">
                  <c:v>1.3654699999999984</c:v>
                </c:pt>
                <c:pt idx="256">
                  <c:v>2.3174199999999985</c:v>
                </c:pt>
                <c:pt idx="257">
                  <c:v>1.3654699999999984</c:v>
                </c:pt>
                <c:pt idx="258">
                  <c:v>-3.5407200000000003</c:v>
                </c:pt>
                <c:pt idx="259">
                  <c:v>-5.1028900000000021</c:v>
                </c:pt>
                <c:pt idx="260">
                  <c:v>-4.51708</c:v>
                </c:pt>
                <c:pt idx="261">
                  <c:v>0.8040699999999994</c:v>
                </c:pt>
                <c:pt idx="262">
                  <c:v>1.8292400000000022</c:v>
                </c:pt>
                <c:pt idx="263">
                  <c:v>1.0237499999999997</c:v>
                </c:pt>
                <c:pt idx="264">
                  <c:v>1.9512900000000002</c:v>
                </c:pt>
                <c:pt idx="265">
                  <c:v>1.1946100000000008</c:v>
                </c:pt>
                <c:pt idx="266">
                  <c:v>1.9268800000000006</c:v>
                </c:pt>
                <c:pt idx="267">
                  <c:v>1.2190200000000004</c:v>
                </c:pt>
                <c:pt idx="268">
                  <c:v>1.6095599999999983</c:v>
                </c:pt>
                <c:pt idx="269">
                  <c:v>1.24343</c:v>
                </c:pt>
                <c:pt idx="270">
                  <c:v>-4.0044900000000005</c:v>
                </c:pt>
                <c:pt idx="271">
                  <c:v>-5.200529999999997</c:v>
                </c:pt>
                <c:pt idx="272">
                  <c:v>-4.4194400000000016</c:v>
                </c:pt>
                <c:pt idx="273">
                  <c:v>-4.3950299999999984</c:v>
                </c:pt>
                <c:pt idx="274">
                  <c:v>-4.4926700000000004</c:v>
                </c:pt>
                <c:pt idx="275">
                  <c:v>-4.5414899999999996</c:v>
                </c:pt>
                <c:pt idx="276">
                  <c:v>-5.1517100000000013</c:v>
                </c:pt>
                <c:pt idx="277">
                  <c:v>-4.7123500000000007</c:v>
                </c:pt>
                <c:pt idx="278">
                  <c:v>-4.4682600000000008</c:v>
                </c:pt>
                <c:pt idx="279">
                  <c:v>-4.51708</c:v>
                </c:pt>
                <c:pt idx="280">
                  <c:v>1.7072000000000003</c:v>
                </c:pt>
                <c:pt idx="281">
                  <c:v>1.8292400000000022</c:v>
                </c:pt>
                <c:pt idx="282">
                  <c:v>-4.8099900000000027</c:v>
                </c:pt>
                <c:pt idx="283">
                  <c:v>-4.1997599999999977</c:v>
                </c:pt>
                <c:pt idx="284">
                  <c:v>-3.9556699999999978</c:v>
                </c:pt>
                <c:pt idx="285">
                  <c:v>-4.7367600000000003</c:v>
                </c:pt>
                <c:pt idx="286">
                  <c:v>-4.9564399999999971</c:v>
                </c:pt>
                <c:pt idx="287">
                  <c:v>-4.3950299999999984</c:v>
                </c:pt>
                <c:pt idx="288">
                  <c:v>-4.7611699999999963</c:v>
                </c:pt>
                <c:pt idx="289">
                  <c:v>-4.4926700000000004</c:v>
                </c:pt>
                <c:pt idx="290">
                  <c:v>-4.7367600000000003</c:v>
                </c:pt>
                <c:pt idx="291">
                  <c:v>-4.5414899999999996</c:v>
                </c:pt>
                <c:pt idx="292">
                  <c:v>-4.8099900000000027</c:v>
                </c:pt>
                <c:pt idx="293">
                  <c:v>-4.5659000000000027</c:v>
                </c:pt>
                <c:pt idx="294">
                  <c:v>1.1213799999999985</c:v>
                </c:pt>
                <c:pt idx="295">
                  <c:v>1.0969699999999989</c:v>
                </c:pt>
                <c:pt idx="296">
                  <c:v>1.8780600000000014</c:v>
                </c:pt>
                <c:pt idx="297">
                  <c:v>1.7072000000000003</c:v>
                </c:pt>
                <c:pt idx="298">
                  <c:v>1.6339700000000015</c:v>
                </c:pt>
                <c:pt idx="299">
                  <c:v>1.8292400000000022</c:v>
                </c:pt>
                <c:pt idx="300">
                  <c:v>1.5119299999999996</c:v>
                </c:pt>
                <c:pt idx="301">
                  <c:v>2.2197899999999962</c:v>
                </c:pt>
                <c:pt idx="302">
                  <c:v>-5.4934400000000032</c:v>
                </c:pt>
                <c:pt idx="303">
                  <c:v>-3.8336299999999994</c:v>
                </c:pt>
                <c:pt idx="304">
                  <c:v>-4.9564399999999971</c:v>
                </c:pt>
                <c:pt idx="305">
                  <c:v>2.0245099999999994</c:v>
                </c:pt>
                <c:pt idx="306">
                  <c:v>1.1946100000000008</c:v>
                </c:pt>
                <c:pt idx="307">
                  <c:v>1.7072000000000003</c:v>
                </c:pt>
                <c:pt idx="308">
                  <c:v>1.4631100000000004</c:v>
                </c:pt>
                <c:pt idx="309">
                  <c:v>-4.7367600000000003</c:v>
                </c:pt>
                <c:pt idx="310">
                  <c:v>-4.51708</c:v>
                </c:pt>
                <c:pt idx="311">
                  <c:v>-4.5659000000000027</c:v>
                </c:pt>
                <c:pt idx="312">
                  <c:v>1.5119299999999996</c:v>
                </c:pt>
                <c:pt idx="313">
                  <c:v>1.6339700000000015</c:v>
                </c:pt>
                <c:pt idx="314">
                  <c:v>1.7316099999999999</c:v>
                </c:pt>
                <c:pt idx="315">
                  <c:v>1.5119299999999996</c:v>
                </c:pt>
                <c:pt idx="316">
                  <c:v>1.5119299999999996</c:v>
                </c:pt>
                <c:pt idx="317">
                  <c:v>1.8536499999999982</c:v>
                </c:pt>
                <c:pt idx="318">
                  <c:v>1.7560199999999995</c:v>
                </c:pt>
                <c:pt idx="319">
                  <c:v>-4.6391199999999984</c:v>
                </c:pt>
                <c:pt idx="320">
                  <c:v>-4.4438500000000012</c:v>
                </c:pt>
                <c:pt idx="321">
                  <c:v>-4.8343999999999987</c:v>
                </c:pt>
                <c:pt idx="322">
                  <c:v>-4.51708</c:v>
                </c:pt>
                <c:pt idx="323">
                  <c:v>-4.3950299999999984</c:v>
                </c:pt>
                <c:pt idx="324">
                  <c:v>-4.3950299999999984</c:v>
                </c:pt>
                <c:pt idx="325">
                  <c:v>-4.6879400000000011</c:v>
                </c:pt>
                <c:pt idx="326">
                  <c:v>-4.3706200000000024</c:v>
                </c:pt>
                <c:pt idx="327">
                  <c:v>-4.8588000000000022</c:v>
                </c:pt>
                <c:pt idx="328">
                  <c:v>1.48752</c:v>
                </c:pt>
                <c:pt idx="329">
                  <c:v>1.1457900000000016</c:v>
                </c:pt>
                <c:pt idx="330">
                  <c:v>2.1465600000000009</c:v>
                </c:pt>
                <c:pt idx="331">
                  <c:v>-4.5414899999999996</c:v>
                </c:pt>
                <c:pt idx="332">
                  <c:v>-3.8824500000000022</c:v>
                </c:pt>
                <c:pt idx="333">
                  <c:v>-4.7611699999999963</c:v>
                </c:pt>
                <c:pt idx="334">
                  <c:v>-4.3950299999999984</c:v>
                </c:pt>
                <c:pt idx="335">
                  <c:v>-5.3469800000000021</c:v>
                </c:pt>
                <c:pt idx="336">
                  <c:v>-4.1997599999999977</c:v>
                </c:pt>
                <c:pt idx="337">
                  <c:v>-4.4194400000000016</c:v>
                </c:pt>
                <c:pt idx="338">
                  <c:v>-3.6871800000000015</c:v>
                </c:pt>
                <c:pt idx="339">
                  <c:v>-4.8832099999999983</c:v>
                </c:pt>
                <c:pt idx="340">
                  <c:v>-3.8092199999999998</c:v>
                </c:pt>
                <c:pt idx="341">
                  <c:v>-5.3713899999999981</c:v>
                </c:pt>
                <c:pt idx="342">
                  <c:v>-3.858039999999999</c:v>
                </c:pt>
                <c:pt idx="343">
                  <c:v>-5.1517100000000013</c:v>
                </c:pt>
                <c:pt idx="344">
                  <c:v>-4.3462199999999989</c:v>
                </c:pt>
                <c:pt idx="345">
                  <c:v>-4.5414899999999996</c:v>
                </c:pt>
                <c:pt idx="346">
                  <c:v>-4.0044900000000005</c:v>
                </c:pt>
                <c:pt idx="347">
                  <c:v>-5.1028900000000021</c:v>
                </c:pt>
                <c:pt idx="348">
                  <c:v>1.7316099999999999</c:v>
                </c:pt>
                <c:pt idx="349">
                  <c:v>-5.3957999999999977</c:v>
                </c:pt>
                <c:pt idx="350">
                  <c:v>-3.9312600000000018</c:v>
                </c:pt>
                <c:pt idx="351">
                  <c:v>-4.6879400000000011</c:v>
                </c:pt>
                <c:pt idx="352">
                  <c:v>1.9268800000000006</c:v>
                </c:pt>
                <c:pt idx="353">
                  <c:v>1.1213799999999985</c:v>
                </c:pt>
                <c:pt idx="354">
                  <c:v>7.5165199999999999</c:v>
                </c:pt>
                <c:pt idx="355">
                  <c:v>7.4921199999999999</c:v>
                </c:pt>
                <c:pt idx="356">
                  <c:v>7.8826600000000013</c:v>
                </c:pt>
                <c:pt idx="357">
                  <c:v>7.3944800000000015</c:v>
                </c:pt>
                <c:pt idx="358">
                  <c:v>7.540930000000003</c:v>
                </c:pt>
                <c:pt idx="359">
                  <c:v>1.1701999999999977</c:v>
                </c:pt>
                <c:pt idx="360">
                  <c:v>2.5126899999999992</c:v>
                </c:pt>
                <c:pt idx="361">
                  <c:v>1.3654699999999984</c:v>
                </c:pt>
                <c:pt idx="362">
                  <c:v>1.5119299999999996</c:v>
                </c:pt>
                <c:pt idx="363">
                  <c:v>1.48752</c:v>
                </c:pt>
                <c:pt idx="364">
                  <c:v>-4.4682600000000008</c:v>
                </c:pt>
                <c:pt idx="365">
                  <c:v>-4.8832099999999983</c:v>
                </c:pt>
                <c:pt idx="366">
                  <c:v>2.1953800000000001</c:v>
                </c:pt>
                <c:pt idx="367">
                  <c:v>-4.8343999999999987</c:v>
                </c:pt>
                <c:pt idx="368">
                  <c:v>-4.4438500000000012</c:v>
                </c:pt>
                <c:pt idx="369">
                  <c:v>-4.2485800000000005</c:v>
                </c:pt>
                <c:pt idx="370">
                  <c:v>-4.6879400000000011</c:v>
                </c:pt>
                <c:pt idx="371">
                  <c:v>-4.3218100000000028</c:v>
                </c:pt>
                <c:pt idx="372">
                  <c:v>-5.1272999999999982</c:v>
                </c:pt>
                <c:pt idx="373">
                  <c:v>-3.980080000000001</c:v>
                </c:pt>
                <c:pt idx="374">
                  <c:v>-5.1761200000000009</c:v>
                </c:pt>
                <c:pt idx="375">
                  <c:v>-4.2973999999999997</c:v>
                </c:pt>
                <c:pt idx="376">
                  <c:v>-4.9564399999999971</c:v>
                </c:pt>
                <c:pt idx="377">
                  <c:v>-4.4194400000000016</c:v>
                </c:pt>
                <c:pt idx="378">
                  <c:v>-5.1761200000000009</c:v>
                </c:pt>
                <c:pt idx="379">
                  <c:v>-4.1265400000000021</c:v>
                </c:pt>
                <c:pt idx="380">
                  <c:v>-4.8832099999999983</c:v>
                </c:pt>
                <c:pt idx="381">
                  <c:v>-4.4682600000000008</c:v>
                </c:pt>
                <c:pt idx="382">
                  <c:v>-5.1517100000000013</c:v>
                </c:pt>
                <c:pt idx="383">
                  <c:v>2.1953800000000001</c:v>
                </c:pt>
                <c:pt idx="384">
                  <c:v>0.97493000000000052</c:v>
                </c:pt>
                <c:pt idx="385">
                  <c:v>2.4150599999999969</c:v>
                </c:pt>
                <c:pt idx="386">
                  <c:v>-5.1517100000000013</c:v>
                </c:pt>
                <c:pt idx="387">
                  <c:v>-4.5414899999999996</c:v>
                </c:pt>
                <c:pt idx="388">
                  <c:v>-5.6398899999999976</c:v>
                </c:pt>
                <c:pt idx="389">
                  <c:v>-4.3218100000000028</c:v>
                </c:pt>
                <c:pt idx="390">
                  <c:v>-5.0052600000000034</c:v>
                </c:pt>
                <c:pt idx="391">
                  <c:v>-4.4682600000000008</c:v>
                </c:pt>
                <c:pt idx="392">
                  <c:v>-5.078479999999999</c:v>
                </c:pt>
                <c:pt idx="393">
                  <c:v>-4.5414899999999996</c:v>
                </c:pt>
                <c:pt idx="394">
                  <c:v>-4.9808500000000002</c:v>
                </c:pt>
                <c:pt idx="395">
                  <c:v>-4.8343999999999987</c:v>
                </c:pt>
                <c:pt idx="396">
                  <c:v>-4.3950299999999984</c:v>
                </c:pt>
                <c:pt idx="397">
                  <c:v>1.3898800000000016</c:v>
                </c:pt>
                <c:pt idx="398">
                  <c:v>-4.9076200000000014</c:v>
                </c:pt>
                <c:pt idx="399">
                  <c:v>-3.735990000000001</c:v>
                </c:pt>
                <c:pt idx="400">
                  <c:v>-4.7855799999999995</c:v>
                </c:pt>
                <c:pt idx="401">
                  <c:v>-3.735990000000001</c:v>
                </c:pt>
                <c:pt idx="402">
                  <c:v>1.804829999999999</c:v>
                </c:pt>
                <c:pt idx="403">
                  <c:v>2.0489200000000025</c:v>
                </c:pt>
                <c:pt idx="404">
                  <c:v>1.8536499999999982</c:v>
                </c:pt>
                <c:pt idx="405">
                  <c:v>1.6339700000000015</c:v>
                </c:pt>
                <c:pt idx="406">
                  <c:v>-4.932030000000001</c:v>
                </c:pt>
                <c:pt idx="407">
                  <c:v>-3.980080000000001</c:v>
                </c:pt>
                <c:pt idx="408">
                  <c:v>-4.8832099999999983</c:v>
                </c:pt>
                <c:pt idx="409">
                  <c:v>-4.1997599999999977</c:v>
                </c:pt>
                <c:pt idx="410">
                  <c:v>-4.8343999999999987</c:v>
                </c:pt>
                <c:pt idx="411">
                  <c:v>-4.8343999999999987</c:v>
                </c:pt>
                <c:pt idx="412">
                  <c:v>1.8536499999999982</c:v>
                </c:pt>
                <c:pt idx="413">
                  <c:v>1.6339700000000015</c:v>
                </c:pt>
                <c:pt idx="414">
                  <c:v>1.9512900000000002</c:v>
                </c:pt>
                <c:pt idx="415">
                  <c:v>1.2190200000000004</c:v>
                </c:pt>
                <c:pt idx="416">
                  <c:v>-0.44079000000000335</c:v>
                </c:pt>
                <c:pt idx="417">
                  <c:v>-4.8099900000000027</c:v>
                </c:pt>
                <c:pt idx="418">
                  <c:v>-3.8092199999999998</c:v>
                </c:pt>
                <c:pt idx="419">
                  <c:v>1.5119299999999996</c:v>
                </c:pt>
                <c:pt idx="420">
                  <c:v>1.7072000000000003</c:v>
                </c:pt>
                <c:pt idx="421">
                  <c:v>1.4142899999999976</c:v>
                </c:pt>
                <c:pt idx="422">
                  <c:v>1.2190200000000004</c:v>
                </c:pt>
                <c:pt idx="423">
                  <c:v>0.95052000000000092</c:v>
                </c:pt>
                <c:pt idx="424">
                  <c:v>2.3174199999999985</c:v>
                </c:pt>
                <c:pt idx="425">
                  <c:v>1.4142899999999976</c:v>
                </c:pt>
                <c:pt idx="426">
                  <c:v>1.9024699999999974</c:v>
                </c:pt>
                <c:pt idx="427">
                  <c:v>1.1213799999999985</c:v>
                </c:pt>
                <c:pt idx="428">
                  <c:v>1.9756999999999998</c:v>
                </c:pt>
                <c:pt idx="429">
                  <c:v>1.0237499999999997</c:v>
                </c:pt>
                <c:pt idx="430">
                  <c:v>2.6835599999999999</c:v>
                </c:pt>
                <c:pt idx="431">
                  <c:v>-4.8099900000000027</c:v>
                </c:pt>
                <c:pt idx="432">
                  <c:v>-4.2729900000000001</c:v>
                </c:pt>
                <c:pt idx="433">
                  <c:v>-4.7611699999999963</c:v>
                </c:pt>
                <c:pt idx="434">
                  <c:v>-3.6383600000000023</c:v>
                </c:pt>
                <c:pt idx="435">
                  <c:v>1.0237499999999997</c:v>
                </c:pt>
                <c:pt idx="436">
                  <c:v>1.6339700000000015</c:v>
                </c:pt>
                <c:pt idx="437">
                  <c:v>-4.6147100000000023</c:v>
                </c:pt>
                <c:pt idx="438">
                  <c:v>1.5119299999999996</c:v>
                </c:pt>
                <c:pt idx="439">
                  <c:v>1.4142899999999976</c:v>
                </c:pt>
                <c:pt idx="440">
                  <c:v>-4.2485800000000005</c:v>
                </c:pt>
                <c:pt idx="441">
                  <c:v>-4.9808500000000002</c:v>
                </c:pt>
                <c:pt idx="442">
                  <c:v>-4.3462199999999989</c:v>
                </c:pt>
                <c:pt idx="443">
                  <c:v>0.95052000000000092</c:v>
                </c:pt>
                <c:pt idx="444">
                  <c:v>1.4387000000000008</c:v>
                </c:pt>
                <c:pt idx="445">
                  <c:v>1.5363400000000027</c:v>
                </c:pt>
                <c:pt idx="446">
                  <c:v>-3.9312600000000018</c:v>
                </c:pt>
                <c:pt idx="447">
                  <c:v>-4.6879400000000011</c:v>
                </c:pt>
                <c:pt idx="448">
                  <c:v>-4.6391199999999984</c:v>
                </c:pt>
                <c:pt idx="449">
                  <c:v>-4.8099900000000027</c:v>
                </c:pt>
                <c:pt idx="450">
                  <c:v>1.4142899999999976</c:v>
                </c:pt>
                <c:pt idx="451">
                  <c:v>1.6827900000000007</c:v>
                </c:pt>
                <c:pt idx="452">
                  <c:v>-4.5902999999999992</c:v>
                </c:pt>
                <c:pt idx="453">
                  <c:v>-4.2485800000000005</c:v>
                </c:pt>
                <c:pt idx="454">
                  <c:v>-5.1761200000000009</c:v>
                </c:pt>
                <c:pt idx="455">
                  <c:v>-4.8099900000000027</c:v>
                </c:pt>
                <c:pt idx="456">
                  <c:v>-3.9068599999999982</c:v>
                </c:pt>
                <c:pt idx="457">
                  <c:v>-4.2241700000000009</c:v>
                </c:pt>
                <c:pt idx="458">
                  <c:v>-4.932030000000001</c:v>
                </c:pt>
                <c:pt idx="459">
                  <c:v>-4.3462199999999989</c:v>
                </c:pt>
                <c:pt idx="460">
                  <c:v>-5.0052600000000034</c:v>
                </c:pt>
                <c:pt idx="461">
                  <c:v>-4.4194400000000016</c:v>
                </c:pt>
                <c:pt idx="462">
                  <c:v>-5.4446199999999969</c:v>
                </c:pt>
                <c:pt idx="463">
                  <c:v>-3.6383600000000023</c:v>
                </c:pt>
                <c:pt idx="464">
                  <c:v>-4.9564399999999971</c:v>
                </c:pt>
                <c:pt idx="465">
                  <c:v>-4.2241700000000009</c:v>
                </c:pt>
                <c:pt idx="466">
                  <c:v>-4.8832099999999983</c:v>
                </c:pt>
                <c:pt idx="467">
                  <c:v>1.9268800000000006</c:v>
                </c:pt>
                <c:pt idx="468">
                  <c:v>1.2190200000000004</c:v>
                </c:pt>
                <c:pt idx="469">
                  <c:v>-3.4675000000000011</c:v>
                </c:pt>
                <c:pt idx="470">
                  <c:v>-5.0052600000000034</c:v>
                </c:pt>
                <c:pt idx="471">
                  <c:v>-4.1021299999999989</c:v>
                </c:pt>
                <c:pt idx="472">
                  <c:v>1.1701999999999977</c:v>
                </c:pt>
                <c:pt idx="473">
                  <c:v>2.2197899999999962</c:v>
                </c:pt>
                <c:pt idx="474">
                  <c:v>0.90170000000000172</c:v>
                </c:pt>
                <c:pt idx="475">
                  <c:v>1.6095599999999983</c:v>
                </c:pt>
                <c:pt idx="476">
                  <c:v>0.99934000000000012</c:v>
                </c:pt>
                <c:pt idx="477">
                  <c:v>1.9268800000000006</c:v>
                </c:pt>
                <c:pt idx="478">
                  <c:v>1.3166599999999988</c:v>
                </c:pt>
                <c:pt idx="479">
                  <c:v>2.0245099999999994</c:v>
                </c:pt>
                <c:pt idx="480">
                  <c:v>0.63320999999999827</c:v>
                </c:pt>
                <c:pt idx="481">
                  <c:v>-3.8824500000000022</c:v>
                </c:pt>
                <c:pt idx="482">
                  <c:v>-5.2981600000000029</c:v>
                </c:pt>
                <c:pt idx="483">
                  <c:v>-3.8824500000000022</c:v>
                </c:pt>
                <c:pt idx="484">
                  <c:v>-4.8099900000000027</c:v>
                </c:pt>
                <c:pt idx="485">
                  <c:v>-4.4194400000000016</c:v>
                </c:pt>
                <c:pt idx="486">
                  <c:v>-4.7367600000000003</c:v>
                </c:pt>
                <c:pt idx="487">
                  <c:v>1.5119299999999996</c:v>
                </c:pt>
                <c:pt idx="488">
                  <c:v>0.85289000000000215</c:v>
                </c:pt>
                <c:pt idx="489">
                  <c:v>-4.6635300000000015</c:v>
                </c:pt>
                <c:pt idx="490">
                  <c:v>-5.2737599999999993</c:v>
                </c:pt>
                <c:pt idx="491">
                  <c:v>-5.1761200000000009</c:v>
                </c:pt>
                <c:pt idx="492">
                  <c:v>-4.1753500000000017</c:v>
                </c:pt>
                <c:pt idx="493">
                  <c:v>1.6339700000000015</c:v>
                </c:pt>
                <c:pt idx="494">
                  <c:v>1.3166599999999988</c:v>
                </c:pt>
                <c:pt idx="495">
                  <c:v>1.1946100000000008</c:v>
                </c:pt>
                <c:pt idx="496">
                  <c:v>7.4433000000000007</c:v>
                </c:pt>
                <c:pt idx="497">
                  <c:v>7.5653399999999991</c:v>
                </c:pt>
                <c:pt idx="498">
                  <c:v>0.95052000000000092</c:v>
                </c:pt>
                <c:pt idx="499">
                  <c:v>1.5119299999999996</c:v>
                </c:pt>
                <c:pt idx="500">
                  <c:v>2.1953800000000001</c:v>
                </c:pt>
                <c:pt idx="501">
                  <c:v>1.48752</c:v>
                </c:pt>
                <c:pt idx="502">
                  <c:v>1.9756999999999998</c:v>
                </c:pt>
                <c:pt idx="503">
                  <c:v>1.2922499999999992</c:v>
                </c:pt>
                <c:pt idx="504">
                  <c:v>1.7560199999999995</c:v>
                </c:pt>
                <c:pt idx="505">
                  <c:v>-4.5902999999999992</c:v>
                </c:pt>
                <c:pt idx="506">
                  <c:v>-4.1997599999999977</c:v>
                </c:pt>
                <c:pt idx="507">
                  <c:v>-5.6398899999999976</c:v>
                </c:pt>
                <c:pt idx="508">
                  <c:v>2.2441900000000032</c:v>
                </c:pt>
                <c:pt idx="509">
                  <c:v>1.2190200000000004</c:v>
                </c:pt>
                <c:pt idx="510">
                  <c:v>1.4631100000000004</c:v>
                </c:pt>
                <c:pt idx="511">
                  <c:v>1.5607499999999987</c:v>
                </c:pt>
                <c:pt idx="512">
                  <c:v>1.5363400000000027</c:v>
                </c:pt>
                <c:pt idx="513">
                  <c:v>1.3654699999999984</c:v>
                </c:pt>
                <c:pt idx="514">
                  <c:v>1.9512900000000002</c:v>
                </c:pt>
                <c:pt idx="515">
                  <c:v>-4.8343999999999987</c:v>
                </c:pt>
                <c:pt idx="516">
                  <c:v>-4.7123500000000007</c:v>
                </c:pt>
                <c:pt idx="517">
                  <c:v>-6.0304300000000026</c:v>
                </c:pt>
                <c:pt idx="518">
                  <c:v>1.6583799999999975</c:v>
                </c:pt>
                <c:pt idx="519">
                  <c:v>1.2922499999999992</c:v>
                </c:pt>
                <c:pt idx="520">
                  <c:v>1.8780600000000014</c:v>
                </c:pt>
                <c:pt idx="521">
                  <c:v>1.5119299999999996</c:v>
                </c:pt>
                <c:pt idx="522">
                  <c:v>1.9756999999999998</c:v>
                </c:pt>
                <c:pt idx="523">
                  <c:v>0.8040699999999994</c:v>
                </c:pt>
                <c:pt idx="524">
                  <c:v>1.3654699999999984</c:v>
                </c:pt>
                <c:pt idx="525">
                  <c:v>1.7072000000000003</c:v>
                </c:pt>
                <c:pt idx="526">
                  <c:v>1.1457900000000016</c:v>
                </c:pt>
                <c:pt idx="527">
                  <c:v>-4.0044900000000005</c:v>
                </c:pt>
                <c:pt idx="528">
                  <c:v>-4.1753500000000017</c:v>
                </c:pt>
                <c:pt idx="529">
                  <c:v>-10.54608</c:v>
                </c:pt>
                <c:pt idx="530">
                  <c:v>-4.3950299999999984</c:v>
                </c:pt>
                <c:pt idx="531">
                  <c:v>-4.4682600000000008</c:v>
                </c:pt>
                <c:pt idx="532">
                  <c:v>-4.6147100000000023</c:v>
                </c:pt>
                <c:pt idx="533">
                  <c:v>-4.3218100000000028</c:v>
                </c:pt>
                <c:pt idx="534">
                  <c:v>-1.4903699999999986</c:v>
                </c:pt>
                <c:pt idx="535">
                  <c:v>1.6583799999999975</c:v>
                </c:pt>
                <c:pt idx="536">
                  <c:v>1.2922499999999992</c:v>
                </c:pt>
                <c:pt idx="537">
                  <c:v>1.6827900000000007</c:v>
                </c:pt>
                <c:pt idx="538">
                  <c:v>-4.2485800000000005</c:v>
                </c:pt>
                <c:pt idx="539">
                  <c:v>-4.4682600000000008</c:v>
                </c:pt>
                <c:pt idx="540">
                  <c:v>1.7560199999999995</c:v>
                </c:pt>
                <c:pt idx="541">
                  <c:v>1.4631100000000004</c:v>
                </c:pt>
                <c:pt idx="542">
                  <c:v>1.0725699999999989</c:v>
                </c:pt>
                <c:pt idx="543">
                  <c:v>2.0001099999999994</c:v>
                </c:pt>
                <c:pt idx="544">
                  <c:v>1.3898800000000016</c:v>
                </c:pt>
                <c:pt idx="545">
                  <c:v>1.6827900000000007</c:v>
                </c:pt>
                <c:pt idx="546">
                  <c:v>1.4142899999999976</c:v>
                </c:pt>
                <c:pt idx="547">
                  <c:v>2.0489200000000025</c:v>
                </c:pt>
                <c:pt idx="548">
                  <c:v>7.1503900000000016</c:v>
                </c:pt>
                <c:pt idx="549">
                  <c:v>7.8826600000000013</c:v>
                </c:pt>
                <c:pt idx="550">
                  <c:v>0.95052000000000092</c:v>
                </c:pt>
                <c:pt idx="551">
                  <c:v>1.5363400000000027</c:v>
                </c:pt>
                <c:pt idx="552">
                  <c:v>1.1701999999999977</c:v>
                </c:pt>
                <c:pt idx="553">
                  <c:v>1.9024699999999974</c:v>
                </c:pt>
                <c:pt idx="554">
                  <c:v>1.4387000000000008</c:v>
                </c:pt>
                <c:pt idx="555">
                  <c:v>1.5607499999999987</c:v>
                </c:pt>
                <c:pt idx="556">
                  <c:v>1.0481599999999993</c:v>
                </c:pt>
                <c:pt idx="557">
                  <c:v>2.0977400000000017</c:v>
                </c:pt>
                <c:pt idx="558">
                  <c:v>0.706430000000001</c:v>
                </c:pt>
                <c:pt idx="559">
                  <c:v>1.9512900000000002</c:v>
                </c:pt>
                <c:pt idx="560">
                  <c:v>0.38911999999999836</c:v>
                </c:pt>
                <c:pt idx="561">
                  <c:v>1.9512900000000002</c:v>
                </c:pt>
                <c:pt idx="562">
                  <c:v>0.87728999999999857</c:v>
                </c:pt>
                <c:pt idx="563">
                  <c:v>2.0733299999999986</c:v>
                </c:pt>
                <c:pt idx="564">
                  <c:v>1.1213799999999985</c:v>
                </c:pt>
                <c:pt idx="565">
                  <c:v>-4.4926700000000004</c:v>
                </c:pt>
                <c:pt idx="566">
                  <c:v>-5.0052600000000034</c:v>
                </c:pt>
                <c:pt idx="567">
                  <c:v>-3.980080000000001</c:v>
                </c:pt>
                <c:pt idx="568">
                  <c:v>-4.9808500000000002</c:v>
                </c:pt>
                <c:pt idx="569">
                  <c:v>-4.3706200000000024</c:v>
                </c:pt>
                <c:pt idx="570">
                  <c:v>-4.5414899999999996</c:v>
                </c:pt>
                <c:pt idx="571">
                  <c:v>-4.2485800000000005</c:v>
                </c:pt>
                <c:pt idx="572">
                  <c:v>-4.2241700000000009</c:v>
                </c:pt>
                <c:pt idx="573">
                  <c:v>-5.0052600000000034</c:v>
                </c:pt>
                <c:pt idx="574">
                  <c:v>-4.6879400000000011</c:v>
                </c:pt>
                <c:pt idx="575">
                  <c:v>-3.8824500000000022</c:v>
                </c:pt>
                <c:pt idx="576">
                  <c:v>-4.4682600000000008</c:v>
                </c:pt>
                <c:pt idx="577">
                  <c:v>-4.2729900000000001</c:v>
                </c:pt>
                <c:pt idx="578">
                  <c:v>1.3898800000000016</c:v>
                </c:pt>
                <c:pt idx="579">
                  <c:v>1.48752</c:v>
                </c:pt>
                <c:pt idx="580">
                  <c:v>1.3898800000000016</c:v>
                </c:pt>
                <c:pt idx="581">
                  <c:v>-4.7367600000000003</c:v>
                </c:pt>
                <c:pt idx="582">
                  <c:v>-4.5902999999999992</c:v>
                </c:pt>
                <c:pt idx="583">
                  <c:v>-4.7123500000000007</c:v>
                </c:pt>
                <c:pt idx="584">
                  <c:v>-4.5902999999999992</c:v>
                </c:pt>
                <c:pt idx="585">
                  <c:v>1.4142899999999976</c:v>
                </c:pt>
                <c:pt idx="586">
                  <c:v>1.3166599999999988</c:v>
                </c:pt>
                <c:pt idx="587">
                  <c:v>1.341070000000002</c:v>
                </c:pt>
                <c:pt idx="588">
                  <c:v>1.6583799999999975</c:v>
                </c:pt>
                <c:pt idx="589">
                  <c:v>-4.6635300000000015</c:v>
                </c:pt>
                <c:pt idx="590">
                  <c:v>1.6827900000000007</c:v>
                </c:pt>
                <c:pt idx="591">
                  <c:v>1.1701999999999977</c:v>
                </c:pt>
                <c:pt idx="592">
                  <c:v>1.804829999999999</c:v>
                </c:pt>
                <c:pt idx="593">
                  <c:v>1.24343</c:v>
                </c:pt>
                <c:pt idx="594">
                  <c:v>8.1511599999999973</c:v>
                </c:pt>
                <c:pt idx="595">
                  <c:v>1.0725699999999989</c:v>
                </c:pt>
                <c:pt idx="596">
                  <c:v>-3.8092199999999998</c:v>
                </c:pt>
                <c:pt idx="597">
                  <c:v>-5.1761200000000009</c:v>
                </c:pt>
                <c:pt idx="598">
                  <c:v>-4.7123500000000007</c:v>
                </c:pt>
                <c:pt idx="599">
                  <c:v>-4.7611699999999963</c:v>
                </c:pt>
                <c:pt idx="600">
                  <c:v>-4.3706200000000024</c:v>
                </c:pt>
                <c:pt idx="601">
                  <c:v>-4.5902999999999992</c:v>
                </c:pt>
                <c:pt idx="602">
                  <c:v>1.9756999999999998</c:v>
                </c:pt>
                <c:pt idx="603">
                  <c:v>0.97493000000000052</c:v>
                </c:pt>
                <c:pt idx="604">
                  <c:v>2.4150599999999969</c:v>
                </c:pt>
                <c:pt idx="605">
                  <c:v>0.60880000000000223</c:v>
                </c:pt>
                <c:pt idx="606">
                  <c:v>3.0741000000000014</c:v>
                </c:pt>
                <c:pt idx="607">
                  <c:v>0.92610999999999777</c:v>
                </c:pt>
                <c:pt idx="608">
                  <c:v>2.3174199999999985</c:v>
                </c:pt>
                <c:pt idx="609">
                  <c:v>0.36470999999999876</c:v>
                </c:pt>
                <c:pt idx="610">
                  <c:v>2.0001099999999994</c:v>
                </c:pt>
                <c:pt idx="611">
                  <c:v>1.8536499999999982</c:v>
                </c:pt>
                <c:pt idx="612">
                  <c:v>1.7316099999999999</c:v>
                </c:pt>
                <c:pt idx="613">
                  <c:v>0.26707000000000036</c:v>
                </c:pt>
                <c:pt idx="614">
                  <c:v>1.7804300000000026</c:v>
                </c:pt>
                <c:pt idx="615">
                  <c:v>-4.9808500000000002</c:v>
                </c:pt>
                <c:pt idx="616">
                  <c:v>-3.5895399999999995</c:v>
                </c:pt>
                <c:pt idx="617">
                  <c:v>-4.4682600000000008</c:v>
                </c:pt>
                <c:pt idx="618">
                  <c:v>-3.4919000000000011</c:v>
                </c:pt>
                <c:pt idx="619">
                  <c:v>-4.9076200000000014</c:v>
                </c:pt>
                <c:pt idx="620">
                  <c:v>-2.9060900000000025</c:v>
                </c:pt>
                <c:pt idx="621">
                  <c:v>-5.2981600000000029</c:v>
                </c:pt>
                <c:pt idx="622">
                  <c:v>-4.3218100000000028</c:v>
                </c:pt>
                <c:pt idx="623">
                  <c:v>0.95052000000000092</c:v>
                </c:pt>
                <c:pt idx="624">
                  <c:v>1.7316099999999999</c:v>
                </c:pt>
                <c:pt idx="625">
                  <c:v>0.828479999999999</c:v>
                </c:pt>
                <c:pt idx="626">
                  <c:v>1.9024699999999974</c:v>
                </c:pt>
                <c:pt idx="627">
                  <c:v>0.58438999999999908</c:v>
                </c:pt>
                <c:pt idx="628">
                  <c:v>0.8040699999999994</c:v>
                </c:pt>
                <c:pt idx="629">
                  <c:v>-4.8832099999999983</c:v>
                </c:pt>
                <c:pt idx="630">
                  <c:v>-4.0044900000000005</c:v>
                </c:pt>
                <c:pt idx="631">
                  <c:v>-3.858039999999999</c:v>
                </c:pt>
                <c:pt idx="632">
                  <c:v>-5.0296699999999994</c:v>
                </c:pt>
                <c:pt idx="633">
                  <c:v>-4.9076200000000014</c:v>
                </c:pt>
                <c:pt idx="634">
                  <c:v>-4.9076200000000014</c:v>
                </c:pt>
                <c:pt idx="635">
                  <c:v>-4.0777200000000029</c:v>
                </c:pt>
                <c:pt idx="636">
                  <c:v>1.4387000000000008</c:v>
                </c:pt>
                <c:pt idx="637">
                  <c:v>1.8780600000000014</c:v>
                </c:pt>
                <c:pt idx="638">
                  <c:v>2.2441900000000032</c:v>
                </c:pt>
                <c:pt idx="639">
                  <c:v>1.5851500000000023</c:v>
                </c:pt>
                <c:pt idx="640">
                  <c:v>-4.3950299999999984</c:v>
                </c:pt>
                <c:pt idx="641">
                  <c:v>-4.1265400000000021</c:v>
                </c:pt>
                <c:pt idx="642">
                  <c:v>-5.5178399999999996</c:v>
                </c:pt>
                <c:pt idx="643">
                  <c:v>-4.7123500000000007</c:v>
                </c:pt>
                <c:pt idx="644">
                  <c:v>-5.1761200000000009</c:v>
                </c:pt>
                <c:pt idx="645">
                  <c:v>-4.5902999999999992</c:v>
                </c:pt>
                <c:pt idx="646">
                  <c:v>-5.5422500000000028</c:v>
                </c:pt>
                <c:pt idx="647">
                  <c:v>-4.3218100000000028</c:v>
                </c:pt>
                <c:pt idx="648">
                  <c:v>-4.9564399999999971</c:v>
                </c:pt>
                <c:pt idx="649">
                  <c:v>-3.9556699999999978</c:v>
                </c:pt>
                <c:pt idx="650">
                  <c:v>-4.5414899999999996</c:v>
                </c:pt>
                <c:pt idx="651">
                  <c:v>-4.1997599999999977</c:v>
                </c:pt>
                <c:pt idx="652">
                  <c:v>-4.9808500000000002</c:v>
                </c:pt>
                <c:pt idx="653">
                  <c:v>2.0733299999999986</c:v>
                </c:pt>
                <c:pt idx="654">
                  <c:v>1.6827900000000007</c:v>
                </c:pt>
                <c:pt idx="655">
                  <c:v>-3.735990000000001</c:v>
                </c:pt>
                <c:pt idx="656">
                  <c:v>-4.8099900000000027</c:v>
                </c:pt>
                <c:pt idx="657">
                  <c:v>-3.858039999999999</c:v>
                </c:pt>
                <c:pt idx="658">
                  <c:v>-4.6147100000000023</c:v>
                </c:pt>
                <c:pt idx="659">
                  <c:v>-4.3706200000000024</c:v>
                </c:pt>
                <c:pt idx="660">
                  <c:v>-5.2493500000000033</c:v>
                </c:pt>
                <c:pt idx="661">
                  <c:v>-4.3462199999999989</c:v>
                </c:pt>
                <c:pt idx="662">
                  <c:v>-4.5659000000000027</c:v>
                </c:pt>
                <c:pt idx="663">
                  <c:v>-11.03426</c:v>
                </c:pt>
                <c:pt idx="664">
                  <c:v>-10.74136</c:v>
                </c:pt>
                <c:pt idx="665">
                  <c:v>-10.424040000000002</c:v>
                </c:pt>
                <c:pt idx="666">
                  <c:v>-10.912219999999998</c:v>
                </c:pt>
                <c:pt idx="667">
                  <c:v>-10.448449999999998</c:v>
                </c:pt>
                <c:pt idx="668">
                  <c:v>-5.1517100000000013</c:v>
                </c:pt>
                <c:pt idx="669">
                  <c:v>-5.4690300000000001</c:v>
                </c:pt>
                <c:pt idx="670">
                  <c:v>0.95052000000000092</c:v>
                </c:pt>
                <c:pt idx="671">
                  <c:v>1.0725699999999989</c:v>
                </c:pt>
                <c:pt idx="672">
                  <c:v>1.7316099999999999</c:v>
                </c:pt>
                <c:pt idx="673">
                  <c:v>-4.8832099999999983</c:v>
                </c:pt>
                <c:pt idx="674">
                  <c:v>-4.932030000000001</c:v>
                </c:pt>
                <c:pt idx="675">
                  <c:v>-4.3706200000000024</c:v>
                </c:pt>
                <c:pt idx="676">
                  <c:v>-4.1509399999999985</c:v>
                </c:pt>
                <c:pt idx="677">
                  <c:v>1.1213799999999985</c:v>
                </c:pt>
                <c:pt idx="678">
                  <c:v>-4.2485800000000005</c:v>
                </c:pt>
                <c:pt idx="679">
                  <c:v>-4.7123500000000007</c:v>
                </c:pt>
                <c:pt idx="680">
                  <c:v>-4.6879400000000011</c:v>
                </c:pt>
                <c:pt idx="681">
                  <c:v>-4.4438500000000012</c:v>
                </c:pt>
                <c:pt idx="682">
                  <c:v>-4.7367600000000003</c:v>
                </c:pt>
                <c:pt idx="683">
                  <c:v>-11.00985</c:v>
                </c:pt>
                <c:pt idx="684">
                  <c:v>-9.6673600000000022</c:v>
                </c:pt>
                <c:pt idx="685">
                  <c:v>-11.107489999999999</c:v>
                </c:pt>
                <c:pt idx="686">
                  <c:v>-3.7115799999999979</c:v>
                </c:pt>
                <c:pt idx="687">
                  <c:v>-11.302759999999999</c:v>
                </c:pt>
                <c:pt idx="688">
                  <c:v>-4.6147100000000023</c:v>
                </c:pt>
                <c:pt idx="689">
                  <c:v>-5.0540800000000026</c:v>
                </c:pt>
                <c:pt idx="690">
                  <c:v>-4.1265400000000021</c:v>
                </c:pt>
                <c:pt idx="691">
                  <c:v>-4.6391199999999984</c:v>
                </c:pt>
                <c:pt idx="692">
                  <c:v>-4.51708</c:v>
                </c:pt>
                <c:pt idx="693">
                  <c:v>-4.7611699999999963</c:v>
                </c:pt>
                <c:pt idx="694">
                  <c:v>-3.858039999999999</c:v>
                </c:pt>
                <c:pt idx="695">
                  <c:v>-5.0052600000000034</c:v>
                </c:pt>
                <c:pt idx="696">
                  <c:v>-4.4682600000000008</c:v>
                </c:pt>
                <c:pt idx="697">
                  <c:v>-5.5178399999999996</c:v>
                </c:pt>
                <c:pt idx="698">
                  <c:v>-4.2241700000000009</c:v>
                </c:pt>
                <c:pt idx="699">
                  <c:v>-5.4446199999999969</c:v>
                </c:pt>
                <c:pt idx="700">
                  <c:v>-4.4194400000000016</c:v>
                </c:pt>
                <c:pt idx="701">
                  <c:v>1.1701999999999977</c:v>
                </c:pt>
                <c:pt idx="702">
                  <c:v>2.0733299999999986</c:v>
                </c:pt>
                <c:pt idx="703">
                  <c:v>-5.2981600000000029</c:v>
                </c:pt>
                <c:pt idx="704">
                  <c:v>-3.8824500000000022</c:v>
                </c:pt>
                <c:pt idx="705">
                  <c:v>-5.3469800000000021</c:v>
                </c:pt>
                <c:pt idx="706">
                  <c:v>-3.858039999999999</c:v>
                </c:pt>
                <c:pt idx="707">
                  <c:v>-4.7855799999999995</c:v>
                </c:pt>
                <c:pt idx="708">
                  <c:v>2.0733299999999986</c:v>
                </c:pt>
                <c:pt idx="709">
                  <c:v>1.3166599999999988</c:v>
                </c:pt>
                <c:pt idx="710">
                  <c:v>1.5851500000000023</c:v>
                </c:pt>
                <c:pt idx="711">
                  <c:v>1.1457900000000016</c:v>
                </c:pt>
                <c:pt idx="712">
                  <c:v>0.90170000000000172</c:v>
                </c:pt>
                <c:pt idx="713">
                  <c:v>1.4142899999999976</c:v>
                </c:pt>
                <c:pt idx="714">
                  <c:v>1.4142899999999976</c:v>
                </c:pt>
                <c:pt idx="715">
                  <c:v>-4.5414899999999996</c:v>
                </c:pt>
                <c:pt idx="716">
                  <c:v>-4.7123500000000007</c:v>
                </c:pt>
                <c:pt idx="717">
                  <c:v>-4.3462199999999989</c:v>
                </c:pt>
                <c:pt idx="718">
                  <c:v>-5.2737599999999993</c:v>
                </c:pt>
                <c:pt idx="719">
                  <c:v>-10.887809999999998</c:v>
                </c:pt>
                <c:pt idx="720">
                  <c:v>-4.6147100000000023</c:v>
                </c:pt>
                <c:pt idx="721">
                  <c:v>-4.1509399999999985</c:v>
                </c:pt>
                <c:pt idx="722">
                  <c:v>-4.8343999999999987</c:v>
                </c:pt>
                <c:pt idx="723">
                  <c:v>-4.5659000000000027</c:v>
                </c:pt>
                <c:pt idx="724">
                  <c:v>-4.5902999999999992</c:v>
                </c:pt>
                <c:pt idx="725">
                  <c:v>-4.1509399999999985</c:v>
                </c:pt>
                <c:pt idx="726">
                  <c:v>0.38911999999999836</c:v>
                </c:pt>
                <c:pt idx="727">
                  <c:v>1.5851500000000023</c:v>
                </c:pt>
                <c:pt idx="728">
                  <c:v>1.6583799999999975</c:v>
                </c:pt>
                <c:pt idx="729">
                  <c:v>1.3166599999999988</c:v>
                </c:pt>
                <c:pt idx="730">
                  <c:v>1.24343</c:v>
                </c:pt>
                <c:pt idx="731">
                  <c:v>2.6835599999999999</c:v>
                </c:pt>
                <c:pt idx="732">
                  <c:v>1.2190200000000004</c:v>
                </c:pt>
                <c:pt idx="733">
                  <c:v>1.5119299999999996</c:v>
                </c:pt>
                <c:pt idx="734">
                  <c:v>1.5851500000000023</c:v>
                </c:pt>
                <c:pt idx="735">
                  <c:v>1.8292400000000022</c:v>
                </c:pt>
                <c:pt idx="736">
                  <c:v>1.5607499999999987</c:v>
                </c:pt>
                <c:pt idx="737">
                  <c:v>1.9024699999999974</c:v>
                </c:pt>
                <c:pt idx="738">
                  <c:v>1.4387000000000008</c:v>
                </c:pt>
                <c:pt idx="739">
                  <c:v>1.6095599999999983</c:v>
                </c:pt>
                <c:pt idx="740">
                  <c:v>1.0969699999999989</c:v>
                </c:pt>
                <c:pt idx="741">
                  <c:v>0.7796599999999998</c:v>
                </c:pt>
                <c:pt idx="742">
                  <c:v>0.92610999999999777</c:v>
                </c:pt>
                <c:pt idx="743">
                  <c:v>1.24343</c:v>
                </c:pt>
                <c:pt idx="744">
                  <c:v>1.3898800000000016</c:v>
                </c:pt>
                <c:pt idx="745">
                  <c:v>1.6827900000000007</c:v>
                </c:pt>
                <c:pt idx="746">
                  <c:v>-4.9808500000000002</c:v>
                </c:pt>
                <c:pt idx="747">
                  <c:v>-4.5659000000000027</c:v>
                </c:pt>
                <c:pt idx="748">
                  <c:v>-4.6147100000000023</c:v>
                </c:pt>
                <c:pt idx="749">
                  <c:v>-5.0540800000000026</c:v>
                </c:pt>
                <c:pt idx="750">
                  <c:v>-4.5414899999999996</c:v>
                </c:pt>
                <c:pt idx="751">
                  <c:v>-4.2241700000000009</c:v>
                </c:pt>
                <c:pt idx="752">
                  <c:v>-4.4194400000000016</c:v>
                </c:pt>
                <c:pt idx="753">
                  <c:v>-4.8832099999999983</c:v>
                </c:pt>
                <c:pt idx="754">
                  <c:v>-5.1272999999999982</c:v>
                </c:pt>
                <c:pt idx="755">
                  <c:v>-4.7611699999999963</c:v>
                </c:pt>
                <c:pt idx="756">
                  <c:v>-4.1509399999999985</c:v>
                </c:pt>
                <c:pt idx="757">
                  <c:v>-4.1021299999999989</c:v>
                </c:pt>
                <c:pt idx="758">
                  <c:v>-4.6391199999999984</c:v>
                </c:pt>
                <c:pt idx="759">
                  <c:v>-4.8343999999999987</c:v>
                </c:pt>
                <c:pt idx="760">
                  <c:v>-4.2973999999999997</c:v>
                </c:pt>
                <c:pt idx="761">
                  <c:v>-4.7611699999999963</c:v>
                </c:pt>
                <c:pt idx="762">
                  <c:v>2.3418300000000016</c:v>
                </c:pt>
                <c:pt idx="763">
                  <c:v>-5.0052600000000034</c:v>
                </c:pt>
                <c:pt idx="764">
                  <c:v>-4.0044900000000005</c:v>
                </c:pt>
                <c:pt idx="765">
                  <c:v>2.43947</c:v>
                </c:pt>
                <c:pt idx="766">
                  <c:v>-5.1272999999999982</c:v>
                </c:pt>
                <c:pt idx="767">
                  <c:v>-4.8588000000000022</c:v>
                </c:pt>
                <c:pt idx="768">
                  <c:v>-3.4675000000000011</c:v>
                </c:pt>
                <c:pt idx="769">
                  <c:v>-4.8343999999999987</c:v>
                </c:pt>
                <c:pt idx="770">
                  <c:v>-3.5651299999999999</c:v>
                </c:pt>
                <c:pt idx="771">
                  <c:v>-3.6627699999999983</c:v>
                </c:pt>
                <c:pt idx="772">
                  <c:v>-3.9556699999999978</c:v>
                </c:pt>
                <c:pt idx="773">
                  <c:v>-11.131899999999998</c:v>
                </c:pt>
                <c:pt idx="774">
                  <c:v>-9.9358599999999981</c:v>
                </c:pt>
                <c:pt idx="775">
                  <c:v>-11.546849999999999</c:v>
                </c:pt>
                <c:pt idx="776">
                  <c:v>-11.180720000000001</c:v>
                </c:pt>
                <c:pt idx="777">
                  <c:v>-5.6398899999999976</c:v>
                </c:pt>
                <c:pt idx="778">
                  <c:v>-4.4194400000000016</c:v>
                </c:pt>
                <c:pt idx="779">
                  <c:v>-5.3957999999999977</c:v>
                </c:pt>
                <c:pt idx="780">
                  <c:v>-4.1265400000000021</c:v>
                </c:pt>
                <c:pt idx="781">
                  <c:v>-5.1272999999999982</c:v>
                </c:pt>
                <c:pt idx="782">
                  <c:v>-3.8336299999999994</c:v>
                </c:pt>
                <c:pt idx="783">
                  <c:v>-5.6398899999999976</c:v>
                </c:pt>
                <c:pt idx="784">
                  <c:v>1.0725699999999989</c:v>
                </c:pt>
                <c:pt idx="785">
                  <c:v>0.29147999999999996</c:v>
                </c:pt>
                <c:pt idx="786">
                  <c:v>1.7804300000000026</c:v>
                </c:pt>
                <c:pt idx="787">
                  <c:v>1.0481599999999993</c:v>
                </c:pt>
                <c:pt idx="788">
                  <c:v>2.43947</c:v>
                </c:pt>
                <c:pt idx="789">
                  <c:v>1.6095599999999983</c:v>
                </c:pt>
                <c:pt idx="790">
                  <c:v>1.1701999999999977</c:v>
                </c:pt>
                <c:pt idx="791">
                  <c:v>1.3654699999999984</c:v>
                </c:pt>
                <c:pt idx="792">
                  <c:v>1.5119299999999996</c:v>
                </c:pt>
                <c:pt idx="793">
                  <c:v>1.7804300000000026</c:v>
                </c:pt>
                <c:pt idx="794">
                  <c:v>2.0977400000000017</c:v>
                </c:pt>
                <c:pt idx="795">
                  <c:v>-4.0777200000000029</c:v>
                </c:pt>
                <c:pt idx="796">
                  <c:v>-3.735990000000001</c:v>
                </c:pt>
                <c:pt idx="797">
                  <c:v>-4.1265400000000021</c:v>
                </c:pt>
                <c:pt idx="798">
                  <c:v>-4.1265400000000021</c:v>
                </c:pt>
                <c:pt idx="799">
                  <c:v>1.1457900000000016</c:v>
                </c:pt>
                <c:pt idx="800">
                  <c:v>-4.5414899999999996</c:v>
                </c:pt>
                <c:pt idx="801">
                  <c:v>-4.5902999999999992</c:v>
                </c:pt>
                <c:pt idx="802">
                  <c:v>-5.0052600000000034</c:v>
                </c:pt>
                <c:pt idx="803">
                  <c:v>-4.4194400000000016</c:v>
                </c:pt>
                <c:pt idx="804">
                  <c:v>-3.7604000000000006</c:v>
                </c:pt>
                <c:pt idx="805">
                  <c:v>-4.4926700000000004</c:v>
                </c:pt>
                <c:pt idx="806">
                  <c:v>-4.4926700000000004</c:v>
                </c:pt>
                <c:pt idx="807">
                  <c:v>-3.980080000000001</c:v>
                </c:pt>
                <c:pt idx="808">
                  <c:v>-4.2973999999999997</c:v>
                </c:pt>
                <c:pt idx="809">
                  <c:v>-4.4194400000000016</c:v>
                </c:pt>
                <c:pt idx="810">
                  <c:v>-5.71312</c:v>
                </c:pt>
                <c:pt idx="811">
                  <c:v>-4.6879400000000011</c:v>
                </c:pt>
                <c:pt idx="812">
                  <c:v>-4.8588000000000022</c:v>
                </c:pt>
                <c:pt idx="813">
                  <c:v>-4.5902999999999992</c:v>
                </c:pt>
                <c:pt idx="814">
                  <c:v>-5.4446199999999969</c:v>
                </c:pt>
                <c:pt idx="815">
                  <c:v>-11.083079999999999</c:v>
                </c:pt>
                <c:pt idx="816">
                  <c:v>-10.424040000000002</c:v>
                </c:pt>
                <c:pt idx="817">
                  <c:v>-3.4186799999999984</c:v>
                </c:pt>
                <c:pt idx="818">
                  <c:v>-5.3713899999999981</c:v>
                </c:pt>
                <c:pt idx="819">
                  <c:v>-3.6383600000000023</c:v>
                </c:pt>
                <c:pt idx="820">
                  <c:v>-4.8099900000000027</c:v>
                </c:pt>
                <c:pt idx="821">
                  <c:v>-3.32104</c:v>
                </c:pt>
                <c:pt idx="822">
                  <c:v>-5.3957999999999977</c:v>
                </c:pt>
                <c:pt idx="823">
                  <c:v>-4.3462199999999989</c:v>
                </c:pt>
                <c:pt idx="824">
                  <c:v>-5.2737599999999993</c:v>
                </c:pt>
                <c:pt idx="825">
                  <c:v>-4.8099900000000027</c:v>
                </c:pt>
                <c:pt idx="826">
                  <c:v>-4.5902999999999992</c:v>
                </c:pt>
                <c:pt idx="827">
                  <c:v>-4.3218100000000028</c:v>
                </c:pt>
                <c:pt idx="828">
                  <c:v>-4.7367600000000003</c:v>
                </c:pt>
                <c:pt idx="829">
                  <c:v>-4.6879400000000011</c:v>
                </c:pt>
                <c:pt idx="830">
                  <c:v>-4.7855799999999995</c:v>
                </c:pt>
                <c:pt idx="831">
                  <c:v>-3.9556699999999978</c:v>
                </c:pt>
                <c:pt idx="832">
                  <c:v>-5.1517100000000013</c:v>
                </c:pt>
                <c:pt idx="833">
                  <c:v>-3.980080000000001</c:v>
                </c:pt>
                <c:pt idx="834">
                  <c:v>-5.3713899999999981</c:v>
                </c:pt>
                <c:pt idx="835">
                  <c:v>-4.0289000000000001</c:v>
                </c:pt>
                <c:pt idx="836">
                  <c:v>-4.6391199999999984</c:v>
                </c:pt>
                <c:pt idx="837">
                  <c:v>-3.6139499999999991</c:v>
                </c:pt>
                <c:pt idx="838">
                  <c:v>-4.6879400000000011</c:v>
                </c:pt>
                <c:pt idx="839">
                  <c:v>-3.9068599999999982</c:v>
                </c:pt>
                <c:pt idx="840">
                  <c:v>-4.7367600000000003</c:v>
                </c:pt>
                <c:pt idx="841">
                  <c:v>-3.8336299999999994</c:v>
                </c:pt>
                <c:pt idx="842">
                  <c:v>-4.9564399999999971</c:v>
                </c:pt>
                <c:pt idx="843">
                  <c:v>-10.08231</c:v>
                </c:pt>
                <c:pt idx="844">
                  <c:v>-10.424040000000002</c:v>
                </c:pt>
                <c:pt idx="845">
                  <c:v>-10.49727</c:v>
                </c:pt>
                <c:pt idx="846">
                  <c:v>-10.887809999999998</c:v>
                </c:pt>
                <c:pt idx="847">
                  <c:v>-4.3462199999999989</c:v>
                </c:pt>
                <c:pt idx="848">
                  <c:v>-3.5407200000000003</c:v>
                </c:pt>
                <c:pt idx="849">
                  <c:v>1.5363400000000027</c:v>
                </c:pt>
                <c:pt idx="850">
                  <c:v>1.1457900000000016</c:v>
                </c:pt>
                <c:pt idx="851">
                  <c:v>-4.1997599999999977</c:v>
                </c:pt>
                <c:pt idx="852">
                  <c:v>-5.2981600000000029</c:v>
                </c:pt>
                <c:pt idx="853">
                  <c:v>-4.5414899999999996</c:v>
                </c:pt>
                <c:pt idx="854">
                  <c:v>-5.71312</c:v>
                </c:pt>
                <c:pt idx="855">
                  <c:v>-4.7123500000000007</c:v>
                </c:pt>
                <c:pt idx="856">
                  <c:v>-4.4194400000000016</c:v>
                </c:pt>
                <c:pt idx="857">
                  <c:v>-5.9327999999999967</c:v>
                </c:pt>
                <c:pt idx="858">
                  <c:v>-3.6139499999999991</c:v>
                </c:pt>
                <c:pt idx="859">
                  <c:v>-4.3462199999999989</c:v>
                </c:pt>
                <c:pt idx="860">
                  <c:v>-4.2973999999999997</c:v>
                </c:pt>
                <c:pt idx="861">
                  <c:v>-4.6879400000000011</c:v>
                </c:pt>
                <c:pt idx="862">
                  <c:v>-3.3698599999999992</c:v>
                </c:pt>
                <c:pt idx="863">
                  <c:v>-3.9556699999999978</c:v>
                </c:pt>
                <c:pt idx="864">
                  <c:v>-3.1990000000000016</c:v>
                </c:pt>
                <c:pt idx="865">
                  <c:v>-3.7848100000000002</c:v>
                </c:pt>
                <c:pt idx="866">
                  <c:v>-4.6635300000000015</c:v>
                </c:pt>
                <c:pt idx="867">
                  <c:v>-4.9564399999999971</c:v>
                </c:pt>
                <c:pt idx="868">
                  <c:v>-2.6131799999999998</c:v>
                </c:pt>
                <c:pt idx="869">
                  <c:v>-4.0533099999999997</c:v>
                </c:pt>
                <c:pt idx="870">
                  <c:v>-3.858039999999999</c:v>
                </c:pt>
                <c:pt idx="871">
                  <c:v>-4.9564399999999971</c:v>
                </c:pt>
                <c:pt idx="872">
                  <c:v>-4.2241700000000009</c:v>
                </c:pt>
                <c:pt idx="873">
                  <c:v>-5.5178399999999996</c:v>
                </c:pt>
                <c:pt idx="874">
                  <c:v>-6.3233399999999982</c:v>
                </c:pt>
                <c:pt idx="875">
                  <c:v>-5.6154800000000016</c:v>
                </c:pt>
                <c:pt idx="876">
                  <c:v>-10.228770000000001</c:v>
                </c:pt>
                <c:pt idx="877">
                  <c:v>-9.6185500000000026</c:v>
                </c:pt>
                <c:pt idx="878">
                  <c:v>-3.3942700000000023</c:v>
                </c:pt>
                <c:pt idx="879">
                  <c:v>-4.1509399999999985</c:v>
                </c:pt>
                <c:pt idx="880">
                  <c:v>-4.8588000000000022</c:v>
                </c:pt>
                <c:pt idx="881">
                  <c:v>-5.1761200000000009</c:v>
                </c:pt>
                <c:pt idx="882">
                  <c:v>-6.0548399999999987</c:v>
                </c:pt>
                <c:pt idx="883">
                  <c:v>-4.9564399999999971</c:v>
                </c:pt>
                <c:pt idx="884">
                  <c:v>-3.8336299999999994</c:v>
                </c:pt>
                <c:pt idx="885">
                  <c:v>-3.6627699999999983</c:v>
                </c:pt>
                <c:pt idx="886">
                  <c:v>-2.9304999999999986</c:v>
                </c:pt>
                <c:pt idx="887">
                  <c:v>-3.7604000000000006</c:v>
                </c:pt>
                <c:pt idx="888">
                  <c:v>-3.3454499999999996</c:v>
                </c:pt>
                <c:pt idx="889">
                  <c:v>1.4631100000000004</c:v>
                </c:pt>
                <c:pt idx="890">
                  <c:v>-4.7123500000000007</c:v>
                </c:pt>
                <c:pt idx="891">
                  <c:v>-2.759640000000001</c:v>
                </c:pt>
                <c:pt idx="892">
                  <c:v>1.5119299999999996</c:v>
                </c:pt>
                <c:pt idx="893">
                  <c:v>-5.4690300000000001</c:v>
                </c:pt>
                <c:pt idx="894">
                  <c:v>-4.7123500000000007</c:v>
                </c:pt>
                <c:pt idx="895">
                  <c:v>-3.4675000000000011</c:v>
                </c:pt>
                <c:pt idx="896">
                  <c:v>-3.9312600000000018</c:v>
                </c:pt>
                <c:pt idx="897">
                  <c:v>-3.8092199999999998</c:v>
                </c:pt>
                <c:pt idx="898">
                  <c:v>-6.2257000000000033</c:v>
                </c:pt>
                <c:pt idx="899">
                  <c:v>-1.9297299999999993</c:v>
                </c:pt>
                <c:pt idx="900">
                  <c:v>1.5607499999999987</c:v>
                </c:pt>
                <c:pt idx="901">
                  <c:v>1.5607499999999987</c:v>
                </c:pt>
                <c:pt idx="902">
                  <c:v>6.8574800000000025</c:v>
                </c:pt>
                <c:pt idx="903">
                  <c:v>7.8338400000000021</c:v>
                </c:pt>
                <c:pt idx="904">
                  <c:v>7.4677000000000007</c:v>
                </c:pt>
                <c:pt idx="905">
                  <c:v>8.0779300000000021</c:v>
                </c:pt>
                <c:pt idx="906">
                  <c:v>1.0237499999999997</c:v>
                </c:pt>
                <c:pt idx="907">
                  <c:v>2.0489200000000025</c:v>
                </c:pt>
                <c:pt idx="908">
                  <c:v>0.92610999999999777</c:v>
                </c:pt>
                <c:pt idx="909">
                  <c:v>1.6583799999999975</c:v>
                </c:pt>
                <c:pt idx="910">
                  <c:v>-5.3957999999999977</c:v>
                </c:pt>
                <c:pt idx="911">
                  <c:v>-4.4194400000000016</c:v>
                </c:pt>
                <c:pt idx="912">
                  <c:v>-4.6635300000000015</c:v>
                </c:pt>
                <c:pt idx="913">
                  <c:v>1.4631100000000004</c:v>
                </c:pt>
                <c:pt idx="914">
                  <c:v>0.55997999999999948</c:v>
                </c:pt>
                <c:pt idx="915">
                  <c:v>1.8780600000000014</c:v>
                </c:pt>
                <c:pt idx="916">
                  <c:v>1.0237499999999997</c:v>
                </c:pt>
                <c:pt idx="917">
                  <c:v>1.804829999999999</c:v>
                </c:pt>
                <c:pt idx="918">
                  <c:v>1.4387000000000008</c:v>
                </c:pt>
                <c:pt idx="919">
                  <c:v>1.7804300000000026</c:v>
                </c:pt>
                <c:pt idx="920">
                  <c:v>0.73083999999999705</c:v>
                </c:pt>
                <c:pt idx="921">
                  <c:v>1.6095599999999983</c:v>
                </c:pt>
                <c:pt idx="922">
                  <c:v>-4.9076200000000014</c:v>
                </c:pt>
                <c:pt idx="923">
                  <c:v>-4.1265400000000021</c:v>
                </c:pt>
                <c:pt idx="924">
                  <c:v>-4.6391199999999984</c:v>
                </c:pt>
                <c:pt idx="925">
                  <c:v>-3.858039999999999</c:v>
                </c:pt>
                <c:pt idx="926">
                  <c:v>-11.058669999999999</c:v>
                </c:pt>
                <c:pt idx="927">
                  <c:v>-10.619310000000002</c:v>
                </c:pt>
                <c:pt idx="928">
                  <c:v>-10.79017</c:v>
                </c:pt>
                <c:pt idx="929">
                  <c:v>-4.5414899999999996</c:v>
                </c:pt>
                <c:pt idx="930">
                  <c:v>-4.9076200000000014</c:v>
                </c:pt>
                <c:pt idx="931">
                  <c:v>-4.2973999999999997</c:v>
                </c:pt>
                <c:pt idx="932">
                  <c:v>-4.932030000000001</c:v>
                </c:pt>
                <c:pt idx="933">
                  <c:v>-4.2485800000000005</c:v>
                </c:pt>
                <c:pt idx="934">
                  <c:v>-5.078479999999999</c:v>
                </c:pt>
                <c:pt idx="935">
                  <c:v>-4.8588000000000022</c:v>
                </c:pt>
                <c:pt idx="936">
                  <c:v>-4.4682600000000008</c:v>
                </c:pt>
                <c:pt idx="937">
                  <c:v>-4.4438500000000012</c:v>
                </c:pt>
                <c:pt idx="938">
                  <c:v>-4.3218100000000028</c:v>
                </c:pt>
                <c:pt idx="939">
                  <c:v>-4.2241700000000009</c:v>
                </c:pt>
                <c:pt idx="940">
                  <c:v>-4.3950299999999984</c:v>
                </c:pt>
                <c:pt idx="941">
                  <c:v>-4.2729900000000001</c:v>
                </c:pt>
                <c:pt idx="942">
                  <c:v>-4.9076200000000014</c:v>
                </c:pt>
                <c:pt idx="943">
                  <c:v>1.1213799999999985</c:v>
                </c:pt>
                <c:pt idx="944">
                  <c:v>-4.3218100000000028</c:v>
                </c:pt>
                <c:pt idx="945">
                  <c:v>-4.0044900000000005</c:v>
                </c:pt>
                <c:pt idx="946">
                  <c:v>-4.8588000000000022</c:v>
                </c:pt>
                <c:pt idx="947">
                  <c:v>-4.9564399999999971</c:v>
                </c:pt>
                <c:pt idx="948">
                  <c:v>-4.5659000000000027</c:v>
                </c:pt>
                <c:pt idx="949">
                  <c:v>-4.51708</c:v>
                </c:pt>
                <c:pt idx="950">
                  <c:v>-3.980080000000001</c:v>
                </c:pt>
                <c:pt idx="951">
                  <c:v>-4.8832099999999983</c:v>
                </c:pt>
                <c:pt idx="952">
                  <c:v>1.7804300000000026</c:v>
                </c:pt>
                <c:pt idx="953">
                  <c:v>0.63320999999999827</c:v>
                </c:pt>
                <c:pt idx="954">
                  <c:v>7.8338400000000021</c:v>
                </c:pt>
                <c:pt idx="955">
                  <c:v>7.3944800000000015</c:v>
                </c:pt>
                <c:pt idx="956">
                  <c:v>8.0046999999999997</c:v>
                </c:pt>
                <c:pt idx="957">
                  <c:v>1.3654699999999984</c:v>
                </c:pt>
                <c:pt idx="958">
                  <c:v>2.0489200000000025</c:v>
                </c:pt>
                <c:pt idx="959">
                  <c:v>1.6339700000000015</c:v>
                </c:pt>
                <c:pt idx="960">
                  <c:v>1.3898800000000016</c:v>
                </c:pt>
                <c:pt idx="961">
                  <c:v>1.4387000000000008</c:v>
                </c:pt>
                <c:pt idx="962">
                  <c:v>1.5851500000000023</c:v>
                </c:pt>
                <c:pt idx="963">
                  <c:v>1.6827900000000007</c:v>
                </c:pt>
                <c:pt idx="964">
                  <c:v>1.6095599999999983</c:v>
                </c:pt>
                <c:pt idx="965">
                  <c:v>1.0969699999999989</c:v>
                </c:pt>
                <c:pt idx="966">
                  <c:v>1.8292400000000022</c:v>
                </c:pt>
                <c:pt idx="967">
                  <c:v>1.1701999999999977</c:v>
                </c:pt>
                <c:pt idx="968">
                  <c:v>1.4387000000000008</c:v>
                </c:pt>
                <c:pt idx="969">
                  <c:v>0.95052000000000092</c:v>
                </c:pt>
                <c:pt idx="970">
                  <c:v>1.3898800000000016</c:v>
                </c:pt>
                <c:pt idx="971">
                  <c:v>1.8292400000000022</c:v>
                </c:pt>
                <c:pt idx="972">
                  <c:v>1.6583799999999975</c:v>
                </c:pt>
                <c:pt idx="973">
                  <c:v>1.4142899999999976</c:v>
                </c:pt>
                <c:pt idx="974">
                  <c:v>-5.0540800000000026</c:v>
                </c:pt>
                <c:pt idx="975">
                  <c:v>-4.7123500000000007</c:v>
                </c:pt>
                <c:pt idx="976">
                  <c:v>1.341070000000002</c:v>
                </c:pt>
                <c:pt idx="977">
                  <c:v>1.48752</c:v>
                </c:pt>
                <c:pt idx="978">
                  <c:v>1.5851500000000023</c:v>
                </c:pt>
                <c:pt idx="979">
                  <c:v>1.6339700000000015</c:v>
                </c:pt>
                <c:pt idx="980">
                  <c:v>-4.3218100000000028</c:v>
                </c:pt>
                <c:pt idx="981">
                  <c:v>-4.2241700000000009</c:v>
                </c:pt>
                <c:pt idx="982">
                  <c:v>-4.5414899999999996</c:v>
                </c:pt>
                <c:pt idx="983">
                  <c:v>-4.3706200000000024</c:v>
                </c:pt>
                <c:pt idx="984">
                  <c:v>-5.5178399999999996</c:v>
                </c:pt>
                <c:pt idx="985">
                  <c:v>-10.301989999999996</c:v>
                </c:pt>
                <c:pt idx="986">
                  <c:v>-4.7367600000000003</c:v>
                </c:pt>
                <c:pt idx="987">
                  <c:v>-10.76576</c:v>
                </c:pt>
                <c:pt idx="988">
                  <c:v>-4.7611699999999963</c:v>
                </c:pt>
                <c:pt idx="989">
                  <c:v>-4.1753500000000017</c:v>
                </c:pt>
                <c:pt idx="990">
                  <c:v>1.0725699999999989</c:v>
                </c:pt>
                <c:pt idx="991">
                  <c:v>2.4150599999999969</c:v>
                </c:pt>
                <c:pt idx="992">
                  <c:v>1.3898800000000016</c:v>
                </c:pt>
                <c:pt idx="993">
                  <c:v>1.5363400000000027</c:v>
                </c:pt>
                <c:pt idx="994">
                  <c:v>0.85289000000000215</c:v>
                </c:pt>
                <c:pt idx="995">
                  <c:v>1.2922499999999992</c:v>
                </c:pt>
                <c:pt idx="996">
                  <c:v>0.58438999999999908</c:v>
                </c:pt>
                <c:pt idx="997">
                  <c:v>2.3906500000000008</c:v>
                </c:pt>
                <c:pt idx="998">
                  <c:v>1.0725699999999989</c:v>
                </c:pt>
                <c:pt idx="999">
                  <c:v>1.9024699999999974</c:v>
                </c:pt>
                <c:pt idx="1000">
                  <c:v>-5.3713899999999981</c:v>
                </c:pt>
                <c:pt idx="1001">
                  <c:v>-4.3218100000000028</c:v>
                </c:pt>
                <c:pt idx="1002">
                  <c:v>-4.6147100000000023</c:v>
                </c:pt>
                <c:pt idx="1003">
                  <c:v>2.170969999999997</c:v>
                </c:pt>
                <c:pt idx="1004">
                  <c:v>1.4142899999999976</c:v>
                </c:pt>
                <c:pt idx="1005">
                  <c:v>-4.0777200000000029</c:v>
                </c:pt>
                <c:pt idx="1006">
                  <c:v>-4.6147100000000023</c:v>
                </c:pt>
                <c:pt idx="1007">
                  <c:v>-3.6139499999999991</c:v>
                </c:pt>
                <c:pt idx="1008">
                  <c:v>-5.2737599999999993</c:v>
                </c:pt>
                <c:pt idx="1009">
                  <c:v>-4.0533099999999997</c:v>
                </c:pt>
                <c:pt idx="1010">
                  <c:v>0.92610999999999777</c:v>
                </c:pt>
                <c:pt idx="1011">
                  <c:v>2.0489200000000025</c:v>
                </c:pt>
                <c:pt idx="1012">
                  <c:v>0.97493000000000052</c:v>
                </c:pt>
                <c:pt idx="1013">
                  <c:v>-4.4926700000000004</c:v>
                </c:pt>
                <c:pt idx="1014">
                  <c:v>-4.932030000000001</c:v>
                </c:pt>
                <c:pt idx="1015">
                  <c:v>-4.3706200000000024</c:v>
                </c:pt>
                <c:pt idx="1016">
                  <c:v>-4.5902999999999992</c:v>
                </c:pt>
                <c:pt idx="1017">
                  <c:v>2.3906500000000008</c:v>
                </c:pt>
                <c:pt idx="1018">
                  <c:v>1.7316099999999999</c:v>
                </c:pt>
                <c:pt idx="1019">
                  <c:v>1.341070000000002</c:v>
                </c:pt>
                <c:pt idx="1020">
                  <c:v>1.2922499999999992</c:v>
                </c:pt>
                <c:pt idx="1021">
                  <c:v>1.3898800000000016</c:v>
                </c:pt>
                <c:pt idx="1022">
                  <c:v>1.5363400000000027</c:v>
                </c:pt>
                <c:pt idx="1023">
                  <c:v>1.1213799999999985</c:v>
                </c:pt>
                <c:pt idx="1024">
                  <c:v>-4.1997599999999977</c:v>
                </c:pt>
                <c:pt idx="1025">
                  <c:v>-4.9076200000000014</c:v>
                </c:pt>
                <c:pt idx="1026">
                  <c:v>-4.6635300000000015</c:v>
                </c:pt>
                <c:pt idx="1027">
                  <c:v>1.7804300000000026</c:v>
                </c:pt>
                <c:pt idx="1028">
                  <c:v>1.341070000000002</c:v>
                </c:pt>
                <c:pt idx="1029">
                  <c:v>-3.1257699999999993</c:v>
                </c:pt>
                <c:pt idx="1030">
                  <c:v>-4.0533099999999997</c:v>
                </c:pt>
                <c:pt idx="1031">
                  <c:v>-4.9808500000000002</c:v>
                </c:pt>
                <c:pt idx="1032">
                  <c:v>-4.0289000000000001</c:v>
                </c:pt>
                <c:pt idx="1033">
                  <c:v>-5.3713899999999981</c:v>
                </c:pt>
                <c:pt idx="1034">
                  <c:v>-4.2485800000000005</c:v>
                </c:pt>
                <c:pt idx="1035">
                  <c:v>-4.9564399999999971</c:v>
                </c:pt>
                <c:pt idx="1036">
                  <c:v>-4.5659000000000027</c:v>
                </c:pt>
                <c:pt idx="1037">
                  <c:v>-5.0052600000000034</c:v>
                </c:pt>
                <c:pt idx="1038">
                  <c:v>-4.1265400000000021</c:v>
                </c:pt>
                <c:pt idx="1039">
                  <c:v>-4.6879400000000011</c:v>
                </c:pt>
                <c:pt idx="1040">
                  <c:v>-3.6139499999999991</c:v>
                </c:pt>
                <c:pt idx="1041">
                  <c:v>1.4387000000000008</c:v>
                </c:pt>
                <c:pt idx="1042">
                  <c:v>-4.1021299999999989</c:v>
                </c:pt>
                <c:pt idx="1043">
                  <c:v>-5.9816100000000034</c:v>
                </c:pt>
                <c:pt idx="1044">
                  <c:v>-3.735990000000001</c:v>
                </c:pt>
                <c:pt idx="1045">
                  <c:v>-4.7855799999999995</c:v>
                </c:pt>
                <c:pt idx="1046">
                  <c:v>-4.3706200000000024</c:v>
                </c:pt>
                <c:pt idx="1047">
                  <c:v>-4.7123500000000007</c:v>
                </c:pt>
                <c:pt idx="1048">
                  <c:v>-4.4682600000000008</c:v>
                </c:pt>
                <c:pt idx="1049">
                  <c:v>-5.3225699999999989</c:v>
                </c:pt>
                <c:pt idx="1050">
                  <c:v>-4.3950299999999984</c:v>
                </c:pt>
                <c:pt idx="1051">
                  <c:v>-4.1753500000000017</c:v>
                </c:pt>
                <c:pt idx="1052">
                  <c:v>-3.6383600000000023</c:v>
                </c:pt>
                <c:pt idx="1053">
                  <c:v>-4.3950299999999984</c:v>
                </c:pt>
                <c:pt idx="1054">
                  <c:v>-4.1997599999999977</c:v>
                </c:pt>
                <c:pt idx="1055">
                  <c:v>-4.9564399999999971</c:v>
                </c:pt>
                <c:pt idx="1056">
                  <c:v>-4.4194400000000016</c:v>
                </c:pt>
                <c:pt idx="1057">
                  <c:v>-4.7367600000000003</c:v>
                </c:pt>
                <c:pt idx="1058">
                  <c:v>-4.3950299999999984</c:v>
                </c:pt>
                <c:pt idx="1059">
                  <c:v>-4.7367600000000003</c:v>
                </c:pt>
                <c:pt idx="1060">
                  <c:v>-4.3950299999999984</c:v>
                </c:pt>
                <c:pt idx="1061">
                  <c:v>-4.0289000000000001</c:v>
                </c:pt>
                <c:pt idx="1062">
                  <c:v>-3.9068599999999982</c:v>
                </c:pt>
                <c:pt idx="1063">
                  <c:v>-4.3950299999999984</c:v>
                </c:pt>
                <c:pt idx="1064">
                  <c:v>-4.3462199999999989</c:v>
                </c:pt>
                <c:pt idx="1065">
                  <c:v>-4.4438500000000012</c:v>
                </c:pt>
                <c:pt idx="1066">
                  <c:v>-4.3706200000000024</c:v>
                </c:pt>
                <c:pt idx="1067">
                  <c:v>-4.9808500000000002</c:v>
                </c:pt>
                <c:pt idx="1068">
                  <c:v>-4.8588000000000022</c:v>
                </c:pt>
                <c:pt idx="1069">
                  <c:v>1.9756999999999998</c:v>
                </c:pt>
                <c:pt idx="1070">
                  <c:v>2.1221499999999978</c:v>
                </c:pt>
                <c:pt idx="1071">
                  <c:v>1.5119299999999996</c:v>
                </c:pt>
                <c:pt idx="1072">
                  <c:v>1.341070000000002</c:v>
                </c:pt>
                <c:pt idx="1073">
                  <c:v>2.43947</c:v>
                </c:pt>
                <c:pt idx="1074">
                  <c:v>1.1457900000000016</c:v>
                </c:pt>
                <c:pt idx="1075">
                  <c:v>1.4387000000000008</c:v>
                </c:pt>
                <c:pt idx="1076">
                  <c:v>1.2190200000000004</c:v>
                </c:pt>
                <c:pt idx="1077">
                  <c:v>2.2197899999999962</c:v>
                </c:pt>
                <c:pt idx="1078">
                  <c:v>1.0969699999999989</c:v>
                </c:pt>
                <c:pt idx="1079">
                  <c:v>1.5607499999999987</c:v>
                </c:pt>
                <c:pt idx="1080">
                  <c:v>1.0969699999999989</c:v>
                </c:pt>
                <c:pt idx="1081">
                  <c:v>1.7560199999999995</c:v>
                </c:pt>
                <c:pt idx="1082">
                  <c:v>1.4142899999999976</c:v>
                </c:pt>
                <c:pt idx="1083">
                  <c:v>2.3418300000000016</c:v>
                </c:pt>
                <c:pt idx="1084">
                  <c:v>-5.3713899999999981</c:v>
                </c:pt>
                <c:pt idx="1085">
                  <c:v>-4.3706200000000024</c:v>
                </c:pt>
                <c:pt idx="1086">
                  <c:v>-5.1761200000000009</c:v>
                </c:pt>
                <c:pt idx="1087">
                  <c:v>-4.4682600000000008</c:v>
                </c:pt>
                <c:pt idx="1088">
                  <c:v>-5.1517100000000013</c:v>
                </c:pt>
                <c:pt idx="1089">
                  <c:v>-10.54608</c:v>
                </c:pt>
                <c:pt idx="1090">
                  <c:v>-10.619310000000002</c:v>
                </c:pt>
                <c:pt idx="1091">
                  <c:v>-10.155540000000002</c:v>
                </c:pt>
                <c:pt idx="1092">
                  <c:v>-10.912219999999998</c:v>
                </c:pt>
                <c:pt idx="1093">
                  <c:v>-3.8336299999999994</c:v>
                </c:pt>
                <c:pt idx="1094">
                  <c:v>-4.2485800000000005</c:v>
                </c:pt>
                <c:pt idx="1095">
                  <c:v>-4.2973999999999997</c:v>
                </c:pt>
                <c:pt idx="1096">
                  <c:v>-5.1761200000000009</c:v>
                </c:pt>
                <c:pt idx="1097">
                  <c:v>-3.9068599999999982</c:v>
                </c:pt>
                <c:pt idx="1098">
                  <c:v>-4.8588000000000022</c:v>
                </c:pt>
                <c:pt idx="1099">
                  <c:v>1.5363400000000027</c:v>
                </c:pt>
                <c:pt idx="1100">
                  <c:v>-5.0052600000000034</c:v>
                </c:pt>
                <c:pt idx="1101">
                  <c:v>-3.7604000000000006</c:v>
                </c:pt>
                <c:pt idx="1102">
                  <c:v>-4.5414899999999996</c:v>
                </c:pt>
                <c:pt idx="1103">
                  <c:v>-4.4194400000000016</c:v>
                </c:pt>
                <c:pt idx="1104">
                  <c:v>-4.7123500000000007</c:v>
                </c:pt>
                <c:pt idx="1105">
                  <c:v>-4.2729900000000001</c:v>
                </c:pt>
                <c:pt idx="1106">
                  <c:v>1.1457900000000016</c:v>
                </c:pt>
                <c:pt idx="1107">
                  <c:v>1.48752</c:v>
                </c:pt>
                <c:pt idx="1108">
                  <c:v>1.1457900000000016</c:v>
                </c:pt>
                <c:pt idx="1109">
                  <c:v>1.7072000000000003</c:v>
                </c:pt>
                <c:pt idx="1110">
                  <c:v>1.4631100000000004</c:v>
                </c:pt>
                <c:pt idx="1111">
                  <c:v>1.3898800000000016</c:v>
                </c:pt>
                <c:pt idx="1112">
                  <c:v>2.0977400000000017</c:v>
                </c:pt>
                <c:pt idx="1113">
                  <c:v>1.1213799999999985</c:v>
                </c:pt>
                <c:pt idx="1114">
                  <c:v>2.3662399999999977</c:v>
                </c:pt>
                <c:pt idx="1115">
                  <c:v>1.0725699999999989</c:v>
                </c:pt>
                <c:pt idx="1116">
                  <c:v>-4.1265400000000021</c:v>
                </c:pt>
                <c:pt idx="1117">
                  <c:v>-4.1509399999999985</c:v>
                </c:pt>
                <c:pt idx="1118">
                  <c:v>2.4150599999999969</c:v>
                </c:pt>
                <c:pt idx="1119">
                  <c:v>-4.7367600000000003</c:v>
                </c:pt>
                <c:pt idx="1120">
                  <c:v>-4.5414899999999996</c:v>
                </c:pt>
                <c:pt idx="1121">
                  <c:v>-4.9076200000000014</c:v>
                </c:pt>
                <c:pt idx="1122">
                  <c:v>-3.8824500000000022</c:v>
                </c:pt>
                <c:pt idx="1123">
                  <c:v>-4.6147100000000023</c:v>
                </c:pt>
                <c:pt idx="1124">
                  <c:v>1.3654699999999984</c:v>
                </c:pt>
                <c:pt idx="1125">
                  <c:v>0.8040699999999994</c:v>
                </c:pt>
                <c:pt idx="1126">
                  <c:v>1.6095599999999983</c:v>
                </c:pt>
                <c:pt idx="1127">
                  <c:v>1.6339700000000015</c:v>
                </c:pt>
                <c:pt idx="1128">
                  <c:v>2.0733299999999986</c:v>
                </c:pt>
                <c:pt idx="1129">
                  <c:v>-5.7619299999999996</c:v>
                </c:pt>
                <c:pt idx="1130">
                  <c:v>-4.8099900000000027</c:v>
                </c:pt>
                <c:pt idx="1131">
                  <c:v>-5.4202100000000009</c:v>
                </c:pt>
                <c:pt idx="1132">
                  <c:v>-3.8092199999999998</c:v>
                </c:pt>
                <c:pt idx="1133">
                  <c:v>-5.6398899999999976</c:v>
                </c:pt>
                <c:pt idx="1134">
                  <c:v>-9.8626300000000029</c:v>
                </c:pt>
                <c:pt idx="1135">
                  <c:v>-11.620079999999998</c:v>
                </c:pt>
                <c:pt idx="1136">
                  <c:v>-4.5659000000000027</c:v>
                </c:pt>
                <c:pt idx="1137">
                  <c:v>-5.2493500000000033</c:v>
                </c:pt>
                <c:pt idx="1138">
                  <c:v>2.1953800000000001</c:v>
                </c:pt>
                <c:pt idx="1139">
                  <c:v>0.6576100000000018</c:v>
                </c:pt>
                <c:pt idx="1140">
                  <c:v>1.1701999999999977</c:v>
                </c:pt>
                <c:pt idx="1141">
                  <c:v>-5.0052600000000034</c:v>
                </c:pt>
                <c:pt idx="1142">
                  <c:v>-4.1021299999999989</c:v>
                </c:pt>
                <c:pt idx="1143">
                  <c:v>-4.8588000000000022</c:v>
                </c:pt>
                <c:pt idx="1144">
                  <c:v>2.2685999999999993</c:v>
                </c:pt>
                <c:pt idx="1145">
                  <c:v>0.58438999999999908</c:v>
                </c:pt>
                <c:pt idx="1146">
                  <c:v>2.3906500000000008</c:v>
                </c:pt>
                <c:pt idx="1147">
                  <c:v>1.0725699999999989</c:v>
                </c:pt>
                <c:pt idx="1148">
                  <c:v>2.1465600000000009</c:v>
                </c:pt>
                <c:pt idx="1149">
                  <c:v>0.8040699999999994</c:v>
                </c:pt>
                <c:pt idx="1150">
                  <c:v>1.8780600000000014</c:v>
                </c:pt>
                <c:pt idx="1151">
                  <c:v>2.1953800000000001</c:v>
                </c:pt>
                <c:pt idx="1152">
                  <c:v>0.97493000000000052</c:v>
                </c:pt>
                <c:pt idx="1153">
                  <c:v>1.7316099999999999</c:v>
                </c:pt>
                <c:pt idx="1154">
                  <c:v>-4.9564399999999971</c:v>
                </c:pt>
                <c:pt idx="1155">
                  <c:v>-4.5902999999999992</c:v>
                </c:pt>
                <c:pt idx="1156">
                  <c:v>-4.9564399999999971</c:v>
                </c:pt>
                <c:pt idx="1157">
                  <c:v>1.2922499999999992</c:v>
                </c:pt>
                <c:pt idx="1158">
                  <c:v>1.3898800000000016</c:v>
                </c:pt>
                <c:pt idx="1159">
                  <c:v>1.2190200000000004</c:v>
                </c:pt>
                <c:pt idx="1160">
                  <c:v>7.3700699999999983</c:v>
                </c:pt>
                <c:pt idx="1161">
                  <c:v>7.6873800000000045</c:v>
                </c:pt>
                <c:pt idx="1162">
                  <c:v>7.2236199999999968</c:v>
                </c:pt>
                <c:pt idx="1163">
                  <c:v>7.8338400000000021</c:v>
                </c:pt>
                <c:pt idx="1164">
                  <c:v>1.2678399999999996</c:v>
                </c:pt>
                <c:pt idx="1165">
                  <c:v>1.7560199999999995</c:v>
                </c:pt>
                <c:pt idx="1166">
                  <c:v>0.99934000000000012</c:v>
                </c:pt>
                <c:pt idx="1167">
                  <c:v>1.3166599999999988</c:v>
                </c:pt>
                <c:pt idx="1168">
                  <c:v>1.24343</c:v>
                </c:pt>
                <c:pt idx="1169">
                  <c:v>-4.3218100000000028</c:v>
                </c:pt>
                <c:pt idx="1170">
                  <c:v>-4.4194400000000016</c:v>
                </c:pt>
                <c:pt idx="1171">
                  <c:v>1.3898800000000016</c:v>
                </c:pt>
                <c:pt idx="1172">
                  <c:v>-4.5659000000000027</c:v>
                </c:pt>
                <c:pt idx="1173">
                  <c:v>-4.3706200000000024</c:v>
                </c:pt>
                <c:pt idx="1174">
                  <c:v>-4.7855799999999995</c:v>
                </c:pt>
                <c:pt idx="1175">
                  <c:v>-10.643719999999998</c:v>
                </c:pt>
                <c:pt idx="1176">
                  <c:v>-10.350810000000003</c:v>
                </c:pt>
                <c:pt idx="1177">
                  <c:v>-10.79017</c:v>
                </c:pt>
                <c:pt idx="1178">
                  <c:v>-10.79017</c:v>
                </c:pt>
                <c:pt idx="1179">
                  <c:v>-10.448449999999998</c:v>
                </c:pt>
                <c:pt idx="1180">
                  <c:v>-4.9564399999999971</c:v>
                </c:pt>
                <c:pt idx="1181">
                  <c:v>-4.3950299999999984</c:v>
                </c:pt>
                <c:pt idx="1182">
                  <c:v>-4.932030000000001</c:v>
                </c:pt>
                <c:pt idx="1183">
                  <c:v>-4.6635300000000015</c:v>
                </c:pt>
                <c:pt idx="1184">
                  <c:v>-4.51708</c:v>
                </c:pt>
                <c:pt idx="1185">
                  <c:v>1.9268800000000006</c:v>
                </c:pt>
                <c:pt idx="1186">
                  <c:v>1.6583799999999975</c:v>
                </c:pt>
                <c:pt idx="1187">
                  <c:v>2.0001099999999994</c:v>
                </c:pt>
                <c:pt idx="1188">
                  <c:v>-4.4926700000000004</c:v>
                </c:pt>
                <c:pt idx="1189">
                  <c:v>-4.1021299999999989</c:v>
                </c:pt>
                <c:pt idx="1190">
                  <c:v>-3.7604000000000006</c:v>
                </c:pt>
                <c:pt idx="1191">
                  <c:v>-4.932030000000001</c:v>
                </c:pt>
                <c:pt idx="1192">
                  <c:v>-5.2493500000000033</c:v>
                </c:pt>
                <c:pt idx="1193">
                  <c:v>-4.4926700000000004</c:v>
                </c:pt>
                <c:pt idx="1194">
                  <c:v>-4.5902999999999992</c:v>
                </c:pt>
                <c:pt idx="1195">
                  <c:v>-4.5902999999999992</c:v>
                </c:pt>
                <c:pt idx="1196">
                  <c:v>1.2190200000000004</c:v>
                </c:pt>
                <c:pt idx="1197">
                  <c:v>1.9024699999999974</c:v>
                </c:pt>
                <c:pt idx="1198">
                  <c:v>1.8536499999999982</c:v>
                </c:pt>
                <c:pt idx="1199">
                  <c:v>0.90170000000000172</c:v>
                </c:pt>
                <c:pt idx="1200">
                  <c:v>1.6339700000000015</c:v>
                </c:pt>
                <c:pt idx="1201">
                  <c:v>0.60880000000000223</c:v>
                </c:pt>
                <c:pt idx="1202">
                  <c:v>1.5119299999999996</c:v>
                </c:pt>
                <c:pt idx="1203">
                  <c:v>1.6095599999999983</c:v>
                </c:pt>
                <c:pt idx="1204">
                  <c:v>1.341070000000002</c:v>
                </c:pt>
                <c:pt idx="1205">
                  <c:v>1.3898800000000016</c:v>
                </c:pt>
                <c:pt idx="1206">
                  <c:v>2.0733299999999986</c:v>
                </c:pt>
                <c:pt idx="1207">
                  <c:v>0.7552500000000002</c:v>
                </c:pt>
                <c:pt idx="1208">
                  <c:v>1.804829999999999</c:v>
                </c:pt>
                <c:pt idx="1209">
                  <c:v>1.8292400000000022</c:v>
                </c:pt>
                <c:pt idx="1210">
                  <c:v>0.828479999999999</c:v>
                </c:pt>
                <c:pt idx="1211">
                  <c:v>1.341070000000002</c:v>
                </c:pt>
                <c:pt idx="1212">
                  <c:v>1.804829999999999</c:v>
                </c:pt>
                <c:pt idx="1213">
                  <c:v>0.60880000000000223</c:v>
                </c:pt>
                <c:pt idx="1214">
                  <c:v>2.1953800000000001</c:v>
                </c:pt>
                <c:pt idx="1215">
                  <c:v>1.3654699999999984</c:v>
                </c:pt>
                <c:pt idx="1216">
                  <c:v>2.3906500000000008</c:v>
                </c:pt>
                <c:pt idx="1217">
                  <c:v>4.7390000000003596E-2</c:v>
                </c:pt>
                <c:pt idx="1218">
                  <c:v>0.99934000000000012</c:v>
                </c:pt>
                <c:pt idx="1219">
                  <c:v>1.3898800000000016</c:v>
                </c:pt>
                <c:pt idx="1220">
                  <c:v>1.7560199999999995</c:v>
                </c:pt>
                <c:pt idx="1221">
                  <c:v>1.2678399999999996</c:v>
                </c:pt>
                <c:pt idx="1222">
                  <c:v>2.0489200000000025</c:v>
                </c:pt>
                <c:pt idx="1223">
                  <c:v>-5.2249400000000001</c:v>
                </c:pt>
                <c:pt idx="1224">
                  <c:v>-4.5659000000000027</c:v>
                </c:pt>
                <c:pt idx="1225">
                  <c:v>-5.1517100000000013</c:v>
                </c:pt>
                <c:pt idx="1226">
                  <c:v>-4.2973999999999997</c:v>
                </c:pt>
                <c:pt idx="1227">
                  <c:v>-4.5414899999999996</c:v>
                </c:pt>
                <c:pt idx="1228">
                  <c:v>-3.5407200000000003</c:v>
                </c:pt>
                <c:pt idx="1229">
                  <c:v>-4.7367600000000003</c:v>
                </c:pt>
                <c:pt idx="1230">
                  <c:v>-3.3942700000000023</c:v>
                </c:pt>
                <c:pt idx="1231">
                  <c:v>-5.9327999999999967</c:v>
                </c:pt>
                <c:pt idx="1232">
                  <c:v>-4.1265400000000021</c:v>
                </c:pt>
                <c:pt idx="1233">
                  <c:v>-4.8832099999999983</c:v>
                </c:pt>
                <c:pt idx="1234">
                  <c:v>-5.1272999999999982</c:v>
                </c:pt>
                <c:pt idx="1235">
                  <c:v>-4.1997599999999977</c:v>
                </c:pt>
                <c:pt idx="1236">
                  <c:v>-4.1997599999999977</c:v>
                </c:pt>
                <c:pt idx="1237">
                  <c:v>-4.3950299999999984</c:v>
                </c:pt>
                <c:pt idx="1238">
                  <c:v>-4.3462199999999989</c:v>
                </c:pt>
                <c:pt idx="1239">
                  <c:v>-5.0540800000000026</c:v>
                </c:pt>
                <c:pt idx="1240">
                  <c:v>-4.4194400000000016</c:v>
                </c:pt>
                <c:pt idx="1241">
                  <c:v>-10.961040000000001</c:v>
                </c:pt>
                <c:pt idx="1242">
                  <c:v>-10.79017</c:v>
                </c:pt>
                <c:pt idx="1243">
                  <c:v>-10.204359999999998</c:v>
                </c:pt>
                <c:pt idx="1244">
                  <c:v>-4.5659000000000027</c:v>
                </c:pt>
                <c:pt idx="1245">
                  <c:v>-4.3218100000000028</c:v>
                </c:pt>
                <c:pt idx="1246">
                  <c:v>-4.6635300000000015</c:v>
                </c:pt>
                <c:pt idx="1247">
                  <c:v>-4.8343999999999987</c:v>
                </c:pt>
                <c:pt idx="1248">
                  <c:v>-5.1028900000000021</c:v>
                </c:pt>
                <c:pt idx="1249">
                  <c:v>-9.4232700000000023</c:v>
                </c:pt>
                <c:pt idx="1250">
                  <c:v>-11.083079999999999</c:v>
                </c:pt>
                <c:pt idx="1251">
                  <c:v>-10.52167</c:v>
                </c:pt>
                <c:pt idx="1252">
                  <c:v>-4.8343999999999987</c:v>
                </c:pt>
                <c:pt idx="1253">
                  <c:v>-4.2973999999999997</c:v>
                </c:pt>
                <c:pt idx="1254">
                  <c:v>-4.1997599999999977</c:v>
                </c:pt>
                <c:pt idx="1255">
                  <c:v>-4.3462199999999989</c:v>
                </c:pt>
                <c:pt idx="1256">
                  <c:v>-4.4438500000000012</c:v>
                </c:pt>
                <c:pt idx="1257">
                  <c:v>-3.5407200000000003</c:v>
                </c:pt>
                <c:pt idx="1258">
                  <c:v>-5.0540800000000026</c:v>
                </c:pt>
                <c:pt idx="1259">
                  <c:v>-4.1509399999999985</c:v>
                </c:pt>
                <c:pt idx="1260">
                  <c:v>-5.1517100000000013</c:v>
                </c:pt>
                <c:pt idx="1261">
                  <c:v>2.4150599999999969</c:v>
                </c:pt>
                <c:pt idx="1262">
                  <c:v>-4.6147100000000023</c:v>
                </c:pt>
                <c:pt idx="1263">
                  <c:v>-4.1753500000000017</c:v>
                </c:pt>
                <c:pt idx="1264">
                  <c:v>-4.4438500000000012</c:v>
                </c:pt>
                <c:pt idx="1265">
                  <c:v>-4.0044900000000005</c:v>
                </c:pt>
                <c:pt idx="1266">
                  <c:v>-4.8832099999999983</c:v>
                </c:pt>
                <c:pt idx="1267">
                  <c:v>1.9268800000000006</c:v>
                </c:pt>
                <c:pt idx="1268">
                  <c:v>0.68201999999999785</c:v>
                </c:pt>
                <c:pt idx="1269">
                  <c:v>1.2678399999999996</c:v>
                </c:pt>
                <c:pt idx="1270">
                  <c:v>-3.8092199999999998</c:v>
                </c:pt>
                <c:pt idx="1271">
                  <c:v>-4.3706200000000024</c:v>
                </c:pt>
                <c:pt idx="1272">
                  <c:v>-5.3225699999999989</c:v>
                </c:pt>
                <c:pt idx="1273">
                  <c:v>1.6827900000000007</c:v>
                </c:pt>
                <c:pt idx="1274">
                  <c:v>1.8292400000000022</c:v>
                </c:pt>
                <c:pt idx="1275">
                  <c:v>1.8536499999999982</c:v>
                </c:pt>
                <c:pt idx="1276">
                  <c:v>1.4387000000000008</c:v>
                </c:pt>
                <c:pt idx="1277">
                  <c:v>-4.3706200000000024</c:v>
                </c:pt>
                <c:pt idx="1278">
                  <c:v>-4.5902999999999992</c:v>
                </c:pt>
                <c:pt idx="1279">
                  <c:v>-4.7367600000000003</c:v>
                </c:pt>
                <c:pt idx="1280">
                  <c:v>0.48674999999999713</c:v>
                </c:pt>
                <c:pt idx="1281">
                  <c:v>1.2190200000000004</c:v>
                </c:pt>
                <c:pt idx="1282">
                  <c:v>-4.6391199999999984</c:v>
                </c:pt>
                <c:pt idx="1283">
                  <c:v>-4.2241700000000009</c:v>
                </c:pt>
                <c:pt idx="1284">
                  <c:v>-4.1753500000000017</c:v>
                </c:pt>
                <c:pt idx="1285">
                  <c:v>-10.74136</c:v>
                </c:pt>
                <c:pt idx="1286">
                  <c:v>-4.5414899999999996</c:v>
                </c:pt>
                <c:pt idx="1287">
                  <c:v>-4.4682600000000008</c:v>
                </c:pt>
                <c:pt idx="1288">
                  <c:v>-4.3462199999999989</c:v>
                </c:pt>
                <c:pt idx="1289">
                  <c:v>-3.8092199999999998</c:v>
                </c:pt>
                <c:pt idx="1290">
                  <c:v>1.4387000000000008</c:v>
                </c:pt>
                <c:pt idx="1291">
                  <c:v>1.0481599999999993</c:v>
                </c:pt>
                <c:pt idx="1292">
                  <c:v>-4.7367600000000003</c:v>
                </c:pt>
                <c:pt idx="1293">
                  <c:v>-4.1509399999999985</c:v>
                </c:pt>
                <c:pt idx="1294">
                  <c:v>-4.5414899999999996</c:v>
                </c:pt>
                <c:pt idx="1295">
                  <c:v>-5.3469800000000021</c:v>
                </c:pt>
                <c:pt idx="1296">
                  <c:v>1.48752</c:v>
                </c:pt>
                <c:pt idx="1297">
                  <c:v>-4.7123500000000007</c:v>
                </c:pt>
                <c:pt idx="1298">
                  <c:v>-3.8336299999999994</c:v>
                </c:pt>
                <c:pt idx="1299">
                  <c:v>-5.3225699999999989</c:v>
                </c:pt>
                <c:pt idx="1300">
                  <c:v>-3.735990000000001</c:v>
                </c:pt>
                <c:pt idx="1301">
                  <c:v>-5.3713899999999981</c:v>
                </c:pt>
                <c:pt idx="1302">
                  <c:v>-4.3462199999999989</c:v>
                </c:pt>
                <c:pt idx="1303">
                  <c:v>-5.0540800000000026</c:v>
                </c:pt>
                <c:pt idx="1304">
                  <c:v>1.6583799999999975</c:v>
                </c:pt>
                <c:pt idx="1305">
                  <c:v>-4.5414899999999996</c:v>
                </c:pt>
                <c:pt idx="1306">
                  <c:v>-3.8336299999999994</c:v>
                </c:pt>
                <c:pt idx="1307">
                  <c:v>-5.3225699999999989</c:v>
                </c:pt>
                <c:pt idx="1308">
                  <c:v>-4.4194400000000016</c:v>
                </c:pt>
                <c:pt idx="1309">
                  <c:v>-4.6391199999999984</c:v>
                </c:pt>
                <c:pt idx="1310">
                  <c:v>-4.0533099999999997</c:v>
                </c:pt>
                <c:pt idx="1311">
                  <c:v>-5.0296699999999994</c:v>
                </c:pt>
                <c:pt idx="1312">
                  <c:v>-4.1265400000000021</c:v>
                </c:pt>
                <c:pt idx="1313">
                  <c:v>-5.1028900000000021</c:v>
                </c:pt>
                <c:pt idx="1314">
                  <c:v>-4.5414899999999996</c:v>
                </c:pt>
                <c:pt idx="1315">
                  <c:v>-5.2981600000000029</c:v>
                </c:pt>
                <c:pt idx="1316">
                  <c:v>-4.1509399999999985</c:v>
                </c:pt>
                <c:pt idx="1317">
                  <c:v>-4.4682600000000008</c:v>
                </c:pt>
                <c:pt idx="1318">
                  <c:v>-4.1265400000000021</c:v>
                </c:pt>
                <c:pt idx="1319">
                  <c:v>-5.1028900000000021</c:v>
                </c:pt>
                <c:pt idx="1320">
                  <c:v>-4.0289000000000001</c:v>
                </c:pt>
                <c:pt idx="1321">
                  <c:v>-4.7855799999999995</c:v>
                </c:pt>
                <c:pt idx="1322">
                  <c:v>-4.0777200000000029</c:v>
                </c:pt>
                <c:pt idx="1323">
                  <c:v>-5.0540800000000026</c:v>
                </c:pt>
                <c:pt idx="1324">
                  <c:v>-4.8343999999999987</c:v>
                </c:pt>
                <c:pt idx="1325">
                  <c:v>-4.0777200000000029</c:v>
                </c:pt>
                <c:pt idx="1326">
                  <c:v>-4.7123500000000007</c:v>
                </c:pt>
                <c:pt idx="1327">
                  <c:v>-4.2973999999999997</c:v>
                </c:pt>
                <c:pt idx="1328">
                  <c:v>-4.9564399999999971</c:v>
                </c:pt>
                <c:pt idx="1329">
                  <c:v>-4.3950299999999984</c:v>
                </c:pt>
                <c:pt idx="1330">
                  <c:v>-4.6391199999999984</c:v>
                </c:pt>
                <c:pt idx="1331">
                  <c:v>-4.7367600000000003</c:v>
                </c:pt>
                <c:pt idx="1332">
                  <c:v>-4.3218100000000028</c:v>
                </c:pt>
                <c:pt idx="1333">
                  <c:v>-4.4926700000000004</c:v>
                </c:pt>
                <c:pt idx="1334">
                  <c:v>0.87728999999999857</c:v>
                </c:pt>
                <c:pt idx="1335">
                  <c:v>1.5119299999999996</c:v>
                </c:pt>
                <c:pt idx="1336">
                  <c:v>-4.5659000000000027</c:v>
                </c:pt>
                <c:pt idx="1337">
                  <c:v>1.6827900000000007</c:v>
                </c:pt>
                <c:pt idx="1338">
                  <c:v>1.1213799999999985</c:v>
                </c:pt>
                <c:pt idx="1339">
                  <c:v>2.1221499999999978</c:v>
                </c:pt>
                <c:pt idx="1340">
                  <c:v>-5.0540800000000026</c:v>
                </c:pt>
                <c:pt idx="1341">
                  <c:v>-4.2241700000000009</c:v>
                </c:pt>
                <c:pt idx="1342">
                  <c:v>-4.4682600000000008</c:v>
                </c:pt>
                <c:pt idx="1343">
                  <c:v>2.0001099999999994</c:v>
                </c:pt>
                <c:pt idx="1344">
                  <c:v>-4.7123500000000007</c:v>
                </c:pt>
                <c:pt idx="1345">
                  <c:v>-3.9556699999999978</c:v>
                </c:pt>
                <c:pt idx="1346">
                  <c:v>-4.7123500000000007</c:v>
                </c:pt>
                <c:pt idx="1347">
                  <c:v>2.43947</c:v>
                </c:pt>
                <c:pt idx="1348">
                  <c:v>-4.6879400000000011</c:v>
                </c:pt>
                <c:pt idx="1349">
                  <c:v>-4.0289000000000001</c:v>
                </c:pt>
                <c:pt idx="1350">
                  <c:v>-11.327169999999999</c:v>
                </c:pt>
                <c:pt idx="1351">
                  <c:v>-10.594899999999999</c:v>
                </c:pt>
                <c:pt idx="1352">
                  <c:v>-11.327169999999999</c:v>
                </c:pt>
                <c:pt idx="1353">
                  <c:v>-4.4438500000000012</c:v>
                </c:pt>
                <c:pt idx="1354">
                  <c:v>-5.200529999999997</c:v>
                </c:pt>
                <c:pt idx="1355">
                  <c:v>-4.0289000000000001</c:v>
                </c:pt>
                <c:pt idx="1356">
                  <c:v>-4.9808500000000002</c:v>
                </c:pt>
                <c:pt idx="1357">
                  <c:v>-4.0777200000000029</c:v>
                </c:pt>
                <c:pt idx="1358">
                  <c:v>-5.1517100000000013</c:v>
                </c:pt>
                <c:pt idx="1359">
                  <c:v>-4.7123500000000007</c:v>
                </c:pt>
                <c:pt idx="1360">
                  <c:v>-5.0540800000000026</c:v>
                </c:pt>
                <c:pt idx="1361">
                  <c:v>-10.155540000000002</c:v>
                </c:pt>
                <c:pt idx="1362">
                  <c:v>-10.912219999999998</c:v>
                </c:pt>
                <c:pt idx="1363">
                  <c:v>-10.155540000000002</c:v>
                </c:pt>
                <c:pt idx="1364">
                  <c:v>-10.52167</c:v>
                </c:pt>
                <c:pt idx="1365">
                  <c:v>-16.697130000000001</c:v>
                </c:pt>
                <c:pt idx="1366">
                  <c:v>-16.55068</c:v>
                </c:pt>
                <c:pt idx="1367">
                  <c:v>-9.8138200000000033</c:v>
                </c:pt>
                <c:pt idx="1368">
                  <c:v>-10.49727</c:v>
                </c:pt>
                <c:pt idx="1369">
                  <c:v>-4.3462199999999989</c:v>
                </c:pt>
                <c:pt idx="1370">
                  <c:v>-4.8343999999999987</c:v>
                </c:pt>
                <c:pt idx="1371">
                  <c:v>-10.49727</c:v>
                </c:pt>
                <c:pt idx="1372">
                  <c:v>-4.4926700000000004</c:v>
                </c:pt>
                <c:pt idx="1373">
                  <c:v>-3.980080000000001</c:v>
                </c:pt>
                <c:pt idx="1374">
                  <c:v>-4.4438500000000012</c:v>
                </c:pt>
                <c:pt idx="1375">
                  <c:v>-4.1021299999999989</c:v>
                </c:pt>
                <c:pt idx="1376">
                  <c:v>-4.9076200000000014</c:v>
                </c:pt>
                <c:pt idx="1377">
                  <c:v>-4.4194400000000016</c:v>
                </c:pt>
                <c:pt idx="1378">
                  <c:v>-4.2241700000000009</c:v>
                </c:pt>
                <c:pt idx="1379">
                  <c:v>1.1701999999999977</c:v>
                </c:pt>
                <c:pt idx="1380">
                  <c:v>2.0489200000000025</c:v>
                </c:pt>
                <c:pt idx="1381">
                  <c:v>-4.6635300000000015</c:v>
                </c:pt>
                <c:pt idx="1382">
                  <c:v>-3.9556699999999978</c:v>
                </c:pt>
                <c:pt idx="1383">
                  <c:v>-4.3218100000000028</c:v>
                </c:pt>
                <c:pt idx="1384">
                  <c:v>-5.2493500000000033</c:v>
                </c:pt>
                <c:pt idx="1385">
                  <c:v>-10.350810000000003</c:v>
                </c:pt>
                <c:pt idx="1386">
                  <c:v>-10.838990000000003</c:v>
                </c:pt>
                <c:pt idx="1387">
                  <c:v>-10.887809999999998</c:v>
                </c:pt>
                <c:pt idx="1388">
                  <c:v>-3.6627699999999983</c:v>
                </c:pt>
                <c:pt idx="1389">
                  <c:v>-5.078479999999999</c:v>
                </c:pt>
                <c:pt idx="1390">
                  <c:v>-3.9556699999999978</c:v>
                </c:pt>
                <c:pt idx="1391">
                  <c:v>-4.4438500000000012</c:v>
                </c:pt>
                <c:pt idx="1392">
                  <c:v>-4.6147100000000023</c:v>
                </c:pt>
                <c:pt idx="1393">
                  <c:v>-4.5659000000000027</c:v>
                </c:pt>
                <c:pt idx="1394">
                  <c:v>-4.0289000000000001</c:v>
                </c:pt>
                <c:pt idx="1395">
                  <c:v>0.7552500000000002</c:v>
                </c:pt>
                <c:pt idx="1396">
                  <c:v>1.48752</c:v>
                </c:pt>
                <c:pt idx="1397">
                  <c:v>1.8780600000000014</c:v>
                </c:pt>
                <c:pt idx="1398">
                  <c:v>-4.1265400000000021</c:v>
                </c:pt>
                <c:pt idx="1399">
                  <c:v>-4.8099900000000027</c:v>
                </c:pt>
                <c:pt idx="1400">
                  <c:v>-3.9556699999999978</c:v>
                </c:pt>
                <c:pt idx="1401">
                  <c:v>-5.4446199999999969</c:v>
                </c:pt>
                <c:pt idx="1402">
                  <c:v>-4.3950299999999984</c:v>
                </c:pt>
                <c:pt idx="1403">
                  <c:v>-4.8099900000000027</c:v>
                </c:pt>
                <c:pt idx="1404">
                  <c:v>1.9756999999999998</c:v>
                </c:pt>
                <c:pt idx="1405">
                  <c:v>0.85289000000000215</c:v>
                </c:pt>
                <c:pt idx="1406">
                  <c:v>1.5851500000000023</c:v>
                </c:pt>
                <c:pt idx="1407">
                  <c:v>1.3654699999999984</c:v>
                </c:pt>
                <c:pt idx="1408">
                  <c:v>1.8780600000000014</c:v>
                </c:pt>
                <c:pt idx="1409">
                  <c:v>1.9512900000000002</c:v>
                </c:pt>
                <c:pt idx="1410">
                  <c:v>1.9268800000000006</c:v>
                </c:pt>
                <c:pt idx="1411">
                  <c:v>-4.6391199999999984</c:v>
                </c:pt>
                <c:pt idx="1412">
                  <c:v>-4.9076200000000014</c:v>
                </c:pt>
                <c:pt idx="1413">
                  <c:v>1.6339700000000015</c:v>
                </c:pt>
                <c:pt idx="1414">
                  <c:v>1.8292400000000022</c:v>
                </c:pt>
                <c:pt idx="1415">
                  <c:v>1.2922499999999992</c:v>
                </c:pt>
                <c:pt idx="1416">
                  <c:v>1.1946100000000008</c:v>
                </c:pt>
                <c:pt idx="1417">
                  <c:v>1.3898800000000016</c:v>
                </c:pt>
                <c:pt idx="1418">
                  <c:v>2.0001099999999994</c:v>
                </c:pt>
                <c:pt idx="1419">
                  <c:v>2.2197899999999962</c:v>
                </c:pt>
                <c:pt idx="1420">
                  <c:v>1.0481599999999993</c:v>
                </c:pt>
                <c:pt idx="1421">
                  <c:v>1.6095599999999983</c:v>
                </c:pt>
                <c:pt idx="1422">
                  <c:v>1.6095599999999983</c:v>
                </c:pt>
                <c:pt idx="1423">
                  <c:v>2.1465600000000009</c:v>
                </c:pt>
                <c:pt idx="1424">
                  <c:v>1.1946100000000008</c:v>
                </c:pt>
                <c:pt idx="1425">
                  <c:v>1.9512900000000002</c:v>
                </c:pt>
                <c:pt idx="1426">
                  <c:v>1.4142899999999976</c:v>
                </c:pt>
                <c:pt idx="1427">
                  <c:v>2.6591499999999968</c:v>
                </c:pt>
                <c:pt idx="1428">
                  <c:v>1.3654699999999984</c:v>
                </c:pt>
                <c:pt idx="1429">
                  <c:v>1.8780600000000014</c:v>
                </c:pt>
                <c:pt idx="1430">
                  <c:v>-4.4194400000000016</c:v>
                </c:pt>
                <c:pt idx="1431">
                  <c:v>-4.0044900000000005</c:v>
                </c:pt>
                <c:pt idx="1432">
                  <c:v>-10.3264</c:v>
                </c:pt>
                <c:pt idx="1433">
                  <c:v>-9.764999999999997</c:v>
                </c:pt>
                <c:pt idx="1434">
                  <c:v>-4.7611699999999963</c:v>
                </c:pt>
                <c:pt idx="1435">
                  <c:v>-3.980080000000001</c:v>
                </c:pt>
                <c:pt idx="1436">
                  <c:v>-4.8588000000000022</c:v>
                </c:pt>
                <c:pt idx="1437">
                  <c:v>-3.8092199999999998</c:v>
                </c:pt>
                <c:pt idx="1438">
                  <c:v>-5.2981600000000029</c:v>
                </c:pt>
                <c:pt idx="1439">
                  <c:v>1.5119299999999996</c:v>
                </c:pt>
                <c:pt idx="1440">
                  <c:v>0.55997999999999948</c:v>
                </c:pt>
                <c:pt idx="1441">
                  <c:v>-5.0052600000000034</c:v>
                </c:pt>
                <c:pt idx="1442">
                  <c:v>-5.3957999999999977</c:v>
                </c:pt>
                <c:pt idx="1443">
                  <c:v>-4.0044900000000005</c:v>
                </c:pt>
                <c:pt idx="1444">
                  <c:v>-4.7367600000000003</c:v>
                </c:pt>
                <c:pt idx="1445">
                  <c:v>-4.0044900000000005</c:v>
                </c:pt>
                <c:pt idx="1446">
                  <c:v>-5.4202100000000009</c:v>
                </c:pt>
                <c:pt idx="1447">
                  <c:v>1.804829999999999</c:v>
                </c:pt>
                <c:pt idx="1448">
                  <c:v>1.6339700000000015</c:v>
                </c:pt>
                <c:pt idx="1449">
                  <c:v>-4.2729900000000001</c:v>
                </c:pt>
                <c:pt idx="1450">
                  <c:v>-4.8832099999999983</c:v>
                </c:pt>
                <c:pt idx="1451">
                  <c:v>1.5607499999999987</c:v>
                </c:pt>
                <c:pt idx="1452">
                  <c:v>-4.3218100000000028</c:v>
                </c:pt>
                <c:pt idx="1453">
                  <c:v>1.7072000000000003</c:v>
                </c:pt>
                <c:pt idx="1454">
                  <c:v>1.0237499999999997</c:v>
                </c:pt>
                <c:pt idx="1455">
                  <c:v>1.8536499999999982</c:v>
                </c:pt>
                <c:pt idx="1456">
                  <c:v>1.4142899999999976</c:v>
                </c:pt>
                <c:pt idx="1457">
                  <c:v>1.6339700000000015</c:v>
                </c:pt>
                <c:pt idx="1458">
                  <c:v>1.7804300000000026</c:v>
                </c:pt>
                <c:pt idx="1459">
                  <c:v>1.6583799999999975</c:v>
                </c:pt>
                <c:pt idx="1460">
                  <c:v>1.0481599999999993</c:v>
                </c:pt>
                <c:pt idx="1461">
                  <c:v>1.1457900000000016</c:v>
                </c:pt>
                <c:pt idx="1462">
                  <c:v>1.1457900000000016</c:v>
                </c:pt>
                <c:pt idx="1463">
                  <c:v>1.3654699999999984</c:v>
                </c:pt>
                <c:pt idx="1464">
                  <c:v>1.3166599999999988</c:v>
                </c:pt>
                <c:pt idx="1465">
                  <c:v>-4.2729900000000001</c:v>
                </c:pt>
                <c:pt idx="1466">
                  <c:v>1.9024699999999974</c:v>
                </c:pt>
                <c:pt idx="1467">
                  <c:v>1.2922499999999992</c:v>
                </c:pt>
                <c:pt idx="1468">
                  <c:v>-3.9556699999999978</c:v>
                </c:pt>
                <c:pt idx="1469">
                  <c:v>-4.932030000000001</c:v>
                </c:pt>
                <c:pt idx="1470">
                  <c:v>-4.3950299999999984</c:v>
                </c:pt>
                <c:pt idx="1471">
                  <c:v>-4.7611699999999963</c:v>
                </c:pt>
                <c:pt idx="1472">
                  <c:v>-3.7115799999999979</c:v>
                </c:pt>
                <c:pt idx="1473">
                  <c:v>-4.8588000000000022</c:v>
                </c:pt>
                <c:pt idx="1474">
                  <c:v>-3.8824500000000022</c:v>
                </c:pt>
                <c:pt idx="1475">
                  <c:v>-5.0296699999999994</c:v>
                </c:pt>
                <c:pt idx="1476">
                  <c:v>2.43947</c:v>
                </c:pt>
                <c:pt idx="1477">
                  <c:v>-4.932030000000001</c:v>
                </c:pt>
                <c:pt idx="1478">
                  <c:v>-3.9068599999999982</c:v>
                </c:pt>
                <c:pt idx="1479">
                  <c:v>-5.0540800000000026</c:v>
                </c:pt>
                <c:pt idx="1480">
                  <c:v>-4.0289000000000001</c:v>
                </c:pt>
                <c:pt idx="1481">
                  <c:v>-4.2241700000000009</c:v>
                </c:pt>
                <c:pt idx="1482">
                  <c:v>2.2197899999999962</c:v>
                </c:pt>
                <c:pt idx="1483">
                  <c:v>0.87728999999999857</c:v>
                </c:pt>
                <c:pt idx="1484">
                  <c:v>1.6827900000000007</c:v>
                </c:pt>
                <c:pt idx="1485">
                  <c:v>1.5119299999999996</c:v>
                </c:pt>
                <c:pt idx="1486">
                  <c:v>1.5363400000000027</c:v>
                </c:pt>
                <c:pt idx="1487">
                  <c:v>-4.3218100000000028</c:v>
                </c:pt>
                <c:pt idx="1488">
                  <c:v>-4.6635300000000015</c:v>
                </c:pt>
                <c:pt idx="1489">
                  <c:v>-4.7611699999999963</c:v>
                </c:pt>
                <c:pt idx="1490">
                  <c:v>-3.7848100000000002</c:v>
                </c:pt>
                <c:pt idx="1491">
                  <c:v>-4.7855799999999995</c:v>
                </c:pt>
                <c:pt idx="1492">
                  <c:v>1.9024699999999974</c:v>
                </c:pt>
                <c:pt idx="1493">
                  <c:v>0.60880000000000223</c:v>
                </c:pt>
                <c:pt idx="1494">
                  <c:v>1.804829999999999</c:v>
                </c:pt>
                <c:pt idx="1495">
                  <c:v>1.3654699999999984</c:v>
                </c:pt>
                <c:pt idx="1496">
                  <c:v>2.0977400000000017</c:v>
                </c:pt>
                <c:pt idx="1497">
                  <c:v>1.2678399999999996</c:v>
                </c:pt>
                <c:pt idx="1498">
                  <c:v>1.7316099999999999</c:v>
                </c:pt>
                <c:pt idx="1499">
                  <c:v>1.4631100000000004</c:v>
                </c:pt>
                <c:pt idx="1500">
                  <c:v>0.95052000000000092</c:v>
                </c:pt>
                <c:pt idx="1501">
                  <c:v>1.4631100000000004</c:v>
                </c:pt>
                <c:pt idx="1502">
                  <c:v>1.6339700000000015</c:v>
                </c:pt>
                <c:pt idx="1503">
                  <c:v>1.4387000000000008</c:v>
                </c:pt>
                <c:pt idx="1504">
                  <c:v>-4.6391199999999984</c:v>
                </c:pt>
                <c:pt idx="1505">
                  <c:v>-4.7611699999999963</c:v>
                </c:pt>
                <c:pt idx="1506">
                  <c:v>-4.4926700000000004</c:v>
                </c:pt>
                <c:pt idx="1507">
                  <c:v>-4.5902999999999992</c:v>
                </c:pt>
                <c:pt idx="1508">
                  <c:v>-4.8099900000000027</c:v>
                </c:pt>
                <c:pt idx="1509">
                  <c:v>-4.5902999999999992</c:v>
                </c:pt>
                <c:pt idx="1510">
                  <c:v>-4.7611699999999963</c:v>
                </c:pt>
                <c:pt idx="1511">
                  <c:v>1.24343</c:v>
                </c:pt>
                <c:pt idx="1512">
                  <c:v>1.6095599999999983</c:v>
                </c:pt>
                <c:pt idx="1513">
                  <c:v>1.9268800000000006</c:v>
                </c:pt>
                <c:pt idx="1514">
                  <c:v>0.99934000000000012</c:v>
                </c:pt>
                <c:pt idx="1515">
                  <c:v>-4.6391199999999984</c:v>
                </c:pt>
                <c:pt idx="1516">
                  <c:v>-4.2485800000000005</c:v>
                </c:pt>
                <c:pt idx="1517">
                  <c:v>-4.1509399999999985</c:v>
                </c:pt>
                <c:pt idx="1518">
                  <c:v>-4.8832099999999983</c:v>
                </c:pt>
                <c:pt idx="1519">
                  <c:v>-4.2729900000000001</c:v>
                </c:pt>
                <c:pt idx="1520">
                  <c:v>-5.2249400000000001</c:v>
                </c:pt>
                <c:pt idx="1521">
                  <c:v>-3.7604000000000006</c:v>
                </c:pt>
                <c:pt idx="1522">
                  <c:v>-4.7367600000000003</c:v>
                </c:pt>
                <c:pt idx="1523">
                  <c:v>-4.2485800000000005</c:v>
                </c:pt>
                <c:pt idx="1524">
                  <c:v>-5.078479999999999</c:v>
                </c:pt>
                <c:pt idx="1525">
                  <c:v>-4.1997599999999977</c:v>
                </c:pt>
                <c:pt idx="1526">
                  <c:v>-4.1753500000000017</c:v>
                </c:pt>
                <c:pt idx="1527">
                  <c:v>2.0489200000000025</c:v>
                </c:pt>
                <c:pt idx="1528">
                  <c:v>7.540930000000003</c:v>
                </c:pt>
                <c:pt idx="1529">
                  <c:v>20.404440000000001</c:v>
                </c:pt>
                <c:pt idx="1530">
                  <c:v>25.627949999999998</c:v>
                </c:pt>
                <c:pt idx="1531">
                  <c:v>26.335810000000002</c:v>
                </c:pt>
                <c:pt idx="1532">
                  <c:v>31.364049999999999</c:v>
                </c:pt>
                <c:pt idx="1533">
                  <c:v>37.978870000000001</c:v>
                </c:pt>
                <c:pt idx="1534">
                  <c:v>37.612729999999999</c:v>
                </c:pt>
                <c:pt idx="1535">
                  <c:v>38.174139999999994</c:v>
                </c:pt>
                <c:pt idx="1536">
                  <c:v>38.149730000000005</c:v>
                </c:pt>
                <c:pt idx="1537">
                  <c:v>38.296180000000007</c:v>
                </c:pt>
                <c:pt idx="1538">
                  <c:v>38.369410000000002</c:v>
                </c:pt>
                <c:pt idx="1539">
                  <c:v>38.027680000000004</c:v>
                </c:pt>
                <c:pt idx="1540">
                  <c:v>37.832409999999996</c:v>
                </c:pt>
                <c:pt idx="1541">
                  <c:v>32.340399999999995</c:v>
                </c:pt>
                <c:pt idx="1542">
                  <c:v>31.632539999999999</c:v>
                </c:pt>
                <c:pt idx="1543">
                  <c:v>32.120719999999999</c:v>
                </c:pt>
                <c:pt idx="1544">
                  <c:v>31.656949999999995</c:v>
                </c:pt>
                <c:pt idx="1545">
                  <c:v>37.808000000000007</c:v>
                </c:pt>
                <c:pt idx="1546">
                  <c:v>44.007869999999997</c:v>
                </c:pt>
                <c:pt idx="1547">
                  <c:v>50.403009999999995</c:v>
                </c:pt>
                <c:pt idx="1548">
                  <c:v>56.749340000000004</c:v>
                </c:pt>
                <c:pt idx="1549">
                  <c:v>55.772969999999987</c:v>
                </c:pt>
                <c:pt idx="1550">
                  <c:v>56.700519999999997</c:v>
                </c:pt>
                <c:pt idx="1551">
                  <c:v>50.061279999999996</c:v>
                </c:pt>
                <c:pt idx="1552">
                  <c:v>49.988050000000001</c:v>
                </c:pt>
                <c:pt idx="1553">
                  <c:v>50.427419999999998</c:v>
                </c:pt>
                <c:pt idx="1554">
                  <c:v>44.105509999999995</c:v>
                </c:pt>
                <c:pt idx="1555">
                  <c:v>44.081099999999992</c:v>
                </c:pt>
                <c:pt idx="1556">
                  <c:v>44.691320000000005</c:v>
                </c:pt>
                <c:pt idx="1557">
                  <c:v>43.714960000000005</c:v>
                </c:pt>
                <c:pt idx="1558">
                  <c:v>44.27637</c:v>
                </c:pt>
                <c:pt idx="1559">
                  <c:v>37.490690000000001</c:v>
                </c:pt>
                <c:pt idx="1560">
                  <c:v>38.344999999999999</c:v>
                </c:pt>
                <c:pt idx="1561">
                  <c:v>37.466269999999994</c:v>
                </c:pt>
                <c:pt idx="1562">
                  <c:v>38.222949999999997</c:v>
                </c:pt>
                <c:pt idx="1563">
                  <c:v>37.808000000000007</c:v>
                </c:pt>
                <c:pt idx="1564">
                  <c:v>38.320589999999996</c:v>
                </c:pt>
                <c:pt idx="1565">
                  <c:v>37.026910000000001</c:v>
                </c:pt>
                <c:pt idx="1566">
                  <c:v>38.49145</c:v>
                </c:pt>
                <c:pt idx="1567">
                  <c:v>37.881230000000002</c:v>
                </c:pt>
                <c:pt idx="1568">
                  <c:v>32.877400000000002</c:v>
                </c:pt>
                <c:pt idx="1569">
                  <c:v>31.99868</c:v>
                </c:pt>
                <c:pt idx="1570">
                  <c:v>32.682130000000001</c:v>
                </c:pt>
                <c:pt idx="1571">
                  <c:v>30.778230000000008</c:v>
                </c:pt>
                <c:pt idx="1572">
                  <c:v>31.461679999999994</c:v>
                </c:pt>
                <c:pt idx="1573">
                  <c:v>31.75459</c:v>
                </c:pt>
                <c:pt idx="1574">
                  <c:v>26.140529999999998</c:v>
                </c:pt>
                <c:pt idx="1575">
                  <c:v>30.924689999999998</c:v>
                </c:pt>
                <c:pt idx="1576">
                  <c:v>32.657720000000005</c:v>
                </c:pt>
                <c:pt idx="1577">
                  <c:v>31.534909999999996</c:v>
                </c:pt>
                <c:pt idx="1578">
                  <c:v>26.409030000000001</c:v>
                </c:pt>
                <c:pt idx="1579">
                  <c:v>25.481489999999994</c:v>
                </c:pt>
                <c:pt idx="1580">
                  <c:v>26.579900000000002</c:v>
                </c:pt>
                <c:pt idx="1581">
                  <c:v>25.53031</c:v>
                </c:pt>
                <c:pt idx="1582">
                  <c:v>26.384620000000005</c:v>
                </c:pt>
                <c:pt idx="1583">
                  <c:v>25.627949999999998</c:v>
                </c:pt>
                <c:pt idx="1584">
                  <c:v>26.213760000000001</c:v>
                </c:pt>
                <c:pt idx="1585">
                  <c:v>25.53031</c:v>
                </c:pt>
                <c:pt idx="1586">
                  <c:v>26.531079999999996</c:v>
                </c:pt>
                <c:pt idx="1587">
                  <c:v>25.701170000000005</c:v>
                </c:pt>
                <c:pt idx="1588">
                  <c:v>26.555489999999999</c:v>
                </c:pt>
                <c:pt idx="1589">
                  <c:v>25.798810000000003</c:v>
                </c:pt>
                <c:pt idx="1590">
                  <c:v>26.01849</c:v>
                </c:pt>
                <c:pt idx="1591">
                  <c:v>26.653129999999997</c:v>
                </c:pt>
                <c:pt idx="1592">
                  <c:v>31.99868</c:v>
                </c:pt>
                <c:pt idx="1593">
                  <c:v>31.534909999999996</c:v>
                </c:pt>
                <c:pt idx="1594">
                  <c:v>25.798810000000003</c:v>
                </c:pt>
                <c:pt idx="1595">
                  <c:v>25.04213</c:v>
                </c:pt>
                <c:pt idx="1596">
                  <c:v>25.823219999999999</c:v>
                </c:pt>
                <c:pt idx="1597">
                  <c:v>19.794210000000007</c:v>
                </c:pt>
                <c:pt idx="1598">
                  <c:v>19.72099</c:v>
                </c:pt>
                <c:pt idx="1599">
                  <c:v>19.135170000000002</c:v>
                </c:pt>
                <c:pt idx="1600">
                  <c:v>19.940669999999997</c:v>
                </c:pt>
                <c:pt idx="1601">
                  <c:v>20.23357</c:v>
                </c:pt>
                <c:pt idx="1602">
                  <c:v>20.184759999999997</c:v>
                </c:pt>
                <c:pt idx="1603">
                  <c:v>19.672170000000001</c:v>
                </c:pt>
                <c:pt idx="1604">
                  <c:v>19.96508</c:v>
                </c:pt>
                <c:pt idx="1605">
                  <c:v>26.042899999999996</c:v>
                </c:pt>
                <c:pt idx="1606">
                  <c:v>25.505900000000004</c:v>
                </c:pt>
                <c:pt idx="1607">
                  <c:v>20.160350000000001</c:v>
                </c:pt>
                <c:pt idx="1608">
                  <c:v>20.013890000000004</c:v>
                </c:pt>
                <c:pt idx="1609">
                  <c:v>19.916260000000001</c:v>
                </c:pt>
                <c:pt idx="1610">
                  <c:v>20.135939999999998</c:v>
                </c:pt>
                <c:pt idx="1611">
                  <c:v>13.7408</c:v>
                </c:pt>
                <c:pt idx="1612">
                  <c:v>13.106169999999999</c:v>
                </c:pt>
                <c:pt idx="1613">
                  <c:v>14.497479999999996</c:v>
                </c:pt>
                <c:pt idx="1614">
                  <c:v>13.203809999999997</c:v>
                </c:pt>
                <c:pt idx="1615">
                  <c:v>14.863610000000001</c:v>
                </c:pt>
                <c:pt idx="1616">
                  <c:v>13.325850000000003</c:v>
                </c:pt>
                <c:pt idx="1617">
                  <c:v>14.277789999999996</c:v>
                </c:pt>
                <c:pt idx="1618">
                  <c:v>13.423489999999994</c:v>
                </c:pt>
                <c:pt idx="1619">
                  <c:v>14.643929999999997</c:v>
                </c:pt>
                <c:pt idx="1620">
                  <c:v>14.058109999999999</c:v>
                </c:pt>
                <c:pt idx="1621">
                  <c:v>14.106930000000006</c:v>
                </c:pt>
                <c:pt idx="1622">
                  <c:v>13.569940000000003</c:v>
                </c:pt>
                <c:pt idx="1623">
                  <c:v>14.058109999999999</c:v>
                </c:pt>
                <c:pt idx="1624">
                  <c:v>13.838430000000002</c:v>
                </c:pt>
                <c:pt idx="1625">
                  <c:v>20.502070000000003</c:v>
                </c:pt>
                <c:pt idx="1626">
                  <c:v>19.013129999999997</c:v>
                </c:pt>
                <c:pt idx="1627">
                  <c:v>19.501309999999997</c:v>
                </c:pt>
                <c:pt idx="1628">
                  <c:v>13.545529999999999</c:v>
                </c:pt>
                <c:pt idx="1629">
                  <c:v>14.155749999999998</c:v>
                </c:pt>
                <c:pt idx="1630">
                  <c:v>13.789619999999999</c:v>
                </c:pt>
                <c:pt idx="1631">
                  <c:v>13.423489999999994</c:v>
                </c:pt>
                <c:pt idx="1632">
                  <c:v>13.05735</c:v>
                </c:pt>
                <c:pt idx="1633">
                  <c:v>13.716390000000004</c:v>
                </c:pt>
                <c:pt idx="1634">
                  <c:v>13.98489</c:v>
                </c:pt>
                <c:pt idx="1635">
                  <c:v>20.355620000000002</c:v>
                </c:pt>
                <c:pt idx="1636">
                  <c:v>20.23357</c:v>
                </c:pt>
                <c:pt idx="1637">
                  <c:v>20.209160000000004</c:v>
                </c:pt>
                <c:pt idx="1638">
                  <c:v>19.159579999999998</c:v>
                </c:pt>
                <c:pt idx="1639">
                  <c:v>19.403670000000005</c:v>
                </c:pt>
                <c:pt idx="1640">
                  <c:v>20.184759999999997</c:v>
                </c:pt>
                <c:pt idx="1641">
                  <c:v>19.159579999999998</c:v>
                </c:pt>
                <c:pt idx="1642">
                  <c:v>20.0383</c:v>
                </c:pt>
                <c:pt idx="1643">
                  <c:v>19.428080000000001</c:v>
                </c:pt>
                <c:pt idx="1644">
                  <c:v>19.696579999999997</c:v>
                </c:pt>
                <c:pt idx="1645">
                  <c:v>13.887249999999995</c:v>
                </c:pt>
                <c:pt idx="1646">
                  <c:v>14.741570000000003</c:v>
                </c:pt>
                <c:pt idx="1647">
                  <c:v>18.988720000000001</c:v>
                </c:pt>
                <c:pt idx="1648">
                  <c:v>27.287759999999999</c:v>
                </c:pt>
                <c:pt idx="1649">
                  <c:v>25.408270000000002</c:v>
                </c:pt>
                <c:pt idx="1650">
                  <c:v>26.335810000000002</c:v>
                </c:pt>
                <c:pt idx="1651">
                  <c:v>36.245829999999998</c:v>
                </c:pt>
                <c:pt idx="1652">
                  <c:v>44.129919999999998</c:v>
                </c:pt>
                <c:pt idx="1653">
                  <c:v>50.378610000000009</c:v>
                </c:pt>
                <c:pt idx="1654">
                  <c:v>55.943830000000005</c:v>
                </c:pt>
                <c:pt idx="1655">
                  <c:v>60.874440000000007</c:v>
                </c:pt>
                <c:pt idx="1656">
                  <c:v>68.197119999999998</c:v>
                </c:pt>
                <c:pt idx="1657">
                  <c:v>74.128499999999988</c:v>
                </c:pt>
                <c:pt idx="1658">
                  <c:v>74.494600000000005</c:v>
                </c:pt>
                <c:pt idx="1659">
                  <c:v>74.030900000000003</c:v>
                </c:pt>
                <c:pt idx="1660">
                  <c:v>81.255899999999997</c:v>
                </c:pt>
                <c:pt idx="1661">
                  <c:v>73.7624</c:v>
                </c:pt>
                <c:pt idx="1662">
                  <c:v>75.178100000000001</c:v>
                </c:pt>
                <c:pt idx="1663">
                  <c:v>67.36721</c:v>
                </c:pt>
                <c:pt idx="1664">
                  <c:v>62.558660000000003</c:v>
                </c:pt>
                <c:pt idx="1665">
                  <c:v>61.972840000000005</c:v>
                </c:pt>
                <c:pt idx="1666">
                  <c:v>57.139880000000005</c:v>
                </c:pt>
                <c:pt idx="1667">
                  <c:v>56.50524999999999</c:v>
                </c:pt>
                <c:pt idx="1668">
                  <c:v>56.187929999999994</c:v>
                </c:pt>
                <c:pt idx="1669">
                  <c:v>55.309210000000007</c:v>
                </c:pt>
                <c:pt idx="1670">
                  <c:v>56.065880000000007</c:v>
                </c:pt>
                <c:pt idx="1671">
                  <c:v>56.50524999999999</c:v>
                </c:pt>
                <c:pt idx="1672">
                  <c:v>56.358790000000013</c:v>
                </c:pt>
                <c:pt idx="1673">
                  <c:v>55.821790000000007</c:v>
                </c:pt>
                <c:pt idx="1674">
                  <c:v>56.99342</c:v>
                </c:pt>
                <c:pt idx="1675">
                  <c:v>56.700519999999997</c:v>
                </c:pt>
                <c:pt idx="1676">
                  <c:v>49.377839999999992</c:v>
                </c:pt>
                <c:pt idx="1677">
                  <c:v>50.866780000000006</c:v>
                </c:pt>
                <c:pt idx="1678">
                  <c:v>50.061279999999996</c:v>
                </c:pt>
                <c:pt idx="1679">
                  <c:v>49.426649999999995</c:v>
                </c:pt>
                <c:pt idx="1680">
                  <c:v>49.890420000000006</c:v>
                </c:pt>
                <c:pt idx="1681">
                  <c:v>50.329790000000003</c:v>
                </c:pt>
                <c:pt idx="1682">
                  <c:v>50.598289999999992</c:v>
                </c:pt>
                <c:pt idx="1683">
                  <c:v>50.744739999999993</c:v>
                </c:pt>
                <c:pt idx="1684">
                  <c:v>50.08569</c:v>
                </c:pt>
                <c:pt idx="1685">
                  <c:v>50.671509999999998</c:v>
                </c:pt>
                <c:pt idx="1686">
                  <c:v>50.232150000000004</c:v>
                </c:pt>
                <c:pt idx="1687">
                  <c:v>50.232150000000004</c:v>
                </c:pt>
                <c:pt idx="1688">
                  <c:v>49.621920000000003</c:v>
                </c:pt>
                <c:pt idx="1689">
                  <c:v>50.110100000000003</c:v>
                </c:pt>
                <c:pt idx="1690">
                  <c:v>49.646330000000006</c:v>
                </c:pt>
                <c:pt idx="1691">
                  <c:v>49.890420000000006</c:v>
                </c:pt>
                <c:pt idx="1692">
                  <c:v>49.914830000000009</c:v>
                </c:pt>
                <c:pt idx="1693">
                  <c:v>50.76915000000001</c:v>
                </c:pt>
                <c:pt idx="1694">
                  <c:v>55.675330000000002</c:v>
                </c:pt>
                <c:pt idx="1695">
                  <c:v>56.334379999999996</c:v>
                </c:pt>
                <c:pt idx="1696">
                  <c:v>55.138339999999999</c:v>
                </c:pt>
                <c:pt idx="1697">
                  <c:v>50.817970000000003</c:v>
                </c:pt>
                <c:pt idx="1698">
                  <c:v>43.495280000000008</c:v>
                </c:pt>
                <c:pt idx="1699">
                  <c:v>38.662319999999994</c:v>
                </c:pt>
                <c:pt idx="1700">
                  <c:v>36.978099999999998</c:v>
                </c:pt>
                <c:pt idx="1701">
                  <c:v>38.930809999999994</c:v>
                </c:pt>
                <c:pt idx="1702">
                  <c:v>37.441869999999994</c:v>
                </c:pt>
                <c:pt idx="1703">
                  <c:v>37.954459999999997</c:v>
                </c:pt>
                <c:pt idx="1704">
                  <c:v>36.465509999999995</c:v>
                </c:pt>
                <c:pt idx="1705">
                  <c:v>32.804169999999999</c:v>
                </c:pt>
                <c:pt idx="1706">
                  <c:v>31.31523</c:v>
                </c:pt>
                <c:pt idx="1707">
                  <c:v>38.564679999999996</c:v>
                </c:pt>
                <c:pt idx="1708">
                  <c:v>37.051330000000007</c:v>
                </c:pt>
                <c:pt idx="1709">
                  <c:v>38.955219999999997</c:v>
                </c:pt>
                <c:pt idx="1710">
                  <c:v>37.856819999999999</c:v>
                </c:pt>
                <c:pt idx="1711">
                  <c:v>39.004040000000003</c:v>
                </c:pt>
                <c:pt idx="1712">
                  <c:v>37.441869999999994</c:v>
                </c:pt>
                <c:pt idx="1713">
                  <c:v>37.832409999999996</c:v>
                </c:pt>
                <c:pt idx="1714">
                  <c:v>37.661550000000005</c:v>
                </c:pt>
                <c:pt idx="1715">
                  <c:v>39.345770000000002</c:v>
                </c:pt>
                <c:pt idx="1716">
                  <c:v>37.295419999999993</c:v>
                </c:pt>
                <c:pt idx="1717">
                  <c:v>38.320589999999996</c:v>
                </c:pt>
                <c:pt idx="1718">
                  <c:v>36.563150000000007</c:v>
                </c:pt>
                <c:pt idx="1719">
                  <c:v>38.369410000000002</c:v>
                </c:pt>
                <c:pt idx="1720">
                  <c:v>31.486090000000004</c:v>
                </c:pt>
                <c:pt idx="1721">
                  <c:v>32.877400000000002</c:v>
                </c:pt>
                <c:pt idx="1722">
                  <c:v>31.681360000000005</c:v>
                </c:pt>
                <c:pt idx="1723">
                  <c:v>31.388460000000002</c:v>
                </c:pt>
                <c:pt idx="1724">
                  <c:v>30.802640000000004</c:v>
                </c:pt>
                <c:pt idx="1725">
                  <c:v>32.315989999999999</c:v>
                </c:pt>
                <c:pt idx="1726">
                  <c:v>31.217590000000001</c:v>
                </c:pt>
                <c:pt idx="1727">
                  <c:v>38.100909999999999</c:v>
                </c:pt>
                <c:pt idx="1728">
                  <c:v>37.051330000000007</c:v>
                </c:pt>
                <c:pt idx="1729">
                  <c:v>31.55932</c:v>
                </c:pt>
                <c:pt idx="1730">
                  <c:v>31.388460000000002</c:v>
                </c:pt>
                <c:pt idx="1731">
                  <c:v>32.755360000000003</c:v>
                </c:pt>
                <c:pt idx="1732">
                  <c:v>32.193950000000001</c:v>
                </c:pt>
                <c:pt idx="1733">
                  <c:v>32.438040000000001</c:v>
                </c:pt>
                <c:pt idx="1734">
                  <c:v>32.145129999999995</c:v>
                </c:pt>
                <c:pt idx="1735">
                  <c:v>32.267180000000003</c:v>
                </c:pt>
                <c:pt idx="1736">
                  <c:v>32.511270000000003</c:v>
                </c:pt>
                <c:pt idx="1737">
                  <c:v>32.413629999999998</c:v>
                </c:pt>
                <c:pt idx="1738">
                  <c:v>31.632539999999999</c:v>
                </c:pt>
                <c:pt idx="1739">
                  <c:v>32.413629999999998</c:v>
                </c:pt>
                <c:pt idx="1740">
                  <c:v>31.437269999999998</c:v>
                </c:pt>
                <c:pt idx="1741">
                  <c:v>31.437269999999998</c:v>
                </c:pt>
                <c:pt idx="1742">
                  <c:v>32.096310000000003</c:v>
                </c:pt>
                <c:pt idx="1743">
                  <c:v>31.5105</c:v>
                </c:pt>
                <c:pt idx="1744">
                  <c:v>25.798810000000003</c:v>
                </c:pt>
                <c:pt idx="1745">
                  <c:v>25.7744</c:v>
                </c:pt>
                <c:pt idx="1746">
                  <c:v>26.189350000000005</c:v>
                </c:pt>
                <c:pt idx="1747">
                  <c:v>25.994080000000004</c:v>
                </c:pt>
                <c:pt idx="1748">
                  <c:v>26.189350000000005</c:v>
                </c:pt>
                <c:pt idx="1749">
                  <c:v>24.57837</c:v>
                </c:pt>
                <c:pt idx="1750">
                  <c:v>25.945259999999998</c:v>
                </c:pt>
                <c:pt idx="1751">
                  <c:v>24.84686</c:v>
                </c:pt>
                <c:pt idx="1752">
                  <c:v>32.73095</c:v>
                </c:pt>
                <c:pt idx="1753">
                  <c:v>31.974270000000004</c:v>
                </c:pt>
                <c:pt idx="1754">
                  <c:v>32.315989999999999</c:v>
                </c:pt>
                <c:pt idx="1755">
                  <c:v>25.237410000000004</c:v>
                </c:pt>
                <c:pt idx="1756">
                  <c:v>26.238169999999997</c:v>
                </c:pt>
                <c:pt idx="1757">
                  <c:v>25.749989999999997</c:v>
                </c:pt>
                <c:pt idx="1758">
                  <c:v>26.311399999999999</c:v>
                </c:pt>
                <c:pt idx="1759">
                  <c:v>19.794210000000007</c:v>
                </c:pt>
                <c:pt idx="1760">
                  <c:v>20.0383</c:v>
                </c:pt>
                <c:pt idx="1761">
                  <c:v>19.257220000000004</c:v>
                </c:pt>
                <c:pt idx="1762">
                  <c:v>19.330440000000003</c:v>
                </c:pt>
                <c:pt idx="1763">
                  <c:v>19.794210000000007</c:v>
                </c:pt>
                <c:pt idx="1764">
                  <c:v>19.476900000000001</c:v>
                </c:pt>
                <c:pt idx="1765">
                  <c:v>20.013890000000004</c:v>
                </c:pt>
                <c:pt idx="1766">
                  <c:v>26.433439999999997</c:v>
                </c:pt>
                <c:pt idx="1767">
                  <c:v>26.384620000000005</c:v>
                </c:pt>
                <c:pt idx="1768">
                  <c:v>25.749989999999997</c:v>
                </c:pt>
                <c:pt idx="1769">
                  <c:v>31.925449999999998</c:v>
                </c:pt>
                <c:pt idx="1770">
                  <c:v>31.827820000000003</c:v>
                </c:pt>
                <c:pt idx="1771">
                  <c:v>32.291580000000003</c:v>
                </c:pt>
                <c:pt idx="1772">
                  <c:v>31.486090000000004</c:v>
                </c:pt>
                <c:pt idx="1773">
                  <c:v>31.5105</c:v>
                </c:pt>
                <c:pt idx="1774">
                  <c:v>31.608139999999999</c:v>
                </c:pt>
                <c:pt idx="1775">
                  <c:v>31.730179999999997</c:v>
                </c:pt>
                <c:pt idx="1776">
                  <c:v>31.461679999999994</c:v>
                </c:pt>
                <c:pt idx="1777">
                  <c:v>32.267180000000003</c:v>
                </c:pt>
                <c:pt idx="1778">
                  <c:v>31.461679999999994</c:v>
                </c:pt>
                <c:pt idx="1779">
                  <c:v>32.218359999999997</c:v>
                </c:pt>
                <c:pt idx="1780">
                  <c:v>31.31523</c:v>
                </c:pt>
                <c:pt idx="1781">
                  <c:v>32.511270000000003</c:v>
                </c:pt>
                <c:pt idx="1782">
                  <c:v>31.437269999999998</c:v>
                </c:pt>
                <c:pt idx="1783">
                  <c:v>32.560080000000006</c:v>
                </c:pt>
                <c:pt idx="1784">
                  <c:v>26.116129999999998</c:v>
                </c:pt>
                <c:pt idx="1785">
                  <c:v>20.062709999999996</c:v>
                </c:pt>
                <c:pt idx="1786">
                  <c:v>18.427319999999995</c:v>
                </c:pt>
                <c:pt idx="1787">
                  <c:v>19.940669999999997</c:v>
                </c:pt>
                <c:pt idx="1788">
                  <c:v>18.964309999999998</c:v>
                </c:pt>
                <c:pt idx="1789">
                  <c:v>19.867440000000002</c:v>
                </c:pt>
                <c:pt idx="1790">
                  <c:v>19.354849999999999</c:v>
                </c:pt>
                <c:pt idx="1791">
                  <c:v>20.135939999999998</c:v>
                </c:pt>
                <c:pt idx="1792">
                  <c:v>19.452489999999997</c:v>
                </c:pt>
                <c:pt idx="1793">
                  <c:v>14.106930000000006</c:v>
                </c:pt>
                <c:pt idx="1794">
                  <c:v>12.81326</c:v>
                </c:pt>
                <c:pt idx="1795">
                  <c:v>19.769799999999996</c:v>
                </c:pt>
                <c:pt idx="1796">
                  <c:v>19.452489999999997</c:v>
                </c:pt>
                <c:pt idx="1797">
                  <c:v>14.448659999999997</c:v>
                </c:pt>
                <c:pt idx="1798">
                  <c:v>13.277029999999996</c:v>
                </c:pt>
                <c:pt idx="1799">
                  <c:v>14.375430000000001</c:v>
                </c:pt>
                <c:pt idx="1800">
                  <c:v>7.1015700000000024</c:v>
                </c:pt>
                <c:pt idx="1801">
                  <c:v>8.2732000000000028</c:v>
                </c:pt>
                <c:pt idx="1802">
                  <c:v>6.8818899999999985</c:v>
                </c:pt>
                <c:pt idx="1803">
                  <c:v>7.7850200000000029</c:v>
                </c:pt>
                <c:pt idx="1804">
                  <c:v>7.7606099999999998</c:v>
                </c:pt>
                <c:pt idx="1805">
                  <c:v>8.1023399999999981</c:v>
                </c:pt>
                <c:pt idx="1806">
                  <c:v>7.1747999999999976</c:v>
                </c:pt>
                <c:pt idx="1807">
                  <c:v>7.1015700000000024</c:v>
                </c:pt>
                <c:pt idx="1808">
                  <c:v>7.0771599999999992</c:v>
                </c:pt>
                <c:pt idx="1809">
                  <c:v>14.131340000000002</c:v>
                </c:pt>
                <c:pt idx="1810">
                  <c:v>19.452489999999997</c:v>
                </c:pt>
                <c:pt idx="1811">
                  <c:v>32.023089999999996</c:v>
                </c:pt>
                <c:pt idx="1812">
                  <c:v>37.954459999999997</c:v>
                </c:pt>
                <c:pt idx="1813">
                  <c:v>50.915610000000001</c:v>
                </c:pt>
                <c:pt idx="1814">
                  <c:v>50.476240000000004</c:v>
                </c:pt>
                <c:pt idx="1815">
                  <c:v>55.797380000000004</c:v>
                </c:pt>
                <c:pt idx="1816">
                  <c:v>55.943830000000005</c:v>
                </c:pt>
                <c:pt idx="1817">
                  <c:v>55.699739999999991</c:v>
                </c:pt>
                <c:pt idx="1818">
                  <c:v>56.602879999999999</c:v>
                </c:pt>
                <c:pt idx="1819">
                  <c:v>56.236750000000015</c:v>
                </c:pt>
                <c:pt idx="1820">
                  <c:v>49.597520000000003</c:v>
                </c:pt>
                <c:pt idx="1821">
                  <c:v>49.426649999999995</c:v>
                </c:pt>
                <c:pt idx="1822">
                  <c:v>50.988829999999993</c:v>
                </c:pt>
                <c:pt idx="1823">
                  <c:v>50.354199999999992</c:v>
                </c:pt>
                <c:pt idx="1824">
                  <c:v>50.08569</c:v>
                </c:pt>
                <c:pt idx="1825">
                  <c:v>49.646330000000006</c:v>
                </c:pt>
                <c:pt idx="1826">
                  <c:v>44.203140000000005</c:v>
                </c:pt>
                <c:pt idx="1827">
                  <c:v>44.52046</c:v>
                </c:pt>
                <c:pt idx="1828">
                  <c:v>44.081099999999992</c:v>
                </c:pt>
                <c:pt idx="1829">
                  <c:v>43.934640000000002</c:v>
                </c:pt>
                <c:pt idx="1830">
                  <c:v>38.637910000000005</c:v>
                </c:pt>
                <c:pt idx="1831">
                  <c:v>37.930050000000008</c:v>
                </c:pt>
                <c:pt idx="1832">
                  <c:v>39.052859999999995</c:v>
                </c:pt>
                <c:pt idx="1833">
                  <c:v>37.685949999999991</c:v>
                </c:pt>
                <c:pt idx="1834">
                  <c:v>32.120719999999999</c:v>
                </c:pt>
                <c:pt idx="1835">
                  <c:v>31.07114</c:v>
                </c:pt>
                <c:pt idx="1836">
                  <c:v>32.169540000000005</c:v>
                </c:pt>
                <c:pt idx="1837">
                  <c:v>32.267180000000003</c:v>
                </c:pt>
                <c:pt idx="1838">
                  <c:v>32.218359999999997</c:v>
                </c:pt>
                <c:pt idx="1839">
                  <c:v>31.339640000000003</c:v>
                </c:pt>
                <c:pt idx="1840">
                  <c:v>31.827820000000003</c:v>
                </c:pt>
                <c:pt idx="1841">
                  <c:v>25.432679999999998</c:v>
                </c:pt>
                <c:pt idx="1842">
                  <c:v>26.091720000000002</c:v>
                </c:pt>
                <c:pt idx="1843">
                  <c:v>25.383859999999999</c:v>
                </c:pt>
                <c:pt idx="1844">
                  <c:v>25.701170000000005</c:v>
                </c:pt>
                <c:pt idx="1845">
                  <c:v>25.823219999999999</c:v>
                </c:pt>
                <c:pt idx="1846">
                  <c:v>26.531079999999996</c:v>
                </c:pt>
                <c:pt idx="1847">
                  <c:v>25.725580000000001</c:v>
                </c:pt>
                <c:pt idx="1848">
                  <c:v>20.062709999999996</c:v>
                </c:pt>
                <c:pt idx="1849">
                  <c:v>19.110760000000006</c:v>
                </c:pt>
                <c:pt idx="1850">
                  <c:v>20.380029999999998</c:v>
                </c:pt>
                <c:pt idx="1851">
                  <c:v>20.013890000000004</c:v>
                </c:pt>
                <c:pt idx="1852">
                  <c:v>14.058109999999999</c:v>
                </c:pt>
                <c:pt idx="1853">
                  <c:v>14.033709999999999</c:v>
                </c:pt>
                <c:pt idx="1854">
                  <c:v>14.277789999999996</c:v>
                </c:pt>
                <c:pt idx="1855">
                  <c:v>13.179389999999998</c:v>
                </c:pt>
                <c:pt idx="1856">
                  <c:v>13.936070000000001</c:v>
                </c:pt>
                <c:pt idx="1857">
                  <c:v>14.033709999999999</c:v>
                </c:pt>
                <c:pt idx="1858">
                  <c:v>14.009299999999996</c:v>
                </c:pt>
                <c:pt idx="1859">
                  <c:v>13.765210000000003</c:v>
                </c:pt>
                <c:pt idx="1860">
                  <c:v>7.6629799999999975</c:v>
                </c:pt>
                <c:pt idx="1861">
                  <c:v>6.8574800000000025</c:v>
                </c:pt>
                <c:pt idx="1862">
                  <c:v>7.1503900000000016</c:v>
                </c:pt>
                <c:pt idx="1863">
                  <c:v>7.7850200000000029</c:v>
                </c:pt>
                <c:pt idx="1864">
                  <c:v>7.2724400000000031</c:v>
                </c:pt>
                <c:pt idx="1865">
                  <c:v>8.1755600000000044</c:v>
                </c:pt>
                <c:pt idx="1866">
                  <c:v>1.4387000000000008</c:v>
                </c:pt>
                <c:pt idx="1867">
                  <c:v>1.9512900000000002</c:v>
                </c:pt>
                <c:pt idx="1868">
                  <c:v>1.0969699999999989</c:v>
                </c:pt>
                <c:pt idx="1869">
                  <c:v>1.24343</c:v>
                </c:pt>
                <c:pt idx="1870">
                  <c:v>0.99934000000000012</c:v>
                </c:pt>
                <c:pt idx="1871">
                  <c:v>7.3944800000000015</c:v>
                </c:pt>
                <c:pt idx="1872">
                  <c:v>7.02834</c:v>
                </c:pt>
                <c:pt idx="1873">
                  <c:v>8.0046999999999997</c:v>
                </c:pt>
                <c:pt idx="1874">
                  <c:v>7.540930000000003</c:v>
                </c:pt>
                <c:pt idx="1875">
                  <c:v>7.8338400000000021</c:v>
                </c:pt>
                <c:pt idx="1876">
                  <c:v>7.2968400000000031</c:v>
                </c:pt>
                <c:pt idx="1877">
                  <c:v>2.2930100000000024</c:v>
                </c:pt>
                <c:pt idx="1878">
                  <c:v>1.5119299999999996</c:v>
                </c:pt>
                <c:pt idx="1879">
                  <c:v>2.3418300000000016</c:v>
                </c:pt>
                <c:pt idx="1880">
                  <c:v>1.0237499999999997</c:v>
                </c:pt>
                <c:pt idx="1881">
                  <c:v>1.8536499999999982</c:v>
                </c:pt>
                <c:pt idx="1882">
                  <c:v>1.0481599999999993</c:v>
                </c:pt>
                <c:pt idx="1883">
                  <c:v>8.1755600000000044</c:v>
                </c:pt>
                <c:pt idx="1884">
                  <c:v>7.3212499999999991</c:v>
                </c:pt>
                <c:pt idx="1885">
                  <c:v>7.6873800000000045</c:v>
                </c:pt>
                <c:pt idx="1886">
                  <c:v>7.2724400000000031</c:v>
                </c:pt>
                <c:pt idx="1887">
                  <c:v>1.7804300000000026</c:v>
                </c:pt>
                <c:pt idx="1888">
                  <c:v>1.4387000000000008</c:v>
                </c:pt>
                <c:pt idx="1889">
                  <c:v>2.3906500000000008</c:v>
                </c:pt>
                <c:pt idx="1890">
                  <c:v>7.3700699999999983</c:v>
                </c:pt>
                <c:pt idx="1891">
                  <c:v>8.4684700000000035</c:v>
                </c:pt>
                <c:pt idx="1892">
                  <c:v>7.7606099999999998</c:v>
                </c:pt>
                <c:pt idx="1893">
                  <c:v>8.1755600000000044</c:v>
                </c:pt>
                <c:pt idx="1894">
                  <c:v>7.5165199999999999</c:v>
                </c:pt>
                <c:pt idx="1895">
                  <c:v>7.809429999999999</c:v>
                </c:pt>
                <c:pt idx="1896">
                  <c:v>7.4921199999999999</c:v>
                </c:pt>
                <c:pt idx="1897">
                  <c:v>7.9070600000000013</c:v>
                </c:pt>
                <c:pt idx="1898">
                  <c:v>1.6827900000000007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test3_10_23_14_galley_test_737_!$O$1:$O$2</c:f>
              <c:strCache>
                <c:ptCount val="1"/>
                <c:pt idx="0">
                  <c:v>CO2 ppm</c:v>
                </c:pt>
              </c:strCache>
            </c:strRef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none"/>
          </c:marker>
          <c:xVal>
            <c:numRef>
              <c:f>test3_10_23_14_galley_test_737_!$B$3:$B$1901</c:f>
              <c:numCache>
                <c:formatCode>General</c:formatCode>
                <c:ptCount val="1899"/>
                <c:pt idx="0">
                  <c:v>1.6666666666666666E-2</c:v>
                </c:pt>
                <c:pt idx="1">
                  <c:v>3.3333333333333333E-2</c:v>
                </c:pt>
                <c:pt idx="2">
                  <c:v>0.05</c:v>
                </c:pt>
                <c:pt idx="3">
                  <c:v>6.6666666666666666E-2</c:v>
                </c:pt>
                <c:pt idx="4">
                  <c:v>8.3333333333333329E-2</c:v>
                </c:pt>
                <c:pt idx="5">
                  <c:v>0.1</c:v>
                </c:pt>
                <c:pt idx="6">
                  <c:v>0.11666666666666667</c:v>
                </c:pt>
                <c:pt idx="7">
                  <c:v>0.13333333333333333</c:v>
                </c:pt>
                <c:pt idx="8">
                  <c:v>0.15</c:v>
                </c:pt>
                <c:pt idx="9">
                  <c:v>0.16666666666666666</c:v>
                </c:pt>
                <c:pt idx="10">
                  <c:v>0.18333333333333332</c:v>
                </c:pt>
                <c:pt idx="11">
                  <c:v>0.2</c:v>
                </c:pt>
                <c:pt idx="12">
                  <c:v>0.21666666666666667</c:v>
                </c:pt>
                <c:pt idx="13">
                  <c:v>0.23333333333333334</c:v>
                </c:pt>
                <c:pt idx="14">
                  <c:v>0.25</c:v>
                </c:pt>
                <c:pt idx="15">
                  <c:v>0.26666666666666666</c:v>
                </c:pt>
                <c:pt idx="16">
                  <c:v>0.28333333333333333</c:v>
                </c:pt>
                <c:pt idx="17">
                  <c:v>0.3</c:v>
                </c:pt>
                <c:pt idx="18">
                  <c:v>0.31666666666666665</c:v>
                </c:pt>
                <c:pt idx="19">
                  <c:v>0.33333333333333331</c:v>
                </c:pt>
                <c:pt idx="20">
                  <c:v>0.35</c:v>
                </c:pt>
                <c:pt idx="21">
                  <c:v>0.36666666666666664</c:v>
                </c:pt>
                <c:pt idx="22">
                  <c:v>0.38333333333333336</c:v>
                </c:pt>
                <c:pt idx="23">
                  <c:v>0.4</c:v>
                </c:pt>
                <c:pt idx="24">
                  <c:v>0.41666666666666669</c:v>
                </c:pt>
                <c:pt idx="25">
                  <c:v>0.43333333333333335</c:v>
                </c:pt>
                <c:pt idx="26">
                  <c:v>0.45</c:v>
                </c:pt>
                <c:pt idx="27">
                  <c:v>0.46666666666666667</c:v>
                </c:pt>
                <c:pt idx="28">
                  <c:v>0.48333333333333334</c:v>
                </c:pt>
                <c:pt idx="29">
                  <c:v>0.5</c:v>
                </c:pt>
                <c:pt idx="30">
                  <c:v>0.51666666666666672</c:v>
                </c:pt>
                <c:pt idx="31">
                  <c:v>0.53333333333333333</c:v>
                </c:pt>
                <c:pt idx="32">
                  <c:v>0.55000000000000004</c:v>
                </c:pt>
                <c:pt idx="33">
                  <c:v>0.56666666666666665</c:v>
                </c:pt>
                <c:pt idx="34">
                  <c:v>0.58333333333333337</c:v>
                </c:pt>
                <c:pt idx="35">
                  <c:v>0.6</c:v>
                </c:pt>
                <c:pt idx="36">
                  <c:v>0.6166666666666667</c:v>
                </c:pt>
                <c:pt idx="37">
                  <c:v>0.6333333333333333</c:v>
                </c:pt>
                <c:pt idx="38">
                  <c:v>0.65</c:v>
                </c:pt>
                <c:pt idx="39">
                  <c:v>0.66666666666666663</c:v>
                </c:pt>
                <c:pt idx="40">
                  <c:v>0.68333333333333335</c:v>
                </c:pt>
                <c:pt idx="41">
                  <c:v>0.7</c:v>
                </c:pt>
                <c:pt idx="42">
                  <c:v>0.71666666666666667</c:v>
                </c:pt>
                <c:pt idx="43">
                  <c:v>0.73333333333333328</c:v>
                </c:pt>
                <c:pt idx="44">
                  <c:v>0.75</c:v>
                </c:pt>
                <c:pt idx="45">
                  <c:v>0.76666666666666672</c:v>
                </c:pt>
                <c:pt idx="46">
                  <c:v>0.78333333333333333</c:v>
                </c:pt>
                <c:pt idx="47">
                  <c:v>0.8</c:v>
                </c:pt>
                <c:pt idx="48">
                  <c:v>0.81666666666666665</c:v>
                </c:pt>
                <c:pt idx="49">
                  <c:v>0.83333333333333337</c:v>
                </c:pt>
                <c:pt idx="50">
                  <c:v>0.85</c:v>
                </c:pt>
                <c:pt idx="51">
                  <c:v>0.8666666666666667</c:v>
                </c:pt>
                <c:pt idx="52">
                  <c:v>0.8833333333333333</c:v>
                </c:pt>
                <c:pt idx="53">
                  <c:v>0.9</c:v>
                </c:pt>
                <c:pt idx="54">
                  <c:v>0.91666666666666663</c:v>
                </c:pt>
                <c:pt idx="55">
                  <c:v>0.93333333333333335</c:v>
                </c:pt>
                <c:pt idx="56">
                  <c:v>0.95</c:v>
                </c:pt>
                <c:pt idx="57">
                  <c:v>0.96666666666666667</c:v>
                </c:pt>
                <c:pt idx="58">
                  <c:v>0.98333333333333328</c:v>
                </c:pt>
                <c:pt idx="59">
                  <c:v>1</c:v>
                </c:pt>
                <c:pt idx="60">
                  <c:v>1.0166666666666666</c:v>
                </c:pt>
                <c:pt idx="61">
                  <c:v>1.0333333333333334</c:v>
                </c:pt>
                <c:pt idx="62">
                  <c:v>1.05</c:v>
                </c:pt>
                <c:pt idx="63">
                  <c:v>1.0666666666666667</c:v>
                </c:pt>
                <c:pt idx="64">
                  <c:v>1.0833333333333333</c:v>
                </c:pt>
                <c:pt idx="65">
                  <c:v>1.1000000000000001</c:v>
                </c:pt>
                <c:pt idx="66">
                  <c:v>1.1166666666666667</c:v>
                </c:pt>
                <c:pt idx="67">
                  <c:v>1.1333333333333333</c:v>
                </c:pt>
                <c:pt idx="68">
                  <c:v>1.1499999999999999</c:v>
                </c:pt>
                <c:pt idx="69">
                  <c:v>1.1666666666666667</c:v>
                </c:pt>
                <c:pt idx="70">
                  <c:v>1.1833333333333333</c:v>
                </c:pt>
                <c:pt idx="71">
                  <c:v>1.2</c:v>
                </c:pt>
                <c:pt idx="72">
                  <c:v>1.2166666666666666</c:v>
                </c:pt>
                <c:pt idx="73">
                  <c:v>1.2333333333333334</c:v>
                </c:pt>
                <c:pt idx="74">
                  <c:v>1.25</c:v>
                </c:pt>
                <c:pt idx="75">
                  <c:v>1.2666666666666666</c:v>
                </c:pt>
                <c:pt idx="76">
                  <c:v>1.2833333333333334</c:v>
                </c:pt>
                <c:pt idx="77">
                  <c:v>1.3</c:v>
                </c:pt>
                <c:pt idx="78">
                  <c:v>1.3166666666666667</c:v>
                </c:pt>
                <c:pt idx="79">
                  <c:v>1.3333333333333333</c:v>
                </c:pt>
                <c:pt idx="80">
                  <c:v>1.35</c:v>
                </c:pt>
                <c:pt idx="81">
                  <c:v>1.3666666666666667</c:v>
                </c:pt>
                <c:pt idx="82">
                  <c:v>1.3833333333333333</c:v>
                </c:pt>
                <c:pt idx="83">
                  <c:v>1.4</c:v>
                </c:pt>
                <c:pt idx="84">
                  <c:v>1.4166666666666667</c:v>
                </c:pt>
                <c:pt idx="85">
                  <c:v>1.4333333333333333</c:v>
                </c:pt>
                <c:pt idx="86">
                  <c:v>1.45</c:v>
                </c:pt>
                <c:pt idx="87">
                  <c:v>1.4666666666666666</c:v>
                </c:pt>
                <c:pt idx="88">
                  <c:v>1.4833333333333334</c:v>
                </c:pt>
                <c:pt idx="89">
                  <c:v>1.5</c:v>
                </c:pt>
                <c:pt idx="90">
                  <c:v>1.5166666666666666</c:v>
                </c:pt>
                <c:pt idx="91">
                  <c:v>1.5333333333333334</c:v>
                </c:pt>
                <c:pt idx="92">
                  <c:v>1.55</c:v>
                </c:pt>
                <c:pt idx="93">
                  <c:v>1.5666666666666667</c:v>
                </c:pt>
                <c:pt idx="94">
                  <c:v>1.5833333333333333</c:v>
                </c:pt>
                <c:pt idx="95">
                  <c:v>1.6</c:v>
                </c:pt>
                <c:pt idx="96">
                  <c:v>1.6166666666666667</c:v>
                </c:pt>
                <c:pt idx="97">
                  <c:v>1.6333333333333333</c:v>
                </c:pt>
                <c:pt idx="98">
                  <c:v>1.65</c:v>
                </c:pt>
                <c:pt idx="99">
                  <c:v>1.6666666666666667</c:v>
                </c:pt>
                <c:pt idx="100">
                  <c:v>1.6833333333333333</c:v>
                </c:pt>
                <c:pt idx="101">
                  <c:v>1.7</c:v>
                </c:pt>
                <c:pt idx="102">
                  <c:v>1.7166666666666666</c:v>
                </c:pt>
                <c:pt idx="103">
                  <c:v>1.7333333333333334</c:v>
                </c:pt>
                <c:pt idx="104">
                  <c:v>1.75</c:v>
                </c:pt>
                <c:pt idx="105">
                  <c:v>1.7666666666666666</c:v>
                </c:pt>
                <c:pt idx="106">
                  <c:v>1.7833333333333334</c:v>
                </c:pt>
                <c:pt idx="107">
                  <c:v>1.8</c:v>
                </c:pt>
                <c:pt idx="108">
                  <c:v>1.8166666666666667</c:v>
                </c:pt>
                <c:pt idx="109">
                  <c:v>1.8333333333333333</c:v>
                </c:pt>
                <c:pt idx="110">
                  <c:v>1.85</c:v>
                </c:pt>
                <c:pt idx="111">
                  <c:v>1.8666666666666667</c:v>
                </c:pt>
                <c:pt idx="112">
                  <c:v>1.8833333333333333</c:v>
                </c:pt>
                <c:pt idx="113">
                  <c:v>1.9</c:v>
                </c:pt>
                <c:pt idx="114">
                  <c:v>1.9166666666666667</c:v>
                </c:pt>
                <c:pt idx="115">
                  <c:v>1.9333333333333333</c:v>
                </c:pt>
                <c:pt idx="116">
                  <c:v>1.95</c:v>
                </c:pt>
                <c:pt idx="117">
                  <c:v>1.9666666666666666</c:v>
                </c:pt>
                <c:pt idx="118">
                  <c:v>1.9833333333333334</c:v>
                </c:pt>
                <c:pt idx="119">
                  <c:v>2</c:v>
                </c:pt>
                <c:pt idx="120">
                  <c:v>2.0166666666666666</c:v>
                </c:pt>
                <c:pt idx="121">
                  <c:v>2.0333333333333332</c:v>
                </c:pt>
                <c:pt idx="122">
                  <c:v>2.0499999999999998</c:v>
                </c:pt>
                <c:pt idx="123">
                  <c:v>2.0666666666666669</c:v>
                </c:pt>
                <c:pt idx="124">
                  <c:v>2.0833333333333335</c:v>
                </c:pt>
                <c:pt idx="125">
                  <c:v>2.1</c:v>
                </c:pt>
                <c:pt idx="126">
                  <c:v>2.1166666666666667</c:v>
                </c:pt>
                <c:pt idx="127">
                  <c:v>2.1333333333333333</c:v>
                </c:pt>
                <c:pt idx="128">
                  <c:v>2.15</c:v>
                </c:pt>
                <c:pt idx="129">
                  <c:v>2.1666666666666665</c:v>
                </c:pt>
                <c:pt idx="130">
                  <c:v>2.1833333333333331</c:v>
                </c:pt>
                <c:pt idx="131">
                  <c:v>2.2000000000000002</c:v>
                </c:pt>
                <c:pt idx="132">
                  <c:v>2.2166666666666668</c:v>
                </c:pt>
                <c:pt idx="133">
                  <c:v>2.2333333333333334</c:v>
                </c:pt>
                <c:pt idx="134">
                  <c:v>2.25</c:v>
                </c:pt>
                <c:pt idx="135">
                  <c:v>2.2666666666666666</c:v>
                </c:pt>
                <c:pt idx="136">
                  <c:v>2.2833333333333332</c:v>
                </c:pt>
                <c:pt idx="137">
                  <c:v>2.2999999999999998</c:v>
                </c:pt>
                <c:pt idx="138">
                  <c:v>2.3166666666666669</c:v>
                </c:pt>
                <c:pt idx="139">
                  <c:v>2.3333333333333335</c:v>
                </c:pt>
                <c:pt idx="140">
                  <c:v>2.35</c:v>
                </c:pt>
                <c:pt idx="141">
                  <c:v>2.3666666666666667</c:v>
                </c:pt>
                <c:pt idx="142">
                  <c:v>2.3833333333333333</c:v>
                </c:pt>
                <c:pt idx="143">
                  <c:v>2.4</c:v>
                </c:pt>
                <c:pt idx="144">
                  <c:v>2.4166666666666665</c:v>
                </c:pt>
                <c:pt idx="145">
                  <c:v>2.4333333333333331</c:v>
                </c:pt>
                <c:pt idx="146">
                  <c:v>2.4500000000000002</c:v>
                </c:pt>
                <c:pt idx="147">
                  <c:v>2.4666666666666668</c:v>
                </c:pt>
                <c:pt idx="148">
                  <c:v>2.4833333333333334</c:v>
                </c:pt>
                <c:pt idx="149">
                  <c:v>2.5</c:v>
                </c:pt>
                <c:pt idx="150">
                  <c:v>2.5166666666666666</c:v>
                </c:pt>
                <c:pt idx="151">
                  <c:v>2.5333333333333332</c:v>
                </c:pt>
                <c:pt idx="152">
                  <c:v>2.5499999999999998</c:v>
                </c:pt>
                <c:pt idx="153">
                  <c:v>2.5666666666666669</c:v>
                </c:pt>
                <c:pt idx="154">
                  <c:v>2.5833333333333335</c:v>
                </c:pt>
                <c:pt idx="155">
                  <c:v>2.6</c:v>
                </c:pt>
                <c:pt idx="156">
                  <c:v>2.6166666666666667</c:v>
                </c:pt>
                <c:pt idx="157">
                  <c:v>2.6333333333333333</c:v>
                </c:pt>
                <c:pt idx="158">
                  <c:v>2.65</c:v>
                </c:pt>
                <c:pt idx="159">
                  <c:v>2.6666666666666665</c:v>
                </c:pt>
                <c:pt idx="160">
                  <c:v>2.6833333333333331</c:v>
                </c:pt>
                <c:pt idx="161">
                  <c:v>2.7</c:v>
                </c:pt>
                <c:pt idx="162">
                  <c:v>2.7166666666666668</c:v>
                </c:pt>
                <c:pt idx="163">
                  <c:v>2.7333333333333334</c:v>
                </c:pt>
                <c:pt idx="164">
                  <c:v>2.75</c:v>
                </c:pt>
                <c:pt idx="165">
                  <c:v>2.7666666666666666</c:v>
                </c:pt>
                <c:pt idx="166">
                  <c:v>2.7833333333333332</c:v>
                </c:pt>
                <c:pt idx="167">
                  <c:v>2.8</c:v>
                </c:pt>
                <c:pt idx="168">
                  <c:v>2.8166666666666669</c:v>
                </c:pt>
                <c:pt idx="169">
                  <c:v>2.8333333333333335</c:v>
                </c:pt>
                <c:pt idx="170">
                  <c:v>2.85</c:v>
                </c:pt>
                <c:pt idx="171">
                  <c:v>2.8666666666666667</c:v>
                </c:pt>
                <c:pt idx="172">
                  <c:v>2.8833333333333333</c:v>
                </c:pt>
                <c:pt idx="173">
                  <c:v>2.9</c:v>
                </c:pt>
                <c:pt idx="174">
                  <c:v>2.9166666666666665</c:v>
                </c:pt>
                <c:pt idx="175">
                  <c:v>2.9333333333333331</c:v>
                </c:pt>
                <c:pt idx="176">
                  <c:v>2.95</c:v>
                </c:pt>
                <c:pt idx="177">
                  <c:v>2.9666666666666668</c:v>
                </c:pt>
                <c:pt idx="178">
                  <c:v>2.9833333333333334</c:v>
                </c:pt>
                <c:pt idx="179">
                  <c:v>3</c:v>
                </c:pt>
                <c:pt idx="180">
                  <c:v>3.0166666666666666</c:v>
                </c:pt>
                <c:pt idx="181">
                  <c:v>3.0333333333333332</c:v>
                </c:pt>
                <c:pt idx="182">
                  <c:v>3.05</c:v>
                </c:pt>
                <c:pt idx="183">
                  <c:v>3.0666666666666669</c:v>
                </c:pt>
                <c:pt idx="184">
                  <c:v>3.0833333333333335</c:v>
                </c:pt>
                <c:pt idx="185">
                  <c:v>3.1</c:v>
                </c:pt>
                <c:pt idx="186">
                  <c:v>3.1166666666666667</c:v>
                </c:pt>
                <c:pt idx="187">
                  <c:v>3.1333333333333333</c:v>
                </c:pt>
                <c:pt idx="188">
                  <c:v>3.15</c:v>
                </c:pt>
                <c:pt idx="189">
                  <c:v>3.1666666666666665</c:v>
                </c:pt>
                <c:pt idx="190">
                  <c:v>3.1833333333333331</c:v>
                </c:pt>
                <c:pt idx="191">
                  <c:v>3.2</c:v>
                </c:pt>
                <c:pt idx="192">
                  <c:v>3.2166666666666668</c:v>
                </c:pt>
                <c:pt idx="193">
                  <c:v>3.2333333333333334</c:v>
                </c:pt>
                <c:pt idx="194">
                  <c:v>3.25</c:v>
                </c:pt>
                <c:pt idx="195">
                  <c:v>3.2666666666666666</c:v>
                </c:pt>
                <c:pt idx="196">
                  <c:v>3.2833333333333332</c:v>
                </c:pt>
                <c:pt idx="197">
                  <c:v>3.3</c:v>
                </c:pt>
                <c:pt idx="198">
                  <c:v>3.3166666666666669</c:v>
                </c:pt>
                <c:pt idx="199">
                  <c:v>3.3333333333333335</c:v>
                </c:pt>
                <c:pt idx="200">
                  <c:v>3.35</c:v>
                </c:pt>
                <c:pt idx="201">
                  <c:v>3.3666666666666667</c:v>
                </c:pt>
                <c:pt idx="202">
                  <c:v>3.3833333333333333</c:v>
                </c:pt>
                <c:pt idx="203">
                  <c:v>3.4</c:v>
                </c:pt>
                <c:pt idx="204">
                  <c:v>3.4166666666666665</c:v>
                </c:pt>
                <c:pt idx="205">
                  <c:v>3.4333333333333331</c:v>
                </c:pt>
                <c:pt idx="206">
                  <c:v>3.45</c:v>
                </c:pt>
                <c:pt idx="207">
                  <c:v>3.4666666666666668</c:v>
                </c:pt>
                <c:pt idx="208">
                  <c:v>3.4833333333333334</c:v>
                </c:pt>
                <c:pt idx="209">
                  <c:v>3.5</c:v>
                </c:pt>
                <c:pt idx="210">
                  <c:v>3.5166666666666666</c:v>
                </c:pt>
                <c:pt idx="211">
                  <c:v>3.5333333333333332</c:v>
                </c:pt>
                <c:pt idx="212">
                  <c:v>3.55</c:v>
                </c:pt>
                <c:pt idx="213">
                  <c:v>3.5666666666666669</c:v>
                </c:pt>
                <c:pt idx="214">
                  <c:v>3.5833333333333335</c:v>
                </c:pt>
                <c:pt idx="215">
                  <c:v>3.6</c:v>
                </c:pt>
                <c:pt idx="216">
                  <c:v>3.6166666666666667</c:v>
                </c:pt>
                <c:pt idx="217">
                  <c:v>3.6333333333333333</c:v>
                </c:pt>
                <c:pt idx="218">
                  <c:v>3.65</c:v>
                </c:pt>
                <c:pt idx="219">
                  <c:v>3.6666666666666665</c:v>
                </c:pt>
                <c:pt idx="220">
                  <c:v>3.6833333333333331</c:v>
                </c:pt>
                <c:pt idx="221">
                  <c:v>3.7</c:v>
                </c:pt>
                <c:pt idx="222">
                  <c:v>3.7166666666666668</c:v>
                </c:pt>
                <c:pt idx="223">
                  <c:v>3.7333333333333334</c:v>
                </c:pt>
                <c:pt idx="224">
                  <c:v>3.75</c:v>
                </c:pt>
                <c:pt idx="225">
                  <c:v>3.7666666666666666</c:v>
                </c:pt>
                <c:pt idx="226">
                  <c:v>3.7833333333333332</c:v>
                </c:pt>
                <c:pt idx="227">
                  <c:v>3.8</c:v>
                </c:pt>
                <c:pt idx="228">
                  <c:v>3.8166666666666669</c:v>
                </c:pt>
                <c:pt idx="229">
                  <c:v>3.8333333333333335</c:v>
                </c:pt>
                <c:pt idx="230">
                  <c:v>3.85</c:v>
                </c:pt>
                <c:pt idx="231">
                  <c:v>3.8666666666666667</c:v>
                </c:pt>
                <c:pt idx="232">
                  <c:v>3.8833333333333333</c:v>
                </c:pt>
                <c:pt idx="233">
                  <c:v>3.9</c:v>
                </c:pt>
                <c:pt idx="234">
                  <c:v>3.9166666666666665</c:v>
                </c:pt>
                <c:pt idx="235">
                  <c:v>3.9333333333333331</c:v>
                </c:pt>
                <c:pt idx="236">
                  <c:v>3.95</c:v>
                </c:pt>
                <c:pt idx="237">
                  <c:v>3.9666666666666668</c:v>
                </c:pt>
                <c:pt idx="238">
                  <c:v>3.9833333333333334</c:v>
                </c:pt>
                <c:pt idx="239">
                  <c:v>4</c:v>
                </c:pt>
                <c:pt idx="240">
                  <c:v>4.0166666666666666</c:v>
                </c:pt>
                <c:pt idx="241">
                  <c:v>4.0333333333333332</c:v>
                </c:pt>
                <c:pt idx="242">
                  <c:v>4.05</c:v>
                </c:pt>
                <c:pt idx="243">
                  <c:v>4.0666666666666664</c:v>
                </c:pt>
                <c:pt idx="244">
                  <c:v>4.083333333333333</c:v>
                </c:pt>
                <c:pt idx="245">
                  <c:v>4.0999999999999996</c:v>
                </c:pt>
                <c:pt idx="246">
                  <c:v>4.1166666666666663</c:v>
                </c:pt>
                <c:pt idx="247">
                  <c:v>4.1333333333333337</c:v>
                </c:pt>
                <c:pt idx="248">
                  <c:v>4.1500000000000004</c:v>
                </c:pt>
                <c:pt idx="249">
                  <c:v>4.166666666666667</c:v>
                </c:pt>
                <c:pt idx="250">
                  <c:v>4.1833333333333336</c:v>
                </c:pt>
                <c:pt idx="251">
                  <c:v>4.2</c:v>
                </c:pt>
                <c:pt idx="252">
                  <c:v>4.2166666666666668</c:v>
                </c:pt>
                <c:pt idx="253">
                  <c:v>4.2333333333333334</c:v>
                </c:pt>
                <c:pt idx="254">
                  <c:v>4.25</c:v>
                </c:pt>
                <c:pt idx="255">
                  <c:v>4.2666666666666666</c:v>
                </c:pt>
                <c:pt idx="256">
                  <c:v>4.2833333333333332</c:v>
                </c:pt>
                <c:pt idx="257">
                  <c:v>4.3</c:v>
                </c:pt>
                <c:pt idx="258">
                  <c:v>4.3166666666666664</c:v>
                </c:pt>
                <c:pt idx="259">
                  <c:v>4.333333333333333</c:v>
                </c:pt>
                <c:pt idx="260">
                  <c:v>4.3499999999999996</c:v>
                </c:pt>
                <c:pt idx="261">
                  <c:v>4.3666666666666663</c:v>
                </c:pt>
                <c:pt idx="262">
                  <c:v>4.3833333333333337</c:v>
                </c:pt>
                <c:pt idx="263">
                  <c:v>4.4000000000000004</c:v>
                </c:pt>
                <c:pt idx="264">
                  <c:v>4.416666666666667</c:v>
                </c:pt>
                <c:pt idx="265">
                  <c:v>4.4333333333333336</c:v>
                </c:pt>
                <c:pt idx="266">
                  <c:v>4.45</c:v>
                </c:pt>
                <c:pt idx="267">
                  <c:v>4.4666666666666668</c:v>
                </c:pt>
                <c:pt idx="268">
                  <c:v>4.4833333333333334</c:v>
                </c:pt>
                <c:pt idx="269">
                  <c:v>4.5</c:v>
                </c:pt>
                <c:pt idx="270">
                  <c:v>4.5166666666666666</c:v>
                </c:pt>
                <c:pt idx="271">
                  <c:v>4.5333333333333332</c:v>
                </c:pt>
                <c:pt idx="272">
                  <c:v>4.55</c:v>
                </c:pt>
                <c:pt idx="273">
                  <c:v>4.5666666666666664</c:v>
                </c:pt>
                <c:pt idx="274">
                  <c:v>4.583333333333333</c:v>
                </c:pt>
                <c:pt idx="275">
                  <c:v>4.5999999999999996</c:v>
                </c:pt>
                <c:pt idx="276">
                  <c:v>4.6166666666666663</c:v>
                </c:pt>
                <c:pt idx="277">
                  <c:v>4.6333333333333337</c:v>
                </c:pt>
                <c:pt idx="278">
                  <c:v>4.6500000000000004</c:v>
                </c:pt>
                <c:pt idx="279">
                  <c:v>4.666666666666667</c:v>
                </c:pt>
                <c:pt idx="280">
                  <c:v>4.6833333333333336</c:v>
                </c:pt>
                <c:pt idx="281">
                  <c:v>4.7</c:v>
                </c:pt>
                <c:pt idx="282">
                  <c:v>4.7166666666666668</c:v>
                </c:pt>
                <c:pt idx="283">
                  <c:v>4.7333333333333334</c:v>
                </c:pt>
                <c:pt idx="284">
                  <c:v>4.75</c:v>
                </c:pt>
                <c:pt idx="285">
                  <c:v>4.7666666666666666</c:v>
                </c:pt>
                <c:pt idx="286">
                  <c:v>4.7833333333333332</c:v>
                </c:pt>
                <c:pt idx="287">
                  <c:v>4.8</c:v>
                </c:pt>
                <c:pt idx="288">
                  <c:v>4.8166666666666664</c:v>
                </c:pt>
                <c:pt idx="289">
                  <c:v>4.833333333333333</c:v>
                </c:pt>
                <c:pt idx="290">
                  <c:v>4.8499999999999996</c:v>
                </c:pt>
                <c:pt idx="291">
                  <c:v>4.8666666666666663</c:v>
                </c:pt>
                <c:pt idx="292">
                  <c:v>4.8833333333333337</c:v>
                </c:pt>
                <c:pt idx="293">
                  <c:v>4.9000000000000004</c:v>
                </c:pt>
                <c:pt idx="294">
                  <c:v>4.916666666666667</c:v>
                </c:pt>
                <c:pt idx="295">
                  <c:v>4.9333333333333336</c:v>
                </c:pt>
                <c:pt idx="296">
                  <c:v>4.95</c:v>
                </c:pt>
                <c:pt idx="297">
                  <c:v>4.9666666666666668</c:v>
                </c:pt>
                <c:pt idx="298">
                  <c:v>4.9833333333333334</c:v>
                </c:pt>
                <c:pt idx="299">
                  <c:v>5</c:v>
                </c:pt>
                <c:pt idx="300">
                  <c:v>5.0166666666666666</c:v>
                </c:pt>
                <c:pt idx="301">
                  <c:v>5.0333333333333332</c:v>
                </c:pt>
                <c:pt idx="302">
                  <c:v>5.05</c:v>
                </c:pt>
                <c:pt idx="303">
                  <c:v>5.0666666666666664</c:v>
                </c:pt>
                <c:pt idx="304">
                  <c:v>5.083333333333333</c:v>
                </c:pt>
                <c:pt idx="305">
                  <c:v>5.0999999999999996</c:v>
                </c:pt>
                <c:pt idx="306">
                  <c:v>5.1166666666666663</c:v>
                </c:pt>
                <c:pt idx="307">
                  <c:v>5.1333333333333337</c:v>
                </c:pt>
                <c:pt idx="308">
                  <c:v>5.15</c:v>
                </c:pt>
                <c:pt idx="309">
                  <c:v>5.166666666666667</c:v>
                </c:pt>
                <c:pt idx="310">
                  <c:v>5.1833333333333336</c:v>
                </c:pt>
                <c:pt idx="311">
                  <c:v>5.2</c:v>
                </c:pt>
                <c:pt idx="312">
                  <c:v>5.2166666666666668</c:v>
                </c:pt>
                <c:pt idx="313">
                  <c:v>5.2333333333333334</c:v>
                </c:pt>
                <c:pt idx="314">
                  <c:v>5.25</c:v>
                </c:pt>
                <c:pt idx="315">
                  <c:v>5.2666666666666666</c:v>
                </c:pt>
                <c:pt idx="316">
                  <c:v>5.2833333333333332</c:v>
                </c:pt>
                <c:pt idx="317">
                  <c:v>5.3</c:v>
                </c:pt>
                <c:pt idx="318">
                  <c:v>5.3166666666666664</c:v>
                </c:pt>
                <c:pt idx="319">
                  <c:v>5.333333333333333</c:v>
                </c:pt>
                <c:pt idx="320">
                  <c:v>5.35</c:v>
                </c:pt>
                <c:pt idx="321">
                  <c:v>5.3666666666666663</c:v>
                </c:pt>
                <c:pt idx="322">
                  <c:v>5.3833333333333337</c:v>
                </c:pt>
                <c:pt idx="323">
                  <c:v>5.4</c:v>
                </c:pt>
                <c:pt idx="324">
                  <c:v>5.416666666666667</c:v>
                </c:pt>
                <c:pt idx="325">
                  <c:v>5.4333333333333336</c:v>
                </c:pt>
                <c:pt idx="326">
                  <c:v>5.45</c:v>
                </c:pt>
                <c:pt idx="327">
                  <c:v>5.4666666666666668</c:v>
                </c:pt>
                <c:pt idx="328">
                  <c:v>5.4833333333333334</c:v>
                </c:pt>
                <c:pt idx="329">
                  <c:v>5.5</c:v>
                </c:pt>
                <c:pt idx="330">
                  <c:v>5.5166666666666666</c:v>
                </c:pt>
                <c:pt idx="331">
                  <c:v>5.5333333333333332</c:v>
                </c:pt>
                <c:pt idx="332">
                  <c:v>5.55</c:v>
                </c:pt>
                <c:pt idx="333">
                  <c:v>5.5666666666666664</c:v>
                </c:pt>
                <c:pt idx="334">
                  <c:v>5.583333333333333</c:v>
                </c:pt>
                <c:pt idx="335">
                  <c:v>5.6</c:v>
                </c:pt>
                <c:pt idx="336">
                  <c:v>5.6166666666666663</c:v>
                </c:pt>
                <c:pt idx="337">
                  <c:v>5.6333333333333337</c:v>
                </c:pt>
                <c:pt idx="338">
                  <c:v>5.65</c:v>
                </c:pt>
                <c:pt idx="339">
                  <c:v>5.666666666666667</c:v>
                </c:pt>
                <c:pt idx="340">
                  <c:v>5.6833333333333336</c:v>
                </c:pt>
                <c:pt idx="341">
                  <c:v>5.7</c:v>
                </c:pt>
                <c:pt idx="342">
                  <c:v>5.7166666666666668</c:v>
                </c:pt>
                <c:pt idx="343">
                  <c:v>5.7333333333333334</c:v>
                </c:pt>
                <c:pt idx="344">
                  <c:v>5.75</c:v>
                </c:pt>
                <c:pt idx="345">
                  <c:v>5.7666666666666666</c:v>
                </c:pt>
                <c:pt idx="346">
                  <c:v>5.7833333333333332</c:v>
                </c:pt>
                <c:pt idx="347">
                  <c:v>5.8</c:v>
                </c:pt>
                <c:pt idx="348">
                  <c:v>5.8166666666666664</c:v>
                </c:pt>
                <c:pt idx="349">
                  <c:v>5.833333333333333</c:v>
                </c:pt>
                <c:pt idx="350">
                  <c:v>5.85</c:v>
                </c:pt>
                <c:pt idx="351">
                  <c:v>5.8666666666666663</c:v>
                </c:pt>
                <c:pt idx="352">
                  <c:v>5.8833333333333337</c:v>
                </c:pt>
                <c:pt idx="353">
                  <c:v>5.9</c:v>
                </c:pt>
                <c:pt idx="354">
                  <c:v>5.916666666666667</c:v>
                </c:pt>
                <c:pt idx="355">
                  <c:v>5.9333333333333336</c:v>
                </c:pt>
                <c:pt idx="356">
                  <c:v>5.95</c:v>
                </c:pt>
                <c:pt idx="357">
                  <c:v>5.9666666666666668</c:v>
                </c:pt>
                <c:pt idx="358">
                  <c:v>5.9833333333333334</c:v>
                </c:pt>
                <c:pt idx="359">
                  <c:v>6</c:v>
                </c:pt>
                <c:pt idx="360">
                  <c:v>6.0166666666666666</c:v>
                </c:pt>
                <c:pt idx="361">
                  <c:v>6.0333333333333332</c:v>
                </c:pt>
                <c:pt idx="362">
                  <c:v>6.05</c:v>
                </c:pt>
                <c:pt idx="363">
                  <c:v>6.0666666666666664</c:v>
                </c:pt>
                <c:pt idx="364">
                  <c:v>6.083333333333333</c:v>
                </c:pt>
                <c:pt idx="365">
                  <c:v>6.1</c:v>
                </c:pt>
                <c:pt idx="366">
                  <c:v>6.1166666666666663</c:v>
                </c:pt>
                <c:pt idx="367">
                  <c:v>6.1333333333333337</c:v>
                </c:pt>
                <c:pt idx="368">
                  <c:v>6.15</c:v>
                </c:pt>
                <c:pt idx="369">
                  <c:v>6.166666666666667</c:v>
                </c:pt>
                <c:pt idx="370">
                  <c:v>6.1833333333333336</c:v>
                </c:pt>
                <c:pt idx="371">
                  <c:v>6.2</c:v>
                </c:pt>
                <c:pt idx="372">
                  <c:v>6.2166666666666668</c:v>
                </c:pt>
                <c:pt idx="373">
                  <c:v>6.2333333333333334</c:v>
                </c:pt>
                <c:pt idx="374">
                  <c:v>6.25</c:v>
                </c:pt>
                <c:pt idx="375">
                  <c:v>6.2666666666666666</c:v>
                </c:pt>
                <c:pt idx="376">
                  <c:v>6.2833333333333332</c:v>
                </c:pt>
                <c:pt idx="377">
                  <c:v>6.3</c:v>
                </c:pt>
                <c:pt idx="378">
                  <c:v>6.3166666666666664</c:v>
                </c:pt>
                <c:pt idx="379">
                  <c:v>6.333333333333333</c:v>
                </c:pt>
                <c:pt idx="380">
                  <c:v>6.35</c:v>
                </c:pt>
                <c:pt idx="381">
                  <c:v>6.3666666666666663</c:v>
                </c:pt>
                <c:pt idx="382">
                  <c:v>6.3833333333333337</c:v>
                </c:pt>
                <c:pt idx="383">
                  <c:v>6.4</c:v>
                </c:pt>
                <c:pt idx="384">
                  <c:v>6.416666666666667</c:v>
                </c:pt>
                <c:pt idx="385">
                  <c:v>6.4333333333333336</c:v>
                </c:pt>
                <c:pt idx="386">
                  <c:v>6.45</c:v>
                </c:pt>
                <c:pt idx="387">
                  <c:v>6.4666666666666668</c:v>
                </c:pt>
                <c:pt idx="388">
                  <c:v>6.4833333333333334</c:v>
                </c:pt>
                <c:pt idx="389">
                  <c:v>6.5</c:v>
                </c:pt>
                <c:pt idx="390">
                  <c:v>6.5166666666666666</c:v>
                </c:pt>
                <c:pt idx="391">
                  <c:v>6.5333333333333332</c:v>
                </c:pt>
                <c:pt idx="392">
                  <c:v>6.55</c:v>
                </c:pt>
                <c:pt idx="393">
                  <c:v>6.5666666666666664</c:v>
                </c:pt>
                <c:pt idx="394">
                  <c:v>6.583333333333333</c:v>
                </c:pt>
                <c:pt idx="395">
                  <c:v>6.6</c:v>
                </c:pt>
                <c:pt idx="396">
                  <c:v>6.6166666666666663</c:v>
                </c:pt>
                <c:pt idx="397">
                  <c:v>6.6333333333333337</c:v>
                </c:pt>
                <c:pt idx="398">
                  <c:v>6.65</c:v>
                </c:pt>
                <c:pt idx="399">
                  <c:v>6.666666666666667</c:v>
                </c:pt>
                <c:pt idx="400">
                  <c:v>6.6833333333333336</c:v>
                </c:pt>
                <c:pt idx="401">
                  <c:v>6.7</c:v>
                </c:pt>
                <c:pt idx="402">
                  <c:v>6.7166666666666668</c:v>
                </c:pt>
                <c:pt idx="403">
                  <c:v>6.7333333333333334</c:v>
                </c:pt>
                <c:pt idx="404">
                  <c:v>6.75</c:v>
                </c:pt>
                <c:pt idx="405">
                  <c:v>6.7666666666666666</c:v>
                </c:pt>
                <c:pt idx="406">
                  <c:v>6.7833333333333332</c:v>
                </c:pt>
                <c:pt idx="407">
                  <c:v>6.8</c:v>
                </c:pt>
                <c:pt idx="408">
                  <c:v>6.8166666666666664</c:v>
                </c:pt>
                <c:pt idx="409">
                  <c:v>6.833333333333333</c:v>
                </c:pt>
                <c:pt idx="410">
                  <c:v>6.85</c:v>
                </c:pt>
                <c:pt idx="411">
                  <c:v>6.8666666666666663</c:v>
                </c:pt>
                <c:pt idx="412">
                  <c:v>6.8833333333333337</c:v>
                </c:pt>
                <c:pt idx="413">
                  <c:v>6.9</c:v>
                </c:pt>
                <c:pt idx="414">
                  <c:v>6.916666666666667</c:v>
                </c:pt>
                <c:pt idx="415">
                  <c:v>6.9333333333333336</c:v>
                </c:pt>
                <c:pt idx="416">
                  <c:v>6.95</c:v>
                </c:pt>
                <c:pt idx="417">
                  <c:v>6.9666666666666668</c:v>
                </c:pt>
                <c:pt idx="418">
                  <c:v>6.9833333333333334</c:v>
                </c:pt>
                <c:pt idx="419">
                  <c:v>7</c:v>
                </c:pt>
                <c:pt idx="420">
                  <c:v>7.0166666666666666</c:v>
                </c:pt>
                <c:pt idx="421">
                  <c:v>7.0333333333333332</c:v>
                </c:pt>
                <c:pt idx="422">
                  <c:v>7.05</c:v>
                </c:pt>
                <c:pt idx="423">
                  <c:v>7.0666666666666664</c:v>
                </c:pt>
                <c:pt idx="424">
                  <c:v>7.083333333333333</c:v>
                </c:pt>
                <c:pt idx="425">
                  <c:v>7.1</c:v>
                </c:pt>
                <c:pt idx="426">
                  <c:v>7.1166666666666663</c:v>
                </c:pt>
                <c:pt idx="427">
                  <c:v>7.1333333333333337</c:v>
                </c:pt>
                <c:pt idx="428">
                  <c:v>7.15</c:v>
                </c:pt>
                <c:pt idx="429">
                  <c:v>7.166666666666667</c:v>
                </c:pt>
                <c:pt idx="430">
                  <c:v>7.1833333333333336</c:v>
                </c:pt>
                <c:pt idx="431">
                  <c:v>7.2</c:v>
                </c:pt>
                <c:pt idx="432">
                  <c:v>7.2166666666666668</c:v>
                </c:pt>
                <c:pt idx="433">
                  <c:v>7.2333333333333334</c:v>
                </c:pt>
                <c:pt idx="434">
                  <c:v>7.25</c:v>
                </c:pt>
                <c:pt idx="435">
                  <c:v>7.2666666666666666</c:v>
                </c:pt>
                <c:pt idx="436">
                  <c:v>7.2833333333333332</c:v>
                </c:pt>
                <c:pt idx="437">
                  <c:v>7.3</c:v>
                </c:pt>
                <c:pt idx="438">
                  <c:v>7.3166666666666664</c:v>
                </c:pt>
                <c:pt idx="439">
                  <c:v>7.333333333333333</c:v>
                </c:pt>
                <c:pt idx="440">
                  <c:v>7.35</c:v>
                </c:pt>
                <c:pt idx="441">
                  <c:v>7.3666666666666663</c:v>
                </c:pt>
                <c:pt idx="442">
                  <c:v>7.3833333333333337</c:v>
                </c:pt>
                <c:pt idx="443">
                  <c:v>7.4</c:v>
                </c:pt>
                <c:pt idx="444">
                  <c:v>7.416666666666667</c:v>
                </c:pt>
                <c:pt idx="445">
                  <c:v>7.4333333333333336</c:v>
                </c:pt>
                <c:pt idx="446">
                  <c:v>7.45</c:v>
                </c:pt>
                <c:pt idx="447">
                  <c:v>7.4666666666666668</c:v>
                </c:pt>
                <c:pt idx="448">
                  <c:v>7.4833333333333334</c:v>
                </c:pt>
                <c:pt idx="449">
                  <c:v>7.5</c:v>
                </c:pt>
                <c:pt idx="450">
                  <c:v>7.5166666666666666</c:v>
                </c:pt>
                <c:pt idx="451">
                  <c:v>7.5333333333333332</c:v>
                </c:pt>
                <c:pt idx="452">
                  <c:v>7.55</c:v>
                </c:pt>
                <c:pt idx="453">
                  <c:v>7.5666666666666664</c:v>
                </c:pt>
                <c:pt idx="454">
                  <c:v>7.583333333333333</c:v>
                </c:pt>
                <c:pt idx="455">
                  <c:v>7.6</c:v>
                </c:pt>
                <c:pt idx="456">
                  <c:v>7.6166666666666663</c:v>
                </c:pt>
                <c:pt idx="457">
                  <c:v>7.6333333333333337</c:v>
                </c:pt>
                <c:pt idx="458">
                  <c:v>7.65</c:v>
                </c:pt>
                <c:pt idx="459">
                  <c:v>7.666666666666667</c:v>
                </c:pt>
                <c:pt idx="460">
                  <c:v>7.6833333333333336</c:v>
                </c:pt>
                <c:pt idx="461">
                  <c:v>7.7</c:v>
                </c:pt>
                <c:pt idx="462">
                  <c:v>7.7166666666666668</c:v>
                </c:pt>
                <c:pt idx="463">
                  <c:v>7.7333333333333334</c:v>
                </c:pt>
                <c:pt idx="464">
                  <c:v>7.75</c:v>
                </c:pt>
                <c:pt idx="465">
                  <c:v>7.7666666666666666</c:v>
                </c:pt>
                <c:pt idx="466">
                  <c:v>7.7833333333333332</c:v>
                </c:pt>
                <c:pt idx="467">
                  <c:v>7.8</c:v>
                </c:pt>
                <c:pt idx="468">
                  <c:v>7.8166666666666664</c:v>
                </c:pt>
                <c:pt idx="469">
                  <c:v>7.833333333333333</c:v>
                </c:pt>
                <c:pt idx="470">
                  <c:v>7.85</c:v>
                </c:pt>
                <c:pt idx="471">
                  <c:v>7.8666666666666663</c:v>
                </c:pt>
                <c:pt idx="472">
                  <c:v>7.8833333333333337</c:v>
                </c:pt>
                <c:pt idx="473">
                  <c:v>7.9</c:v>
                </c:pt>
                <c:pt idx="474">
                  <c:v>7.916666666666667</c:v>
                </c:pt>
                <c:pt idx="475">
                  <c:v>7.9333333333333336</c:v>
                </c:pt>
                <c:pt idx="476">
                  <c:v>7.95</c:v>
                </c:pt>
                <c:pt idx="477">
                  <c:v>7.9666666666666668</c:v>
                </c:pt>
                <c:pt idx="478">
                  <c:v>7.9833333333333334</c:v>
                </c:pt>
                <c:pt idx="479">
                  <c:v>8</c:v>
                </c:pt>
                <c:pt idx="480">
                  <c:v>8.0166666666666675</c:v>
                </c:pt>
                <c:pt idx="481">
                  <c:v>8.0333333333333332</c:v>
                </c:pt>
                <c:pt idx="482">
                  <c:v>8.0500000000000007</c:v>
                </c:pt>
                <c:pt idx="483">
                  <c:v>8.0666666666666664</c:v>
                </c:pt>
                <c:pt idx="484">
                  <c:v>8.0833333333333339</c:v>
                </c:pt>
                <c:pt idx="485">
                  <c:v>8.1</c:v>
                </c:pt>
                <c:pt idx="486">
                  <c:v>8.1166666666666671</c:v>
                </c:pt>
                <c:pt idx="487">
                  <c:v>8.1333333333333329</c:v>
                </c:pt>
                <c:pt idx="488">
                  <c:v>8.15</c:v>
                </c:pt>
                <c:pt idx="489">
                  <c:v>8.1666666666666661</c:v>
                </c:pt>
                <c:pt idx="490">
                  <c:v>8.1833333333333336</c:v>
                </c:pt>
                <c:pt idx="491">
                  <c:v>8.1999999999999993</c:v>
                </c:pt>
                <c:pt idx="492">
                  <c:v>8.2166666666666668</c:v>
                </c:pt>
                <c:pt idx="493">
                  <c:v>8.2333333333333325</c:v>
                </c:pt>
                <c:pt idx="494">
                  <c:v>8.25</c:v>
                </c:pt>
                <c:pt idx="495">
                  <c:v>8.2666666666666675</c:v>
                </c:pt>
                <c:pt idx="496">
                  <c:v>8.2833333333333332</c:v>
                </c:pt>
                <c:pt idx="497">
                  <c:v>8.3000000000000007</c:v>
                </c:pt>
                <c:pt idx="498">
                  <c:v>8.3166666666666664</c:v>
                </c:pt>
                <c:pt idx="499">
                  <c:v>8.3333333333333339</c:v>
                </c:pt>
                <c:pt idx="500">
                  <c:v>8.35</c:v>
                </c:pt>
                <c:pt idx="501">
                  <c:v>8.3666666666666671</c:v>
                </c:pt>
                <c:pt idx="502">
                  <c:v>8.3833333333333329</c:v>
                </c:pt>
                <c:pt idx="503">
                  <c:v>8.4</c:v>
                </c:pt>
                <c:pt idx="504">
                  <c:v>8.4166666666666661</c:v>
                </c:pt>
                <c:pt idx="505">
                  <c:v>8.4333333333333336</c:v>
                </c:pt>
                <c:pt idx="506">
                  <c:v>8.4499999999999993</c:v>
                </c:pt>
                <c:pt idx="507">
                  <c:v>8.4666666666666668</c:v>
                </c:pt>
                <c:pt idx="508">
                  <c:v>8.4833333333333325</c:v>
                </c:pt>
                <c:pt idx="509">
                  <c:v>8.5</c:v>
                </c:pt>
                <c:pt idx="510">
                  <c:v>8.5166666666666675</c:v>
                </c:pt>
                <c:pt idx="511">
                  <c:v>8.5333333333333332</c:v>
                </c:pt>
                <c:pt idx="512">
                  <c:v>8.5500000000000007</c:v>
                </c:pt>
                <c:pt idx="513">
                  <c:v>8.5666666666666664</c:v>
                </c:pt>
                <c:pt idx="514">
                  <c:v>8.5833333333333339</c:v>
                </c:pt>
                <c:pt idx="515">
                  <c:v>8.6</c:v>
                </c:pt>
                <c:pt idx="516">
                  <c:v>8.6166666666666671</c:v>
                </c:pt>
                <c:pt idx="517">
                  <c:v>8.6333333333333329</c:v>
                </c:pt>
                <c:pt idx="518">
                  <c:v>8.65</c:v>
                </c:pt>
                <c:pt idx="519">
                  <c:v>8.6666666666666661</c:v>
                </c:pt>
                <c:pt idx="520">
                  <c:v>8.6833333333333336</c:v>
                </c:pt>
                <c:pt idx="521">
                  <c:v>8.6999999999999993</c:v>
                </c:pt>
                <c:pt idx="522">
                  <c:v>8.7166666666666668</c:v>
                </c:pt>
                <c:pt idx="523">
                  <c:v>8.7333333333333325</c:v>
                </c:pt>
                <c:pt idx="524">
                  <c:v>8.75</c:v>
                </c:pt>
                <c:pt idx="525">
                  <c:v>8.7666666666666675</c:v>
                </c:pt>
                <c:pt idx="526">
                  <c:v>8.7833333333333332</c:v>
                </c:pt>
                <c:pt idx="527">
                  <c:v>8.8000000000000007</c:v>
                </c:pt>
                <c:pt idx="528">
                  <c:v>8.8166666666666664</c:v>
                </c:pt>
                <c:pt idx="529">
                  <c:v>8.8333333333333339</c:v>
                </c:pt>
                <c:pt idx="530">
                  <c:v>8.85</c:v>
                </c:pt>
                <c:pt idx="531">
                  <c:v>8.8666666666666671</c:v>
                </c:pt>
                <c:pt idx="532">
                  <c:v>8.8833333333333329</c:v>
                </c:pt>
                <c:pt idx="533">
                  <c:v>8.9</c:v>
                </c:pt>
                <c:pt idx="534">
                  <c:v>8.9166666666666661</c:v>
                </c:pt>
                <c:pt idx="535">
                  <c:v>8.9333333333333336</c:v>
                </c:pt>
                <c:pt idx="536">
                  <c:v>8.9499999999999993</c:v>
                </c:pt>
                <c:pt idx="537">
                  <c:v>8.9666666666666668</c:v>
                </c:pt>
                <c:pt idx="538">
                  <c:v>8.9833333333333325</c:v>
                </c:pt>
                <c:pt idx="539">
                  <c:v>9</c:v>
                </c:pt>
                <c:pt idx="540">
                  <c:v>9.0166666666666675</c:v>
                </c:pt>
                <c:pt idx="541">
                  <c:v>9.0333333333333332</c:v>
                </c:pt>
                <c:pt idx="542">
                  <c:v>9.0500000000000007</c:v>
                </c:pt>
                <c:pt idx="543">
                  <c:v>9.0666666666666664</c:v>
                </c:pt>
                <c:pt idx="544">
                  <c:v>9.0833333333333339</c:v>
                </c:pt>
                <c:pt idx="545">
                  <c:v>9.1</c:v>
                </c:pt>
                <c:pt idx="546">
                  <c:v>9.1166666666666671</c:v>
                </c:pt>
                <c:pt idx="547">
                  <c:v>9.1333333333333329</c:v>
                </c:pt>
                <c:pt idx="548">
                  <c:v>9.15</c:v>
                </c:pt>
                <c:pt idx="549">
                  <c:v>9.1666666666666661</c:v>
                </c:pt>
                <c:pt idx="550">
                  <c:v>9.1833333333333336</c:v>
                </c:pt>
                <c:pt idx="551">
                  <c:v>9.1999999999999993</c:v>
                </c:pt>
                <c:pt idx="552">
                  <c:v>9.2166666666666668</c:v>
                </c:pt>
                <c:pt idx="553">
                  <c:v>9.2333333333333325</c:v>
                </c:pt>
                <c:pt idx="554">
                  <c:v>9.25</c:v>
                </c:pt>
                <c:pt idx="555">
                  <c:v>9.2666666666666675</c:v>
                </c:pt>
                <c:pt idx="556">
                  <c:v>9.2833333333333332</c:v>
                </c:pt>
                <c:pt idx="557">
                  <c:v>9.3000000000000007</c:v>
                </c:pt>
                <c:pt idx="558">
                  <c:v>9.3166666666666664</c:v>
                </c:pt>
                <c:pt idx="559">
                  <c:v>9.3333333333333339</c:v>
                </c:pt>
                <c:pt idx="560">
                  <c:v>9.35</c:v>
                </c:pt>
                <c:pt idx="561">
                  <c:v>9.3666666666666671</c:v>
                </c:pt>
                <c:pt idx="562">
                  <c:v>9.3833333333333329</c:v>
                </c:pt>
                <c:pt idx="563">
                  <c:v>9.4</c:v>
                </c:pt>
                <c:pt idx="564">
                  <c:v>9.4166666666666661</c:v>
                </c:pt>
                <c:pt idx="565">
                  <c:v>9.4333333333333336</c:v>
                </c:pt>
                <c:pt idx="566">
                  <c:v>9.4499999999999993</c:v>
                </c:pt>
                <c:pt idx="567">
                  <c:v>9.4666666666666668</c:v>
                </c:pt>
                <c:pt idx="568">
                  <c:v>9.4833333333333325</c:v>
                </c:pt>
                <c:pt idx="569">
                  <c:v>9.5</c:v>
                </c:pt>
                <c:pt idx="570">
                  <c:v>9.5166666666666675</c:v>
                </c:pt>
                <c:pt idx="571">
                  <c:v>9.5333333333333332</c:v>
                </c:pt>
                <c:pt idx="572">
                  <c:v>9.5500000000000007</c:v>
                </c:pt>
                <c:pt idx="573">
                  <c:v>9.5666666666666664</c:v>
                </c:pt>
                <c:pt idx="574">
                  <c:v>9.5833333333333339</c:v>
                </c:pt>
                <c:pt idx="575">
                  <c:v>9.6</c:v>
                </c:pt>
                <c:pt idx="576">
                  <c:v>9.6166666666666671</c:v>
                </c:pt>
                <c:pt idx="577">
                  <c:v>9.6333333333333329</c:v>
                </c:pt>
                <c:pt idx="578">
                  <c:v>9.65</c:v>
                </c:pt>
                <c:pt idx="579">
                  <c:v>9.6666666666666661</c:v>
                </c:pt>
                <c:pt idx="580">
                  <c:v>9.6833333333333336</c:v>
                </c:pt>
                <c:pt idx="581">
                  <c:v>9.6999999999999993</c:v>
                </c:pt>
                <c:pt idx="582">
                  <c:v>9.7166666666666668</c:v>
                </c:pt>
                <c:pt idx="583">
                  <c:v>9.7333333333333325</c:v>
                </c:pt>
                <c:pt idx="584">
                  <c:v>9.75</c:v>
                </c:pt>
                <c:pt idx="585">
                  <c:v>9.7666666666666675</c:v>
                </c:pt>
                <c:pt idx="586">
                  <c:v>9.7833333333333332</c:v>
                </c:pt>
                <c:pt idx="587">
                  <c:v>9.8000000000000007</c:v>
                </c:pt>
                <c:pt idx="588">
                  <c:v>9.8166666666666664</c:v>
                </c:pt>
                <c:pt idx="589">
                  <c:v>9.8333333333333339</c:v>
                </c:pt>
                <c:pt idx="590">
                  <c:v>9.85</c:v>
                </c:pt>
                <c:pt idx="591">
                  <c:v>9.8666666666666671</c:v>
                </c:pt>
                <c:pt idx="592">
                  <c:v>9.8833333333333329</c:v>
                </c:pt>
                <c:pt idx="593">
                  <c:v>9.9</c:v>
                </c:pt>
                <c:pt idx="594">
                  <c:v>9.9166666666666661</c:v>
                </c:pt>
                <c:pt idx="595">
                  <c:v>9.9333333333333336</c:v>
                </c:pt>
                <c:pt idx="596">
                  <c:v>9.9499999999999993</c:v>
                </c:pt>
                <c:pt idx="597">
                  <c:v>9.9666666666666668</c:v>
                </c:pt>
                <c:pt idx="598">
                  <c:v>9.9833333333333325</c:v>
                </c:pt>
                <c:pt idx="599">
                  <c:v>10</c:v>
                </c:pt>
                <c:pt idx="600">
                  <c:v>10.016666666666667</c:v>
                </c:pt>
                <c:pt idx="601">
                  <c:v>10.033333333333333</c:v>
                </c:pt>
                <c:pt idx="602">
                  <c:v>10.050000000000001</c:v>
                </c:pt>
                <c:pt idx="603">
                  <c:v>10.066666666666666</c:v>
                </c:pt>
                <c:pt idx="604">
                  <c:v>10.083333333333334</c:v>
                </c:pt>
                <c:pt idx="605">
                  <c:v>10.1</c:v>
                </c:pt>
                <c:pt idx="606">
                  <c:v>10.116666666666667</c:v>
                </c:pt>
                <c:pt idx="607">
                  <c:v>10.133333333333333</c:v>
                </c:pt>
                <c:pt idx="608">
                  <c:v>10.15</c:v>
                </c:pt>
                <c:pt idx="609">
                  <c:v>10.166666666666666</c:v>
                </c:pt>
                <c:pt idx="610">
                  <c:v>10.183333333333334</c:v>
                </c:pt>
                <c:pt idx="611">
                  <c:v>10.199999999999999</c:v>
                </c:pt>
                <c:pt idx="612">
                  <c:v>10.216666666666667</c:v>
                </c:pt>
                <c:pt idx="613">
                  <c:v>10.233333333333333</c:v>
                </c:pt>
                <c:pt idx="614">
                  <c:v>10.25</c:v>
                </c:pt>
                <c:pt idx="615">
                  <c:v>10.266666666666667</c:v>
                </c:pt>
                <c:pt idx="616">
                  <c:v>10.283333333333333</c:v>
                </c:pt>
                <c:pt idx="617">
                  <c:v>10.3</c:v>
                </c:pt>
                <c:pt idx="618">
                  <c:v>10.316666666666666</c:v>
                </c:pt>
                <c:pt idx="619">
                  <c:v>10.333333333333334</c:v>
                </c:pt>
                <c:pt idx="620">
                  <c:v>10.35</c:v>
                </c:pt>
                <c:pt idx="621">
                  <c:v>10.366666666666667</c:v>
                </c:pt>
                <c:pt idx="622">
                  <c:v>10.383333333333333</c:v>
                </c:pt>
                <c:pt idx="623">
                  <c:v>10.4</c:v>
                </c:pt>
                <c:pt idx="624">
                  <c:v>10.416666666666666</c:v>
                </c:pt>
                <c:pt idx="625">
                  <c:v>10.433333333333334</c:v>
                </c:pt>
                <c:pt idx="626">
                  <c:v>10.45</c:v>
                </c:pt>
                <c:pt idx="627">
                  <c:v>10.466666666666667</c:v>
                </c:pt>
                <c:pt idx="628">
                  <c:v>10.483333333333333</c:v>
                </c:pt>
                <c:pt idx="629">
                  <c:v>10.5</c:v>
                </c:pt>
                <c:pt idx="630">
                  <c:v>10.516666666666667</c:v>
                </c:pt>
                <c:pt idx="631">
                  <c:v>10.533333333333333</c:v>
                </c:pt>
                <c:pt idx="632">
                  <c:v>10.55</c:v>
                </c:pt>
                <c:pt idx="633">
                  <c:v>10.566666666666666</c:v>
                </c:pt>
                <c:pt idx="634">
                  <c:v>10.583333333333334</c:v>
                </c:pt>
                <c:pt idx="635">
                  <c:v>10.6</c:v>
                </c:pt>
                <c:pt idx="636">
                  <c:v>10.616666666666667</c:v>
                </c:pt>
                <c:pt idx="637">
                  <c:v>10.633333333333333</c:v>
                </c:pt>
                <c:pt idx="638">
                  <c:v>10.65</c:v>
                </c:pt>
                <c:pt idx="639">
                  <c:v>10.666666666666666</c:v>
                </c:pt>
                <c:pt idx="640">
                  <c:v>10.683333333333334</c:v>
                </c:pt>
                <c:pt idx="641">
                  <c:v>10.7</c:v>
                </c:pt>
                <c:pt idx="642">
                  <c:v>10.716666666666667</c:v>
                </c:pt>
                <c:pt idx="643">
                  <c:v>10.733333333333333</c:v>
                </c:pt>
                <c:pt idx="644">
                  <c:v>10.75</c:v>
                </c:pt>
                <c:pt idx="645">
                  <c:v>10.766666666666667</c:v>
                </c:pt>
                <c:pt idx="646">
                  <c:v>10.783333333333333</c:v>
                </c:pt>
                <c:pt idx="647">
                  <c:v>10.8</c:v>
                </c:pt>
                <c:pt idx="648">
                  <c:v>10.816666666666666</c:v>
                </c:pt>
                <c:pt idx="649">
                  <c:v>10.833333333333334</c:v>
                </c:pt>
                <c:pt idx="650">
                  <c:v>10.85</c:v>
                </c:pt>
                <c:pt idx="651">
                  <c:v>10.866666666666667</c:v>
                </c:pt>
                <c:pt idx="652">
                  <c:v>10.883333333333333</c:v>
                </c:pt>
                <c:pt idx="653">
                  <c:v>10.9</c:v>
                </c:pt>
                <c:pt idx="654">
                  <c:v>10.916666666666666</c:v>
                </c:pt>
                <c:pt idx="655">
                  <c:v>10.933333333333334</c:v>
                </c:pt>
                <c:pt idx="656">
                  <c:v>10.95</c:v>
                </c:pt>
                <c:pt idx="657">
                  <c:v>10.966666666666667</c:v>
                </c:pt>
                <c:pt idx="658">
                  <c:v>10.983333333333333</c:v>
                </c:pt>
                <c:pt idx="659">
                  <c:v>11</c:v>
                </c:pt>
                <c:pt idx="660">
                  <c:v>11.016666666666667</c:v>
                </c:pt>
                <c:pt idx="661">
                  <c:v>11.033333333333333</c:v>
                </c:pt>
                <c:pt idx="662">
                  <c:v>11.05</c:v>
                </c:pt>
                <c:pt idx="663">
                  <c:v>11.066666666666666</c:v>
                </c:pt>
                <c:pt idx="664">
                  <c:v>11.083333333333334</c:v>
                </c:pt>
                <c:pt idx="665">
                  <c:v>11.1</c:v>
                </c:pt>
                <c:pt idx="666">
                  <c:v>11.116666666666667</c:v>
                </c:pt>
                <c:pt idx="667">
                  <c:v>11.133333333333333</c:v>
                </c:pt>
                <c:pt idx="668">
                  <c:v>11.15</c:v>
                </c:pt>
                <c:pt idx="669">
                  <c:v>11.166666666666666</c:v>
                </c:pt>
                <c:pt idx="670">
                  <c:v>11.183333333333334</c:v>
                </c:pt>
                <c:pt idx="671">
                  <c:v>11.2</c:v>
                </c:pt>
                <c:pt idx="672">
                  <c:v>11.216666666666667</c:v>
                </c:pt>
                <c:pt idx="673">
                  <c:v>11.233333333333333</c:v>
                </c:pt>
                <c:pt idx="674">
                  <c:v>11.25</c:v>
                </c:pt>
                <c:pt idx="675">
                  <c:v>11.266666666666667</c:v>
                </c:pt>
                <c:pt idx="676">
                  <c:v>11.283333333333333</c:v>
                </c:pt>
                <c:pt idx="677">
                  <c:v>11.3</c:v>
                </c:pt>
                <c:pt idx="678">
                  <c:v>11.316666666666666</c:v>
                </c:pt>
                <c:pt idx="679">
                  <c:v>11.333333333333334</c:v>
                </c:pt>
                <c:pt idx="680">
                  <c:v>11.35</c:v>
                </c:pt>
                <c:pt idx="681">
                  <c:v>11.366666666666667</c:v>
                </c:pt>
                <c:pt idx="682">
                  <c:v>11.383333333333333</c:v>
                </c:pt>
                <c:pt idx="683">
                  <c:v>11.4</c:v>
                </c:pt>
                <c:pt idx="684">
                  <c:v>11.416666666666666</c:v>
                </c:pt>
                <c:pt idx="685">
                  <c:v>11.433333333333334</c:v>
                </c:pt>
                <c:pt idx="686">
                  <c:v>11.45</c:v>
                </c:pt>
                <c:pt idx="687">
                  <c:v>11.466666666666667</c:v>
                </c:pt>
                <c:pt idx="688">
                  <c:v>11.483333333333333</c:v>
                </c:pt>
                <c:pt idx="689">
                  <c:v>11.5</c:v>
                </c:pt>
                <c:pt idx="690">
                  <c:v>11.516666666666667</c:v>
                </c:pt>
                <c:pt idx="691">
                  <c:v>11.533333333333333</c:v>
                </c:pt>
                <c:pt idx="692">
                  <c:v>11.55</c:v>
                </c:pt>
                <c:pt idx="693">
                  <c:v>11.566666666666666</c:v>
                </c:pt>
                <c:pt idx="694">
                  <c:v>11.583333333333334</c:v>
                </c:pt>
                <c:pt idx="695">
                  <c:v>11.6</c:v>
                </c:pt>
                <c:pt idx="696">
                  <c:v>11.616666666666667</c:v>
                </c:pt>
                <c:pt idx="697">
                  <c:v>11.633333333333333</c:v>
                </c:pt>
                <c:pt idx="698">
                  <c:v>11.65</c:v>
                </c:pt>
                <c:pt idx="699">
                  <c:v>11.666666666666666</c:v>
                </c:pt>
                <c:pt idx="700">
                  <c:v>11.683333333333334</c:v>
                </c:pt>
                <c:pt idx="701">
                  <c:v>11.7</c:v>
                </c:pt>
                <c:pt idx="702">
                  <c:v>11.716666666666667</c:v>
                </c:pt>
                <c:pt idx="703">
                  <c:v>11.733333333333333</c:v>
                </c:pt>
                <c:pt idx="704">
                  <c:v>11.75</c:v>
                </c:pt>
                <c:pt idx="705">
                  <c:v>11.766666666666667</c:v>
                </c:pt>
                <c:pt idx="706">
                  <c:v>11.783333333333333</c:v>
                </c:pt>
                <c:pt idx="707">
                  <c:v>11.8</c:v>
                </c:pt>
                <c:pt idx="708">
                  <c:v>11.816666666666666</c:v>
                </c:pt>
                <c:pt idx="709">
                  <c:v>11.833333333333334</c:v>
                </c:pt>
                <c:pt idx="710">
                  <c:v>11.85</c:v>
                </c:pt>
                <c:pt idx="711">
                  <c:v>11.866666666666667</c:v>
                </c:pt>
                <c:pt idx="712">
                  <c:v>11.883333333333333</c:v>
                </c:pt>
                <c:pt idx="713">
                  <c:v>11.9</c:v>
                </c:pt>
                <c:pt idx="714">
                  <c:v>11.916666666666666</c:v>
                </c:pt>
                <c:pt idx="715">
                  <c:v>11.933333333333334</c:v>
                </c:pt>
                <c:pt idx="716">
                  <c:v>11.95</c:v>
                </c:pt>
                <c:pt idx="717">
                  <c:v>11.966666666666667</c:v>
                </c:pt>
                <c:pt idx="718">
                  <c:v>11.983333333333333</c:v>
                </c:pt>
                <c:pt idx="719">
                  <c:v>12</c:v>
                </c:pt>
                <c:pt idx="720">
                  <c:v>12.016666666666667</c:v>
                </c:pt>
                <c:pt idx="721">
                  <c:v>12.033333333333333</c:v>
                </c:pt>
                <c:pt idx="722">
                  <c:v>12.05</c:v>
                </c:pt>
                <c:pt idx="723">
                  <c:v>12.066666666666666</c:v>
                </c:pt>
                <c:pt idx="724">
                  <c:v>12.083333333333334</c:v>
                </c:pt>
                <c:pt idx="725">
                  <c:v>12.1</c:v>
                </c:pt>
                <c:pt idx="726">
                  <c:v>12.116666666666667</c:v>
                </c:pt>
                <c:pt idx="727">
                  <c:v>12.133333333333333</c:v>
                </c:pt>
                <c:pt idx="728">
                  <c:v>12.15</c:v>
                </c:pt>
                <c:pt idx="729">
                  <c:v>12.166666666666666</c:v>
                </c:pt>
                <c:pt idx="730">
                  <c:v>12.183333333333334</c:v>
                </c:pt>
                <c:pt idx="731">
                  <c:v>12.2</c:v>
                </c:pt>
                <c:pt idx="732">
                  <c:v>12.216666666666667</c:v>
                </c:pt>
                <c:pt idx="733">
                  <c:v>12.233333333333333</c:v>
                </c:pt>
                <c:pt idx="734">
                  <c:v>12.25</c:v>
                </c:pt>
                <c:pt idx="735">
                  <c:v>12.266666666666667</c:v>
                </c:pt>
                <c:pt idx="736">
                  <c:v>12.283333333333333</c:v>
                </c:pt>
                <c:pt idx="737">
                  <c:v>12.3</c:v>
                </c:pt>
                <c:pt idx="738">
                  <c:v>12.316666666666666</c:v>
                </c:pt>
                <c:pt idx="739">
                  <c:v>12.333333333333334</c:v>
                </c:pt>
                <c:pt idx="740">
                  <c:v>12.35</c:v>
                </c:pt>
                <c:pt idx="741">
                  <c:v>12.366666666666667</c:v>
                </c:pt>
                <c:pt idx="742">
                  <c:v>12.383333333333333</c:v>
                </c:pt>
                <c:pt idx="743">
                  <c:v>12.4</c:v>
                </c:pt>
                <c:pt idx="744">
                  <c:v>12.416666666666666</c:v>
                </c:pt>
                <c:pt idx="745">
                  <c:v>12.433333333333334</c:v>
                </c:pt>
                <c:pt idx="746">
                  <c:v>12.45</c:v>
                </c:pt>
                <c:pt idx="747">
                  <c:v>12.466666666666667</c:v>
                </c:pt>
                <c:pt idx="748">
                  <c:v>12.483333333333333</c:v>
                </c:pt>
                <c:pt idx="749">
                  <c:v>12.5</c:v>
                </c:pt>
                <c:pt idx="750">
                  <c:v>12.516666666666667</c:v>
                </c:pt>
                <c:pt idx="751">
                  <c:v>12.533333333333333</c:v>
                </c:pt>
                <c:pt idx="752">
                  <c:v>12.55</c:v>
                </c:pt>
                <c:pt idx="753">
                  <c:v>12.566666666666666</c:v>
                </c:pt>
                <c:pt idx="754">
                  <c:v>12.583333333333334</c:v>
                </c:pt>
                <c:pt idx="755">
                  <c:v>12.6</c:v>
                </c:pt>
                <c:pt idx="756">
                  <c:v>12.616666666666667</c:v>
                </c:pt>
                <c:pt idx="757">
                  <c:v>12.633333333333333</c:v>
                </c:pt>
                <c:pt idx="758">
                  <c:v>12.65</c:v>
                </c:pt>
                <c:pt idx="759">
                  <c:v>12.666666666666666</c:v>
                </c:pt>
                <c:pt idx="760">
                  <c:v>12.683333333333334</c:v>
                </c:pt>
                <c:pt idx="761">
                  <c:v>12.7</c:v>
                </c:pt>
                <c:pt idx="762">
                  <c:v>12.716666666666667</c:v>
                </c:pt>
                <c:pt idx="763">
                  <c:v>12.733333333333333</c:v>
                </c:pt>
                <c:pt idx="764">
                  <c:v>12.75</c:v>
                </c:pt>
                <c:pt idx="765">
                  <c:v>12.766666666666667</c:v>
                </c:pt>
                <c:pt idx="766">
                  <c:v>12.783333333333333</c:v>
                </c:pt>
                <c:pt idx="767">
                  <c:v>12.8</c:v>
                </c:pt>
                <c:pt idx="768">
                  <c:v>12.816666666666666</c:v>
                </c:pt>
                <c:pt idx="769">
                  <c:v>12.833333333333334</c:v>
                </c:pt>
                <c:pt idx="770">
                  <c:v>12.85</c:v>
                </c:pt>
                <c:pt idx="771">
                  <c:v>12.866666666666667</c:v>
                </c:pt>
                <c:pt idx="772">
                  <c:v>12.883333333333333</c:v>
                </c:pt>
                <c:pt idx="773">
                  <c:v>12.9</c:v>
                </c:pt>
                <c:pt idx="774">
                  <c:v>12.916666666666666</c:v>
                </c:pt>
                <c:pt idx="775">
                  <c:v>12.933333333333334</c:v>
                </c:pt>
                <c:pt idx="776">
                  <c:v>12.95</c:v>
                </c:pt>
                <c:pt idx="777">
                  <c:v>12.966666666666667</c:v>
                </c:pt>
                <c:pt idx="778">
                  <c:v>12.983333333333333</c:v>
                </c:pt>
                <c:pt idx="779">
                  <c:v>13</c:v>
                </c:pt>
                <c:pt idx="780">
                  <c:v>13.016666666666667</c:v>
                </c:pt>
                <c:pt idx="781">
                  <c:v>13.033333333333333</c:v>
                </c:pt>
                <c:pt idx="782">
                  <c:v>13.05</c:v>
                </c:pt>
                <c:pt idx="783">
                  <c:v>13.066666666666666</c:v>
                </c:pt>
                <c:pt idx="784">
                  <c:v>13.083333333333334</c:v>
                </c:pt>
                <c:pt idx="785">
                  <c:v>13.1</c:v>
                </c:pt>
                <c:pt idx="786">
                  <c:v>13.116666666666667</c:v>
                </c:pt>
                <c:pt idx="787">
                  <c:v>13.133333333333333</c:v>
                </c:pt>
                <c:pt idx="788">
                  <c:v>13.15</c:v>
                </c:pt>
                <c:pt idx="789">
                  <c:v>13.166666666666666</c:v>
                </c:pt>
                <c:pt idx="790">
                  <c:v>13.183333333333334</c:v>
                </c:pt>
                <c:pt idx="791">
                  <c:v>13.2</c:v>
                </c:pt>
                <c:pt idx="792">
                  <c:v>13.216666666666667</c:v>
                </c:pt>
                <c:pt idx="793">
                  <c:v>13.233333333333333</c:v>
                </c:pt>
                <c:pt idx="794">
                  <c:v>13.25</c:v>
                </c:pt>
                <c:pt idx="795">
                  <c:v>13.266666666666667</c:v>
                </c:pt>
                <c:pt idx="796">
                  <c:v>13.283333333333333</c:v>
                </c:pt>
                <c:pt idx="797">
                  <c:v>13.3</c:v>
                </c:pt>
                <c:pt idx="798">
                  <c:v>13.316666666666666</c:v>
                </c:pt>
                <c:pt idx="799">
                  <c:v>13.333333333333334</c:v>
                </c:pt>
                <c:pt idx="800">
                  <c:v>13.35</c:v>
                </c:pt>
                <c:pt idx="801">
                  <c:v>13.366666666666667</c:v>
                </c:pt>
                <c:pt idx="802">
                  <c:v>13.383333333333333</c:v>
                </c:pt>
                <c:pt idx="803">
                  <c:v>13.4</c:v>
                </c:pt>
                <c:pt idx="804">
                  <c:v>13.416666666666666</c:v>
                </c:pt>
                <c:pt idx="805">
                  <c:v>13.433333333333334</c:v>
                </c:pt>
                <c:pt idx="806">
                  <c:v>13.45</c:v>
                </c:pt>
                <c:pt idx="807">
                  <c:v>13.466666666666667</c:v>
                </c:pt>
                <c:pt idx="808">
                  <c:v>13.483333333333333</c:v>
                </c:pt>
                <c:pt idx="809">
                  <c:v>13.5</c:v>
                </c:pt>
                <c:pt idx="810">
                  <c:v>13.516666666666667</c:v>
                </c:pt>
                <c:pt idx="811">
                  <c:v>13.533333333333333</c:v>
                </c:pt>
                <c:pt idx="812">
                  <c:v>13.55</c:v>
                </c:pt>
                <c:pt idx="813">
                  <c:v>13.566666666666666</c:v>
                </c:pt>
                <c:pt idx="814">
                  <c:v>13.583333333333334</c:v>
                </c:pt>
                <c:pt idx="815">
                  <c:v>13.6</c:v>
                </c:pt>
                <c:pt idx="816">
                  <c:v>13.616666666666667</c:v>
                </c:pt>
                <c:pt idx="817">
                  <c:v>13.633333333333333</c:v>
                </c:pt>
                <c:pt idx="818">
                  <c:v>13.65</c:v>
                </c:pt>
                <c:pt idx="819">
                  <c:v>13.666666666666666</c:v>
                </c:pt>
                <c:pt idx="820">
                  <c:v>13.683333333333334</c:v>
                </c:pt>
                <c:pt idx="821">
                  <c:v>13.7</c:v>
                </c:pt>
                <c:pt idx="822">
                  <c:v>13.716666666666667</c:v>
                </c:pt>
                <c:pt idx="823">
                  <c:v>13.733333333333333</c:v>
                </c:pt>
                <c:pt idx="824">
                  <c:v>13.75</c:v>
                </c:pt>
                <c:pt idx="825">
                  <c:v>13.766666666666667</c:v>
                </c:pt>
                <c:pt idx="826">
                  <c:v>13.783333333333333</c:v>
                </c:pt>
                <c:pt idx="827">
                  <c:v>13.8</c:v>
                </c:pt>
                <c:pt idx="828">
                  <c:v>13.816666666666666</c:v>
                </c:pt>
                <c:pt idx="829">
                  <c:v>13.833333333333334</c:v>
                </c:pt>
                <c:pt idx="830">
                  <c:v>13.85</c:v>
                </c:pt>
                <c:pt idx="831">
                  <c:v>13.866666666666667</c:v>
                </c:pt>
                <c:pt idx="832">
                  <c:v>13.883333333333333</c:v>
                </c:pt>
                <c:pt idx="833">
                  <c:v>13.9</c:v>
                </c:pt>
                <c:pt idx="834">
                  <c:v>13.916666666666666</c:v>
                </c:pt>
                <c:pt idx="835">
                  <c:v>13.933333333333334</c:v>
                </c:pt>
                <c:pt idx="836">
                  <c:v>13.95</c:v>
                </c:pt>
                <c:pt idx="837">
                  <c:v>13.966666666666667</c:v>
                </c:pt>
                <c:pt idx="838">
                  <c:v>13.983333333333333</c:v>
                </c:pt>
                <c:pt idx="839">
                  <c:v>14</c:v>
                </c:pt>
                <c:pt idx="840">
                  <c:v>14.016666666666667</c:v>
                </c:pt>
                <c:pt idx="841">
                  <c:v>14.033333333333333</c:v>
                </c:pt>
                <c:pt idx="842">
                  <c:v>14.05</c:v>
                </c:pt>
                <c:pt idx="843">
                  <c:v>14.066666666666666</c:v>
                </c:pt>
                <c:pt idx="844">
                  <c:v>14.083333333333334</c:v>
                </c:pt>
                <c:pt idx="845">
                  <c:v>14.1</c:v>
                </c:pt>
                <c:pt idx="846">
                  <c:v>14.116666666666667</c:v>
                </c:pt>
                <c:pt idx="847">
                  <c:v>14.133333333333333</c:v>
                </c:pt>
                <c:pt idx="848">
                  <c:v>14.15</c:v>
                </c:pt>
                <c:pt idx="849">
                  <c:v>14.166666666666666</c:v>
                </c:pt>
                <c:pt idx="850">
                  <c:v>14.183333333333334</c:v>
                </c:pt>
                <c:pt idx="851">
                  <c:v>14.2</c:v>
                </c:pt>
                <c:pt idx="852">
                  <c:v>14.216666666666667</c:v>
                </c:pt>
                <c:pt idx="853">
                  <c:v>14.233333333333333</c:v>
                </c:pt>
                <c:pt idx="854">
                  <c:v>14.25</c:v>
                </c:pt>
                <c:pt idx="855">
                  <c:v>14.266666666666667</c:v>
                </c:pt>
                <c:pt idx="856">
                  <c:v>14.283333333333333</c:v>
                </c:pt>
                <c:pt idx="857">
                  <c:v>14.3</c:v>
                </c:pt>
                <c:pt idx="858">
                  <c:v>14.316666666666666</c:v>
                </c:pt>
                <c:pt idx="859">
                  <c:v>14.333333333333334</c:v>
                </c:pt>
                <c:pt idx="860">
                  <c:v>14.35</c:v>
                </c:pt>
                <c:pt idx="861">
                  <c:v>14.366666666666667</c:v>
                </c:pt>
                <c:pt idx="862">
                  <c:v>14.383333333333333</c:v>
                </c:pt>
                <c:pt idx="863">
                  <c:v>14.4</c:v>
                </c:pt>
                <c:pt idx="864">
                  <c:v>14.416666666666666</c:v>
                </c:pt>
                <c:pt idx="865">
                  <c:v>14.433333333333334</c:v>
                </c:pt>
                <c:pt idx="866">
                  <c:v>14.45</c:v>
                </c:pt>
                <c:pt idx="867">
                  <c:v>14.466666666666667</c:v>
                </c:pt>
                <c:pt idx="868">
                  <c:v>14.483333333333333</c:v>
                </c:pt>
                <c:pt idx="869">
                  <c:v>14.5</c:v>
                </c:pt>
                <c:pt idx="870">
                  <c:v>14.516666666666667</c:v>
                </c:pt>
                <c:pt idx="871">
                  <c:v>14.533333333333333</c:v>
                </c:pt>
                <c:pt idx="872">
                  <c:v>14.55</c:v>
                </c:pt>
                <c:pt idx="873">
                  <c:v>14.566666666666666</c:v>
                </c:pt>
                <c:pt idx="874">
                  <c:v>14.583333333333334</c:v>
                </c:pt>
                <c:pt idx="875">
                  <c:v>14.6</c:v>
                </c:pt>
                <c:pt idx="876">
                  <c:v>14.616666666666667</c:v>
                </c:pt>
                <c:pt idx="877">
                  <c:v>14.633333333333333</c:v>
                </c:pt>
                <c:pt idx="878">
                  <c:v>14.65</c:v>
                </c:pt>
                <c:pt idx="879">
                  <c:v>14.666666666666666</c:v>
                </c:pt>
                <c:pt idx="880">
                  <c:v>14.683333333333334</c:v>
                </c:pt>
                <c:pt idx="881">
                  <c:v>14.7</c:v>
                </c:pt>
                <c:pt idx="882">
                  <c:v>14.716666666666667</c:v>
                </c:pt>
                <c:pt idx="883">
                  <c:v>14.733333333333333</c:v>
                </c:pt>
                <c:pt idx="884">
                  <c:v>14.75</c:v>
                </c:pt>
                <c:pt idx="885">
                  <c:v>14.766666666666667</c:v>
                </c:pt>
                <c:pt idx="886">
                  <c:v>14.783333333333333</c:v>
                </c:pt>
                <c:pt idx="887">
                  <c:v>14.8</c:v>
                </c:pt>
                <c:pt idx="888">
                  <c:v>14.816666666666666</c:v>
                </c:pt>
                <c:pt idx="889">
                  <c:v>14.833333333333334</c:v>
                </c:pt>
                <c:pt idx="890">
                  <c:v>14.85</c:v>
                </c:pt>
                <c:pt idx="891">
                  <c:v>14.866666666666667</c:v>
                </c:pt>
                <c:pt idx="892">
                  <c:v>14.883333333333333</c:v>
                </c:pt>
                <c:pt idx="893">
                  <c:v>14.9</c:v>
                </c:pt>
                <c:pt idx="894">
                  <c:v>14.916666666666666</c:v>
                </c:pt>
                <c:pt idx="895">
                  <c:v>14.933333333333334</c:v>
                </c:pt>
                <c:pt idx="896">
                  <c:v>14.95</c:v>
                </c:pt>
                <c:pt idx="897">
                  <c:v>14.966666666666667</c:v>
                </c:pt>
                <c:pt idx="898">
                  <c:v>14.983333333333333</c:v>
                </c:pt>
                <c:pt idx="899">
                  <c:v>15</c:v>
                </c:pt>
                <c:pt idx="900">
                  <c:v>15.016666666666667</c:v>
                </c:pt>
                <c:pt idx="901">
                  <c:v>15.033333333333333</c:v>
                </c:pt>
                <c:pt idx="902">
                  <c:v>15.05</c:v>
                </c:pt>
                <c:pt idx="903">
                  <c:v>15.066666666666666</c:v>
                </c:pt>
                <c:pt idx="904">
                  <c:v>15.083333333333334</c:v>
                </c:pt>
                <c:pt idx="905">
                  <c:v>15.1</c:v>
                </c:pt>
                <c:pt idx="906">
                  <c:v>15.116666666666667</c:v>
                </c:pt>
                <c:pt idx="907">
                  <c:v>15.133333333333333</c:v>
                </c:pt>
                <c:pt idx="908">
                  <c:v>15.15</c:v>
                </c:pt>
                <c:pt idx="909">
                  <c:v>15.166666666666666</c:v>
                </c:pt>
                <c:pt idx="910">
                  <c:v>15.183333333333334</c:v>
                </c:pt>
                <c:pt idx="911">
                  <c:v>15.2</c:v>
                </c:pt>
                <c:pt idx="912">
                  <c:v>15.216666666666667</c:v>
                </c:pt>
                <c:pt idx="913">
                  <c:v>15.233333333333333</c:v>
                </c:pt>
                <c:pt idx="914">
                  <c:v>15.25</c:v>
                </c:pt>
                <c:pt idx="915">
                  <c:v>15.266666666666667</c:v>
                </c:pt>
                <c:pt idx="916">
                  <c:v>15.283333333333333</c:v>
                </c:pt>
                <c:pt idx="917">
                  <c:v>15.3</c:v>
                </c:pt>
                <c:pt idx="918">
                  <c:v>15.316666666666666</c:v>
                </c:pt>
                <c:pt idx="919">
                  <c:v>15.333333333333334</c:v>
                </c:pt>
                <c:pt idx="920">
                  <c:v>15.35</c:v>
                </c:pt>
                <c:pt idx="921">
                  <c:v>15.366666666666667</c:v>
                </c:pt>
                <c:pt idx="922">
                  <c:v>15.383333333333333</c:v>
                </c:pt>
                <c:pt idx="923">
                  <c:v>15.4</c:v>
                </c:pt>
                <c:pt idx="924">
                  <c:v>15.416666666666666</c:v>
                </c:pt>
                <c:pt idx="925">
                  <c:v>15.433333333333334</c:v>
                </c:pt>
                <c:pt idx="926">
                  <c:v>15.45</c:v>
                </c:pt>
                <c:pt idx="927">
                  <c:v>15.466666666666667</c:v>
                </c:pt>
                <c:pt idx="928">
                  <c:v>15.483333333333333</c:v>
                </c:pt>
                <c:pt idx="929">
                  <c:v>15.5</c:v>
                </c:pt>
                <c:pt idx="930">
                  <c:v>15.516666666666667</c:v>
                </c:pt>
                <c:pt idx="931">
                  <c:v>15.533333333333333</c:v>
                </c:pt>
                <c:pt idx="932">
                  <c:v>15.55</c:v>
                </c:pt>
                <c:pt idx="933">
                  <c:v>15.566666666666666</c:v>
                </c:pt>
                <c:pt idx="934">
                  <c:v>15.583333333333334</c:v>
                </c:pt>
                <c:pt idx="935">
                  <c:v>15.6</c:v>
                </c:pt>
                <c:pt idx="936">
                  <c:v>15.616666666666667</c:v>
                </c:pt>
                <c:pt idx="937">
                  <c:v>15.633333333333333</c:v>
                </c:pt>
                <c:pt idx="938">
                  <c:v>15.65</c:v>
                </c:pt>
                <c:pt idx="939">
                  <c:v>15.666666666666666</c:v>
                </c:pt>
                <c:pt idx="940">
                  <c:v>15.683333333333334</c:v>
                </c:pt>
                <c:pt idx="941">
                  <c:v>15.7</c:v>
                </c:pt>
                <c:pt idx="942">
                  <c:v>15.716666666666667</c:v>
                </c:pt>
                <c:pt idx="943">
                  <c:v>15.733333333333333</c:v>
                </c:pt>
                <c:pt idx="944">
                  <c:v>15.75</c:v>
                </c:pt>
                <c:pt idx="945">
                  <c:v>15.766666666666667</c:v>
                </c:pt>
                <c:pt idx="946">
                  <c:v>15.783333333333333</c:v>
                </c:pt>
                <c:pt idx="947">
                  <c:v>15.8</c:v>
                </c:pt>
                <c:pt idx="948">
                  <c:v>15.816666666666666</c:v>
                </c:pt>
                <c:pt idx="949">
                  <c:v>15.833333333333334</c:v>
                </c:pt>
                <c:pt idx="950">
                  <c:v>15.85</c:v>
                </c:pt>
                <c:pt idx="951">
                  <c:v>15.866666666666667</c:v>
                </c:pt>
                <c:pt idx="952">
                  <c:v>15.883333333333333</c:v>
                </c:pt>
                <c:pt idx="953">
                  <c:v>15.9</c:v>
                </c:pt>
                <c:pt idx="954">
                  <c:v>15.916666666666666</c:v>
                </c:pt>
                <c:pt idx="955">
                  <c:v>15.933333333333334</c:v>
                </c:pt>
                <c:pt idx="956">
                  <c:v>15.95</c:v>
                </c:pt>
                <c:pt idx="957">
                  <c:v>15.966666666666667</c:v>
                </c:pt>
                <c:pt idx="958">
                  <c:v>15.983333333333333</c:v>
                </c:pt>
                <c:pt idx="959">
                  <c:v>16</c:v>
                </c:pt>
                <c:pt idx="960">
                  <c:v>16.016666666666666</c:v>
                </c:pt>
                <c:pt idx="961">
                  <c:v>16.033333333333335</c:v>
                </c:pt>
                <c:pt idx="962">
                  <c:v>16.05</c:v>
                </c:pt>
                <c:pt idx="963">
                  <c:v>16.066666666666666</c:v>
                </c:pt>
                <c:pt idx="964">
                  <c:v>16.083333333333332</c:v>
                </c:pt>
                <c:pt idx="965">
                  <c:v>16.100000000000001</c:v>
                </c:pt>
                <c:pt idx="966">
                  <c:v>16.116666666666667</c:v>
                </c:pt>
                <c:pt idx="967">
                  <c:v>16.133333333333333</c:v>
                </c:pt>
                <c:pt idx="968">
                  <c:v>16.149999999999999</c:v>
                </c:pt>
                <c:pt idx="969">
                  <c:v>16.166666666666668</c:v>
                </c:pt>
                <c:pt idx="970">
                  <c:v>16.183333333333334</c:v>
                </c:pt>
                <c:pt idx="971">
                  <c:v>16.2</c:v>
                </c:pt>
                <c:pt idx="972">
                  <c:v>16.216666666666665</c:v>
                </c:pt>
                <c:pt idx="973">
                  <c:v>16.233333333333334</c:v>
                </c:pt>
                <c:pt idx="974">
                  <c:v>16.25</c:v>
                </c:pt>
                <c:pt idx="975">
                  <c:v>16.266666666666666</c:v>
                </c:pt>
                <c:pt idx="976">
                  <c:v>16.283333333333335</c:v>
                </c:pt>
                <c:pt idx="977">
                  <c:v>16.3</c:v>
                </c:pt>
                <c:pt idx="978">
                  <c:v>16.316666666666666</c:v>
                </c:pt>
                <c:pt idx="979">
                  <c:v>16.333333333333332</c:v>
                </c:pt>
                <c:pt idx="980">
                  <c:v>16.350000000000001</c:v>
                </c:pt>
                <c:pt idx="981">
                  <c:v>16.366666666666667</c:v>
                </c:pt>
                <c:pt idx="982">
                  <c:v>16.383333333333333</c:v>
                </c:pt>
                <c:pt idx="983">
                  <c:v>16.399999999999999</c:v>
                </c:pt>
                <c:pt idx="984">
                  <c:v>16.416666666666668</c:v>
                </c:pt>
                <c:pt idx="985">
                  <c:v>16.433333333333334</c:v>
                </c:pt>
                <c:pt idx="986">
                  <c:v>16.45</c:v>
                </c:pt>
                <c:pt idx="987">
                  <c:v>16.466666666666665</c:v>
                </c:pt>
                <c:pt idx="988">
                  <c:v>16.483333333333334</c:v>
                </c:pt>
                <c:pt idx="989">
                  <c:v>16.5</c:v>
                </c:pt>
                <c:pt idx="990">
                  <c:v>16.516666666666666</c:v>
                </c:pt>
                <c:pt idx="991">
                  <c:v>16.533333333333335</c:v>
                </c:pt>
                <c:pt idx="992">
                  <c:v>16.55</c:v>
                </c:pt>
                <c:pt idx="993">
                  <c:v>16.566666666666666</c:v>
                </c:pt>
                <c:pt idx="994">
                  <c:v>16.583333333333332</c:v>
                </c:pt>
                <c:pt idx="995">
                  <c:v>16.600000000000001</c:v>
                </c:pt>
                <c:pt idx="996">
                  <c:v>16.616666666666667</c:v>
                </c:pt>
                <c:pt idx="997">
                  <c:v>16.633333333333333</c:v>
                </c:pt>
                <c:pt idx="998">
                  <c:v>16.649999999999999</c:v>
                </c:pt>
                <c:pt idx="999">
                  <c:v>16.666666666666668</c:v>
                </c:pt>
                <c:pt idx="1000">
                  <c:v>16.683333333333334</c:v>
                </c:pt>
                <c:pt idx="1001">
                  <c:v>16.7</c:v>
                </c:pt>
                <c:pt idx="1002">
                  <c:v>16.716666666666665</c:v>
                </c:pt>
                <c:pt idx="1003">
                  <c:v>16.733333333333334</c:v>
                </c:pt>
                <c:pt idx="1004">
                  <c:v>16.75</c:v>
                </c:pt>
                <c:pt idx="1005">
                  <c:v>16.766666666666666</c:v>
                </c:pt>
                <c:pt idx="1006">
                  <c:v>16.783333333333335</c:v>
                </c:pt>
                <c:pt idx="1007">
                  <c:v>16.8</c:v>
                </c:pt>
                <c:pt idx="1008">
                  <c:v>16.816666666666666</c:v>
                </c:pt>
                <c:pt idx="1009">
                  <c:v>16.833333333333332</c:v>
                </c:pt>
                <c:pt idx="1010">
                  <c:v>16.850000000000001</c:v>
                </c:pt>
                <c:pt idx="1011">
                  <c:v>16.866666666666667</c:v>
                </c:pt>
                <c:pt idx="1012">
                  <c:v>16.883333333333333</c:v>
                </c:pt>
                <c:pt idx="1013">
                  <c:v>16.899999999999999</c:v>
                </c:pt>
                <c:pt idx="1014">
                  <c:v>16.916666666666668</c:v>
                </c:pt>
                <c:pt idx="1015">
                  <c:v>16.933333333333334</c:v>
                </c:pt>
                <c:pt idx="1016">
                  <c:v>16.95</c:v>
                </c:pt>
                <c:pt idx="1017">
                  <c:v>16.966666666666665</c:v>
                </c:pt>
                <c:pt idx="1018">
                  <c:v>16.983333333333334</c:v>
                </c:pt>
                <c:pt idx="1019">
                  <c:v>17</c:v>
                </c:pt>
                <c:pt idx="1020">
                  <c:v>17.016666666666666</c:v>
                </c:pt>
                <c:pt idx="1021">
                  <c:v>17.033333333333335</c:v>
                </c:pt>
                <c:pt idx="1022">
                  <c:v>17.05</c:v>
                </c:pt>
                <c:pt idx="1023">
                  <c:v>17.066666666666666</c:v>
                </c:pt>
                <c:pt idx="1024">
                  <c:v>17.083333333333332</c:v>
                </c:pt>
                <c:pt idx="1025">
                  <c:v>17.100000000000001</c:v>
                </c:pt>
                <c:pt idx="1026">
                  <c:v>17.116666666666667</c:v>
                </c:pt>
                <c:pt idx="1027">
                  <c:v>17.133333333333333</c:v>
                </c:pt>
                <c:pt idx="1028">
                  <c:v>17.149999999999999</c:v>
                </c:pt>
                <c:pt idx="1029">
                  <c:v>17.166666666666668</c:v>
                </c:pt>
                <c:pt idx="1030">
                  <c:v>17.183333333333334</c:v>
                </c:pt>
                <c:pt idx="1031">
                  <c:v>17.2</c:v>
                </c:pt>
                <c:pt idx="1032">
                  <c:v>17.216666666666665</c:v>
                </c:pt>
                <c:pt idx="1033">
                  <c:v>17.233333333333334</c:v>
                </c:pt>
                <c:pt idx="1034">
                  <c:v>17.25</c:v>
                </c:pt>
                <c:pt idx="1035">
                  <c:v>17.266666666666666</c:v>
                </c:pt>
                <c:pt idx="1036">
                  <c:v>17.283333333333335</c:v>
                </c:pt>
                <c:pt idx="1037">
                  <c:v>17.3</c:v>
                </c:pt>
                <c:pt idx="1038">
                  <c:v>17.316666666666666</c:v>
                </c:pt>
                <c:pt idx="1039">
                  <c:v>17.333333333333332</c:v>
                </c:pt>
                <c:pt idx="1040">
                  <c:v>17.350000000000001</c:v>
                </c:pt>
                <c:pt idx="1041">
                  <c:v>17.366666666666667</c:v>
                </c:pt>
                <c:pt idx="1042">
                  <c:v>17.383333333333333</c:v>
                </c:pt>
                <c:pt idx="1043">
                  <c:v>17.399999999999999</c:v>
                </c:pt>
                <c:pt idx="1044">
                  <c:v>17.416666666666668</c:v>
                </c:pt>
                <c:pt idx="1045">
                  <c:v>17.433333333333334</c:v>
                </c:pt>
                <c:pt idx="1046">
                  <c:v>17.45</c:v>
                </c:pt>
                <c:pt idx="1047">
                  <c:v>17.466666666666665</c:v>
                </c:pt>
                <c:pt idx="1048">
                  <c:v>17.483333333333334</c:v>
                </c:pt>
                <c:pt idx="1049">
                  <c:v>17.5</c:v>
                </c:pt>
                <c:pt idx="1050">
                  <c:v>17.516666666666666</c:v>
                </c:pt>
                <c:pt idx="1051">
                  <c:v>17.533333333333335</c:v>
                </c:pt>
                <c:pt idx="1052">
                  <c:v>17.55</c:v>
                </c:pt>
                <c:pt idx="1053">
                  <c:v>17.566666666666666</c:v>
                </c:pt>
                <c:pt idx="1054">
                  <c:v>17.583333333333332</c:v>
                </c:pt>
                <c:pt idx="1055">
                  <c:v>17.600000000000001</c:v>
                </c:pt>
                <c:pt idx="1056">
                  <c:v>17.616666666666667</c:v>
                </c:pt>
                <c:pt idx="1057">
                  <c:v>17.633333333333333</c:v>
                </c:pt>
                <c:pt idx="1058">
                  <c:v>17.649999999999999</c:v>
                </c:pt>
                <c:pt idx="1059">
                  <c:v>17.666666666666668</c:v>
                </c:pt>
                <c:pt idx="1060">
                  <c:v>17.683333333333334</c:v>
                </c:pt>
                <c:pt idx="1061">
                  <c:v>17.7</c:v>
                </c:pt>
                <c:pt idx="1062">
                  <c:v>17.716666666666665</c:v>
                </c:pt>
                <c:pt idx="1063">
                  <c:v>17.733333333333334</c:v>
                </c:pt>
                <c:pt idx="1064">
                  <c:v>17.75</c:v>
                </c:pt>
                <c:pt idx="1065">
                  <c:v>17.766666666666666</c:v>
                </c:pt>
                <c:pt idx="1066">
                  <c:v>17.783333333333335</c:v>
                </c:pt>
                <c:pt idx="1067">
                  <c:v>17.8</c:v>
                </c:pt>
                <c:pt idx="1068">
                  <c:v>17.816666666666666</c:v>
                </c:pt>
                <c:pt idx="1069">
                  <c:v>17.833333333333332</c:v>
                </c:pt>
                <c:pt idx="1070">
                  <c:v>17.850000000000001</c:v>
                </c:pt>
                <c:pt idx="1071">
                  <c:v>17.866666666666667</c:v>
                </c:pt>
                <c:pt idx="1072">
                  <c:v>17.883333333333333</c:v>
                </c:pt>
                <c:pt idx="1073">
                  <c:v>17.899999999999999</c:v>
                </c:pt>
                <c:pt idx="1074">
                  <c:v>17.916666666666668</c:v>
                </c:pt>
                <c:pt idx="1075">
                  <c:v>17.933333333333334</c:v>
                </c:pt>
                <c:pt idx="1076">
                  <c:v>17.95</c:v>
                </c:pt>
                <c:pt idx="1077">
                  <c:v>17.966666666666665</c:v>
                </c:pt>
                <c:pt idx="1078">
                  <c:v>17.983333333333334</c:v>
                </c:pt>
                <c:pt idx="1079">
                  <c:v>18</c:v>
                </c:pt>
                <c:pt idx="1080">
                  <c:v>18.016666666666666</c:v>
                </c:pt>
                <c:pt idx="1081">
                  <c:v>18.033333333333335</c:v>
                </c:pt>
                <c:pt idx="1082">
                  <c:v>18.05</c:v>
                </c:pt>
                <c:pt idx="1083">
                  <c:v>18.066666666666666</c:v>
                </c:pt>
                <c:pt idx="1084">
                  <c:v>18.083333333333332</c:v>
                </c:pt>
                <c:pt idx="1085">
                  <c:v>18.100000000000001</c:v>
                </c:pt>
                <c:pt idx="1086">
                  <c:v>18.116666666666667</c:v>
                </c:pt>
                <c:pt idx="1087">
                  <c:v>18.133333333333333</c:v>
                </c:pt>
                <c:pt idx="1088">
                  <c:v>18.149999999999999</c:v>
                </c:pt>
                <c:pt idx="1089">
                  <c:v>18.166666666666668</c:v>
                </c:pt>
                <c:pt idx="1090">
                  <c:v>18.183333333333334</c:v>
                </c:pt>
                <c:pt idx="1091">
                  <c:v>18.2</c:v>
                </c:pt>
                <c:pt idx="1092">
                  <c:v>18.216666666666665</c:v>
                </c:pt>
                <c:pt idx="1093">
                  <c:v>18.233333333333334</c:v>
                </c:pt>
                <c:pt idx="1094">
                  <c:v>18.25</c:v>
                </c:pt>
                <c:pt idx="1095">
                  <c:v>18.266666666666666</c:v>
                </c:pt>
                <c:pt idx="1096">
                  <c:v>18.283333333333335</c:v>
                </c:pt>
                <c:pt idx="1097">
                  <c:v>18.3</c:v>
                </c:pt>
                <c:pt idx="1098">
                  <c:v>18.316666666666666</c:v>
                </c:pt>
                <c:pt idx="1099">
                  <c:v>18.333333333333332</c:v>
                </c:pt>
                <c:pt idx="1100">
                  <c:v>18.350000000000001</c:v>
                </c:pt>
                <c:pt idx="1101">
                  <c:v>18.366666666666667</c:v>
                </c:pt>
                <c:pt idx="1102">
                  <c:v>18.383333333333333</c:v>
                </c:pt>
                <c:pt idx="1103">
                  <c:v>18.399999999999999</c:v>
                </c:pt>
                <c:pt idx="1104">
                  <c:v>18.416666666666668</c:v>
                </c:pt>
                <c:pt idx="1105">
                  <c:v>18.433333333333334</c:v>
                </c:pt>
                <c:pt idx="1106">
                  <c:v>18.45</c:v>
                </c:pt>
                <c:pt idx="1107">
                  <c:v>18.466666666666665</c:v>
                </c:pt>
                <c:pt idx="1108">
                  <c:v>18.483333333333334</c:v>
                </c:pt>
                <c:pt idx="1109">
                  <c:v>18.5</c:v>
                </c:pt>
                <c:pt idx="1110">
                  <c:v>18.516666666666666</c:v>
                </c:pt>
                <c:pt idx="1111">
                  <c:v>18.533333333333335</c:v>
                </c:pt>
                <c:pt idx="1112">
                  <c:v>18.55</c:v>
                </c:pt>
                <c:pt idx="1113">
                  <c:v>18.566666666666666</c:v>
                </c:pt>
                <c:pt idx="1114">
                  <c:v>18.583333333333332</c:v>
                </c:pt>
                <c:pt idx="1115">
                  <c:v>18.600000000000001</c:v>
                </c:pt>
                <c:pt idx="1116">
                  <c:v>18.616666666666667</c:v>
                </c:pt>
                <c:pt idx="1117">
                  <c:v>18.633333333333333</c:v>
                </c:pt>
                <c:pt idx="1118">
                  <c:v>18.649999999999999</c:v>
                </c:pt>
                <c:pt idx="1119">
                  <c:v>18.666666666666668</c:v>
                </c:pt>
                <c:pt idx="1120">
                  <c:v>18.683333333333334</c:v>
                </c:pt>
                <c:pt idx="1121">
                  <c:v>18.7</c:v>
                </c:pt>
                <c:pt idx="1122">
                  <c:v>18.716666666666665</c:v>
                </c:pt>
                <c:pt idx="1123">
                  <c:v>18.733333333333334</c:v>
                </c:pt>
                <c:pt idx="1124">
                  <c:v>18.75</c:v>
                </c:pt>
                <c:pt idx="1125">
                  <c:v>18.766666666666666</c:v>
                </c:pt>
                <c:pt idx="1126">
                  <c:v>18.783333333333335</c:v>
                </c:pt>
                <c:pt idx="1127">
                  <c:v>18.8</c:v>
                </c:pt>
                <c:pt idx="1128">
                  <c:v>18.816666666666666</c:v>
                </c:pt>
                <c:pt idx="1129">
                  <c:v>18.833333333333332</c:v>
                </c:pt>
                <c:pt idx="1130">
                  <c:v>18.850000000000001</c:v>
                </c:pt>
                <c:pt idx="1131">
                  <c:v>18.866666666666667</c:v>
                </c:pt>
                <c:pt idx="1132">
                  <c:v>18.883333333333333</c:v>
                </c:pt>
                <c:pt idx="1133">
                  <c:v>18.899999999999999</c:v>
                </c:pt>
                <c:pt idx="1134">
                  <c:v>18.916666666666668</c:v>
                </c:pt>
                <c:pt idx="1135">
                  <c:v>18.933333333333334</c:v>
                </c:pt>
                <c:pt idx="1136">
                  <c:v>18.95</c:v>
                </c:pt>
                <c:pt idx="1137">
                  <c:v>18.966666666666665</c:v>
                </c:pt>
                <c:pt idx="1138">
                  <c:v>18.983333333333334</c:v>
                </c:pt>
                <c:pt idx="1139">
                  <c:v>19</c:v>
                </c:pt>
                <c:pt idx="1140">
                  <c:v>19.016666666666666</c:v>
                </c:pt>
                <c:pt idx="1141">
                  <c:v>19.033333333333335</c:v>
                </c:pt>
                <c:pt idx="1142">
                  <c:v>19.05</c:v>
                </c:pt>
                <c:pt idx="1143">
                  <c:v>19.066666666666666</c:v>
                </c:pt>
                <c:pt idx="1144">
                  <c:v>19.083333333333332</c:v>
                </c:pt>
                <c:pt idx="1145">
                  <c:v>19.100000000000001</c:v>
                </c:pt>
                <c:pt idx="1146">
                  <c:v>19.116666666666667</c:v>
                </c:pt>
                <c:pt idx="1147">
                  <c:v>19.133333333333333</c:v>
                </c:pt>
                <c:pt idx="1148">
                  <c:v>19.149999999999999</c:v>
                </c:pt>
                <c:pt idx="1149">
                  <c:v>19.166666666666668</c:v>
                </c:pt>
                <c:pt idx="1150">
                  <c:v>19.183333333333334</c:v>
                </c:pt>
                <c:pt idx="1151">
                  <c:v>19.2</c:v>
                </c:pt>
                <c:pt idx="1152">
                  <c:v>19.216666666666665</c:v>
                </c:pt>
                <c:pt idx="1153">
                  <c:v>19.233333333333334</c:v>
                </c:pt>
                <c:pt idx="1154">
                  <c:v>19.25</c:v>
                </c:pt>
                <c:pt idx="1155">
                  <c:v>19.266666666666666</c:v>
                </c:pt>
                <c:pt idx="1156">
                  <c:v>19.283333333333335</c:v>
                </c:pt>
                <c:pt idx="1157">
                  <c:v>19.3</c:v>
                </c:pt>
                <c:pt idx="1158">
                  <c:v>19.316666666666666</c:v>
                </c:pt>
                <c:pt idx="1159">
                  <c:v>19.333333333333332</c:v>
                </c:pt>
                <c:pt idx="1160">
                  <c:v>19.350000000000001</c:v>
                </c:pt>
                <c:pt idx="1161">
                  <c:v>19.366666666666667</c:v>
                </c:pt>
                <c:pt idx="1162">
                  <c:v>19.383333333333333</c:v>
                </c:pt>
                <c:pt idx="1163">
                  <c:v>19.399999999999999</c:v>
                </c:pt>
                <c:pt idx="1164">
                  <c:v>19.416666666666668</c:v>
                </c:pt>
                <c:pt idx="1165">
                  <c:v>19.433333333333334</c:v>
                </c:pt>
                <c:pt idx="1166">
                  <c:v>19.45</c:v>
                </c:pt>
                <c:pt idx="1167">
                  <c:v>19.466666666666665</c:v>
                </c:pt>
                <c:pt idx="1168">
                  <c:v>19.483333333333334</c:v>
                </c:pt>
                <c:pt idx="1169">
                  <c:v>19.5</c:v>
                </c:pt>
                <c:pt idx="1170">
                  <c:v>19.516666666666666</c:v>
                </c:pt>
                <c:pt idx="1171">
                  <c:v>19.533333333333335</c:v>
                </c:pt>
                <c:pt idx="1172">
                  <c:v>19.55</c:v>
                </c:pt>
                <c:pt idx="1173">
                  <c:v>19.566666666666666</c:v>
                </c:pt>
                <c:pt idx="1174">
                  <c:v>19.583333333333332</c:v>
                </c:pt>
                <c:pt idx="1175">
                  <c:v>19.600000000000001</c:v>
                </c:pt>
                <c:pt idx="1176">
                  <c:v>19.616666666666667</c:v>
                </c:pt>
                <c:pt idx="1177">
                  <c:v>19.633333333333333</c:v>
                </c:pt>
                <c:pt idx="1178">
                  <c:v>19.649999999999999</c:v>
                </c:pt>
                <c:pt idx="1179">
                  <c:v>19.666666666666668</c:v>
                </c:pt>
                <c:pt idx="1180">
                  <c:v>19.683333333333334</c:v>
                </c:pt>
                <c:pt idx="1181">
                  <c:v>19.7</c:v>
                </c:pt>
                <c:pt idx="1182">
                  <c:v>19.716666666666665</c:v>
                </c:pt>
                <c:pt idx="1183">
                  <c:v>19.733333333333334</c:v>
                </c:pt>
                <c:pt idx="1184">
                  <c:v>19.75</c:v>
                </c:pt>
                <c:pt idx="1185">
                  <c:v>19.766666666666666</c:v>
                </c:pt>
                <c:pt idx="1186">
                  <c:v>19.783333333333335</c:v>
                </c:pt>
                <c:pt idx="1187">
                  <c:v>19.8</c:v>
                </c:pt>
                <c:pt idx="1188">
                  <c:v>19.816666666666666</c:v>
                </c:pt>
                <c:pt idx="1189">
                  <c:v>19.833333333333332</c:v>
                </c:pt>
                <c:pt idx="1190">
                  <c:v>19.850000000000001</c:v>
                </c:pt>
                <c:pt idx="1191">
                  <c:v>19.866666666666667</c:v>
                </c:pt>
                <c:pt idx="1192">
                  <c:v>19.883333333333333</c:v>
                </c:pt>
                <c:pt idx="1193">
                  <c:v>19.899999999999999</c:v>
                </c:pt>
                <c:pt idx="1194">
                  <c:v>19.916666666666668</c:v>
                </c:pt>
                <c:pt idx="1195">
                  <c:v>19.933333333333334</c:v>
                </c:pt>
                <c:pt idx="1196">
                  <c:v>19.95</c:v>
                </c:pt>
                <c:pt idx="1197">
                  <c:v>19.966666666666665</c:v>
                </c:pt>
                <c:pt idx="1198">
                  <c:v>19.983333333333334</c:v>
                </c:pt>
                <c:pt idx="1199">
                  <c:v>20</c:v>
                </c:pt>
                <c:pt idx="1200">
                  <c:v>20.016666666666666</c:v>
                </c:pt>
                <c:pt idx="1201">
                  <c:v>20.033333333333335</c:v>
                </c:pt>
                <c:pt idx="1202">
                  <c:v>20.05</c:v>
                </c:pt>
                <c:pt idx="1203">
                  <c:v>20.066666666666666</c:v>
                </c:pt>
                <c:pt idx="1204">
                  <c:v>20.083333333333332</c:v>
                </c:pt>
                <c:pt idx="1205">
                  <c:v>20.100000000000001</c:v>
                </c:pt>
                <c:pt idx="1206">
                  <c:v>20.116666666666667</c:v>
                </c:pt>
                <c:pt idx="1207">
                  <c:v>20.133333333333333</c:v>
                </c:pt>
                <c:pt idx="1208">
                  <c:v>20.149999999999999</c:v>
                </c:pt>
                <c:pt idx="1209">
                  <c:v>20.166666666666668</c:v>
                </c:pt>
                <c:pt idx="1210">
                  <c:v>20.183333333333334</c:v>
                </c:pt>
                <c:pt idx="1211">
                  <c:v>20.2</c:v>
                </c:pt>
                <c:pt idx="1212">
                  <c:v>20.216666666666665</c:v>
                </c:pt>
                <c:pt idx="1213">
                  <c:v>20.233333333333334</c:v>
                </c:pt>
                <c:pt idx="1214">
                  <c:v>20.25</c:v>
                </c:pt>
                <c:pt idx="1215">
                  <c:v>20.266666666666666</c:v>
                </c:pt>
                <c:pt idx="1216">
                  <c:v>20.283333333333335</c:v>
                </c:pt>
                <c:pt idx="1217">
                  <c:v>20.3</c:v>
                </c:pt>
                <c:pt idx="1218">
                  <c:v>20.316666666666666</c:v>
                </c:pt>
                <c:pt idx="1219">
                  <c:v>20.333333333333332</c:v>
                </c:pt>
                <c:pt idx="1220">
                  <c:v>20.350000000000001</c:v>
                </c:pt>
                <c:pt idx="1221">
                  <c:v>20.366666666666667</c:v>
                </c:pt>
                <c:pt idx="1222">
                  <c:v>20.383333333333333</c:v>
                </c:pt>
                <c:pt idx="1223">
                  <c:v>20.399999999999999</c:v>
                </c:pt>
                <c:pt idx="1224">
                  <c:v>20.416666666666668</c:v>
                </c:pt>
                <c:pt idx="1225">
                  <c:v>20.433333333333334</c:v>
                </c:pt>
                <c:pt idx="1226">
                  <c:v>20.45</c:v>
                </c:pt>
                <c:pt idx="1227">
                  <c:v>20.466666666666665</c:v>
                </c:pt>
                <c:pt idx="1228">
                  <c:v>20.483333333333334</c:v>
                </c:pt>
                <c:pt idx="1229">
                  <c:v>20.5</c:v>
                </c:pt>
                <c:pt idx="1230">
                  <c:v>20.516666666666666</c:v>
                </c:pt>
                <c:pt idx="1231">
                  <c:v>20.533333333333335</c:v>
                </c:pt>
                <c:pt idx="1232">
                  <c:v>20.55</c:v>
                </c:pt>
                <c:pt idx="1233">
                  <c:v>20.566666666666666</c:v>
                </c:pt>
                <c:pt idx="1234">
                  <c:v>20.583333333333332</c:v>
                </c:pt>
                <c:pt idx="1235">
                  <c:v>20.6</c:v>
                </c:pt>
                <c:pt idx="1236">
                  <c:v>20.616666666666667</c:v>
                </c:pt>
                <c:pt idx="1237">
                  <c:v>20.633333333333333</c:v>
                </c:pt>
                <c:pt idx="1238">
                  <c:v>20.65</c:v>
                </c:pt>
                <c:pt idx="1239">
                  <c:v>20.666666666666668</c:v>
                </c:pt>
                <c:pt idx="1240">
                  <c:v>20.683333333333334</c:v>
                </c:pt>
                <c:pt idx="1241">
                  <c:v>20.7</c:v>
                </c:pt>
                <c:pt idx="1242">
                  <c:v>20.716666666666665</c:v>
                </c:pt>
                <c:pt idx="1243">
                  <c:v>20.733333333333334</c:v>
                </c:pt>
                <c:pt idx="1244">
                  <c:v>20.75</c:v>
                </c:pt>
                <c:pt idx="1245">
                  <c:v>20.766666666666666</c:v>
                </c:pt>
                <c:pt idx="1246">
                  <c:v>20.783333333333335</c:v>
                </c:pt>
                <c:pt idx="1247">
                  <c:v>20.8</c:v>
                </c:pt>
                <c:pt idx="1248">
                  <c:v>20.816666666666666</c:v>
                </c:pt>
                <c:pt idx="1249">
                  <c:v>20.833333333333332</c:v>
                </c:pt>
                <c:pt idx="1250">
                  <c:v>20.85</c:v>
                </c:pt>
                <c:pt idx="1251">
                  <c:v>20.866666666666667</c:v>
                </c:pt>
                <c:pt idx="1252">
                  <c:v>20.883333333333333</c:v>
                </c:pt>
                <c:pt idx="1253">
                  <c:v>20.9</c:v>
                </c:pt>
                <c:pt idx="1254">
                  <c:v>20.916666666666668</c:v>
                </c:pt>
                <c:pt idx="1255">
                  <c:v>20.933333333333334</c:v>
                </c:pt>
                <c:pt idx="1256">
                  <c:v>20.95</c:v>
                </c:pt>
                <c:pt idx="1257">
                  <c:v>20.966666666666665</c:v>
                </c:pt>
                <c:pt idx="1258">
                  <c:v>20.983333333333334</c:v>
                </c:pt>
                <c:pt idx="1259">
                  <c:v>21</c:v>
                </c:pt>
                <c:pt idx="1260">
                  <c:v>21.016666666666666</c:v>
                </c:pt>
                <c:pt idx="1261">
                  <c:v>21.033333333333335</c:v>
                </c:pt>
                <c:pt idx="1262">
                  <c:v>21.05</c:v>
                </c:pt>
                <c:pt idx="1263">
                  <c:v>21.066666666666666</c:v>
                </c:pt>
                <c:pt idx="1264">
                  <c:v>21.083333333333332</c:v>
                </c:pt>
                <c:pt idx="1265">
                  <c:v>21.1</c:v>
                </c:pt>
                <c:pt idx="1266">
                  <c:v>21.116666666666667</c:v>
                </c:pt>
                <c:pt idx="1267">
                  <c:v>21.133333333333333</c:v>
                </c:pt>
                <c:pt idx="1268">
                  <c:v>21.15</c:v>
                </c:pt>
                <c:pt idx="1269">
                  <c:v>21.166666666666668</c:v>
                </c:pt>
                <c:pt idx="1270">
                  <c:v>21.183333333333334</c:v>
                </c:pt>
                <c:pt idx="1271">
                  <c:v>21.2</c:v>
                </c:pt>
                <c:pt idx="1272">
                  <c:v>21.216666666666665</c:v>
                </c:pt>
                <c:pt idx="1273">
                  <c:v>21.233333333333334</c:v>
                </c:pt>
                <c:pt idx="1274">
                  <c:v>21.25</c:v>
                </c:pt>
                <c:pt idx="1275">
                  <c:v>21.266666666666666</c:v>
                </c:pt>
                <c:pt idx="1276">
                  <c:v>21.283333333333335</c:v>
                </c:pt>
                <c:pt idx="1277">
                  <c:v>21.3</c:v>
                </c:pt>
                <c:pt idx="1278">
                  <c:v>21.316666666666666</c:v>
                </c:pt>
                <c:pt idx="1279">
                  <c:v>21.333333333333332</c:v>
                </c:pt>
                <c:pt idx="1280">
                  <c:v>21.35</c:v>
                </c:pt>
                <c:pt idx="1281">
                  <c:v>21.366666666666667</c:v>
                </c:pt>
                <c:pt idx="1282">
                  <c:v>21.383333333333333</c:v>
                </c:pt>
                <c:pt idx="1283">
                  <c:v>21.4</c:v>
                </c:pt>
                <c:pt idx="1284">
                  <c:v>21.416666666666668</c:v>
                </c:pt>
                <c:pt idx="1285">
                  <c:v>21.433333333333334</c:v>
                </c:pt>
                <c:pt idx="1286">
                  <c:v>21.45</c:v>
                </c:pt>
                <c:pt idx="1287">
                  <c:v>21.466666666666665</c:v>
                </c:pt>
                <c:pt idx="1288">
                  <c:v>21.483333333333334</c:v>
                </c:pt>
                <c:pt idx="1289">
                  <c:v>21.5</c:v>
                </c:pt>
                <c:pt idx="1290">
                  <c:v>21.516666666666666</c:v>
                </c:pt>
                <c:pt idx="1291">
                  <c:v>21.533333333333335</c:v>
                </c:pt>
                <c:pt idx="1292">
                  <c:v>21.55</c:v>
                </c:pt>
                <c:pt idx="1293">
                  <c:v>21.566666666666666</c:v>
                </c:pt>
                <c:pt idx="1294">
                  <c:v>21.583333333333332</c:v>
                </c:pt>
                <c:pt idx="1295">
                  <c:v>21.6</c:v>
                </c:pt>
                <c:pt idx="1296">
                  <c:v>21.616666666666667</c:v>
                </c:pt>
                <c:pt idx="1297">
                  <c:v>21.633333333333333</c:v>
                </c:pt>
                <c:pt idx="1298">
                  <c:v>21.65</c:v>
                </c:pt>
                <c:pt idx="1299">
                  <c:v>21.666666666666668</c:v>
                </c:pt>
                <c:pt idx="1300">
                  <c:v>21.683333333333334</c:v>
                </c:pt>
                <c:pt idx="1301">
                  <c:v>21.7</c:v>
                </c:pt>
                <c:pt idx="1302">
                  <c:v>21.716666666666665</c:v>
                </c:pt>
                <c:pt idx="1303">
                  <c:v>21.733333333333334</c:v>
                </c:pt>
                <c:pt idx="1304">
                  <c:v>21.75</c:v>
                </c:pt>
                <c:pt idx="1305">
                  <c:v>21.766666666666666</c:v>
                </c:pt>
                <c:pt idx="1306">
                  <c:v>21.783333333333335</c:v>
                </c:pt>
                <c:pt idx="1307">
                  <c:v>21.8</c:v>
                </c:pt>
                <c:pt idx="1308">
                  <c:v>21.816666666666666</c:v>
                </c:pt>
                <c:pt idx="1309">
                  <c:v>21.833333333333332</c:v>
                </c:pt>
                <c:pt idx="1310">
                  <c:v>21.85</c:v>
                </c:pt>
                <c:pt idx="1311">
                  <c:v>21.866666666666667</c:v>
                </c:pt>
                <c:pt idx="1312">
                  <c:v>21.883333333333333</c:v>
                </c:pt>
                <c:pt idx="1313">
                  <c:v>21.9</c:v>
                </c:pt>
                <c:pt idx="1314">
                  <c:v>21.916666666666668</c:v>
                </c:pt>
                <c:pt idx="1315">
                  <c:v>21.933333333333334</c:v>
                </c:pt>
                <c:pt idx="1316">
                  <c:v>21.95</c:v>
                </c:pt>
                <c:pt idx="1317">
                  <c:v>21.966666666666665</c:v>
                </c:pt>
                <c:pt idx="1318">
                  <c:v>21.983333333333334</c:v>
                </c:pt>
                <c:pt idx="1319">
                  <c:v>22</c:v>
                </c:pt>
                <c:pt idx="1320">
                  <c:v>22.016666666666666</c:v>
                </c:pt>
                <c:pt idx="1321">
                  <c:v>22.033333333333335</c:v>
                </c:pt>
                <c:pt idx="1322">
                  <c:v>22.05</c:v>
                </c:pt>
                <c:pt idx="1323">
                  <c:v>22.066666666666666</c:v>
                </c:pt>
                <c:pt idx="1324">
                  <c:v>22.083333333333332</c:v>
                </c:pt>
                <c:pt idx="1325">
                  <c:v>22.1</c:v>
                </c:pt>
                <c:pt idx="1326">
                  <c:v>22.116666666666667</c:v>
                </c:pt>
                <c:pt idx="1327">
                  <c:v>22.133333333333333</c:v>
                </c:pt>
                <c:pt idx="1328">
                  <c:v>22.15</c:v>
                </c:pt>
                <c:pt idx="1329">
                  <c:v>22.166666666666668</c:v>
                </c:pt>
                <c:pt idx="1330">
                  <c:v>22.183333333333334</c:v>
                </c:pt>
                <c:pt idx="1331">
                  <c:v>22.2</c:v>
                </c:pt>
                <c:pt idx="1332">
                  <c:v>22.216666666666665</c:v>
                </c:pt>
                <c:pt idx="1333">
                  <c:v>22.233333333333334</c:v>
                </c:pt>
                <c:pt idx="1334">
                  <c:v>22.25</c:v>
                </c:pt>
                <c:pt idx="1335">
                  <c:v>22.266666666666666</c:v>
                </c:pt>
                <c:pt idx="1336">
                  <c:v>22.283333333333335</c:v>
                </c:pt>
                <c:pt idx="1337">
                  <c:v>22.3</c:v>
                </c:pt>
                <c:pt idx="1338">
                  <c:v>22.316666666666666</c:v>
                </c:pt>
                <c:pt idx="1339">
                  <c:v>22.333333333333332</c:v>
                </c:pt>
                <c:pt idx="1340">
                  <c:v>22.35</c:v>
                </c:pt>
                <c:pt idx="1341">
                  <c:v>22.366666666666667</c:v>
                </c:pt>
                <c:pt idx="1342">
                  <c:v>22.383333333333333</c:v>
                </c:pt>
                <c:pt idx="1343">
                  <c:v>22.4</c:v>
                </c:pt>
                <c:pt idx="1344">
                  <c:v>22.416666666666668</c:v>
                </c:pt>
                <c:pt idx="1345">
                  <c:v>22.433333333333334</c:v>
                </c:pt>
                <c:pt idx="1346">
                  <c:v>22.45</c:v>
                </c:pt>
                <c:pt idx="1347">
                  <c:v>22.466666666666665</c:v>
                </c:pt>
                <c:pt idx="1348">
                  <c:v>22.483333333333334</c:v>
                </c:pt>
                <c:pt idx="1349">
                  <c:v>22.5</c:v>
                </c:pt>
                <c:pt idx="1350">
                  <c:v>22.516666666666666</c:v>
                </c:pt>
                <c:pt idx="1351">
                  <c:v>22.533333333333335</c:v>
                </c:pt>
                <c:pt idx="1352">
                  <c:v>22.55</c:v>
                </c:pt>
                <c:pt idx="1353">
                  <c:v>22.566666666666666</c:v>
                </c:pt>
                <c:pt idx="1354">
                  <c:v>22.583333333333332</c:v>
                </c:pt>
                <c:pt idx="1355">
                  <c:v>22.6</c:v>
                </c:pt>
                <c:pt idx="1356">
                  <c:v>22.616666666666667</c:v>
                </c:pt>
                <c:pt idx="1357">
                  <c:v>22.633333333333333</c:v>
                </c:pt>
                <c:pt idx="1358">
                  <c:v>22.65</c:v>
                </c:pt>
                <c:pt idx="1359">
                  <c:v>22.666666666666668</c:v>
                </c:pt>
                <c:pt idx="1360">
                  <c:v>22.683333333333334</c:v>
                </c:pt>
                <c:pt idx="1361">
                  <c:v>22.7</c:v>
                </c:pt>
                <c:pt idx="1362">
                  <c:v>22.716666666666665</c:v>
                </c:pt>
                <c:pt idx="1363">
                  <c:v>22.733333333333334</c:v>
                </c:pt>
                <c:pt idx="1364">
                  <c:v>22.75</c:v>
                </c:pt>
                <c:pt idx="1365">
                  <c:v>22.766666666666666</c:v>
                </c:pt>
                <c:pt idx="1366">
                  <c:v>22.783333333333335</c:v>
                </c:pt>
                <c:pt idx="1367">
                  <c:v>22.8</c:v>
                </c:pt>
                <c:pt idx="1368">
                  <c:v>22.816666666666666</c:v>
                </c:pt>
                <c:pt idx="1369">
                  <c:v>22.833333333333332</c:v>
                </c:pt>
                <c:pt idx="1370">
                  <c:v>22.85</c:v>
                </c:pt>
                <c:pt idx="1371">
                  <c:v>22.866666666666667</c:v>
                </c:pt>
                <c:pt idx="1372">
                  <c:v>22.883333333333333</c:v>
                </c:pt>
                <c:pt idx="1373">
                  <c:v>22.9</c:v>
                </c:pt>
                <c:pt idx="1374">
                  <c:v>22.916666666666668</c:v>
                </c:pt>
                <c:pt idx="1375">
                  <c:v>22.933333333333334</c:v>
                </c:pt>
                <c:pt idx="1376">
                  <c:v>22.95</c:v>
                </c:pt>
                <c:pt idx="1377">
                  <c:v>22.966666666666665</c:v>
                </c:pt>
                <c:pt idx="1378">
                  <c:v>22.983333333333334</c:v>
                </c:pt>
                <c:pt idx="1379">
                  <c:v>23</c:v>
                </c:pt>
                <c:pt idx="1380">
                  <c:v>23.016666666666666</c:v>
                </c:pt>
                <c:pt idx="1381">
                  <c:v>23.033333333333335</c:v>
                </c:pt>
                <c:pt idx="1382">
                  <c:v>23.05</c:v>
                </c:pt>
                <c:pt idx="1383">
                  <c:v>23.066666666666666</c:v>
                </c:pt>
                <c:pt idx="1384">
                  <c:v>23.083333333333332</c:v>
                </c:pt>
                <c:pt idx="1385">
                  <c:v>23.1</c:v>
                </c:pt>
                <c:pt idx="1386">
                  <c:v>23.116666666666667</c:v>
                </c:pt>
                <c:pt idx="1387">
                  <c:v>23.133333333333333</c:v>
                </c:pt>
                <c:pt idx="1388">
                  <c:v>23.15</c:v>
                </c:pt>
                <c:pt idx="1389">
                  <c:v>23.166666666666668</c:v>
                </c:pt>
                <c:pt idx="1390">
                  <c:v>23.183333333333334</c:v>
                </c:pt>
                <c:pt idx="1391">
                  <c:v>23.2</c:v>
                </c:pt>
                <c:pt idx="1392">
                  <c:v>23.216666666666665</c:v>
                </c:pt>
                <c:pt idx="1393">
                  <c:v>23.233333333333334</c:v>
                </c:pt>
                <c:pt idx="1394">
                  <c:v>23.25</c:v>
                </c:pt>
                <c:pt idx="1395">
                  <c:v>23.266666666666666</c:v>
                </c:pt>
                <c:pt idx="1396">
                  <c:v>23.283333333333335</c:v>
                </c:pt>
                <c:pt idx="1397">
                  <c:v>23.3</c:v>
                </c:pt>
                <c:pt idx="1398">
                  <c:v>23.316666666666666</c:v>
                </c:pt>
                <c:pt idx="1399">
                  <c:v>23.333333333333332</c:v>
                </c:pt>
                <c:pt idx="1400">
                  <c:v>23.35</c:v>
                </c:pt>
                <c:pt idx="1401">
                  <c:v>23.366666666666667</c:v>
                </c:pt>
                <c:pt idx="1402">
                  <c:v>23.383333333333333</c:v>
                </c:pt>
                <c:pt idx="1403">
                  <c:v>23.4</c:v>
                </c:pt>
                <c:pt idx="1404">
                  <c:v>23.416666666666668</c:v>
                </c:pt>
                <c:pt idx="1405">
                  <c:v>23.433333333333334</c:v>
                </c:pt>
                <c:pt idx="1406">
                  <c:v>23.45</c:v>
                </c:pt>
                <c:pt idx="1407">
                  <c:v>23.466666666666665</c:v>
                </c:pt>
                <c:pt idx="1408">
                  <c:v>23.483333333333334</c:v>
                </c:pt>
                <c:pt idx="1409">
                  <c:v>23.5</c:v>
                </c:pt>
                <c:pt idx="1410">
                  <c:v>23.516666666666666</c:v>
                </c:pt>
                <c:pt idx="1411">
                  <c:v>23.533333333333335</c:v>
                </c:pt>
                <c:pt idx="1412">
                  <c:v>23.55</c:v>
                </c:pt>
                <c:pt idx="1413">
                  <c:v>23.566666666666666</c:v>
                </c:pt>
                <c:pt idx="1414">
                  <c:v>23.583333333333332</c:v>
                </c:pt>
                <c:pt idx="1415">
                  <c:v>23.6</c:v>
                </c:pt>
                <c:pt idx="1416">
                  <c:v>23.616666666666667</c:v>
                </c:pt>
                <c:pt idx="1417">
                  <c:v>23.633333333333333</c:v>
                </c:pt>
                <c:pt idx="1418">
                  <c:v>23.65</c:v>
                </c:pt>
                <c:pt idx="1419">
                  <c:v>23.666666666666668</c:v>
                </c:pt>
                <c:pt idx="1420">
                  <c:v>23.683333333333334</c:v>
                </c:pt>
                <c:pt idx="1421">
                  <c:v>23.7</c:v>
                </c:pt>
                <c:pt idx="1422">
                  <c:v>23.716666666666665</c:v>
                </c:pt>
                <c:pt idx="1423">
                  <c:v>23.733333333333334</c:v>
                </c:pt>
                <c:pt idx="1424">
                  <c:v>23.75</c:v>
                </c:pt>
                <c:pt idx="1425">
                  <c:v>23.766666666666666</c:v>
                </c:pt>
                <c:pt idx="1426">
                  <c:v>23.783333333333335</c:v>
                </c:pt>
                <c:pt idx="1427">
                  <c:v>23.8</c:v>
                </c:pt>
                <c:pt idx="1428">
                  <c:v>23.816666666666666</c:v>
                </c:pt>
                <c:pt idx="1429">
                  <c:v>23.833333333333332</c:v>
                </c:pt>
                <c:pt idx="1430">
                  <c:v>23.85</c:v>
                </c:pt>
                <c:pt idx="1431">
                  <c:v>23.866666666666667</c:v>
                </c:pt>
                <c:pt idx="1432">
                  <c:v>23.883333333333333</c:v>
                </c:pt>
                <c:pt idx="1433">
                  <c:v>23.9</c:v>
                </c:pt>
                <c:pt idx="1434">
                  <c:v>23.916666666666668</c:v>
                </c:pt>
                <c:pt idx="1435">
                  <c:v>23.933333333333334</c:v>
                </c:pt>
                <c:pt idx="1436">
                  <c:v>23.95</c:v>
                </c:pt>
                <c:pt idx="1437">
                  <c:v>23.966666666666665</c:v>
                </c:pt>
                <c:pt idx="1438">
                  <c:v>23.983333333333334</c:v>
                </c:pt>
                <c:pt idx="1439">
                  <c:v>24</c:v>
                </c:pt>
                <c:pt idx="1440">
                  <c:v>24.016666666666666</c:v>
                </c:pt>
                <c:pt idx="1441">
                  <c:v>24.033333333333335</c:v>
                </c:pt>
                <c:pt idx="1442">
                  <c:v>24.05</c:v>
                </c:pt>
                <c:pt idx="1443">
                  <c:v>24.066666666666666</c:v>
                </c:pt>
                <c:pt idx="1444">
                  <c:v>24.083333333333332</c:v>
                </c:pt>
                <c:pt idx="1445">
                  <c:v>24.1</c:v>
                </c:pt>
                <c:pt idx="1446">
                  <c:v>24.116666666666667</c:v>
                </c:pt>
                <c:pt idx="1447">
                  <c:v>24.133333333333333</c:v>
                </c:pt>
                <c:pt idx="1448">
                  <c:v>24.15</c:v>
                </c:pt>
                <c:pt idx="1449">
                  <c:v>24.166666666666668</c:v>
                </c:pt>
                <c:pt idx="1450">
                  <c:v>24.183333333333334</c:v>
                </c:pt>
                <c:pt idx="1451">
                  <c:v>24.2</c:v>
                </c:pt>
                <c:pt idx="1452">
                  <c:v>24.216666666666665</c:v>
                </c:pt>
                <c:pt idx="1453">
                  <c:v>24.233333333333334</c:v>
                </c:pt>
                <c:pt idx="1454">
                  <c:v>24.25</c:v>
                </c:pt>
                <c:pt idx="1455">
                  <c:v>24.266666666666666</c:v>
                </c:pt>
                <c:pt idx="1456">
                  <c:v>24.283333333333335</c:v>
                </c:pt>
                <c:pt idx="1457">
                  <c:v>24.3</c:v>
                </c:pt>
                <c:pt idx="1458">
                  <c:v>24.316666666666666</c:v>
                </c:pt>
                <c:pt idx="1459">
                  <c:v>24.333333333333332</c:v>
                </c:pt>
                <c:pt idx="1460">
                  <c:v>24.35</c:v>
                </c:pt>
                <c:pt idx="1461">
                  <c:v>24.366666666666667</c:v>
                </c:pt>
                <c:pt idx="1462">
                  <c:v>24.383333333333333</c:v>
                </c:pt>
                <c:pt idx="1463">
                  <c:v>24.4</c:v>
                </c:pt>
                <c:pt idx="1464">
                  <c:v>24.416666666666668</c:v>
                </c:pt>
                <c:pt idx="1465">
                  <c:v>24.433333333333334</c:v>
                </c:pt>
                <c:pt idx="1466">
                  <c:v>24.45</c:v>
                </c:pt>
                <c:pt idx="1467">
                  <c:v>24.466666666666665</c:v>
                </c:pt>
                <c:pt idx="1468">
                  <c:v>24.483333333333334</c:v>
                </c:pt>
                <c:pt idx="1469">
                  <c:v>24.5</c:v>
                </c:pt>
                <c:pt idx="1470">
                  <c:v>24.516666666666666</c:v>
                </c:pt>
                <c:pt idx="1471">
                  <c:v>24.533333333333335</c:v>
                </c:pt>
                <c:pt idx="1472">
                  <c:v>24.55</c:v>
                </c:pt>
                <c:pt idx="1473">
                  <c:v>24.566666666666666</c:v>
                </c:pt>
                <c:pt idx="1474">
                  <c:v>24.583333333333332</c:v>
                </c:pt>
                <c:pt idx="1475">
                  <c:v>24.6</c:v>
                </c:pt>
                <c:pt idx="1476">
                  <c:v>24.616666666666667</c:v>
                </c:pt>
                <c:pt idx="1477">
                  <c:v>24.633333333333333</c:v>
                </c:pt>
                <c:pt idx="1478">
                  <c:v>24.65</c:v>
                </c:pt>
                <c:pt idx="1479">
                  <c:v>24.666666666666668</c:v>
                </c:pt>
                <c:pt idx="1480">
                  <c:v>24.683333333333334</c:v>
                </c:pt>
                <c:pt idx="1481">
                  <c:v>24.7</c:v>
                </c:pt>
                <c:pt idx="1482">
                  <c:v>24.716666666666665</c:v>
                </c:pt>
                <c:pt idx="1483">
                  <c:v>24.733333333333334</c:v>
                </c:pt>
                <c:pt idx="1484">
                  <c:v>24.75</c:v>
                </c:pt>
                <c:pt idx="1485">
                  <c:v>24.766666666666666</c:v>
                </c:pt>
                <c:pt idx="1486">
                  <c:v>24.783333333333335</c:v>
                </c:pt>
                <c:pt idx="1487">
                  <c:v>24.8</c:v>
                </c:pt>
                <c:pt idx="1488">
                  <c:v>24.816666666666666</c:v>
                </c:pt>
                <c:pt idx="1489">
                  <c:v>24.833333333333332</c:v>
                </c:pt>
                <c:pt idx="1490">
                  <c:v>24.85</c:v>
                </c:pt>
                <c:pt idx="1491">
                  <c:v>24.866666666666667</c:v>
                </c:pt>
                <c:pt idx="1492">
                  <c:v>24.883333333333333</c:v>
                </c:pt>
                <c:pt idx="1493">
                  <c:v>24.9</c:v>
                </c:pt>
                <c:pt idx="1494">
                  <c:v>24.916666666666668</c:v>
                </c:pt>
                <c:pt idx="1495">
                  <c:v>24.933333333333334</c:v>
                </c:pt>
                <c:pt idx="1496">
                  <c:v>24.95</c:v>
                </c:pt>
                <c:pt idx="1497">
                  <c:v>24.966666666666665</c:v>
                </c:pt>
                <c:pt idx="1498">
                  <c:v>24.983333333333334</c:v>
                </c:pt>
                <c:pt idx="1499">
                  <c:v>25</c:v>
                </c:pt>
                <c:pt idx="1500">
                  <c:v>25.016666666666666</c:v>
                </c:pt>
                <c:pt idx="1501">
                  <c:v>25.033333333333335</c:v>
                </c:pt>
                <c:pt idx="1502">
                  <c:v>25.05</c:v>
                </c:pt>
                <c:pt idx="1503">
                  <c:v>25.066666666666666</c:v>
                </c:pt>
                <c:pt idx="1504">
                  <c:v>25.083333333333332</c:v>
                </c:pt>
                <c:pt idx="1505">
                  <c:v>25.1</c:v>
                </c:pt>
                <c:pt idx="1506">
                  <c:v>25.116666666666667</c:v>
                </c:pt>
                <c:pt idx="1507">
                  <c:v>25.133333333333333</c:v>
                </c:pt>
                <c:pt idx="1508">
                  <c:v>25.15</c:v>
                </c:pt>
                <c:pt idx="1509">
                  <c:v>25.166666666666668</c:v>
                </c:pt>
                <c:pt idx="1510">
                  <c:v>25.183333333333334</c:v>
                </c:pt>
                <c:pt idx="1511">
                  <c:v>25.2</c:v>
                </c:pt>
                <c:pt idx="1512">
                  <c:v>25.216666666666665</c:v>
                </c:pt>
                <c:pt idx="1513">
                  <c:v>25.233333333333334</c:v>
                </c:pt>
                <c:pt idx="1514">
                  <c:v>25.25</c:v>
                </c:pt>
                <c:pt idx="1515">
                  <c:v>25.266666666666666</c:v>
                </c:pt>
                <c:pt idx="1516">
                  <c:v>25.283333333333335</c:v>
                </c:pt>
                <c:pt idx="1517">
                  <c:v>25.3</c:v>
                </c:pt>
                <c:pt idx="1518">
                  <c:v>25.316666666666666</c:v>
                </c:pt>
                <c:pt idx="1519">
                  <c:v>25.333333333333332</c:v>
                </c:pt>
                <c:pt idx="1520">
                  <c:v>25.35</c:v>
                </c:pt>
                <c:pt idx="1521">
                  <c:v>25.366666666666667</c:v>
                </c:pt>
                <c:pt idx="1522">
                  <c:v>25.383333333333333</c:v>
                </c:pt>
                <c:pt idx="1523">
                  <c:v>25.4</c:v>
                </c:pt>
                <c:pt idx="1524">
                  <c:v>25.416666666666668</c:v>
                </c:pt>
                <c:pt idx="1525">
                  <c:v>25.433333333333334</c:v>
                </c:pt>
                <c:pt idx="1526">
                  <c:v>25.45</c:v>
                </c:pt>
                <c:pt idx="1527">
                  <c:v>25.466666666666665</c:v>
                </c:pt>
                <c:pt idx="1528">
                  <c:v>25.483333333333334</c:v>
                </c:pt>
                <c:pt idx="1529">
                  <c:v>25.5</c:v>
                </c:pt>
                <c:pt idx="1530">
                  <c:v>25.516666666666666</c:v>
                </c:pt>
                <c:pt idx="1531">
                  <c:v>25.533333333333335</c:v>
                </c:pt>
                <c:pt idx="1532">
                  <c:v>25.55</c:v>
                </c:pt>
                <c:pt idx="1533">
                  <c:v>25.566666666666666</c:v>
                </c:pt>
                <c:pt idx="1534">
                  <c:v>25.583333333333332</c:v>
                </c:pt>
                <c:pt idx="1535">
                  <c:v>25.6</c:v>
                </c:pt>
                <c:pt idx="1536">
                  <c:v>25.616666666666667</c:v>
                </c:pt>
                <c:pt idx="1537">
                  <c:v>25.633333333333333</c:v>
                </c:pt>
                <c:pt idx="1538">
                  <c:v>25.65</c:v>
                </c:pt>
                <c:pt idx="1539">
                  <c:v>25.666666666666668</c:v>
                </c:pt>
                <c:pt idx="1540">
                  <c:v>25.683333333333334</c:v>
                </c:pt>
                <c:pt idx="1541">
                  <c:v>25.7</c:v>
                </c:pt>
                <c:pt idx="1542">
                  <c:v>25.716666666666665</c:v>
                </c:pt>
                <c:pt idx="1543">
                  <c:v>25.733333333333334</c:v>
                </c:pt>
                <c:pt idx="1544">
                  <c:v>25.75</c:v>
                </c:pt>
                <c:pt idx="1545">
                  <c:v>25.766666666666666</c:v>
                </c:pt>
                <c:pt idx="1546">
                  <c:v>25.783333333333335</c:v>
                </c:pt>
                <c:pt idx="1547">
                  <c:v>25.8</c:v>
                </c:pt>
                <c:pt idx="1548">
                  <c:v>25.816666666666666</c:v>
                </c:pt>
                <c:pt idx="1549">
                  <c:v>25.833333333333332</c:v>
                </c:pt>
                <c:pt idx="1550">
                  <c:v>25.85</c:v>
                </c:pt>
                <c:pt idx="1551">
                  <c:v>25.866666666666667</c:v>
                </c:pt>
                <c:pt idx="1552">
                  <c:v>25.883333333333333</c:v>
                </c:pt>
                <c:pt idx="1553">
                  <c:v>25.9</c:v>
                </c:pt>
                <c:pt idx="1554">
                  <c:v>25.916666666666668</c:v>
                </c:pt>
                <c:pt idx="1555">
                  <c:v>25.933333333333334</c:v>
                </c:pt>
                <c:pt idx="1556">
                  <c:v>25.95</c:v>
                </c:pt>
                <c:pt idx="1557">
                  <c:v>25.966666666666665</c:v>
                </c:pt>
                <c:pt idx="1558">
                  <c:v>25.983333333333334</c:v>
                </c:pt>
                <c:pt idx="1559">
                  <c:v>26</c:v>
                </c:pt>
                <c:pt idx="1560">
                  <c:v>26.016666666666666</c:v>
                </c:pt>
                <c:pt idx="1561">
                  <c:v>26.033333333333335</c:v>
                </c:pt>
                <c:pt idx="1562">
                  <c:v>26.05</c:v>
                </c:pt>
                <c:pt idx="1563">
                  <c:v>26.066666666666666</c:v>
                </c:pt>
                <c:pt idx="1564">
                  <c:v>26.083333333333332</c:v>
                </c:pt>
                <c:pt idx="1565">
                  <c:v>26.1</c:v>
                </c:pt>
                <c:pt idx="1566">
                  <c:v>26.116666666666667</c:v>
                </c:pt>
                <c:pt idx="1567">
                  <c:v>26.133333333333333</c:v>
                </c:pt>
                <c:pt idx="1568">
                  <c:v>26.15</c:v>
                </c:pt>
                <c:pt idx="1569">
                  <c:v>26.166666666666668</c:v>
                </c:pt>
                <c:pt idx="1570">
                  <c:v>26.183333333333334</c:v>
                </c:pt>
                <c:pt idx="1571">
                  <c:v>26.2</c:v>
                </c:pt>
                <c:pt idx="1572">
                  <c:v>26.216666666666665</c:v>
                </c:pt>
                <c:pt idx="1573">
                  <c:v>26.233333333333334</c:v>
                </c:pt>
                <c:pt idx="1574">
                  <c:v>26.25</c:v>
                </c:pt>
                <c:pt idx="1575">
                  <c:v>26.266666666666666</c:v>
                </c:pt>
                <c:pt idx="1576">
                  <c:v>26.283333333333335</c:v>
                </c:pt>
                <c:pt idx="1577">
                  <c:v>26.3</c:v>
                </c:pt>
                <c:pt idx="1578">
                  <c:v>26.316666666666666</c:v>
                </c:pt>
                <c:pt idx="1579">
                  <c:v>26.333333333333332</c:v>
                </c:pt>
                <c:pt idx="1580">
                  <c:v>26.35</c:v>
                </c:pt>
                <c:pt idx="1581">
                  <c:v>26.366666666666667</c:v>
                </c:pt>
                <c:pt idx="1582">
                  <c:v>26.383333333333333</c:v>
                </c:pt>
                <c:pt idx="1583">
                  <c:v>26.4</c:v>
                </c:pt>
                <c:pt idx="1584">
                  <c:v>26.416666666666668</c:v>
                </c:pt>
                <c:pt idx="1585">
                  <c:v>26.433333333333334</c:v>
                </c:pt>
                <c:pt idx="1586">
                  <c:v>26.45</c:v>
                </c:pt>
                <c:pt idx="1587">
                  <c:v>26.466666666666665</c:v>
                </c:pt>
                <c:pt idx="1588">
                  <c:v>26.483333333333334</c:v>
                </c:pt>
                <c:pt idx="1589">
                  <c:v>26.5</c:v>
                </c:pt>
                <c:pt idx="1590">
                  <c:v>26.516666666666666</c:v>
                </c:pt>
                <c:pt idx="1591">
                  <c:v>26.533333333333335</c:v>
                </c:pt>
                <c:pt idx="1592">
                  <c:v>26.55</c:v>
                </c:pt>
                <c:pt idx="1593">
                  <c:v>26.566666666666666</c:v>
                </c:pt>
                <c:pt idx="1594">
                  <c:v>26.583333333333332</c:v>
                </c:pt>
                <c:pt idx="1595">
                  <c:v>26.6</c:v>
                </c:pt>
                <c:pt idx="1596">
                  <c:v>26.616666666666667</c:v>
                </c:pt>
                <c:pt idx="1597">
                  <c:v>26.633333333333333</c:v>
                </c:pt>
                <c:pt idx="1598">
                  <c:v>26.65</c:v>
                </c:pt>
                <c:pt idx="1599">
                  <c:v>26.666666666666668</c:v>
                </c:pt>
                <c:pt idx="1600">
                  <c:v>26.683333333333334</c:v>
                </c:pt>
                <c:pt idx="1601">
                  <c:v>26.7</c:v>
                </c:pt>
                <c:pt idx="1602">
                  <c:v>26.716666666666665</c:v>
                </c:pt>
                <c:pt idx="1603">
                  <c:v>26.733333333333334</c:v>
                </c:pt>
                <c:pt idx="1604">
                  <c:v>26.75</c:v>
                </c:pt>
                <c:pt idx="1605">
                  <c:v>26.766666666666666</c:v>
                </c:pt>
                <c:pt idx="1606">
                  <c:v>26.783333333333335</c:v>
                </c:pt>
                <c:pt idx="1607">
                  <c:v>26.8</c:v>
                </c:pt>
                <c:pt idx="1608">
                  <c:v>26.816666666666666</c:v>
                </c:pt>
                <c:pt idx="1609">
                  <c:v>26.833333333333332</c:v>
                </c:pt>
                <c:pt idx="1610">
                  <c:v>26.85</c:v>
                </c:pt>
                <c:pt idx="1611">
                  <c:v>26.866666666666667</c:v>
                </c:pt>
                <c:pt idx="1612">
                  <c:v>26.883333333333333</c:v>
                </c:pt>
                <c:pt idx="1613">
                  <c:v>26.9</c:v>
                </c:pt>
                <c:pt idx="1614">
                  <c:v>26.916666666666668</c:v>
                </c:pt>
                <c:pt idx="1615">
                  <c:v>26.933333333333334</c:v>
                </c:pt>
                <c:pt idx="1616">
                  <c:v>26.95</c:v>
                </c:pt>
                <c:pt idx="1617">
                  <c:v>26.966666666666665</c:v>
                </c:pt>
                <c:pt idx="1618">
                  <c:v>26.983333333333334</c:v>
                </c:pt>
                <c:pt idx="1619">
                  <c:v>27</c:v>
                </c:pt>
                <c:pt idx="1620">
                  <c:v>27.016666666666666</c:v>
                </c:pt>
                <c:pt idx="1621">
                  <c:v>27.033333333333335</c:v>
                </c:pt>
                <c:pt idx="1622">
                  <c:v>27.05</c:v>
                </c:pt>
                <c:pt idx="1623">
                  <c:v>27.066666666666666</c:v>
                </c:pt>
                <c:pt idx="1624">
                  <c:v>27.083333333333332</c:v>
                </c:pt>
                <c:pt idx="1625">
                  <c:v>27.1</c:v>
                </c:pt>
                <c:pt idx="1626">
                  <c:v>27.116666666666667</c:v>
                </c:pt>
                <c:pt idx="1627">
                  <c:v>27.133333333333333</c:v>
                </c:pt>
                <c:pt idx="1628">
                  <c:v>27.15</c:v>
                </c:pt>
                <c:pt idx="1629">
                  <c:v>27.166666666666668</c:v>
                </c:pt>
                <c:pt idx="1630">
                  <c:v>27.183333333333334</c:v>
                </c:pt>
                <c:pt idx="1631">
                  <c:v>27.2</c:v>
                </c:pt>
                <c:pt idx="1632">
                  <c:v>27.216666666666665</c:v>
                </c:pt>
                <c:pt idx="1633">
                  <c:v>27.233333333333334</c:v>
                </c:pt>
                <c:pt idx="1634">
                  <c:v>27.25</c:v>
                </c:pt>
                <c:pt idx="1635">
                  <c:v>27.266666666666666</c:v>
                </c:pt>
                <c:pt idx="1636">
                  <c:v>27.283333333333335</c:v>
                </c:pt>
                <c:pt idx="1637">
                  <c:v>27.3</c:v>
                </c:pt>
                <c:pt idx="1638">
                  <c:v>27.316666666666666</c:v>
                </c:pt>
                <c:pt idx="1639">
                  <c:v>27.333333333333332</c:v>
                </c:pt>
                <c:pt idx="1640">
                  <c:v>27.35</c:v>
                </c:pt>
                <c:pt idx="1641">
                  <c:v>27.366666666666667</c:v>
                </c:pt>
                <c:pt idx="1642">
                  <c:v>27.383333333333333</c:v>
                </c:pt>
                <c:pt idx="1643">
                  <c:v>27.4</c:v>
                </c:pt>
                <c:pt idx="1644">
                  <c:v>27.416666666666668</c:v>
                </c:pt>
                <c:pt idx="1645">
                  <c:v>27.433333333333334</c:v>
                </c:pt>
                <c:pt idx="1646">
                  <c:v>27.45</c:v>
                </c:pt>
                <c:pt idx="1647">
                  <c:v>27.466666666666665</c:v>
                </c:pt>
                <c:pt idx="1648">
                  <c:v>27.483333333333334</c:v>
                </c:pt>
                <c:pt idx="1649">
                  <c:v>27.5</c:v>
                </c:pt>
                <c:pt idx="1650">
                  <c:v>27.516666666666666</c:v>
                </c:pt>
                <c:pt idx="1651">
                  <c:v>27.533333333333335</c:v>
                </c:pt>
                <c:pt idx="1652">
                  <c:v>27.55</c:v>
                </c:pt>
                <c:pt idx="1653">
                  <c:v>27.566666666666666</c:v>
                </c:pt>
                <c:pt idx="1654">
                  <c:v>27.583333333333332</c:v>
                </c:pt>
                <c:pt idx="1655">
                  <c:v>27.6</c:v>
                </c:pt>
                <c:pt idx="1656">
                  <c:v>27.616666666666667</c:v>
                </c:pt>
                <c:pt idx="1657">
                  <c:v>27.633333333333333</c:v>
                </c:pt>
                <c:pt idx="1658">
                  <c:v>27.65</c:v>
                </c:pt>
                <c:pt idx="1659">
                  <c:v>27.666666666666668</c:v>
                </c:pt>
                <c:pt idx="1660">
                  <c:v>27.683333333333334</c:v>
                </c:pt>
                <c:pt idx="1661">
                  <c:v>27.7</c:v>
                </c:pt>
                <c:pt idx="1662">
                  <c:v>27.716666666666665</c:v>
                </c:pt>
                <c:pt idx="1663">
                  <c:v>27.733333333333334</c:v>
                </c:pt>
                <c:pt idx="1664">
                  <c:v>27.75</c:v>
                </c:pt>
                <c:pt idx="1665">
                  <c:v>27.766666666666666</c:v>
                </c:pt>
                <c:pt idx="1666">
                  <c:v>27.783333333333335</c:v>
                </c:pt>
                <c:pt idx="1667">
                  <c:v>27.8</c:v>
                </c:pt>
                <c:pt idx="1668">
                  <c:v>27.816666666666666</c:v>
                </c:pt>
                <c:pt idx="1669">
                  <c:v>27.833333333333332</c:v>
                </c:pt>
                <c:pt idx="1670">
                  <c:v>27.85</c:v>
                </c:pt>
                <c:pt idx="1671">
                  <c:v>27.866666666666667</c:v>
                </c:pt>
                <c:pt idx="1672">
                  <c:v>27.883333333333333</c:v>
                </c:pt>
                <c:pt idx="1673">
                  <c:v>27.9</c:v>
                </c:pt>
                <c:pt idx="1674">
                  <c:v>27.916666666666668</c:v>
                </c:pt>
                <c:pt idx="1675">
                  <c:v>27.933333333333334</c:v>
                </c:pt>
                <c:pt idx="1676">
                  <c:v>27.95</c:v>
                </c:pt>
                <c:pt idx="1677">
                  <c:v>27.966666666666665</c:v>
                </c:pt>
                <c:pt idx="1678">
                  <c:v>27.983333333333334</c:v>
                </c:pt>
                <c:pt idx="1679">
                  <c:v>28</c:v>
                </c:pt>
                <c:pt idx="1680">
                  <c:v>28.016666666666666</c:v>
                </c:pt>
                <c:pt idx="1681">
                  <c:v>28.033333333333335</c:v>
                </c:pt>
                <c:pt idx="1682">
                  <c:v>28.05</c:v>
                </c:pt>
                <c:pt idx="1683">
                  <c:v>28.066666666666666</c:v>
                </c:pt>
                <c:pt idx="1684">
                  <c:v>28.083333333333332</c:v>
                </c:pt>
                <c:pt idx="1685">
                  <c:v>28.1</c:v>
                </c:pt>
                <c:pt idx="1686">
                  <c:v>28.116666666666667</c:v>
                </c:pt>
                <c:pt idx="1687">
                  <c:v>28.133333333333333</c:v>
                </c:pt>
                <c:pt idx="1688">
                  <c:v>28.15</c:v>
                </c:pt>
                <c:pt idx="1689">
                  <c:v>28.166666666666668</c:v>
                </c:pt>
                <c:pt idx="1690">
                  <c:v>28.183333333333334</c:v>
                </c:pt>
                <c:pt idx="1691">
                  <c:v>28.2</c:v>
                </c:pt>
                <c:pt idx="1692">
                  <c:v>28.216666666666665</c:v>
                </c:pt>
                <c:pt idx="1693">
                  <c:v>28.233333333333334</c:v>
                </c:pt>
                <c:pt idx="1694">
                  <c:v>28.25</c:v>
                </c:pt>
                <c:pt idx="1695">
                  <c:v>28.266666666666666</c:v>
                </c:pt>
                <c:pt idx="1696">
                  <c:v>28.283333333333335</c:v>
                </c:pt>
                <c:pt idx="1697">
                  <c:v>28.3</c:v>
                </c:pt>
                <c:pt idx="1698">
                  <c:v>28.316666666666666</c:v>
                </c:pt>
                <c:pt idx="1699">
                  <c:v>28.333333333333332</c:v>
                </c:pt>
                <c:pt idx="1700">
                  <c:v>28.35</c:v>
                </c:pt>
                <c:pt idx="1701">
                  <c:v>28.366666666666667</c:v>
                </c:pt>
                <c:pt idx="1702">
                  <c:v>28.383333333333333</c:v>
                </c:pt>
                <c:pt idx="1703">
                  <c:v>28.4</c:v>
                </c:pt>
                <c:pt idx="1704">
                  <c:v>28.416666666666668</c:v>
                </c:pt>
                <c:pt idx="1705">
                  <c:v>28.433333333333334</c:v>
                </c:pt>
                <c:pt idx="1706">
                  <c:v>28.45</c:v>
                </c:pt>
                <c:pt idx="1707">
                  <c:v>28.466666666666665</c:v>
                </c:pt>
                <c:pt idx="1708">
                  <c:v>28.483333333333334</c:v>
                </c:pt>
                <c:pt idx="1709">
                  <c:v>28.5</c:v>
                </c:pt>
                <c:pt idx="1710">
                  <c:v>28.516666666666666</c:v>
                </c:pt>
                <c:pt idx="1711">
                  <c:v>28.533333333333335</c:v>
                </c:pt>
                <c:pt idx="1712">
                  <c:v>28.55</c:v>
                </c:pt>
                <c:pt idx="1713">
                  <c:v>28.566666666666666</c:v>
                </c:pt>
                <c:pt idx="1714">
                  <c:v>28.583333333333332</c:v>
                </c:pt>
                <c:pt idx="1715">
                  <c:v>28.6</c:v>
                </c:pt>
                <c:pt idx="1716">
                  <c:v>28.616666666666667</c:v>
                </c:pt>
                <c:pt idx="1717">
                  <c:v>28.633333333333333</c:v>
                </c:pt>
                <c:pt idx="1718">
                  <c:v>28.65</c:v>
                </c:pt>
                <c:pt idx="1719">
                  <c:v>28.666666666666668</c:v>
                </c:pt>
                <c:pt idx="1720">
                  <c:v>28.683333333333334</c:v>
                </c:pt>
                <c:pt idx="1721">
                  <c:v>28.7</c:v>
                </c:pt>
                <c:pt idx="1722">
                  <c:v>28.716666666666665</c:v>
                </c:pt>
                <c:pt idx="1723">
                  <c:v>28.733333333333334</c:v>
                </c:pt>
                <c:pt idx="1724">
                  <c:v>28.75</c:v>
                </c:pt>
                <c:pt idx="1725">
                  <c:v>28.766666666666666</c:v>
                </c:pt>
                <c:pt idx="1726">
                  <c:v>28.783333333333335</c:v>
                </c:pt>
                <c:pt idx="1727">
                  <c:v>28.8</c:v>
                </c:pt>
                <c:pt idx="1728">
                  <c:v>28.816666666666666</c:v>
                </c:pt>
                <c:pt idx="1729">
                  <c:v>28.833333333333332</c:v>
                </c:pt>
                <c:pt idx="1730">
                  <c:v>28.85</c:v>
                </c:pt>
                <c:pt idx="1731">
                  <c:v>28.866666666666667</c:v>
                </c:pt>
                <c:pt idx="1732">
                  <c:v>28.883333333333333</c:v>
                </c:pt>
                <c:pt idx="1733">
                  <c:v>28.9</c:v>
                </c:pt>
                <c:pt idx="1734">
                  <c:v>28.916666666666668</c:v>
                </c:pt>
                <c:pt idx="1735">
                  <c:v>28.933333333333334</c:v>
                </c:pt>
                <c:pt idx="1736">
                  <c:v>28.95</c:v>
                </c:pt>
                <c:pt idx="1737">
                  <c:v>28.966666666666665</c:v>
                </c:pt>
                <c:pt idx="1738">
                  <c:v>28.983333333333334</c:v>
                </c:pt>
                <c:pt idx="1739">
                  <c:v>29</c:v>
                </c:pt>
                <c:pt idx="1740">
                  <c:v>29.016666666666666</c:v>
                </c:pt>
                <c:pt idx="1741">
                  <c:v>29.033333333333335</c:v>
                </c:pt>
                <c:pt idx="1742">
                  <c:v>29.05</c:v>
                </c:pt>
                <c:pt idx="1743">
                  <c:v>29.066666666666666</c:v>
                </c:pt>
                <c:pt idx="1744">
                  <c:v>29.083333333333332</c:v>
                </c:pt>
                <c:pt idx="1745">
                  <c:v>29.1</c:v>
                </c:pt>
                <c:pt idx="1746">
                  <c:v>29.116666666666667</c:v>
                </c:pt>
                <c:pt idx="1747">
                  <c:v>29.133333333333333</c:v>
                </c:pt>
                <c:pt idx="1748">
                  <c:v>29.15</c:v>
                </c:pt>
                <c:pt idx="1749">
                  <c:v>29.166666666666668</c:v>
                </c:pt>
                <c:pt idx="1750">
                  <c:v>29.183333333333334</c:v>
                </c:pt>
                <c:pt idx="1751">
                  <c:v>29.2</c:v>
                </c:pt>
                <c:pt idx="1752">
                  <c:v>29.216666666666665</c:v>
                </c:pt>
                <c:pt idx="1753">
                  <c:v>29.233333333333334</c:v>
                </c:pt>
                <c:pt idx="1754">
                  <c:v>29.25</c:v>
                </c:pt>
                <c:pt idx="1755">
                  <c:v>29.266666666666666</c:v>
                </c:pt>
                <c:pt idx="1756">
                  <c:v>29.283333333333335</c:v>
                </c:pt>
                <c:pt idx="1757">
                  <c:v>29.3</c:v>
                </c:pt>
                <c:pt idx="1758">
                  <c:v>29.316666666666666</c:v>
                </c:pt>
                <c:pt idx="1759">
                  <c:v>29.333333333333332</c:v>
                </c:pt>
                <c:pt idx="1760">
                  <c:v>29.35</c:v>
                </c:pt>
                <c:pt idx="1761">
                  <c:v>29.366666666666667</c:v>
                </c:pt>
                <c:pt idx="1762">
                  <c:v>29.383333333333333</c:v>
                </c:pt>
                <c:pt idx="1763">
                  <c:v>29.4</c:v>
                </c:pt>
                <c:pt idx="1764">
                  <c:v>29.416666666666668</c:v>
                </c:pt>
                <c:pt idx="1765">
                  <c:v>29.433333333333334</c:v>
                </c:pt>
                <c:pt idx="1766">
                  <c:v>29.45</c:v>
                </c:pt>
                <c:pt idx="1767">
                  <c:v>29.466666666666665</c:v>
                </c:pt>
                <c:pt idx="1768">
                  <c:v>29.483333333333334</c:v>
                </c:pt>
                <c:pt idx="1769">
                  <c:v>29.5</c:v>
                </c:pt>
                <c:pt idx="1770">
                  <c:v>29.516666666666666</c:v>
                </c:pt>
                <c:pt idx="1771">
                  <c:v>29.533333333333335</c:v>
                </c:pt>
                <c:pt idx="1772">
                  <c:v>29.55</c:v>
                </c:pt>
                <c:pt idx="1773">
                  <c:v>29.566666666666666</c:v>
                </c:pt>
                <c:pt idx="1774">
                  <c:v>29.583333333333332</c:v>
                </c:pt>
                <c:pt idx="1775">
                  <c:v>29.6</c:v>
                </c:pt>
                <c:pt idx="1776">
                  <c:v>29.616666666666667</c:v>
                </c:pt>
                <c:pt idx="1777">
                  <c:v>29.633333333333333</c:v>
                </c:pt>
                <c:pt idx="1778">
                  <c:v>29.65</c:v>
                </c:pt>
                <c:pt idx="1779">
                  <c:v>29.666666666666668</c:v>
                </c:pt>
                <c:pt idx="1780">
                  <c:v>29.683333333333334</c:v>
                </c:pt>
                <c:pt idx="1781">
                  <c:v>29.7</c:v>
                </c:pt>
                <c:pt idx="1782">
                  <c:v>29.716666666666665</c:v>
                </c:pt>
                <c:pt idx="1783">
                  <c:v>29.733333333333334</c:v>
                </c:pt>
                <c:pt idx="1784">
                  <c:v>29.75</c:v>
                </c:pt>
                <c:pt idx="1785">
                  <c:v>29.766666666666666</c:v>
                </c:pt>
                <c:pt idx="1786">
                  <c:v>29.783333333333335</c:v>
                </c:pt>
                <c:pt idx="1787">
                  <c:v>29.8</c:v>
                </c:pt>
                <c:pt idx="1788">
                  <c:v>29.816666666666666</c:v>
                </c:pt>
                <c:pt idx="1789">
                  <c:v>29.833333333333332</c:v>
                </c:pt>
                <c:pt idx="1790">
                  <c:v>29.85</c:v>
                </c:pt>
                <c:pt idx="1791">
                  <c:v>29.866666666666667</c:v>
                </c:pt>
                <c:pt idx="1792">
                  <c:v>29.883333333333333</c:v>
                </c:pt>
                <c:pt idx="1793">
                  <c:v>29.9</c:v>
                </c:pt>
                <c:pt idx="1794">
                  <c:v>29.916666666666668</c:v>
                </c:pt>
                <c:pt idx="1795">
                  <c:v>29.933333333333334</c:v>
                </c:pt>
                <c:pt idx="1796">
                  <c:v>29.95</c:v>
                </c:pt>
                <c:pt idx="1797">
                  <c:v>29.966666666666665</c:v>
                </c:pt>
                <c:pt idx="1798">
                  <c:v>29.983333333333334</c:v>
                </c:pt>
                <c:pt idx="1799">
                  <c:v>30</c:v>
                </c:pt>
                <c:pt idx="1800">
                  <c:v>30.016666666666666</c:v>
                </c:pt>
                <c:pt idx="1801">
                  <c:v>30.033333333333335</c:v>
                </c:pt>
                <c:pt idx="1802">
                  <c:v>30.05</c:v>
                </c:pt>
                <c:pt idx="1803">
                  <c:v>30.066666666666666</c:v>
                </c:pt>
                <c:pt idx="1804">
                  <c:v>30.083333333333332</c:v>
                </c:pt>
                <c:pt idx="1805">
                  <c:v>30.1</c:v>
                </c:pt>
                <c:pt idx="1806">
                  <c:v>30.116666666666667</c:v>
                </c:pt>
                <c:pt idx="1807">
                  <c:v>30.133333333333333</c:v>
                </c:pt>
                <c:pt idx="1808">
                  <c:v>30.15</c:v>
                </c:pt>
                <c:pt idx="1809">
                  <c:v>30.166666666666668</c:v>
                </c:pt>
                <c:pt idx="1810">
                  <c:v>30.183333333333334</c:v>
                </c:pt>
                <c:pt idx="1811">
                  <c:v>30.2</c:v>
                </c:pt>
                <c:pt idx="1812">
                  <c:v>30.216666666666665</c:v>
                </c:pt>
                <c:pt idx="1813">
                  <c:v>30.233333333333334</c:v>
                </c:pt>
                <c:pt idx="1814">
                  <c:v>30.25</c:v>
                </c:pt>
                <c:pt idx="1815">
                  <c:v>30.266666666666666</c:v>
                </c:pt>
                <c:pt idx="1816">
                  <c:v>30.283333333333335</c:v>
                </c:pt>
                <c:pt idx="1817">
                  <c:v>30.3</c:v>
                </c:pt>
                <c:pt idx="1818">
                  <c:v>30.316666666666666</c:v>
                </c:pt>
                <c:pt idx="1819">
                  <c:v>30.333333333333332</c:v>
                </c:pt>
                <c:pt idx="1820">
                  <c:v>30.35</c:v>
                </c:pt>
                <c:pt idx="1821">
                  <c:v>30.366666666666667</c:v>
                </c:pt>
                <c:pt idx="1822">
                  <c:v>30.383333333333333</c:v>
                </c:pt>
                <c:pt idx="1823">
                  <c:v>30.4</c:v>
                </c:pt>
                <c:pt idx="1824">
                  <c:v>30.416666666666668</c:v>
                </c:pt>
                <c:pt idx="1825">
                  <c:v>30.433333333333334</c:v>
                </c:pt>
                <c:pt idx="1826">
                  <c:v>30.45</c:v>
                </c:pt>
                <c:pt idx="1827">
                  <c:v>30.466666666666665</c:v>
                </c:pt>
                <c:pt idx="1828">
                  <c:v>30.483333333333334</c:v>
                </c:pt>
                <c:pt idx="1829">
                  <c:v>30.5</c:v>
                </c:pt>
                <c:pt idx="1830">
                  <c:v>30.516666666666666</c:v>
                </c:pt>
                <c:pt idx="1831">
                  <c:v>30.533333333333335</c:v>
                </c:pt>
                <c:pt idx="1832">
                  <c:v>30.55</c:v>
                </c:pt>
                <c:pt idx="1833">
                  <c:v>30.566666666666666</c:v>
                </c:pt>
                <c:pt idx="1834">
                  <c:v>30.583333333333332</c:v>
                </c:pt>
                <c:pt idx="1835">
                  <c:v>30.6</c:v>
                </c:pt>
                <c:pt idx="1836">
                  <c:v>30.616666666666667</c:v>
                </c:pt>
                <c:pt idx="1837">
                  <c:v>30.633333333333333</c:v>
                </c:pt>
                <c:pt idx="1838">
                  <c:v>30.65</c:v>
                </c:pt>
                <c:pt idx="1839">
                  <c:v>30.666666666666668</c:v>
                </c:pt>
                <c:pt idx="1840">
                  <c:v>30.683333333333334</c:v>
                </c:pt>
                <c:pt idx="1841">
                  <c:v>30.7</c:v>
                </c:pt>
                <c:pt idx="1842">
                  <c:v>30.716666666666665</c:v>
                </c:pt>
                <c:pt idx="1843">
                  <c:v>30.733333333333334</c:v>
                </c:pt>
                <c:pt idx="1844">
                  <c:v>30.75</c:v>
                </c:pt>
                <c:pt idx="1845">
                  <c:v>30.766666666666666</c:v>
                </c:pt>
                <c:pt idx="1846">
                  <c:v>30.783333333333335</c:v>
                </c:pt>
                <c:pt idx="1847">
                  <c:v>30.8</c:v>
                </c:pt>
                <c:pt idx="1848">
                  <c:v>30.816666666666666</c:v>
                </c:pt>
                <c:pt idx="1849">
                  <c:v>30.833333333333332</c:v>
                </c:pt>
                <c:pt idx="1850">
                  <c:v>30.85</c:v>
                </c:pt>
                <c:pt idx="1851">
                  <c:v>30.866666666666667</c:v>
                </c:pt>
                <c:pt idx="1852">
                  <c:v>30.883333333333333</c:v>
                </c:pt>
                <c:pt idx="1853">
                  <c:v>30.9</c:v>
                </c:pt>
                <c:pt idx="1854">
                  <c:v>30.916666666666668</c:v>
                </c:pt>
                <c:pt idx="1855">
                  <c:v>30.933333333333334</c:v>
                </c:pt>
                <c:pt idx="1856">
                  <c:v>30.95</c:v>
                </c:pt>
                <c:pt idx="1857">
                  <c:v>30.966666666666665</c:v>
                </c:pt>
                <c:pt idx="1858">
                  <c:v>30.983333333333334</c:v>
                </c:pt>
                <c:pt idx="1859">
                  <c:v>31</c:v>
                </c:pt>
                <c:pt idx="1860">
                  <c:v>31.016666666666666</c:v>
                </c:pt>
                <c:pt idx="1861">
                  <c:v>31.033333333333335</c:v>
                </c:pt>
                <c:pt idx="1862">
                  <c:v>31.05</c:v>
                </c:pt>
                <c:pt idx="1863">
                  <c:v>31.066666666666666</c:v>
                </c:pt>
                <c:pt idx="1864">
                  <c:v>31.083333333333332</c:v>
                </c:pt>
                <c:pt idx="1865">
                  <c:v>31.1</c:v>
                </c:pt>
                <c:pt idx="1866">
                  <c:v>31.116666666666667</c:v>
                </c:pt>
                <c:pt idx="1867">
                  <c:v>31.133333333333333</c:v>
                </c:pt>
                <c:pt idx="1868">
                  <c:v>31.15</c:v>
                </c:pt>
                <c:pt idx="1869">
                  <c:v>31.166666666666668</c:v>
                </c:pt>
                <c:pt idx="1870">
                  <c:v>31.183333333333334</c:v>
                </c:pt>
                <c:pt idx="1871">
                  <c:v>31.2</c:v>
                </c:pt>
                <c:pt idx="1872">
                  <c:v>31.216666666666665</c:v>
                </c:pt>
                <c:pt idx="1873">
                  <c:v>31.233333333333334</c:v>
                </c:pt>
                <c:pt idx="1874">
                  <c:v>31.25</c:v>
                </c:pt>
                <c:pt idx="1875">
                  <c:v>31.266666666666666</c:v>
                </c:pt>
                <c:pt idx="1876">
                  <c:v>31.283333333333335</c:v>
                </c:pt>
                <c:pt idx="1877">
                  <c:v>31.3</c:v>
                </c:pt>
                <c:pt idx="1878">
                  <c:v>31.316666666666666</c:v>
                </c:pt>
                <c:pt idx="1879">
                  <c:v>31.333333333333332</c:v>
                </c:pt>
                <c:pt idx="1880">
                  <c:v>31.35</c:v>
                </c:pt>
                <c:pt idx="1881">
                  <c:v>31.366666666666667</c:v>
                </c:pt>
                <c:pt idx="1882">
                  <c:v>31.383333333333333</c:v>
                </c:pt>
                <c:pt idx="1883">
                  <c:v>31.4</c:v>
                </c:pt>
                <c:pt idx="1884">
                  <c:v>31.416666666666668</c:v>
                </c:pt>
                <c:pt idx="1885">
                  <c:v>31.433333333333334</c:v>
                </c:pt>
                <c:pt idx="1886">
                  <c:v>31.45</c:v>
                </c:pt>
                <c:pt idx="1887">
                  <c:v>31.466666666666665</c:v>
                </c:pt>
                <c:pt idx="1888">
                  <c:v>31.483333333333334</c:v>
                </c:pt>
                <c:pt idx="1889">
                  <c:v>31.5</c:v>
                </c:pt>
                <c:pt idx="1890">
                  <c:v>31.516666666666666</c:v>
                </c:pt>
                <c:pt idx="1891">
                  <c:v>31.533333333333335</c:v>
                </c:pt>
                <c:pt idx="1892">
                  <c:v>31.55</c:v>
                </c:pt>
                <c:pt idx="1893">
                  <c:v>31.566666666666666</c:v>
                </c:pt>
                <c:pt idx="1894">
                  <c:v>31.583333333333332</c:v>
                </c:pt>
                <c:pt idx="1895">
                  <c:v>31.6</c:v>
                </c:pt>
                <c:pt idx="1896">
                  <c:v>31.616666666666667</c:v>
                </c:pt>
                <c:pt idx="1897">
                  <c:v>31.633333333333333</c:v>
                </c:pt>
                <c:pt idx="1898">
                  <c:v>31.65</c:v>
                </c:pt>
              </c:numCache>
            </c:numRef>
          </c:xVal>
          <c:yVal>
            <c:numRef>
              <c:f>test3_10_23_14_galley_test_737_!$O$3:$O$1901</c:f>
              <c:numCache>
                <c:formatCode>General</c:formatCode>
                <c:ptCount val="1899"/>
                <c:pt idx="0">
                  <c:v>5.1411099999999976</c:v>
                </c:pt>
                <c:pt idx="1">
                  <c:v>3.0663499999999999</c:v>
                </c:pt>
                <c:pt idx="2">
                  <c:v>-2.9138100000000016</c:v>
                </c:pt>
                <c:pt idx="3">
                  <c:v>4.2867999999999995</c:v>
                </c:pt>
                <c:pt idx="4">
                  <c:v>-0.10679000000000016</c:v>
                </c:pt>
                <c:pt idx="5">
                  <c:v>-0.47293000000000163</c:v>
                </c:pt>
                <c:pt idx="6">
                  <c:v>-4.6224299999999996</c:v>
                </c:pt>
                <c:pt idx="7">
                  <c:v>-1.81541</c:v>
                </c:pt>
                <c:pt idx="8">
                  <c:v>8.070170000000001</c:v>
                </c:pt>
                <c:pt idx="9">
                  <c:v>6.6056399999999975</c:v>
                </c:pt>
                <c:pt idx="10">
                  <c:v>5.9954199999999993</c:v>
                </c:pt>
                <c:pt idx="11">
                  <c:v>-6.0869599999999995</c:v>
                </c:pt>
                <c:pt idx="12">
                  <c:v>-4.6224299999999996</c:v>
                </c:pt>
                <c:pt idx="13">
                  <c:v>-2.6697200000000016</c:v>
                </c:pt>
                <c:pt idx="14">
                  <c:v>6.2395099999999992</c:v>
                </c:pt>
                <c:pt idx="15">
                  <c:v>-8.1617100000000011</c:v>
                </c:pt>
                <c:pt idx="16">
                  <c:v>7.826080000000001</c:v>
                </c:pt>
                <c:pt idx="17">
                  <c:v>-3.6460799999999978</c:v>
                </c:pt>
                <c:pt idx="18">
                  <c:v>12.097630000000002</c:v>
                </c:pt>
                <c:pt idx="19">
                  <c:v>-3.8901600000000016</c:v>
                </c:pt>
                <c:pt idx="20">
                  <c:v>2.8222699999999996</c:v>
                </c:pt>
                <c:pt idx="21">
                  <c:v>-7.9176200000000012</c:v>
                </c:pt>
                <c:pt idx="22">
                  <c:v>-2.0594999999999999</c:v>
                </c:pt>
                <c:pt idx="23">
                  <c:v>-4.8665199999999995</c:v>
                </c:pt>
                <c:pt idx="24">
                  <c:v>3.7986199999999997</c:v>
                </c:pt>
                <c:pt idx="25">
                  <c:v>-9.2601099999999992</c:v>
                </c:pt>
                <c:pt idx="26">
                  <c:v>10.022880000000001</c:v>
                </c:pt>
                <c:pt idx="27">
                  <c:v>-4.2562999999999995</c:v>
                </c:pt>
                <c:pt idx="28">
                  <c:v>-0.59497</c:v>
                </c:pt>
                <c:pt idx="29">
                  <c:v>0.62546999999999997</c:v>
                </c:pt>
                <c:pt idx="30">
                  <c:v>5.2631499999999996</c:v>
                </c:pt>
                <c:pt idx="31">
                  <c:v>2.9443100000000015</c:v>
                </c:pt>
                <c:pt idx="32">
                  <c:v>7.0938200000000009</c:v>
                </c:pt>
                <c:pt idx="33">
                  <c:v>-0.83905999999999992</c:v>
                </c:pt>
                <c:pt idx="34">
                  <c:v>3.5545299999999997</c:v>
                </c:pt>
                <c:pt idx="35">
                  <c:v>-1.6933700000000016</c:v>
                </c:pt>
                <c:pt idx="36">
                  <c:v>1.1136499999999998</c:v>
                </c:pt>
                <c:pt idx="37">
                  <c:v>0.5034300000000016</c:v>
                </c:pt>
                <c:pt idx="38">
                  <c:v>1.60182</c:v>
                </c:pt>
                <c:pt idx="39">
                  <c:v>1.60182</c:v>
                </c:pt>
                <c:pt idx="40">
                  <c:v>5.5072399999999995</c:v>
                </c:pt>
                <c:pt idx="41">
                  <c:v>-2.1815500000000014</c:v>
                </c:pt>
                <c:pt idx="42">
                  <c:v>-0.71700999999999837</c:v>
                </c:pt>
                <c:pt idx="43">
                  <c:v>0.86955999999999989</c:v>
                </c:pt>
                <c:pt idx="44">
                  <c:v>3.3104499999999994</c:v>
                </c:pt>
                <c:pt idx="45">
                  <c:v>4.4088399999999979</c:v>
                </c:pt>
                <c:pt idx="46">
                  <c:v>2.8222699999999996</c:v>
                </c:pt>
                <c:pt idx="47">
                  <c:v>0.62546999999999997</c:v>
                </c:pt>
                <c:pt idx="48">
                  <c:v>-1.0831499999999998</c:v>
                </c:pt>
                <c:pt idx="49">
                  <c:v>2.3340899999999998</c:v>
                </c:pt>
                <c:pt idx="50">
                  <c:v>1.7238700000000016</c:v>
                </c:pt>
                <c:pt idx="51">
                  <c:v>0.13729000000000013</c:v>
                </c:pt>
                <c:pt idx="52">
                  <c:v>1.3577399999999997</c:v>
                </c:pt>
                <c:pt idx="53">
                  <c:v>4.6529299999999978</c:v>
                </c:pt>
                <c:pt idx="54">
                  <c:v>1.9679600000000015</c:v>
                </c:pt>
                <c:pt idx="55">
                  <c:v>5.8733699999999978</c:v>
                </c:pt>
                <c:pt idx="56">
                  <c:v>1.4797800000000016</c:v>
                </c:pt>
                <c:pt idx="57">
                  <c:v>1.8459099999999999</c:v>
                </c:pt>
                <c:pt idx="58">
                  <c:v>-1.6933700000000016</c:v>
                </c:pt>
                <c:pt idx="59">
                  <c:v>0.86955999999999989</c:v>
                </c:pt>
                <c:pt idx="60">
                  <c:v>-0.22883999999999816</c:v>
                </c:pt>
                <c:pt idx="61">
                  <c:v>3.6765799999999977</c:v>
                </c:pt>
                <c:pt idx="62">
                  <c:v>-0.47293000000000163</c:v>
                </c:pt>
                <c:pt idx="63">
                  <c:v>2.9443100000000015</c:v>
                </c:pt>
                <c:pt idx="64">
                  <c:v>-2.7917699999999996</c:v>
                </c:pt>
                <c:pt idx="65">
                  <c:v>7.7040400000000027</c:v>
                </c:pt>
                <c:pt idx="66">
                  <c:v>-2.3035899999999998</c:v>
                </c:pt>
                <c:pt idx="67">
                  <c:v>3.9206600000000016</c:v>
                </c:pt>
                <c:pt idx="68">
                  <c:v>-1.0831499999999998</c:v>
                </c:pt>
                <c:pt idx="69">
                  <c:v>7.9481199999999994</c:v>
                </c:pt>
                <c:pt idx="70">
                  <c:v>-1.3272399999999998</c:v>
                </c:pt>
                <c:pt idx="71">
                  <c:v>1.2356900000000017</c:v>
                </c:pt>
                <c:pt idx="72">
                  <c:v>1.60182</c:v>
                </c:pt>
                <c:pt idx="73">
                  <c:v>4.0427099999999996</c:v>
                </c:pt>
                <c:pt idx="74">
                  <c:v>-0.71700999999999837</c:v>
                </c:pt>
                <c:pt idx="75">
                  <c:v>2.2120500000000014</c:v>
                </c:pt>
                <c:pt idx="76">
                  <c:v>1.9679600000000015</c:v>
                </c:pt>
                <c:pt idx="77">
                  <c:v>0.74752000000000152</c:v>
                </c:pt>
                <c:pt idx="78">
                  <c:v>-5.3547000000000011</c:v>
                </c:pt>
                <c:pt idx="79">
                  <c:v>-2.1815500000000014</c:v>
                </c:pt>
                <c:pt idx="80">
                  <c:v>0.62546999999999997</c:v>
                </c:pt>
                <c:pt idx="81">
                  <c:v>1.2356900000000017</c:v>
                </c:pt>
                <c:pt idx="82">
                  <c:v>-2.9138100000000016</c:v>
                </c:pt>
                <c:pt idx="83">
                  <c:v>5.0190599999999996</c:v>
                </c:pt>
                <c:pt idx="84">
                  <c:v>-0.35088000000000008</c:v>
                </c:pt>
                <c:pt idx="85">
                  <c:v>-0.96109999999999829</c:v>
                </c:pt>
                <c:pt idx="86">
                  <c:v>1.2356900000000017</c:v>
                </c:pt>
                <c:pt idx="87">
                  <c:v>2.09</c:v>
                </c:pt>
                <c:pt idx="88">
                  <c:v>1.7238700000000016</c:v>
                </c:pt>
                <c:pt idx="89">
                  <c:v>-4.1342499999999998</c:v>
                </c:pt>
                <c:pt idx="90">
                  <c:v>-4.5003799999999998</c:v>
                </c:pt>
                <c:pt idx="91">
                  <c:v>1.3577399999999997</c:v>
                </c:pt>
                <c:pt idx="92">
                  <c:v>3.4324899999999978</c:v>
                </c:pt>
                <c:pt idx="93">
                  <c:v>1.1136499999999998</c:v>
                </c:pt>
                <c:pt idx="94">
                  <c:v>1.7238700000000016</c:v>
                </c:pt>
                <c:pt idx="95">
                  <c:v>0.38138000000000005</c:v>
                </c:pt>
                <c:pt idx="96">
                  <c:v>3.1883999999999979</c:v>
                </c:pt>
                <c:pt idx="97">
                  <c:v>-2.1815500000000014</c:v>
                </c:pt>
                <c:pt idx="98">
                  <c:v>2.3340899999999998</c:v>
                </c:pt>
                <c:pt idx="99">
                  <c:v>-0.22883999999999816</c:v>
                </c:pt>
                <c:pt idx="100">
                  <c:v>0.86955999999999989</c:v>
                </c:pt>
                <c:pt idx="101">
                  <c:v>-1.6933700000000016</c:v>
                </c:pt>
                <c:pt idx="102">
                  <c:v>0.86955999999999989</c:v>
                </c:pt>
                <c:pt idx="103">
                  <c:v>0.25934000000000168</c:v>
                </c:pt>
                <c:pt idx="104">
                  <c:v>4.5308899999999994</c:v>
                </c:pt>
                <c:pt idx="105">
                  <c:v>-1.0831499999999998</c:v>
                </c:pt>
                <c:pt idx="106">
                  <c:v>4.8970199999999977</c:v>
                </c:pt>
                <c:pt idx="107">
                  <c:v>1.5250000000001762E-2</c:v>
                </c:pt>
                <c:pt idx="108">
                  <c:v>1.2356900000000017</c:v>
                </c:pt>
                <c:pt idx="109">
                  <c:v>0.86955999999999989</c:v>
                </c:pt>
                <c:pt idx="110">
                  <c:v>1.60182</c:v>
                </c:pt>
                <c:pt idx="111">
                  <c:v>-4.5003799999999998</c:v>
                </c:pt>
                <c:pt idx="112">
                  <c:v>3.6765799999999977</c:v>
                </c:pt>
                <c:pt idx="113">
                  <c:v>-1.0831499999999998</c:v>
                </c:pt>
                <c:pt idx="114">
                  <c:v>4.0427099999999996</c:v>
                </c:pt>
                <c:pt idx="115">
                  <c:v>-6.5751400000000011</c:v>
                </c:pt>
                <c:pt idx="116">
                  <c:v>3.5545299999999997</c:v>
                </c:pt>
                <c:pt idx="117">
                  <c:v>-1.6933700000000016</c:v>
                </c:pt>
                <c:pt idx="118">
                  <c:v>1.9679600000000015</c:v>
                </c:pt>
                <c:pt idx="119">
                  <c:v>-3.7681199999999997</c:v>
                </c:pt>
                <c:pt idx="120">
                  <c:v>5.0190599999999996</c:v>
                </c:pt>
                <c:pt idx="121">
                  <c:v>-1.0831499999999998</c:v>
                </c:pt>
                <c:pt idx="122">
                  <c:v>0.13729000000000013</c:v>
                </c:pt>
                <c:pt idx="123">
                  <c:v>-0.35088000000000008</c:v>
                </c:pt>
                <c:pt idx="124">
                  <c:v>-0.22883999999999816</c:v>
                </c:pt>
                <c:pt idx="125">
                  <c:v>-1.3272399999999998</c:v>
                </c:pt>
                <c:pt idx="126">
                  <c:v>4.2867999999999995</c:v>
                </c:pt>
                <c:pt idx="127">
                  <c:v>3.9206600000000016</c:v>
                </c:pt>
                <c:pt idx="128">
                  <c:v>3.3104499999999994</c:v>
                </c:pt>
                <c:pt idx="129">
                  <c:v>2.9443100000000015</c:v>
                </c:pt>
                <c:pt idx="130">
                  <c:v>4.2867999999999995</c:v>
                </c:pt>
                <c:pt idx="131">
                  <c:v>4.4088399999999979</c:v>
                </c:pt>
                <c:pt idx="132">
                  <c:v>2.9443100000000015</c:v>
                </c:pt>
                <c:pt idx="133">
                  <c:v>3.1883999999999979</c:v>
                </c:pt>
                <c:pt idx="134">
                  <c:v>-0.96109999999999829</c:v>
                </c:pt>
                <c:pt idx="135">
                  <c:v>0.62546999999999997</c:v>
                </c:pt>
                <c:pt idx="136">
                  <c:v>-1.9374600000000015</c:v>
                </c:pt>
                <c:pt idx="137">
                  <c:v>-1.3272399999999998</c:v>
                </c:pt>
                <c:pt idx="138">
                  <c:v>0.38138000000000005</c:v>
                </c:pt>
                <c:pt idx="139">
                  <c:v>0.62546999999999997</c:v>
                </c:pt>
                <c:pt idx="140">
                  <c:v>-2.0594999999999999</c:v>
                </c:pt>
                <c:pt idx="141">
                  <c:v>0.99160000000000181</c:v>
                </c:pt>
                <c:pt idx="142">
                  <c:v>1.2356900000000017</c:v>
                </c:pt>
                <c:pt idx="143">
                  <c:v>2.8222699999999996</c:v>
                </c:pt>
                <c:pt idx="144">
                  <c:v>1.60182</c:v>
                </c:pt>
                <c:pt idx="145">
                  <c:v>5.0190599999999996</c:v>
                </c:pt>
                <c:pt idx="146">
                  <c:v>1.9679600000000015</c:v>
                </c:pt>
                <c:pt idx="147">
                  <c:v>2.3340899999999998</c:v>
                </c:pt>
                <c:pt idx="148">
                  <c:v>-1.6933700000000016</c:v>
                </c:pt>
                <c:pt idx="149">
                  <c:v>7.7040400000000027</c:v>
                </c:pt>
                <c:pt idx="150">
                  <c:v>0.25934000000000168</c:v>
                </c:pt>
                <c:pt idx="151">
                  <c:v>1.60182</c:v>
                </c:pt>
                <c:pt idx="152">
                  <c:v>-0.47293000000000163</c:v>
                </c:pt>
                <c:pt idx="153">
                  <c:v>2.3340899999999998</c:v>
                </c:pt>
                <c:pt idx="154">
                  <c:v>-4.9885599999999997</c:v>
                </c:pt>
                <c:pt idx="155">
                  <c:v>5.3851999999999975</c:v>
                </c:pt>
                <c:pt idx="156">
                  <c:v>-1.5713200000000001</c:v>
                </c:pt>
                <c:pt idx="157">
                  <c:v>1.60182</c:v>
                </c:pt>
                <c:pt idx="158">
                  <c:v>0.13729000000000013</c:v>
                </c:pt>
                <c:pt idx="159">
                  <c:v>-0.35088000000000008</c:v>
                </c:pt>
                <c:pt idx="160">
                  <c:v>-3.1579000000000015</c:v>
                </c:pt>
                <c:pt idx="161">
                  <c:v>2.5781799999999997</c:v>
                </c:pt>
                <c:pt idx="162">
                  <c:v>0.74752000000000152</c:v>
                </c:pt>
                <c:pt idx="163">
                  <c:v>1.8459099999999999</c:v>
                </c:pt>
                <c:pt idx="164">
                  <c:v>1.9679600000000015</c:v>
                </c:pt>
                <c:pt idx="165">
                  <c:v>0.99160000000000181</c:v>
                </c:pt>
                <c:pt idx="166">
                  <c:v>-0.83905999999999992</c:v>
                </c:pt>
                <c:pt idx="167">
                  <c:v>1.8459099999999999</c:v>
                </c:pt>
                <c:pt idx="168">
                  <c:v>-2.6697200000000016</c:v>
                </c:pt>
                <c:pt idx="169">
                  <c:v>1.60182</c:v>
                </c:pt>
                <c:pt idx="170">
                  <c:v>-0.47293000000000163</c:v>
                </c:pt>
                <c:pt idx="171">
                  <c:v>5.0190599999999996</c:v>
                </c:pt>
                <c:pt idx="172">
                  <c:v>1.8459099999999999</c:v>
                </c:pt>
                <c:pt idx="173">
                  <c:v>1.60182</c:v>
                </c:pt>
                <c:pt idx="174">
                  <c:v>0.99160000000000181</c:v>
                </c:pt>
                <c:pt idx="175">
                  <c:v>0.25934000000000168</c:v>
                </c:pt>
                <c:pt idx="176">
                  <c:v>-0.47293000000000163</c:v>
                </c:pt>
                <c:pt idx="177">
                  <c:v>1.8459099999999999</c:v>
                </c:pt>
                <c:pt idx="178">
                  <c:v>1.4797800000000016</c:v>
                </c:pt>
                <c:pt idx="179">
                  <c:v>-0.59497</c:v>
                </c:pt>
                <c:pt idx="180">
                  <c:v>-2.5476799999999997</c:v>
                </c:pt>
                <c:pt idx="181">
                  <c:v>4.2867999999999995</c:v>
                </c:pt>
                <c:pt idx="182">
                  <c:v>-1.6933700000000016</c:v>
                </c:pt>
                <c:pt idx="183">
                  <c:v>3.1883999999999979</c:v>
                </c:pt>
                <c:pt idx="184">
                  <c:v>-2.4256300000000017</c:v>
                </c:pt>
                <c:pt idx="185">
                  <c:v>0.86955999999999989</c:v>
                </c:pt>
                <c:pt idx="186">
                  <c:v>-0.71700999999999837</c:v>
                </c:pt>
                <c:pt idx="187">
                  <c:v>-1.5713200000000001</c:v>
                </c:pt>
                <c:pt idx="188">
                  <c:v>3.6765799999999977</c:v>
                </c:pt>
                <c:pt idx="189">
                  <c:v>-3.8901600000000016</c:v>
                </c:pt>
                <c:pt idx="190">
                  <c:v>4.4088399999999979</c:v>
                </c:pt>
                <c:pt idx="191">
                  <c:v>-1.6933700000000016</c:v>
                </c:pt>
                <c:pt idx="192">
                  <c:v>1.2356900000000017</c:v>
                </c:pt>
                <c:pt idx="193">
                  <c:v>0.13729000000000013</c:v>
                </c:pt>
                <c:pt idx="194">
                  <c:v>0.25934000000000168</c:v>
                </c:pt>
                <c:pt idx="195">
                  <c:v>-4.8665199999999995</c:v>
                </c:pt>
                <c:pt idx="196">
                  <c:v>0.99160000000000181</c:v>
                </c:pt>
                <c:pt idx="197">
                  <c:v>0.62546999999999997</c:v>
                </c:pt>
                <c:pt idx="198">
                  <c:v>0.5034300000000016</c:v>
                </c:pt>
                <c:pt idx="199">
                  <c:v>-3.4019900000000014</c:v>
                </c:pt>
                <c:pt idx="200">
                  <c:v>6.8497299999999974</c:v>
                </c:pt>
                <c:pt idx="201">
                  <c:v>5.2631499999999996</c:v>
                </c:pt>
                <c:pt idx="202">
                  <c:v>-1.0831499999999998</c:v>
                </c:pt>
                <c:pt idx="203">
                  <c:v>-0.96109999999999829</c:v>
                </c:pt>
                <c:pt idx="204">
                  <c:v>0.99160000000000181</c:v>
                </c:pt>
                <c:pt idx="205">
                  <c:v>-0.22883999999999816</c:v>
                </c:pt>
                <c:pt idx="206">
                  <c:v>1.4797800000000016</c:v>
                </c:pt>
                <c:pt idx="207">
                  <c:v>-1.5713200000000001</c:v>
                </c:pt>
                <c:pt idx="208">
                  <c:v>3.4324899999999978</c:v>
                </c:pt>
                <c:pt idx="209">
                  <c:v>2.5781799999999997</c:v>
                </c:pt>
                <c:pt idx="210">
                  <c:v>33.333319999999993</c:v>
                </c:pt>
                <c:pt idx="211">
                  <c:v>-0.59497</c:v>
                </c:pt>
                <c:pt idx="212">
                  <c:v>34.675809999999998</c:v>
                </c:pt>
                <c:pt idx="213">
                  <c:v>29.794039999999995</c:v>
                </c:pt>
                <c:pt idx="214">
                  <c:v>-0.83905999999999992</c:v>
                </c:pt>
                <c:pt idx="215">
                  <c:v>-4.2562999999999995</c:v>
                </c:pt>
                <c:pt idx="216">
                  <c:v>30.648350000000001</c:v>
                </c:pt>
                <c:pt idx="217">
                  <c:v>-0.71700999999999837</c:v>
                </c:pt>
                <c:pt idx="218">
                  <c:v>0.99160000000000181</c:v>
                </c:pt>
                <c:pt idx="219">
                  <c:v>-0.22883999999999816</c:v>
                </c:pt>
                <c:pt idx="220">
                  <c:v>0.25934000000000168</c:v>
                </c:pt>
                <c:pt idx="221">
                  <c:v>-0.10679000000000016</c:v>
                </c:pt>
                <c:pt idx="222">
                  <c:v>-0.83905999999999992</c:v>
                </c:pt>
                <c:pt idx="223">
                  <c:v>-0.10679000000000016</c:v>
                </c:pt>
                <c:pt idx="224">
                  <c:v>4.4088399999999979</c:v>
                </c:pt>
                <c:pt idx="225">
                  <c:v>2.5781799999999997</c:v>
                </c:pt>
                <c:pt idx="226">
                  <c:v>33.455359999999999</c:v>
                </c:pt>
                <c:pt idx="227">
                  <c:v>31.136519999999997</c:v>
                </c:pt>
                <c:pt idx="228">
                  <c:v>34.06559</c:v>
                </c:pt>
                <c:pt idx="229">
                  <c:v>35.530120000000004</c:v>
                </c:pt>
                <c:pt idx="230">
                  <c:v>29.916080000000001</c:v>
                </c:pt>
                <c:pt idx="231">
                  <c:v>4.6529299999999978</c:v>
                </c:pt>
                <c:pt idx="232">
                  <c:v>-2.4256300000000017</c:v>
                </c:pt>
                <c:pt idx="233">
                  <c:v>33.943539999999999</c:v>
                </c:pt>
                <c:pt idx="234">
                  <c:v>28.573590000000003</c:v>
                </c:pt>
                <c:pt idx="235">
                  <c:v>35.408070000000002</c:v>
                </c:pt>
                <c:pt idx="236">
                  <c:v>30.648350000000001</c:v>
                </c:pt>
                <c:pt idx="237">
                  <c:v>3.1883999999999979</c:v>
                </c:pt>
                <c:pt idx="238">
                  <c:v>2.2120500000000014</c:v>
                </c:pt>
                <c:pt idx="239">
                  <c:v>-0.47293000000000163</c:v>
                </c:pt>
                <c:pt idx="240">
                  <c:v>27.475200000000001</c:v>
                </c:pt>
                <c:pt idx="241">
                  <c:v>30.892430000000004</c:v>
                </c:pt>
                <c:pt idx="242">
                  <c:v>29.671990000000001</c:v>
                </c:pt>
                <c:pt idx="243">
                  <c:v>31.136519999999997</c:v>
                </c:pt>
                <c:pt idx="244">
                  <c:v>-3.2799399999999999</c:v>
                </c:pt>
                <c:pt idx="245">
                  <c:v>31.136519999999997</c:v>
                </c:pt>
                <c:pt idx="246">
                  <c:v>28.329509999999999</c:v>
                </c:pt>
                <c:pt idx="247">
                  <c:v>34.553759999999997</c:v>
                </c:pt>
                <c:pt idx="248">
                  <c:v>27.963370000000005</c:v>
                </c:pt>
                <c:pt idx="249">
                  <c:v>31.014479999999999</c:v>
                </c:pt>
                <c:pt idx="250">
                  <c:v>29.794039999999995</c:v>
                </c:pt>
                <c:pt idx="251">
                  <c:v>33.455359999999999</c:v>
                </c:pt>
                <c:pt idx="252">
                  <c:v>31.746749999999999</c:v>
                </c:pt>
                <c:pt idx="253">
                  <c:v>32.356970000000004</c:v>
                </c:pt>
                <c:pt idx="254">
                  <c:v>-1.5713200000000001</c:v>
                </c:pt>
                <c:pt idx="255">
                  <c:v>29.183819999999997</c:v>
                </c:pt>
                <c:pt idx="256">
                  <c:v>30.892430000000004</c:v>
                </c:pt>
                <c:pt idx="257">
                  <c:v>33.57741</c:v>
                </c:pt>
                <c:pt idx="258">
                  <c:v>0.13729000000000013</c:v>
                </c:pt>
                <c:pt idx="259">
                  <c:v>2.2120500000000014</c:v>
                </c:pt>
                <c:pt idx="260">
                  <c:v>1.3577399999999997</c:v>
                </c:pt>
                <c:pt idx="261">
                  <c:v>0.74752000000000152</c:v>
                </c:pt>
                <c:pt idx="262">
                  <c:v>1.3577399999999997</c:v>
                </c:pt>
                <c:pt idx="263">
                  <c:v>30.770389999999999</c:v>
                </c:pt>
                <c:pt idx="264">
                  <c:v>31.380610000000004</c:v>
                </c:pt>
                <c:pt idx="265">
                  <c:v>31.990839999999999</c:v>
                </c:pt>
                <c:pt idx="266">
                  <c:v>32.356970000000004</c:v>
                </c:pt>
                <c:pt idx="267">
                  <c:v>27.963370000000005</c:v>
                </c:pt>
                <c:pt idx="268">
                  <c:v>30.770389999999999</c:v>
                </c:pt>
                <c:pt idx="269">
                  <c:v>32.723099999999995</c:v>
                </c:pt>
                <c:pt idx="270">
                  <c:v>5.5072399999999995</c:v>
                </c:pt>
                <c:pt idx="271">
                  <c:v>-2.4256300000000017</c:v>
                </c:pt>
                <c:pt idx="272">
                  <c:v>4.164749999999998</c:v>
                </c:pt>
                <c:pt idx="273">
                  <c:v>29.916080000000001</c:v>
                </c:pt>
                <c:pt idx="274">
                  <c:v>36.262380000000007</c:v>
                </c:pt>
                <c:pt idx="275">
                  <c:v>0.86955999999999989</c:v>
                </c:pt>
                <c:pt idx="276">
                  <c:v>31.136519999999997</c:v>
                </c:pt>
                <c:pt idx="277">
                  <c:v>30.282209999999999</c:v>
                </c:pt>
                <c:pt idx="278">
                  <c:v>32.723099999999995</c:v>
                </c:pt>
                <c:pt idx="279">
                  <c:v>31.014479999999999</c:v>
                </c:pt>
                <c:pt idx="280">
                  <c:v>33.089230000000001</c:v>
                </c:pt>
                <c:pt idx="281">
                  <c:v>26.864979999999996</c:v>
                </c:pt>
                <c:pt idx="282">
                  <c:v>4.7749799999999993</c:v>
                </c:pt>
                <c:pt idx="283">
                  <c:v>-1.9374600000000015</c:v>
                </c:pt>
                <c:pt idx="284">
                  <c:v>4.7749799999999993</c:v>
                </c:pt>
                <c:pt idx="285">
                  <c:v>0.13729000000000013</c:v>
                </c:pt>
                <c:pt idx="286">
                  <c:v>0.86955999999999989</c:v>
                </c:pt>
                <c:pt idx="287">
                  <c:v>0.13729000000000013</c:v>
                </c:pt>
                <c:pt idx="288">
                  <c:v>1.3577399999999997</c:v>
                </c:pt>
                <c:pt idx="289">
                  <c:v>-2.5476799999999997</c:v>
                </c:pt>
                <c:pt idx="290">
                  <c:v>3.4324899999999978</c:v>
                </c:pt>
                <c:pt idx="291">
                  <c:v>-2.4256300000000017</c:v>
                </c:pt>
                <c:pt idx="292">
                  <c:v>0.5034300000000016</c:v>
                </c:pt>
                <c:pt idx="293">
                  <c:v>31.258569999999999</c:v>
                </c:pt>
                <c:pt idx="294">
                  <c:v>27.963370000000005</c:v>
                </c:pt>
                <c:pt idx="295">
                  <c:v>-1.81541</c:v>
                </c:pt>
                <c:pt idx="296">
                  <c:v>4.2867999999999995</c:v>
                </c:pt>
                <c:pt idx="297">
                  <c:v>21.73912</c:v>
                </c:pt>
                <c:pt idx="298">
                  <c:v>1.1136499999999998</c:v>
                </c:pt>
                <c:pt idx="299">
                  <c:v>4.7749799999999993</c:v>
                </c:pt>
                <c:pt idx="300">
                  <c:v>1.60182</c:v>
                </c:pt>
                <c:pt idx="301">
                  <c:v>-2.5476799999999997</c:v>
                </c:pt>
                <c:pt idx="302">
                  <c:v>31.380610000000004</c:v>
                </c:pt>
                <c:pt idx="303">
                  <c:v>29.061770000000003</c:v>
                </c:pt>
                <c:pt idx="304">
                  <c:v>31.136519999999997</c:v>
                </c:pt>
                <c:pt idx="305">
                  <c:v>28.939730000000004</c:v>
                </c:pt>
                <c:pt idx="306">
                  <c:v>1.4797800000000016</c:v>
                </c:pt>
                <c:pt idx="307">
                  <c:v>2.9443100000000015</c:v>
                </c:pt>
                <c:pt idx="308">
                  <c:v>0.38138000000000005</c:v>
                </c:pt>
                <c:pt idx="309">
                  <c:v>3.4324899999999978</c:v>
                </c:pt>
                <c:pt idx="310">
                  <c:v>0.62546999999999997</c:v>
                </c:pt>
                <c:pt idx="311">
                  <c:v>30.648350000000001</c:v>
                </c:pt>
                <c:pt idx="312">
                  <c:v>33.333319999999993</c:v>
                </c:pt>
                <c:pt idx="313">
                  <c:v>28.939730000000004</c:v>
                </c:pt>
                <c:pt idx="314">
                  <c:v>-2.3035899999999998</c:v>
                </c:pt>
                <c:pt idx="315">
                  <c:v>0.99160000000000181</c:v>
                </c:pt>
                <c:pt idx="316">
                  <c:v>0.25934000000000168</c:v>
                </c:pt>
                <c:pt idx="317">
                  <c:v>4.164749999999998</c:v>
                </c:pt>
                <c:pt idx="318">
                  <c:v>3.4324899999999978</c:v>
                </c:pt>
                <c:pt idx="319">
                  <c:v>5.1411099999999976</c:v>
                </c:pt>
                <c:pt idx="320">
                  <c:v>3.6765799999999977</c:v>
                </c:pt>
                <c:pt idx="321">
                  <c:v>1.5250000000001762E-2</c:v>
                </c:pt>
                <c:pt idx="322">
                  <c:v>0.99160000000000181</c:v>
                </c:pt>
                <c:pt idx="323">
                  <c:v>2.4561300000000017</c:v>
                </c:pt>
                <c:pt idx="324">
                  <c:v>-2.0594999999999999</c:v>
                </c:pt>
                <c:pt idx="325">
                  <c:v>4.8970199999999977</c:v>
                </c:pt>
                <c:pt idx="326">
                  <c:v>28.207459999999998</c:v>
                </c:pt>
                <c:pt idx="327">
                  <c:v>36.262380000000007</c:v>
                </c:pt>
                <c:pt idx="328">
                  <c:v>-2.4256300000000017</c:v>
                </c:pt>
                <c:pt idx="329">
                  <c:v>5.5072399999999995</c:v>
                </c:pt>
                <c:pt idx="330">
                  <c:v>-2.3035899999999998</c:v>
                </c:pt>
                <c:pt idx="331">
                  <c:v>36.01829</c:v>
                </c:pt>
                <c:pt idx="332">
                  <c:v>32.356970000000004</c:v>
                </c:pt>
                <c:pt idx="333">
                  <c:v>34.06559</c:v>
                </c:pt>
                <c:pt idx="334">
                  <c:v>8.1922099999999993</c:v>
                </c:pt>
                <c:pt idx="335">
                  <c:v>3.1883999999999979</c:v>
                </c:pt>
                <c:pt idx="336">
                  <c:v>2.7002200000000016</c:v>
                </c:pt>
                <c:pt idx="337">
                  <c:v>3.5545299999999997</c:v>
                </c:pt>
                <c:pt idx="338">
                  <c:v>0.13729000000000013</c:v>
                </c:pt>
                <c:pt idx="339">
                  <c:v>6.2395099999999992</c:v>
                </c:pt>
                <c:pt idx="340">
                  <c:v>33.943539999999999</c:v>
                </c:pt>
                <c:pt idx="341">
                  <c:v>2.09</c:v>
                </c:pt>
                <c:pt idx="342">
                  <c:v>-1.0831499999999998</c:v>
                </c:pt>
                <c:pt idx="343">
                  <c:v>0.86955999999999989</c:v>
                </c:pt>
                <c:pt idx="344">
                  <c:v>2.8222699999999996</c:v>
                </c:pt>
                <c:pt idx="345">
                  <c:v>-0.35088000000000008</c:v>
                </c:pt>
                <c:pt idx="346">
                  <c:v>-2.7917699999999996</c:v>
                </c:pt>
                <c:pt idx="347">
                  <c:v>-0.71700999999999837</c:v>
                </c:pt>
                <c:pt idx="348">
                  <c:v>1.60182</c:v>
                </c:pt>
                <c:pt idx="349">
                  <c:v>0.99160000000000181</c:v>
                </c:pt>
                <c:pt idx="350">
                  <c:v>-1.2051900000000018</c:v>
                </c:pt>
                <c:pt idx="351">
                  <c:v>0.5034300000000016</c:v>
                </c:pt>
                <c:pt idx="352">
                  <c:v>0.86955999999999989</c:v>
                </c:pt>
                <c:pt idx="353">
                  <c:v>0.25934000000000168</c:v>
                </c:pt>
                <c:pt idx="354">
                  <c:v>1.5250000000001762E-2</c:v>
                </c:pt>
                <c:pt idx="355">
                  <c:v>-1.2051900000000018</c:v>
                </c:pt>
                <c:pt idx="356">
                  <c:v>2.8222699999999996</c:v>
                </c:pt>
                <c:pt idx="357">
                  <c:v>-1.3272399999999998</c:v>
                </c:pt>
                <c:pt idx="358">
                  <c:v>1.4797800000000016</c:v>
                </c:pt>
                <c:pt idx="359">
                  <c:v>0.86955999999999989</c:v>
                </c:pt>
                <c:pt idx="360">
                  <c:v>0.62546999999999997</c:v>
                </c:pt>
                <c:pt idx="361">
                  <c:v>1.5250000000001762E-2</c:v>
                </c:pt>
                <c:pt idx="362">
                  <c:v>3.0663499999999999</c:v>
                </c:pt>
                <c:pt idx="363">
                  <c:v>2.3340899999999998</c:v>
                </c:pt>
                <c:pt idx="364">
                  <c:v>4.0427099999999996</c:v>
                </c:pt>
                <c:pt idx="365">
                  <c:v>-0.59497</c:v>
                </c:pt>
                <c:pt idx="366">
                  <c:v>3.6765799999999977</c:v>
                </c:pt>
                <c:pt idx="367">
                  <c:v>-0.83905999999999992</c:v>
                </c:pt>
                <c:pt idx="368">
                  <c:v>6.2395099999999992</c:v>
                </c:pt>
                <c:pt idx="369">
                  <c:v>-0.83905999999999992</c:v>
                </c:pt>
                <c:pt idx="370">
                  <c:v>3.4324899999999978</c:v>
                </c:pt>
                <c:pt idx="371">
                  <c:v>0.74752000000000152</c:v>
                </c:pt>
                <c:pt idx="372">
                  <c:v>3.7986199999999997</c:v>
                </c:pt>
                <c:pt idx="373">
                  <c:v>-2.0594999999999999</c:v>
                </c:pt>
                <c:pt idx="374">
                  <c:v>2.3340899999999998</c:v>
                </c:pt>
                <c:pt idx="375">
                  <c:v>-2.9138100000000016</c:v>
                </c:pt>
                <c:pt idx="376">
                  <c:v>1.7238700000000016</c:v>
                </c:pt>
                <c:pt idx="377">
                  <c:v>-0.22883999999999816</c:v>
                </c:pt>
                <c:pt idx="378">
                  <c:v>4.5308899999999994</c:v>
                </c:pt>
                <c:pt idx="379">
                  <c:v>1.2356900000000017</c:v>
                </c:pt>
                <c:pt idx="380">
                  <c:v>2.09</c:v>
                </c:pt>
                <c:pt idx="381">
                  <c:v>-2.4256300000000017</c:v>
                </c:pt>
                <c:pt idx="382">
                  <c:v>4.0427099999999996</c:v>
                </c:pt>
                <c:pt idx="383">
                  <c:v>-4.6224299999999996</c:v>
                </c:pt>
                <c:pt idx="384">
                  <c:v>0.99160000000000181</c:v>
                </c:pt>
                <c:pt idx="385">
                  <c:v>-1.5713200000000001</c:v>
                </c:pt>
                <c:pt idx="386">
                  <c:v>4.2867999999999995</c:v>
                </c:pt>
                <c:pt idx="387">
                  <c:v>0.86955999999999989</c:v>
                </c:pt>
                <c:pt idx="388">
                  <c:v>1.5250000000001762E-2</c:v>
                </c:pt>
                <c:pt idx="389">
                  <c:v>-0.83905999999999992</c:v>
                </c:pt>
                <c:pt idx="390">
                  <c:v>2.09</c:v>
                </c:pt>
                <c:pt idx="391">
                  <c:v>-1.2051900000000018</c:v>
                </c:pt>
                <c:pt idx="392">
                  <c:v>2.8222699999999996</c:v>
                </c:pt>
                <c:pt idx="393">
                  <c:v>3.0663499999999999</c:v>
                </c:pt>
                <c:pt idx="394">
                  <c:v>-0.71700999999999837</c:v>
                </c:pt>
                <c:pt idx="395">
                  <c:v>1.2356900000000017</c:v>
                </c:pt>
                <c:pt idx="396">
                  <c:v>0.74752000000000152</c:v>
                </c:pt>
                <c:pt idx="397">
                  <c:v>3.3104499999999994</c:v>
                </c:pt>
                <c:pt idx="398">
                  <c:v>-2.3035899999999998</c:v>
                </c:pt>
                <c:pt idx="399">
                  <c:v>2.09</c:v>
                </c:pt>
                <c:pt idx="400">
                  <c:v>3.0663499999999999</c:v>
                </c:pt>
                <c:pt idx="401">
                  <c:v>3.5545299999999997</c:v>
                </c:pt>
                <c:pt idx="402">
                  <c:v>1.5250000000001762E-2</c:v>
                </c:pt>
                <c:pt idx="403">
                  <c:v>3.6765799999999977</c:v>
                </c:pt>
                <c:pt idx="404">
                  <c:v>1.9679600000000015</c:v>
                </c:pt>
                <c:pt idx="405">
                  <c:v>1.3577399999999997</c:v>
                </c:pt>
                <c:pt idx="406">
                  <c:v>-0.59497</c:v>
                </c:pt>
                <c:pt idx="407">
                  <c:v>2.2120500000000014</c:v>
                </c:pt>
                <c:pt idx="408">
                  <c:v>-1.4492800000000017</c:v>
                </c:pt>
                <c:pt idx="409">
                  <c:v>1.7238700000000016</c:v>
                </c:pt>
                <c:pt idx="410">
                  <c:v>-0.71700999999999837</c:v>
                </c:pt>
                <c:pt idx="411">
                  <c:v>1.1136499999999998</c:v>
                </c:pt>
                <c:pt idx="412">
                  <c:v>-6.5751400000000011</c:v>
                </c:pt>
                <c:pt idx="413">
                  <c:v>1.5250000000001762E-2</c:v>
                </c:pt>
                <c:pt idx="414">
                  <c:v>-4.1342499999999998</c:v>
                </c:pt>
                <c:pt idx="415">
                  <c:v>-1.2051900000000018</c:v>
                </c:pt>
                <c:pt idx="416">
                  <c:v>-1.2051900000000018</c:v>
                </c:pt>
                <c:pt idx="417">
                  <c:v>4.2867999999999995</c:v>
                </c:pt>
                <c:pt idx="418">
                  <c:v>-1.6933700000000016</c:v>
                </c:pt>
                <c:pt idx="419">
                  <c:v>0.74752000000000152</c:v>
                </c:pt>
                <c:pt idx="420">
                  <c:v>-0.83905999999999992</c:v>
                </c:pt>
                <c:pt idx="421">
                  <c:v>0.13729000000000013</c:v>
                </c:pt>
                <c:pt idx="422">
                  <c:v>0.5034300000000016</c:v>
                </c:pt>
                <c:pt idx="423">
                  <c:v>4.4088399999999979</c:v>
                </c:pt>
                <c:pt idx="424">
                  <c:v>-0.10679000000000016</c:v>
                </c:pt>
                <c:pt idx="425">
                  <c:v>1.4797800000000016</c:v>
                </c:pt>
                <c:pt idx="426">
                  <c:v>1.5250000000001762E-2</c:v>
                </c:pt>
                <c:pt idx="427">
                  <c:v>2.5781799999999997</c:v>
                </c:pt>
                <c:pt idx="428">
                  <c:v>-3.7681199999999997</c:v>
                </c:pt>
                <c:pt idx="429">
                  <c:v>1.60182</c:v>
                </c:pt>
                <c:pt idx="430">
                  <c:v>-0.35088000000000008</c:v>
                </c:pt>
                <c:pt idx="431">
                  <c:v>2.4561300000000017</c:v>
                </c:pt>
                <c:pt idx="432">
                  <c:v>1.1136499999999998</c:v>
                </c:pt>
                <c:pt idx="433">
                  <c:v>1.60182</c:v>
                </c:pt>
                <c:pt idx="434">
                  <c:v>1.1136499999999998</c:v>
                </c:pt>
                <c:pt idx="435">
                  <c:v>2.5781799999999997</c:v>
                </c:pt>
                <c:pt idx="436">
                  <c:v>1.2356900000000017</c:v>
                </c:pt>
                <c:pt idx="437">
                  <c:v>4.6529299999999978</c:v>
                </c:pt>
                <c:pt idx="438">
                  <c:v>3.0663499999999999</c:v>
                </c:pt>
                <c:pt idx="439">
                  <c:v>3.3104499999999994</c:v>
                </c:pt>
                <c:pt idx="440">
                  <c:v>1.4797800000000016</c:v>
                </c:pt>
                <c:pt idx="441">
                  <c:v>0.74752000000000152</c:v>
                </c:pt>
                <c:pt idx="442">
                  <c:v>0.86955999999999989</c:v>
                </c:pt>
                <c:pt idx="443">
                  <c:v>-0.83905999999999992</c:v>
                </c:pt>
                <c:pt idx="444">
                  <c:v>4.7749799999999993</c:v>
                </c:pt>
                <c:pt idx="445">
                  <c:v>1.3577399999999997</c:v>
                </c:pt>
                <c:pt idx="446">
                  <c:v>1.8459099999999999</c:v>
                </c:pt>
                <c:pt idx="447">
                  <c:v>-0.96109999999999829</c:v>
                </c:pt>
                <c:pt idx="448">
                  <c:v>0.38138000000000005</c:v>
                </c:pt>
                <c:pt idx="449">
                  <c:v>-1.0831499999999998</c:v>
                </c:pt>
                <c:pt idx="450">
                  <c:v>5.0190599999999996</c:v>
                </c:pt>
                <c:pt idx="451">
                  <c:v>-2.7917699999999996</c:v>
                </c:pt>
                <c:pt idx="452">
                  <c:v>0.5034300000000016</c:v>
                </c:pt>
                <c:pt idx="453">
                  <c:v>1.60182</c:v>
                </c:pt>
                <c:pt idx="454">
                  <c:v>0.99160000000000181</c:v>
                </c:pt>
                <c:pt idx="455">
                  <c:v>-2.0594999999999999</c:v>
                </c:pt>
                <c:pt idx="456">
                  <c:v>1.9679600000000015</c:v>
                </c:pt>
                <c:pt idx="457">
                  <c:v>-0.47293000000000163</c:v>
                </c:pt>
                <c:pt idx="458">
                  <c:v>2.7002200000000016</c:v>
                </c:pt>
                <c:pt idx="459">
                  <c:v>0.5034300000000016</c:v>
                </c:pt>
                <c:pt idx="460">
                  <c:v>0.86955999999999989</c:v>
                </c:pt>
                <c:pt idx="461">
                  <c:v>0.13729000000000013</c:v>
                </c:pt>
                <c:pt idx="462">
                  <c:v>2.09</c:v>
                </c:pt>
                <c:pt idx="463">
                  <c:v>-1.6933700000000016</c:v>
                </c:pt>
                <c:pt idx="464">
                  <c:v>4.7749799999999993</c:v>
                </c:pt>
                <c:pt idx="465">
                  <c:v>2.9443100000000015</c:v>
                </c:pt>
                <c:pt idx="466">
                  <c:v>1.1136499999999998</c:v>
                </c:pt>
                <c:pt idx="467">
                  <c:v>-0.59497</c:v>
                </c:pt>
                <c:pt idx="468">
                  <c:v>4.0427099999999996</c:v>
                </c:pt>
                <c:pt idx="469">
                  <c:v>1.5250000000001762E-2</c:v>
                </c:pt>
                <c:pt idx="470">
                  <c:v>3.5545299999999997</c:v>
                </c:pt>
                <c:pt idx="471">
                  <c:v>-0.71700999999999837</c:v>
                </c:pt>
                <c:pt idx="472">
                  <c:v>2.9443100000000015</c:v>
                </c:pt>
                <c:pt idx="473">
                  <c:v>0.99160000000000181</c:v>
                </c:pt>
                <c:pt idx="474">
                  <c:v>2.2120500000000014</c:v>
                </c:pt>
                <c:pt idx="475">
                  <c:v>2.2120500000000014</c:v>
                </c:pt>
                <c:pt idx="476">
                  <c:v>5.8733699999999978</c:v>
                </c:pt>
                <c:pt idx="477">
                  <c:v>0.62546999999999997</c:v>
                </c:pt>
                <c:pt idx="478">
                  <c:v>-0.10679000000000016</c:v>
                </c:pt>
                <c:pt idx="479">
                  <c:v>1.8459099999999999</c:v>
                </c:pt>
                <c:pt idx="480">
                  <c:v>1.7238700000000016</c:v>
                </c:pt>
                <c:pt idx="481">
                  <c:v>0.13729000000000013</c:v>
                </c:pt>
                <c:pt idx="482">
                  <c:v>-0.47293000000000163</c:v>
                </c:pt>
                <c:pt idx="483">
                  <c:v>1.4797800000000016</c:v>
                </c:pt>
                <c:pt idx="484">
                  <c:v>-0.59497</c:v>
                </c:pt>
                <c:pt idx="485">
                  <c:v>1.8459099999999999</c:v>
                </c:pt>
                <c:pt idx="486">
                  <c:v>-0.10679000000000016</c:v>
                </c:pt>
                <c:pt idx="487">
                  <c:v>2.3340899999999998</c:v>
                </c:pt>
                <c:pt idx="488">
                  <c:v>-3.7681199999999997</c:v>
                </c:pt>
                <c:pt idx="489">
                  <c:v>0.5034300000000016</c:v>
                </c:pt>
                <c:pt idx="490">
                  <c:v>-0.59497</c:v>
                </c:pt>
                <c:pt idx="491">
                  <c:v>1.5250000000001762E-2</c:v>
                </c:pt>
                <c:pt idx="492">
                  <c:v>-1.5713200000000001</c:v>
                </c:pt>
                <c:pt idx="493">
                  <c:v>3.0663499999999999</c:v>
                </c:pt>
                <c:pt idx="494">
                  <c:v>-1.81541</c:v>
                </c:pt>
                <c:pt idx="495">
                  <c:v>3.5545299999999997</c:v>
                </c:pt>
                <c:pt idx="496">
                  <c:v>0.5034300000000016</c:v>
                </c:pt>
                <c:pt idx="497">
                  <c:v>4.6529299999999978</c:v>
                </c:pt>
                <c:pt idx="498">
                  <c:v>-2.1815500000000014</c:v>
                </c:pt>
                <c:pt idx="499">
                  <c:v>2.2120500000000014</c:v>
                </c:pt>
                <c:pt idx="500">
                  <c:v>1.2356900000000017</c:v>
                </c:pt>
                <c:pt idx="501">
                  <c:v>0.38138000000000005</c:v>
                </c:pt>
                <c:pt idx="502">
                  <c:v>-1.0831499999999998</c:v>
                </c:pt>
                <c:pt idx="503">
                  <c:v>5.0190599999999996</c:v>
                </c:pt>
                <c:pt idx="504">
                  <c:v>0.99160000000000181</c:v>
                </c:pt>
                <c:pt idx="505">
                  <c:v>2.4561300000000017</c:v>
                </c:pt>
                <c:pt idx="506">
                  <c:v>-1.3272399999999998</c:v>
                </c:pt>
                <c:pt idx="507">
                  <c:v>0.5034300000000016</c:v>
                </c:pt>
                <c:pt idx="508">
                  <c:v>-2.1815500000000014</c:v>
                </c:pt>
                <c:pt idx="509">
                  <c:v>3.4324899999999978</c:v>
                </c:pt>
                <c:pt idx="510">
                  <c:v>-2.7917699999999996</c:v>
                </c:pt>
                <c:pt idx="511">
                  <c:v>4.5308899999999994</c:v>
                </c:pt>
                <c:pt idx="512">
                  <c:v>2.4561300000000017</c:v>
                </c:pt>
                <c:pt idx="513">
                  <c:v>2.3340899999999998</c:v>
                </c:pt>
                <c:pt idx="514">
                  <c:v>0.13729000000000013</c:v>
                </c:pt>
                <c:pt idx="515">
                  <c:v>3.0663499999999999</c:v>
                </c:pt>
                <c:pt idx="516">
                  <c:v>0.13729000000000013</c:v>
                </c:pt>
                <c:pt idx="517">
                  <c:v>1.9679600000000015</c:v>
                </c:pt>
                <c:pt idx="518">
                  <c:v>1.9679600000000015</c:v>
                </c:pt>
                <c:pt idx="519">
                  <c:v>1.7238700000000016</c:v>
                </c:pt>
                <c:pt idx="520">
                  <c:v>0.38138000000000005</c:v>
                </c:pt>
                <c:pt idx="521">
                  <c:v>0.99160000000000181</c:v>
                </c:pt>
                <c:pt idx="522">
                  <c:v>1.2356900000000017</c:v>
                </c:pt>
                <c:pt idx="523">
                  <c:v>-0.96109999999999829</c:v>
                </c:pt>
                <c:pt idx="524">
                  <c:v>0.38138000000000005</c:v>
                </c:pt>
                <c:pt idx="525">
                  <c:v>1.3577399999999997</c:v>
                </c:pt>
                <c:pt idx="526">
                  <c:v>2.4561300000000017</c:v>
                </c:pt>
                <c:pt idx="527">
                  <c:v>1.2356900000000017</c:v>
                </c:pt>
                <c:pt idx="528">
                  <c:v>1.3577399999999997</c:v>
                </c:pt>
                <c:pt idx="529">
                  <c:v>3.1883999999999979</c:v>
                </c:pt>
                <c:pt idx="530">
                  <c:v>0.38138000000000005</c:v>
                </c:pt>
                <c:pt idx="531">
                  <c:v>1.1136499999999998</c:v>
                </c:pt>
                <c:pt idx="532">
                  <c:v>2.5781799999999997</c:v>
                </c:pt>
                <c:pt idx="533">
                  <c:v>3.4324899999999978</c:v>
                </c:pt>
                <c:pt idx="534">
                  <c:v>3.0663499999999999</c:v>
                </c:pt>
                <c:pt idx="535">
                  <c:v>0.13729000000000013</c:v>
                </c:pt>
                <c:pt idx="536">
                  <c:v>2.9443100000000015</c:v>
                </c:pt>
                <c:pt idx="537">
                  <c:v>-2.9138100000000016</c:v>
                </c:pt>
                <c:pt idx="538">
                  <c:v>3.7986199999999997</c:v>
                </c:pt>
                <c:pt idx="539">
                  <c:v>-1.0831499999999998</c:v>
                </c:pt>
                <c:pt idx="540">
                  <c:v>-0.35088000000000008</c:v>
                </c:pt>
                <c:pt idx="541">
                  <c:v>-1.3272399999999998</c:v>
                </c:pt>
                <c:pt idx="542">
                  <c:v>0.86955999999999989</c:v>
                </c:pt>
                <c:pt idx="543">
                  <c:v>-1.4492800000000017</c:v>
                </c:pt>
                <c:pt idx="544">
                  <c:v>2.09</c:v>
                </c:pt>
                <c:pt idx="545">
                  <c:v>-2.3035899999999998</c:v>
                </c:pt>
                <c:pt idx="546">
                  <c:v>1.7238700000000016</c:v>
                </c:pt>
                <c:pt idx="547">
                  <c:v>-1.2051900000000018</c:v>
                </c:pt>
                <c:pt idx="548">
                  <c:v>4.7749799999999993</c:v>
                </c:pt>
                <c:pt idx="549">
                  <c:v>-0.71700999999999837</c:v>
                </c:pt>
                <c:pt idx="550">
                  <c:v>3.6765799999999977</c:v>
                </c:pt>
                <c:pt idx="551">
                  <c:v>-0.47293000000000163</c:v>
                </c:pt>
                <c:pt idx="552">
                  <c:v>2.9443100000000015</c:v>
                </c:pt>
                <c:pt idx="553">
                  <c:v>-1.5713200000000001</c:v>
                </c:pt>
                <c:pt idx="554">
                  <c:v>3.0663499999999999</c:v>
                </c:pt>
                <c:pt idx="555">
                  <c:v>-0.47293000000000163</c:v>
                </c:pt>
                <c:pt idx="556">
                  <c:v>3.1883999999999979</c:v>
                </c:pt>
                <c:pt idx="557">
                  <c:v>-0.35088000000000008</c:v>
                </c:pt>
                <c:pt idx="558">
                  <c:v>1.3577399999999997</c:v>
                </c:pt>
                <c:pt idx="559">
                  <c:v>-2.3035899999999998</c:v>
                </c:pt>
                <c:pt idx="560">
                  <c:v>0.25934000000000168</c:v>
                </c:pt>
                <c:pt idx="561">
                  <c:v>-2.9138100000000016</c:v>
                </c:pt>
                <c:pt idx="562">
                  <c:v>3.4324899999999978</c:v>
                </c:pt>
                <c:pt idx="563">
                  <c:v>-0.71700999999999837</c:v>
                </c:pt>
                <c:pt idx="564">
                  <c:v>2.7002200000000016</c:v>
                </c:pt>
                <c:pt idx="565">
                  <c:v>1.4797800000000016</c:v>
                </c:pt>
                <c:pt idx="566">
                  <c:v>0.86955999999999989</c:v>
                </c:pt>
                <c:pt idx="567">
                  <c:v>1.3577399999999997</c:v>
                </c:pt>
                <c:pt idx="568">
                  <c:v>-0.35088000000000008</c:v>
                </c:pt>
                <c:pt idx="569">
                  <c:v>2.5781799999999997</c:v>
                </c:pt>
                <c:pt idx="570">
                  <c:v>-0.59497</c:v>
                </c:pt>
                <c:pt idx="571">
                  <c:v>2.9443100000000015</c:v>
                </c:pt>
                <c:pt idx="572">
                  <c:v>-2.3035899999999998</c:v>
                </c:pt>
                <c:pt idx="573">
                  <c:v>0.38138000000000005</c:v>
                </c:pt>
                <c:pt idx="574">
                  <c:v>1.8459099999999999</c:v>
                </c:pt>
                <c:pt idx="575">
                  <c:v>2.5781799999999997</c:v>
                </c:pt>
                <c:pt idx="576">
                  <c:v>-0.10679000000000016</c:v>
                </c:pt>
                <c:pt idx="577">
                  <c:v>1.4797800000000016</c:v>
                </c:pt>
                <c:pt idx="578">
                  <c:v>2.3340899999999998</c:v>
                </c:pt>
                <c:pt idx="579">
                  <c:v>1.9679600000000015</c:v>
                </c:pt>
                <c:pt idx="580">
                  <c:v>-0.71700999999999837</c:v>
                </c:pt>
                <c:pt idx="581">
                  <c:v>2.8222699999999996</c:v>
                </c:pt>
                <c:pt idx="582">
                  <c:v>0.86955999999999989</c:v>
                </c:pt>
                <c:pt idx="583">
                  <c:v>2.09</c:v>
                </c:pt>
                <c:pt idx="584">
                  <c:v>-1.2051900000000018</c:v>
                </c:pt>
                <c:pt idx="585">
                  <c:v>2.8222699999999996</c:v>
                </c:pt>
                <c:pt idx="586">
                  <c:v>-1.5713200000000001</c:v>
                </c:pt>
                <c:pt idx="587">
                  <c:v>4.7749799999999993</c:v>
                </c:pt>
                <c:pt idx="588">
                  <c:v>-2.1815500000000014</c:v>
                </c:pt>
                <c:pt idx="589">
                  <c:v>3.1883999999999979</c:v>
                </c:pt>
                <c:pt idx="590">
                  <c:v>-1.3272399999999998</c:v>
                </c:pt>
                <c:pt idx="591">
                  <c:v>2.7002200000000016</c:v>
                </c:pt>
                <c:pt idx="592">
                  <c:v>-1.4492800000000017</c:v>
                </c:pt>
                <c:pt idx="593">
                  <c:v>5.7513299999999994</c:v>
                </c:pt>
                <c:pt idx="594">
                  <c:v>-1.81541</c:v>
                </c:pt>
                <c:pt idx="595">
                  <c:v>3.1883999999999979</c:v>
                </c:pt>
                <c:pt idx="596">
                  <c:v>0.62546999999999997</c:v>
                </c:pt>
                <c:pt idx="597">
                  <c:v>4.2867999999999995</c:v>
                </c:pt>
                <c:pt idx="598">
                  <c:v>-2.4256300000000017</c:v>
                </c:pt>
                <c:pt idx="599">
                  <c:v>2.9443100000000015</c:v>
                </c:pt>
                <c:pt idx="600">
                  <c:v>-1.81541</c:v>
                </c:pt>
                <c:pt idx="601">
                  <c:v>1.1136499999999998</c:v>
                </c:pt>
                <c:pt idx="602">
                  <c:v>0.13729000000000013</c:v>
                </c:pt>
                <c:pt idx="603">
                  <c:v>0.86955999999999989</c:v>
                </c:pt>
                <c:pt idx="604">
                  <c:v>-0.47293000000000163</c:v>
                </c:pt>
                <c:pt idx="605">
                  <c:v>5.3851999999999975</c:v>
                </c:pt>
                <c:pt idx="606">
                  <c:v>2.5781799999999997</c:v>
                </c:pt>
                <c:pt idx="607">
                  <c:v>2.5781799999999997</c:v>
                </c:pt>
                <c:pt idx="608">
                  <c:v>1.4797800000000016</c:v>
                </c:pt>
                <c:pt idx="609">
                  <c:v>1.60182</c:v>
                </c:pt>
                <c:pt idx="610">
                  <c:v>1.1136499999999998</c:v>
                </c:pt>
                <c:pt idx="611">
                  <c:v>0.62546999999999997</c:v>
                </c:pt>
                <c:pt idx="612">
                  <c:v>0.74752000000000152</c:v>
                </c:pt>
                <c:pt idx="613">
                  <c:v>1.9679600000000015</c:v>
                </c:pt>
                <c:pt idx="614">
                  <c:v>2.3340899999999998</c:v>
                </c:pt>
                <c:pt idx="615">
                  <c:v>1.2356900000000017</c:v>
                </c:pt>
                <c:pt idx="616">
                  <c:v>1.7238700000000016</c:v>
                </c:pt>
                <c:pt idx="617">
                  <c:v>1.8459099999999999</c:v>
                </c:pt>
                <c:pt idx="618">
                  <c:v>1.3577399999999997</c:v>
                </c:pt>
                <c:pt idx="619">
                  <c:v>-0.10679000000000016</c:v>
                </c:pt>
                <c:pt idx="620">
                  <c:v>1.2356900000000017</c:v>
                </c:pt>
                <c:pt idx="621">
                  <c:v>-0.35088000000000008</c:v>
                </c:pt>
                <c:pt idx="622">
                  <c:v>-0.71700999999999837</c:v>
                </c:pt>
                <c:pt idx="623">
                  <c:v>-0.22883999999999816</c:v>
                </c:pt>
                <c:pt idx="624">
                  <c:v>1.1136499999999998</c:v>
                </c:pt>
                <c:pt idx="625">
                  <c:v>0.25934000000000168</c:v>
                </c:pt>
                <c:pt idx="626">
                  <c:v>4.2867999999999995</c:v>
                </c:pt>
                <c:pt idx="627">
                  <c:v>-1.6933700000000016</c:v>
                </c:pt>
                <c:pt idx="628">
                  <c:v>4.2867999999999995</c:v>
                </c:pt>
                <c:pt idx="629">
                  <c:v>-5.3547000000000011</c:v>
                </c:pt>
                <c:pt idx="630">
                  <c:v>2.3340899999999998</c:v>
                </c:pt>
                <c:pt idx="631">
                  <c:v>0.25934000000000168</c:v>
                </c:pt>
                <c:pt idx="632">
                  <c:v>5.6292799999999978</c:v>
                </c:pt>
                <c:pt idx="633">
                  <c:v>-2.5476799999999997</c:v>
                </c:pt>
                <c:pt idx="634">
                  <c:v>1.9679600000000015</c:v>
                </c:pt>
                <c:pt idx="635">
                  <c:v>0.74752000000000152</c:v>
                </c:pt>
                <c:pt idx="636">
                  <c:v>0.99160000000000181</c:v>
                </c:pt>
                <c:pt idx="637">
                  <c:v>-4.3783399999999997</c:v>
                </c:pt>
                <c:pt idx="638">
                  <c:v>1.1136499999999998</c:v>
                </c:pt>
                <c:pt idx="639">
                  <c:v>1.1136499999999998</c:v>
                </c:pt>
                <c:pt idx="640">
                  <c:v>-1.9374600000000015</c:v>
                </c:pt>
                <c:pt idx="641">
                  <c:v>1.5250000000001762E-2</c:v>
                </c:pt>
                <c:pt idx="642">
                  <c:v>5.5072399999999995</c:v>
                </c:pt>
                <c:pt idx="643">
                  <c:v>1.3577399999999997</c:v>
                </c:pt>
                <c:pt idx="644">
                  <c:v>1.3577399999999997</c:v>
                </c:pt>
                <c:pt idx="645">
                  <c:v>-1.3272399999999998</c:v>
                </c:pt>
                <c:pt idx="646">
                  <c:v>-0.22883999999999816</c:v>
                </c:pt>
                <c:pt idx="647">
                  <c:v>-0.83905999999999992</c:v>
                </c:pt>
                <c:pt idx="648">
                  <c:v>3.6765799999999977</c:v>
                </c:pt>
                <c:pt idx="649">
                  <c:v>0.62546999999999997</c:v>
                </c:pt>
                <c:pt idx="650">
                  <c:v>30.282209999999999</c:v>
                </c:pt>
                <c:pt idx="651">
                  <c:v>0.25934000000000168</c:v>
                </c:pt>
                <c:pt idx="652">
                  <c:v>-1.0831499999999998</c:v>
                </c:pt>
                <c:pt idx="653">
                  <c:v>4.4088399999999979</c:v>
                </c:pt>
                <c:pt idx="654">
                  <c:v>2.3340899999999998</c:v>
                </c:pt>
                <c:pt idx="655">
                  <c:v>1.1136499999999998</c:v>
                </c:pt>
                <c:pt idx="656">
                  <c:v>3.6765799999999977</c:v>
                </c:pt>
                <c:pt idx="657">
                  <c:v>1.5250000000001762E-2</c:v>
                </c:pt>
                <c:pt idx="658">
                  <c:v>2.09</c:v>
                </c:pt>
                <c:pt idx="659">
                  <c:v>0.13729000000000013</c:v>
                </c:pt>
                <c:pt idx="660">
                  <c:v>0.99160000000000181</c:v>
                </c:pt>
                <c:pt idx="661">
                  <c:v>3.5545299999999997</c:v>
                </c:pt>
                <c:pt idx="662">
                  <c:v>-0.10679000000000016</c:v>
                </c:pt>
                <c:pt idx="663">
                  <c:v>2.7002200000000016</c:v>
                </c:pt>
                <c:pt idx="664">
                  <c:v>1.8459099999999999</c:v>
                </c:pt>
                <c:pt idx="665">
                  <c:v>1.7238700000000016</c:v>
                </c:pt>
                <c:pt idx="666">
                  <c:v>-0.47293000000000163</c:v>
                </c:pt>
                <c:pt idx="667">
                  <c:v>3.3104499999999994</c:v>
                </c:pt>
                <c:pt idx="668">
                  <c:v>-0.47293000000000163</c:v>
                </c:pt>
                <c:pt idx="669">
                  <c:v>1.7238700000000016</c:v>
                </c:pt>
                <c:pt idx="670">
                  <c:v>-1.0831499999999998</c:v>
                </c:pt>
                <c:pt idx="671">
                  <c:v>2.4561300000000017</c:v>
                </c:pt>
                <c:pt idx="672">
                  <c:v>0.99160000000000181</c:v>
                </c:pt>
                <c:pt idx="673">
                  <c:v>2.5781799999999997</c:v>
                </c:pt>
                <c:pt idx="674">
                  <c:v>1.8459099999999999</c:v>
                </c:pt>
                <c:pt idx="675">
                  <c:v>2.8222699999999996</c:v>
                </c:pt>
                <c:pt idx="676">
                  <c:v>-1.4492800000000017</c:v>
                </c:pt>
                <c:pt idx="677">
                  <c:v>0.62546999999999997</c:v>
                </c:pt>
                <c:pt idx="678">
                  <c:v>-0.10679000000000016</c:v>
                </c:pt>
                <c:pt idx="679">
                  <c:v>2.3340899999999998</c:v>
                </c:pt>
                <c:pt idx="680">
                  <c:v>1.8459099999999999</c:v>
                </c:pt>
                <c:pt idx="681">
                  <c:v>2.9443100000000015</c:v>
                </c:pt>
                <c:pt idx="682">
                  <c:v>-1.4492800000000017</c:v>
                </c:pt>
                <c:pt idx="683">
                  <c:v>1.3577399999999997</c:v>
                </c:pt>
                <c:pt idx="684">
                  <c:v>1.5250000000001762E-2</c:v>
                </c:pt>
                <c:pt idx="685">
                  <c:v>3.9206600000000016</c:v>
                </c:pt>
                <c:pt idx="686">
                  <c:v>2.2120500000000014</c:v>
                </c:pt>
                <c:pt idx="687">
                  <c:v>1.9679600000000015</c:v>
                </c:pt>
                <c:pt idx="688">
                  <c:v>1.5250000000001762E-2</c:v>
                </c:pt>
                <c:pt idx="689">
                  <c:v>1.1136499999999998</c:v>
                </c:pt>
                <c:pt idx="690">
                  <c:v>-0.22883999999999816</c:v>
                </c:pt>
                <c:pt idx="691">
                  <c:v>2.09</c:v>
                </c:pt>
                <c:pt idx="692">
                  <c:v>0.62546999999999997</c:v>
                </c:pt>
                <c:pt idx="693">
                  <c:v>2.9443100000000015</c:v>
                </c:pt>
                <c:pt idx="694">
                  <c:v>-0.71700999999999837</c:v>
                </c:pt>
                <c:pt idx="695">
                  <c:v>2.09</c:v>
                </c:pt>
                <c:pt idx="696">
                  <c:v>-0.96109999999999829</c:v>
                </c:pt>
                <c:pt idx="697">
                  <c:v>1.3577399999999997</c:v>
                </c:pt>
                <c:pt idx="698">
                  <c:v>-0.10679000000000016</c:v>
                </c:pt>
                <c:pt idx="699">
                  <c:v>0.62546999999999997</c:v>
                </c:pt>
                <c:pt idx="700">
                  <c:v>0.25934000000000168</c:v>
                </c:pt>
                <c:pt idx="701">
                  <c:v>0.5034300000000016</c:v>
                </c:pt>
                <c:pt idx="702">
                  <c:v>5.3851999999999975</c:v>
                </c:pt>
                <c:pt idx="703">
                  <c:v>3.6765799999999977</c:v>
                </c:pt>
                <c:pt idx="704">
                  <c:v>0.62546999999999997</c:v>
                </c:pt>
                <c:pt idx="705">
                  <c:v>1.7238700000000016</c:v>
                </c:pt>
                <c:pt idx="706">
                  <c:v>3.9206600000000016</c:v>
                </c:pt>
                <c:pt idx="707">
                  <c:v>1.8459099999999999</c:v>
                </c:pt>
                <c:pt idx="708">
                  <c:v>1.4797800000000016</c:v>
                </c:pt>
                <c:pt idx="709">
                  <c:v>-1.4492800000000017</c:v>
                </c:pt>
                <c:pt idx="710">
                  <c:v>5.2631499999999996</c:v>
                </c:pt>
                <c:pt idx="711">
                  <c:v>1.1136499999999998</c:v>
                </c:pt>
                <c:pt idx="712">
                  <c:v>2.4561300000000017</c:v>
                </c:pt>
                <c:pt idx="713">
                  <c:v>-1.5713200000000001</c:v>
                </c:pt>
                <c:pt idx="714">
                  <c:v>3.6765799999999977</c:v>
                </c:pt>
                <c:pt idx="715">
                  <c:v>0.13729000000000013</c:v>
                </c:pt>
                <c:pt idx="716">
                  <c:v>4.4088399999999979</c:v>
                </c:pt>
                <c:pt idx="717">
                  <c:v>1.1136499999999998</c:v>
                </c:pt>
                <c:pt idx="718">
                  <c:v>1.60182</c:v>
                </c:pt>
                <c:pt idx="719">
                  <c:v>-0.96109999999999829</c:v>
                </c:pt>
                <c:pt idx="720">
                  <c:v>4.6529299999999978</c:v>
                </c:pt>
                <c:pt idx="721">
                  <c:v>-2.5476799999999997</c:v>
                </c:pt>
                <c:pt idx="722">
                  <c:v>1.3577399999999997</c:v>
                </c:pt>
                <c:pt idx="723">
                  <c:v>-1.0831499999999998</c:v>
                </c:pt>
                <c:pt idx="724">
                  <c:v>5.3851999999999975</c:v>
                </c:pt>
                <c:pt idx="725">
                  <c:v>1.4797800000000016</c:v>
                </c:pt>
                <c:pt idx="726">
                  <c:v>2.2120500000000014</c:v>
                </c:pt>
                <c:pt idx="727">
                  <c:v>1.60182</c:v>
                </c:pt>
                <c:pt idx="728">
                  <c:v>5.0190599999999996</c:v>
                </c:pt>
                <c:pt idx="729">
                  <c:v>-0.22883999999999816</c:v>
                </c:pt>
                <c:pt idx="730">
                  <c:v>2.8222699999999996</c:v>
                </c:pt>
                <c:pt idx="731">
                  <c:v>-0.35088000000000008</c:v>
                </c:pt>
                <c:pt idx="732">
                  <c:v>4.5308899999999994</c:v>
                </c:pt>
                <c:pt idx="733">
                  <c:v>-1.6933700000000016</c:v>
                </c:pt>
                <c:pt idx="734">
                  <c:v>1.5250000000001762E-2</c:v>
                </c:pt>
                <c:pt idx="735">
                  <c:v>0.5034300000000016</c:v>
                </c:pt>
                <c:pt idx="736">
                  <c:v>3.3104499999999994</c:v>
                </c:pt>
                <c:pt idx="737">
                  <c:v>0.99160000000000181</c:v>
                </c:pt>
                <c:pt idx="738">
                  <c:v>3.1883999999999979</c:v>
                </c:pt>
                <c:pt idx="739">
                  <c:v>-1.4492800000000017</c:v>
                </c:pt>
                <c:pt idx="740">
                  <c:v>0.99160000000000181</c:v>
                </c:pt>
                <c:pt idx="741">
                  <c:v>-0.96109999999999829</c:v>
                </c:pt>
                <c:pt idx="742">
                  <c:v>3.6765799999999977</c:v>
                </c:pt>
                <c:pt idx="743">
                  <c:v>-1.5713200000000001</c:v>
                </c:pt>
                <c:pt idx="744">
                  <c:v>1.8459099999999999</c:v>
                </c:pt>
                <c:pt idx="745">
                  <c:v>2.9443100000000015</c:v>
                </c:pt>
                <c:pt idx="746">
                  <c:v>1.8459099999999999</c:v>
                </c:pt>
                <c:pt idx="747">
                  <c:v>1.3577399999999997</c:v>
                </c:pt>
                <c:pt idx="748">
                  <c:v>0.74752000000000152</c:v>
                </c:pt>
                <c:pt idx="749">
                  <c:v>0.74752000000000152</c:v>
                </c:pt>
                <c:pt idx="750">
                  <c:v>2.2120500000000014</c:v>
                </c:pt>
                <c:pt idx="751">
                  <c:v>-2.3035899999999998</c:v>
                </c:pt>
                <c:pt idx="752">
                  <c:v>2.5781799999999997</c:v>
                </c:pt>
                <c:pt idx="753">
                  <c:v>1.9679600000000015</c:v>
                </c:pt>
                <c:pt idx="754">
                  <c:v>0.38138000000000005</c:v>
                </c:pt>
                <c:pt idx="755">
                  <c:v>1.60182</c:v>
                </c:pt>
                <c:pt idx="756">
                  <c:v>-0.59497</c:v>
                </c:pt>
                <c:pt idx="757">
                  <c:v>4.0427099999999996</c:v>
                </c:pt>
                <c:pt idx="758">
                  <c:v>4.4088399999999979</c:v>
                </c:pt>
                <c:pt idx="759">
                  <c:v>5.8733699999999978</c:v>
                </c:pt>
                <c:pt idx="760">
                  <c:v>0.99160000000000181</c:v>
                </c:pt>
                <c:pt idx="761">
                  <c:v>4.6529299999999978</c:v>
                </c:pt>
                <c:pt idx="762">
                  <c:v>-3.5240299999999998</c:v>
                </c:pt>
                <c:pt idx="763">
                  <c:v>4.8970199999999977</c:v>
                </c:pt>
                <c:pt idx="764">
                  <c:v>0.25934000000000168</c:v>
                </c:pt>
                <c:pt idx="765">
                  <c:v>5.9954199999999993</c:v>
                </c:pt>
                <c:pt idx="766">
                  <c:v>0.74752000000000152</c:v>
                </c:pt>
                <c:pt idx="767">
                  <c:v>5.3851999999999975</c:v>
                </c:pt>
                <c:pt idx="768">
                  <c:v>3.4324899999999978</c:v>
                </c:pt>
                <c:pt idx="769">
                  <c:v>3.6765799999999977</c:v>
                </c:pt>
                <c:pt idx="770">
                  <c:v>-3.4019900000000014</c:v>
                </c:pt>
                <c:pt idx="771">
                  <c:v>2.2120500000000014</c:v>
                </c:pt>
                <c:pt idx="772">
                  <c:v>-2.4256300000000017</c:v>
                </c:pt>
                <c:pt idx="773">
                  <c:v>3.5545299999999997</c:v>
                </c:pt>
                <c:pt idx="774">
                  <c:v>-0.10679000000000016</c:v>
                </c:pt>
                <c:pt idx="775">
                  <c:v>2.2120500000000014</c:v>
                </c:pt>
                <c:pt idx="776">
                  <c:v>-1.6933700000000016</c:v>
                </c:pt>
                <c:pt idx="777">
                  <c:v>1.4797800000000016</c:v>
                </c:pt>
                <c:pt idx="778">
                  <c:v>-0.10679000000000016</c:v>
                </c:pt>
                <c:pt idx="779">
                  <c:v>2.5781799999999997</c:v>
                </c:pt>
                <c:pt idx="780">
                  <c:v>0.38138000000000005</c:v>
                </c:pt>
                <c:pt idx="781">
                  <c:v>4.164749999999998</c:v>
                </c:pt>
                <c:pt idx="782">
                  <c:v>1.2356900000000017</c:v>
                </c:pt>
                <c:pt idx="783">
                  <c:v>2.9443100000000015</c:v>
                </c:pt>
                <c:pt idx="784">
                  <c:v>1.5250000000001762E-2</c:v>
                </c:pt>
                <c:pt idx="785">
                  <c:v>-0.83905999999999992</c:v>
                </c:pt>
                <c:pt idx="786">
                  <c:v>-0.59497</c:v>
                </c:pt>
                <c:pt idx="787">
                  <c:v>1.8459099999999999</c:v>
                </c:pt>
                <c:pt idx="788">
                  <c:v>-1.2051900000000018</c:v>
                </c:pt>
                <c:pt idx="789">
                  <c:v>0.86955999999999989</c:v>
                </c:pt>
                <c:pt idx="790">
                  <c:v>2.5781799999999997</c:v>
                </c:pt>
                <c:pt idx="791">
                  <c:v>0.74752000000000152</c:v>
                </c:pt>
                <c:pt idx="792">
                  <c:v>2.8222699999999996</c:v>
                </c:pt>
                <c:pt idx="793">
                  <c:v>0.99160000000000181</c:v>
                </c:pt>
                <c:pt idx="794">
                  <c:v>3.9206600000000016</c:v>
                </c:pt>
                <c:pt idx="795">
                  <c:v>-0.71700999999999837</c:v>
                </c:pt>
                <c:pt idx="796">
                  <c:v>1.8459099999999999</c:v>
                </c:pt>
                <c:pt idx="797">
                  <c:v>-3.2799399999999999</c:v>
                </c:pt>
                <c:pt idx="798">
                  <c:v>3.5545299999999997</c:v>
                </c:pt>
                <c:pt idx="799">
                  <c:v>0.74752000000000152</c:v>
                </c:pt>
                <c:pt idx="800">
                  <c:v>1.2356900000000017</c:v>
                </c:pt>
                <c:pt idx="801">
                  <c:v>-1.3272399999999998</c:v>
                </c:pt>
                <c:pt idx="802">
                  <c:v>3.4324899999999978</c:v>
                </c:pt>
                <c:pt idx="803">
                  <c:v>-0.47293000000000163</c:v>
                </c:pt>
                <c:pt idx="804">
                  <c:v>2.7002200000000016</c:v>
                </c:pt>
                <c:pt idx="805">
                  <c:v>-2.6697200000000016</c:v>
                </c:pt>
                <c:pt idx="806">
                  <c:v>2.8222699999999996</c:v>
                </c:pt>
                <c:pt idx="807">
                  <c:v>0.38138000000000005</c:v>
                </c:pt>
                <c:pt idx="808">
                  <c:v>5.1411099999999976</c:v>
                </c:pt>
                <c:pt idx="809">
                  <c:v>-0.35088000000000008</c:v>
                </c:pt>
                <c:pt idx="810">
                  <c:v>3.6765799999999977</c:v>
                </c:pt>
                <c:pt idx="811">
                  <c:v>-2.4256300000000017</c:v>
                </c:pt>
                <c:pt idx="812">
                  <c:v>1.3577399999999997</c:v>
                </c:pt>
                <c:pt idx="813">
                  <c:v>-2.5476799999999997</c:v>
                </c:pt>
                <c:pt idx="814">
                  <c:v>0.25934000000000168</c:v>
                </c:pt>
                <c:pt idx="815">
                  <c:v>-2.9138100000000016</c:v>
                </c:pt>
                <c:pt idx="816">
                  <c:v>1.3577399999999997</c:v>
                </c:pt>
                <c:pt idx="817">
                  <c:v>-3.1579000000000015</c:v>
                </c:pt>
                <c:pt idx="818">
                  <c:v>3.6765799999999977</c:v>
                </c:pt>
                <c:pt idx="819">
                  <c:v>-0.83905999999999992</c:v>
                </c:pt>
                <c:pt idx="820">
                  <c:v>3.3104499999999994</c:v>
                </c:pt>
                <c:pt idx="821">
                  <c:v>1.9679600000000015</c:v>
                </c:pt>
                <c:pt idx="822">
                  <c:v>1.8459099999999999</c:v>
                </c:pt>
                <c:pt idx="823">
                  <c:v>2.09</c:v>
                </c:pt>
                <c:pt idx="824">
                  <c:v>-0.83905999999999992</c:v>
                </c:pt>
                <c:pt idx="825">
                  <c:v>1.2356900000000017</c:v>
                </c:pt>
                <c:pt idx="826">
                  <c:v>0.74752000000000152</c:v>
                </c:pt>
                <c:pt idx="827">
                  <c:v>-0.83905999999999992</c:v>
                </c:pt>
                <c:pt idx="828">
                  <c:v>2.09</c:v>
                </c:pt>
                <c:pt idx="829">
                  <c:v>2.8222699999999996</c:v>
                </c:pt>
                <c:pt idx="830">
                  <c:v>1.5250000000001762E-2</c:v>
                </c:pt>
                <c:pt idx="831">
                  <c:v>0.25934000000000168</c:v>
                </c:pt>
                <c:pt idx="832">
                  <c:v>-0.96109999999999829</c:v>
                </c:pt>
                <c:pt idx="833">
                  <c:v>0.74752000000000152</c:v>
                </c:pt>
                <c:pt idx="834">
                  <c:v>-2.0594999999999999</c:v>
                </c:pt>
                <c:pt idx="835">
                  <c:v>2.8222699999999996</c:v>
                </c:pt>
                <c:pt idx="836">
                  <c:v>0.38138000000000005</c:v>
                </c:pt>
                <c:pt idx="837">
                  <c:v>-0.22883999999999816</c:v>
                </c:pt>
                <c:pt idx="838">
                  <c:v>0.13729000000000013</c:v>
                </c:pt>
                <c:pt idx="839">
                  <c:v>4.5308899999999994</c:v>
                </c:pt>
                <c:pt idx="840">
                  <c:v>-4.2562999999999995</c:v>
                </c:pt>
                <c:pt idx="841">
                  <c:v>1.9679600000000015</c:v>
                </c:pt>
                <c:pt idx="842">
                  <c:v>-2.9138100000000016</c:v>
                </c:pt>
                <c:pt idx="843">
                  <c:v>3.7986199999999997</c:v>
                </c:pt>
                <c:pt idx="844">
                  <c:v>-0.35088000000000008</c:v>
                </c:pt>
                <c:pt idx="845">
                  <c:v>5.1411099999999976</c:v>
                </c:pt>
                <c:pt idx="846">
                  <c:v>-1.81541</c:v>
                </c:pt>
                <c:pt idx="847">
                  <c:v>2.9443100000000015</c:v>
                </c:pt>
                <c:pt idx="848">
                  <c:v>2.9443100000000015</c:v>
                </c:pt>
                <c:pt idx="849">
                  <c:v>7.826080000000001</c:v>
                </c:pt>
                <c:pt idx="850">
                  <c:v>-1.2051900000000018</c:v>
                </c:pt>
                <c:pt idx="851">
                  <c:v>2.8222699999999996</c:v>
                </c:pt>
                <c:pt idx="852">
                  <c:v>-3.4019900000000014</c:v>
                </c:pt>
                <c:pt idx="853">
                  <c:v>1.60182</c:v>
                </c:pt>
                <c:pt idx="854">
                  <c:v>-4.5003799999999998</c:v>
                </c:pt>
                <c:pt idx="855">
                  <c:v>4.6529299999999978</c:v>
                </c:pt>
                <c:pt idx="856">
                  <c:v>1.9679600000000015</c:v>
                </c:pt>
                <c:pt idx="857">
                  <c:v>5.6292799999999978</c:v>
                </c:pt>
                <c:pt idx="858">
                  <c:v>-4.2562999999999995</c:v>
                </c:pt>
                <c:pt idx="859">
                  <c:v>5.8733699999999978</c:v>
                </c:pt>
                <c:pt idx="860">
                  <c:v>-4.1342499999999998</c:v>
                </c:pt>
                <c:pt idx="861">
                  <c:v>0.99160000000000181</c:v>
                </c:pt>
                <c:pt idx="862">
                  <c:v>-3.5240299999999998</c:v>
                </c:pt>
                <c:pt idx="863">
                  <c:v>3.7986199999999997</c:v>
                </c:pt>
                <c:pt idx="864">
                  <c:v>-2.6697200000000016</c:v>
                </c:pt>
                <c:pt idx="865">
                  <c:v>3.0663499999999999</c:v>
                </c:pt>
                <c:pt idx="866">
                  <c:v>-2.7917699999999996</c:v>
                </c:pt>
                <c:pt idx="867">
                  <c:v>3.4324899999999978</c:v>
                </c:pt>
                <c:pt idx="868">
                  <c:v>-2.1815500000000014</c:v>
                </c:pt>
                <c:pt idx="869">
                  <c:v>3.9206600000000016</c:v>
                </c:pt>
                <c:pt idx="870">
                  <c:v>-2.9138100000000016</c:v>
                </c:pt>
                <c:pt idx="871">
                  <c:v>3.7986199999999997</c:v>
                </c:pt>
                <c:pt idx="872">
                  <c:v>-0.59497</c:v>
                </c:pt>
                <c:pt idx="873">
                  <c:v>0.13729000000000013</c:v>
                </c:pt>
                <c:pt idx="874">
                  <c:v>-3.1579000000000015</c:v>
                </c:pt>
                <c:pt idx="875">
                  <c:v>3.6765799999999977</c:v>
                </c:pt>
                <c:pt idx="876">
                  <c:v>2.2120500000000014</c:v>
                </c:pt>
                <c:pt idx="877">
                  <c:v>4.0427099999999996</c:v>
                </c:pt>
                <c:pt idx="878">
                  <c:v>0.62546999999999997</c:v>
                </c:pt>
                <c:pt idx="879">
                  <c:v>32.234919999999995</c:v>
                </c:pt>
                <c:pt idx="880">
                  <c:v>2.4561300000000017</c:v>
                </c:pt>
                <c:pt idx="881">
                  <c:v>0.38138000000000005</c:v>
                </c:pt>
                <c:pt idx="882">
                  <c:v>2.3340899999999998</c:v>
                </c:pt>
                <c:pt idx="883">
                  <c:v>1.8459099999999999</c:v>
                </c:pt>
                <c:pt idx="884">
                  <c:v>0.38138000000000005</c:v>
                </c:pt>
                <c:pt idx="885">
                  <c:v>-1.6933700000000016</c:v>
                </c:pt>
                <c:pt idx="886">
                  <c:v>4.4088399999999979</c:v>
                </c:pt>
                <c:pt idx="887">
                  <c:v>-0.22883999999999816</c:v>
                </c:pt>
                <c:pt idx="888">
                  <c:v>3.7986199999999997</c:v>
                </c:pt>
                <c:pt idx="889">
                  <c:v>-1.5713200000000001</c:v>
                </c:pt>
                <c:pt idx="890">
                  <c:v>3.5545299999999997</c:v>
                </c:pt>
                <c:pt idx="891">
                  <c:v>-0.35088000000000008</c:v>
                </c:pt>
                <c:pt idx="892">
                  <c:v>2.5781799999999997</c:v>
                </c:pt>
                <c:pt idx="893">
                  <c:v>-3.6460799999999978</c:v>
                </c:pt>
                <c:pt idx="894">
                  <c:v>2.7002200000000016</c:v>
                </c:pt>
                <c:pt idx="895">
                  <c:v>1.5250000000001762E-2</c:v>
                </c:pt>
                <c:pt idx="896">
                  <c:v>3.9206600000000016</c:v>
                </c:pt>
                <c:pt idx="897">
                  <c:v>-0.71700999999999837</c:v>
                </c:pt>
                <c:pt idx="898">
                  <c:v>3.4324899999999978</c:v>
                </c:pt>
                <c:pt idx="899">
                  <c:v>-0.96109999999999829</c:v>
                </c:pt>
                <c:pt idx="900">
                  <c:v>4.4088399999999979</c:v>
                </c:pt>
                <c:pt idx="901">
                  <c:v>33.211269999999999</c:v>
                </c:pt>
                <c:pt idx="902">
                  <c:v>3.1883999999999979</c:v>
                </c:pt>
                <c:pt idx="903">
                  <c:v>-1.4492800000000017</c:v>
                </c:pt>
                <c:pt idx="904">
                  <c:v>3.1883999999999979</c:v>
                </c:pt>
                <c:pt idx="905">
                  <c:v>-1.3272399999999998</c:v>
                </c:pt>
                <c:pt idx="906">
                  <c:v>1.4797800000000016</c:v>
                </c:pt>
                <c:pt idx="907">
                  <c:v>1.4797800000000016</c:v>
                </c:pt>
                <c:pt idx="908">
                  <c:v>3.5545299999999997</c:v>
                </c:pt>
                <c:pt idx="909">
                  <c:v>-0.10679000000000016</c:v>
                </c:pt>
                <c:pt idx="910">
                  <c:v>2.4561300000000017</c:v>
                </c:pt>
                <c:pt idx="911">
                  <c:v>-1.3272399999999998</c:v>
                </c:pt>
                <c:pt idx="912">
                  <c:v>-0.47293000000000163</c:v>
                </c:pt>
                <c:pt idx="913">
                  <c:v>-1.4492800000000017</c:v>
                </c:pt>
                <c:pt idx="914">
                  <c:v>1.9679600000000015</c:v>
                </c:pt>
                <c:pt idx="915">
                  <c:v>1.5250000000001762E-2</c:v>
                </c:pt>
                <c:pt idx="916">
                  <c:v>2.2120500000000014</c:v>
                </c:pt>
                <c:pt idx="917">
                  <c:v>1.3577399999999997</c:v>
                </c:pt>
                <c:pt idx="918">
                  <c:v>-0.83905999999999992</c:v>
                </c:pt>
                <c:pt idx="919">
                  <c:v>-1.0831499999999998</c:v>
                </c:pt>
                <c:pt idx="920">
                  <c:v>-2.7917699999999996</c:v>
                </c:pt>
                <c:pt idx="921">
                  <c:v>1.4797800000000016</c:v>
                </c:pt>
                <c:pt idx="922">
                  <c:v>1.1136499999999998</c:v>
                </c:pt>
                <c:pt idx="923">
                  <c:v>0.74752000000000152</c:v>
                </c:pt>
                <c:pt idx="924">
                  <c:v>-1.3272399999999998</c:v>
                </c:pt>
                <c:pt idx="925">
                  <c:v>0.62546999999999997</c:v>
                </c:pt>
                <c:pt idx="926">
                  <c:v>0.5034300000000016</c:v>
                </c:pt>
                <c:pt idx="927">
                  <c:v>0.13729000000000013</c:v>
                </c:pt>
                <c:pt idx="928">
                  <c:v>-0.35088000000000008</c:v>
                </c:pt>
                <c:pt idx="929">
                  <c:v>3.1883999999999979</c:v>
                </c:pt>
                <c:pt idx="930">
                  <c:v>2.7002200000000016</c:v>
                </c:pt>
                <c:pt idx="931">
                  <c:v>3.7986199999999997</c:v>
                </c:pt>
                <c:pt idx="932">
                  <c:v>2.8222699999999996</c:v>
                </c:pt>
                <c:pt idx="933">
                  <c:v>3.4324899999999978</c:v>
                </c:pt>
                <c:pt idx="934">
                  <c:v>1.7238700000000016</c:v>
                </c:pt>
                <c:pt idx="935">
                  <c:v>3.3104499999999994</c:v>
                </c:pt>
                <c:pt idx="936">
                  <c:v>-3.4019900000000014</c:v>
                </c:pt>
                <c:pt idx="937">
                  <c:v>2.3340899999999998</c:v>
                </c:pt>
                <c:pt idx="938">
                  <c:v>0.62546999999999997</c:v>
                </c:pt>
                <c:pt idx="939">
                  <c:v>2.9443100000000015</c:v>
                </c:pt>
                <c:pt idx="940">
                  <c:v>-0.83905999999999992</c:v>
                </c:pt>
                <c:pt idx="941">
                  <c:v>0.99160000000000181</c:v>
                </c:pt>
                <c:pt idx="942">
                  <c:v>-1.2051900000000018</c:v>
                </c:pt>
                <c:pt idx="943">
                  <c:v>4.5308899999999994</c:v>
                </c:pt>
                <c:pt idx="944">
                  <c:v>0.25934000000000168</c:v>
                </c:pt>
                <c:pt idx="945">
                  <c:v>4.8970199999999977</c:v>
                </c:pt>
                <c:pt idx="946">
                  <c:v>-1.5713200000000001</c:v>
                </c:pt>
                <c:pt idx="947">
                  <c:v>-0.22883999999999816</c:v>
                </c:pt>
                <c:pt idx="948">
                  <c:v>-3.6460799999999978</c:v>
                </c:pt>
                <c:pt idx="949">
                  <c:v>3.6765799999999977</c:v>
                </c:pt>
                <c:pt idx="950">
                  <c:v>-1.0831499999999998</c:v>
                </c:pt>
                <c:pt idx="951">
                  <c:v>3.5545299999999997</c:v>
                </c:pt>
                <c:pt idx="952">
                  <c:v>-2.4256300000000017</c:v>
                </c:pt>
                <c:pt idx="953">
                  <c:v>2.9443100000000015</c:v>
                </c:pt>
                <c:pt idx="954">
                  <c:v>-0.10679000000000016</c:v>
                </c:pt>
                <c:pt idx="955">
                  <c:v>2.09</c:v>
                </c:pt>
                <c:pt idx="956">
                  <c:v>0.86955999999999989</c:v>
                </c:pt>
                <c:pt idx="957">
                  <c:v>2.4561300000000017</c:v>
                </c:pt>
                <c:pt idx="958">
                  <c:v>-1.3272399999999998</c:v>
                </c:pt>
                <c:pt idx="959">
                  <c:v>5.3851999999999975</c:v>
                </c:pt>
                <c:pt idx="960">
                  <c:v>0.62546999999999997</c:v>
                </c:pt>
                <c:pt idx="961">
                  <c:v>-0.59497</c:v>
                </c:pt>
                <c:pt idx="962">
                  <c:v>-1.6933700000000016</c:v>
                </c:pt>
                <c:pt idx="963">
                  <c:v>2.7002200000000016</c:v>
                </c:pt>
                <c:pt idx="964">
                  <c:v>-2.3035899999999998</c:v>
                </c:pt>
                <c:pt idx="965">
                  <c:v>1.9679600000000015</c:v>
                </c:pt>
                <c:pt idx="966">
                  <c:v>1.8459099999999999</c:v>
                </c:pt>
                <c:pt idx="967">
                  <c:v>3.0663499999999999</c:v>
                </c:pt>
                <c:pt idx="968">
                  <c:v>2.9443100000000015</c:v>
                </c:pt>
                <c:pt idx="969">
                  <c:v>2.9443100000000015</c:v>
                </c:pt>
                <c:pt idx="970">
                  <c:v>1.7238700000000016</c:v>
                </c:pt>
                <c:pt idx="971">
                  <c:v>2.7002200000000016</c:v>
                </c:pt>
                <c:pt idx="972">
                  <c:v>0.86955999999999989</c:v>
                </c:pt>
                <c:pt idx="973">
                  <c:v>-1.3272399999999998</c:v>
                </c:pt>
                <c:pt idx="974">
                  <c:v>2.5781799999999997</c:v>
                </c:pt>
                <c:pt idx="975">
                  <c:v>2.09</c:v>
                </c:pt>
                <c:pt idx="976">
                  <c:v>5.3851999999999975</c:v>
                </c:pt>
                <c:pt idx="977">
                  <c:v>-1.5713200000000001</c:v>
                </c:pt>
                <c:pt idx="978">
                  <c:v>1.4797800000000016</c:v>
                </c:pt>
                <c:pt idx="979">
                  <c:v>2.5781799999999997</c:v>
                </c:pt>
                <c:pt idx="980">
                  <c:v>7.9481199999999994</c:v>
                </c:pt>
                <c:pt idx="981">
                  <c:v>-4.2562999999999995</c:v>
                </c:pt>
                <c:pt idx="982">
                  <c:v>1.60182</c:v>
                </c:pt>
                <c:pt idx="983">
                  <c:v>-4.0122099999999996</c:v>
                </c:pt>
                <c:pt idx="984">
                  <c:v>3.9206600000000016</c:v>
                </c:pt>
                <c:pt idx="985">
                  <c:v>-2.4256300000000017</c:v>
                </c:pt>
                <c:pt idx="986">
                  <c:v>0.25934000000000168</c:v>
                </c:pt>
                <c:pt idx="987">
                  <c:v>-0.22883999999999816</c:v>
                </c:pt>
                <c:pt idx="988">
                  <c:v>1.1136499999999998</c:v>
                </c:pt>
                <c:pt idx="989">
                  <c:v>-1.0831499999999998</c:v>
                </c:pt>
                <c:pt idx="990">
                  <c:v>3.9206600000000016</c:v>
                </c:pt>
                <c:pt idx="991">
                  <c:v>-1.81541</c:v>
                </c:pt>
                <c:pt idx="992">
                  <c:v>-0.59497</c:v>
                </c:pt>
                <c:pt idx="993">
                  <c:v>-1.6933700000000016</c:v>
                </c:pt>
                <c:pt idx="994">
                  <c:v>2.7002200000000016</c:v>
                </c:pt>
                <c:pt idx="995">
                  <c:v>0.99160000000000181</c:v>
                </c:pt>
                <c:pt idx="996">
                  <c:v>4.164749999999998</c:v>
                </c:pt>
                <c:pt idx="997">
                  <c:v>-0.22883999999999816</c:v>
                </c:pt>
                <c:pt idx="998">
                  <c:v>5.2631499999999996</c:v>
                </c:pt>
                <c:pt idx="999">
                  <c:v>-2.9138100000000016</c:v>
                </c:pt>
                <c:pt idx="1000">
                  <c:v>1.5250000000001762E-2</c:v>
                </c:pt>
                <c:pt idx="1001">
                  <c:v>2.09</c:v>
                </c:pt>
                <c:pt idx="1002">
                  <c:v>0.99160000000000181</c:v>
                </c:pt>
                <c:pt idx="1003">
                  <c:v>-4.1342499999999998</c:v>
                </c:pt>
                <c:pt idx="1004">
                  <c:v>1.1136499999999998</c:v>
                </c:pt>
                <c:pt idx="1005">
                  <c:v>3.6765799999999977</c:v>
                </c:pt>
                <c:pt idx="1006">
                  <c:v>5.3851999999999975</c:v>
                </c:pt>
                <c:pt idx="1007">
                  <c:v>2.3340899999999998</c:v>
                </c:pt>
                <c:pt idx="1008">
                  <c:v>1.5250000000001762E-2</c:v>
                </c:pt>
                <c:pt idx="1009">
                  <c:v>5.8733699999999978</c:v>
                </c:pt>
                <c:pt idx="1010">
                  <c:v>1.2356900000000017</c:v>
                </c:pt>
                <c:pt idx="1011">
                  <c:v>2.5781799999999997</c:v>
                </c:pt>
                <c:pt idx="1012">
                  <c:v>3.0663499999999999</c:v>
                </c:pt>
                <c:pt idx="1013">
                  <c:v>3.0663499999999999</c:v>
                </c:pt>
                <c:pt idx="1014">
                  <c:v>-3.1579000000000015</c:v>
                </c:pt>
                <c:pt idx="1015">
                  <c:v>5.1411099999999976</c:v>
                </c:pt>
                <c:pt idx="1016">
                  <c:v>0.25934000000000168</c:v>
                </c:pt>
                <c:pt idx="1017">
                  <c:v>6.1174599999999977</c:v>
                </c:pt>
                <c:pt idx="1018">
                  <c:v>-2.6697200000000016</c:v>
                </c:pt>
                <c:pt idx="1019">
                  <c:v>1.9679600000000015</c:v>
                </c:pt>
                <c:pt idx="1020">
                  <c:v>-0.83905999999999992</c:v>
                </c:pt>
                <c:pt idx="1021">
                  <c:v>2.2120500000000014</c:v>
                </c:pt>
                <c:pt idx="1022">
                  <c:v>0.5034300000000016</c:v>
                </c:pt>
                <c:pt idx="1023">
                  <c:v>6.2395099999999992</c:v>
                </c:pt>
                <c:pt idx="1024">
                  <c:v>-2.5476799999999997</c:v>
                </c:pt>
                <c:pt idx="1025">
                  <c:v>7.7040400000000027</c:v>
                </c:pt>
                <c:pt idx="1026">
                  <c:v>1.1136499999999998</c:v>
                </c:pt>
                <c:pt idx="1027">
                  <c:v>9.6567400000000028</c:v>
                </c:pt>
                <c:pt idx="1028">
                  <c:v>-1.3272399999999998</c:v>
                </c:pt>
                <c:pt idx="1029">
                  <c:v>3.6765799999999977</c:v>
                </c:pt>
                <c:pt idx="1030">
                  <c:v>-1.5713200000000001</c:v>
                </c:pt>
                <c:pt idx="1031">
                  <c:v>1.7238700000000016</c:v>
                </c:pt>
                <c:pt idx="1032">
                  <c:v>-0.83905999999999992</c:v>
                </c:pt>
                <c:pt idx="1033">
                  <c:v>3.5545299999999997</c:v>
                </c:pt>
                <c:pt idx="1034">
                  <c:v>-0.35088000000000008</c:v>
                </c:pt>
                <c:pt idx="1035">
                  <c:v>4.4088399999999979</c:v>
                </c:pt>
                <c:pt idx="1036">
                  <c:v>-1.3272399999999998</c:v>
                </c:pt>
                <c:pt idx="1037">
                  <c:v>4.8970199999999977</c:v>
                </c:pt>
                <c:pt idx="1038">
                  <c:v>0.74752000000000152</c:v>
                </c:pt>
                <c:pt idx="1039">
                  <c:v>3.0663499999999999</c:v>
                </c:pt>
                <c:pt idx="1040">
                  <c:v>-0.35088000000000008</c:v>
                </c:pt>
                <c:pt idx="1041">
                  <c:v>1.4797800000000016</c:v>
                </c:pt>
                <c:pt idx="1042">
                  <c:v>-0.10679000000000016</c:v>
                </c:pt>
                <c:pt idx="1043">
                  <c:v>0.13729000000000013</c:v>
                </c:pt>
                <c:pt idx="1044">
                  <c:v>-0.59497</c:v>
                </c:pt>
                <c:pt idx="1045">
                  <c:v>1.60182</c:v>
                </c:pt>
                <c:pt idx="1046">
                  <c:v>0.86955999999999989</c:v>
                </c:pt>
                <c:pt idx="1047">
                  <c:v>2.9443100000000015</c:v>
                </c:pt>
                <c:pt idx="1048">
                  <c:v>1.4797800000000016</c:v>
                </c:pt>
                <c:pt idx="1049">
                  <c:v>-1.2051900000000018</c:v>
                </c:pt>
                <c:pt idx="1050">
                  <c:v>-1.4492800000000017</c:v>
                </c:pt>
                <c:pt idx="1051">
                  <c:v>0.74752000000000152</c:v>
                </c:pt>
                <c:pt idx="1052">
                  <c:v>-2.1815500000000014</c:v>
                </c:pt>
                <c:pt idx="1053">
                  <c:v>2.8222699999999996</c:v>
                </c:pt>
                <c:pt idx="1054">
                  <c:v>1.7238700000000016</c:v>
                </c:pt>
                <c:pt idx="1055">
                  <c:v>-2.0594999999999999</c:v>
                </c:pt>
                <c:pt idx="1056">
                  <c:v>2.3340899999999998</c:v>
                </c:pt>
                <c:pt idx="1057">
                  <c:v>-2.3035899999999998</c:v>
                </c:pt>
                <c:pt idx="1058">
                  <c:v>2.8222699999999996</c:v>
                </c:pt>
                <c:pt idx="1059">
                  <c:v>-0.47293000000000163</c:v>
                </c:pt>
                <c:pt idx="1060">
                  <c:v>-0.22883999999999816</c:v>
                </c:pt>
                <c:pt idx="1061">
                  <c:v>1.5250000000001762E-2</c:v>
                </c:pt>
                <c:pt idx="1062">
                  <c:v>2.2120500000000014</c:v>
                </c:pt>
                <c:pt idx="1063">
                  <c:v>-0.71700999999999837</c:v>
                </c:pt>
                <c:pt idx="1064">
                  <c:v>4.5308899999999994</c:v>
                </c:pt>
                <c:pt idx="1065">
                  <c:v>-0.47293000000000163</c:v>
                </c:pt>
                <c:pt idx="1066">
                  <c:v>-1.2051900000000018</c:v>
                </c:pt>
                <c:pt idx="1067">
                  <c:v>0.86955999999999989</c:v>
                </c:pt>
                <c:pt idx="1068">
                  <c:v>3.7986199999999997</c:v>
                </c:pt>
                <c:pt idx="1069">
                  <c:v>-0.83905999999999992</c:v>
                </c:pt>
                <c:pt idx="1070">
                  <c:v>-0.47293000000000163</c:v>
                </c:pt>
                <c:pt idx="1071">
                  <c:v>0.74752000000000152</c:v>
                </c:pt>
                <c:pt idx="1072">
                  <c:v>0.86955999999999989</c:v>
                </c:pt>
                <c:pt idx="1073">
                  <c:v>1.60182</c:v>
                </c:pt>
                <c:pt idx="1074">
                  <c:v>6.6056399999999975</c:v>
                </c:pt>
                <c:pt idx="1075">
                  <c:v>-1.81541</c:v>
                </c:pt>
                <c:pt idx="1076">
                  <c:v>0.62546999999999997</c:v>
                </c:pt>
                <c:pt idx="1077">
                  <c:v>-0.22883999999999816</c:v>
                </c:pt>
                <c:pt idx="1078">
                  <c:v>4.7749799999999993</c:v>
                </c:pt>
                <c:pt idx="1079">
                  <c:v>-2.0594999999999999</c:v>
                </c:pt>
                <c:pt idx="1080">
                  <c:v>2.7002200000000016</c:v>
                </c:pt>
                <c:pt idx="1081">
                  <c:v>1.4797800000000016</c:v>
                </c:pt>
                <c:pt idx="1082">
                  <c:v>4.0427099999999996</c:v>
                </c:pt>
                <c:pt idx="1083">
                  <c:v>-3.8901600000000016</c:v>
                </c:pt>
                <c:pt idx="1084">
                  <c:v>4.8970199999999977</c:v>
                </c:pt>
                <c:pt idx="1085">
                  <c:v>0.38138000000000005</c:v>
                </c:pt>
                <c:pt idx="1086">
                  <c:v>3.1883999999999979</c:v>
                </c:pt>
                <c:pt idx="1087">
                  <c:v>1.60182</c:v>
                </c:pt>
                <c:pt idx="1088">
                  <c:v>3.3104499999999994</c:v>
                </c:pt>
                <c:pt idx="1089">
                  <c:v>5.8733699999999978</c:v>
                </c:pt>
                <c:pt idx="1090">
                  <c:v>2.3340899999999998</c:v>
                </c:pt>
                <c:pt idx="1091">
                  <c:v>2.2120500000000014</c:v>
                </c:pt>
                <c:pt idx="1092">
                  <c:v>1.1136499999999998</c:v>
                </c:pt>
                <c:pt idx="1093">
                  <c:v>0.62546999999999997</c:v>
                </c:pt>
                <c:pt idx="1094">
                  <c:v>-2.5476799999999997</c:v>
                </c:pt>
                <c:pt idx="1095">
                  <c:v>1.3577399999999997</c:v>
                </c:pt>
                <c:pt idx="1096">
                  <c:v>0.13729000000000013</c:v>
                </c:pt>
                <c:pt idx="1097">
                  <c:v>0.74752000000000152</c:v>
                </c:pt>
                <c:pt idx="1098">
                  <c:v>-5.2326499999999996</c:v>
                </c:pt>
                <c:pt idx="1099">
                  <c:v>4.7749799999999993</c:v>
                </c:pt>
                <c:pt idx="1100">
                  <c:v>3.7986199999999997</c:v>
                </c:pt>
                <c:pt idx="1101">
                  <c:v>-4.3783399999999997</c:v>
                </c:pt>
                <c:pt idx="1102">
                  <c:v>-1.4492800000000017</c:v>
                </c:pt>
                <c:pt idx="1103">
                  <c:v>-7.0633100000000013</c:v>
                </c:pt>
                <c:pt idx="1104">
                  <c:v>-2.0594999999999999</c:v>
                </c:pt>
                <c:pt idx="1105">
                  <c:v>-2.0594999999999999</c:v>
                </c:pt>
                <c:pt idx="1106">
                  <c:v>-3.7681199999999997</c:v>
                </c:pt>
                <c:pt idx="1107">
                  <c:v>2.2120500000000014</c:v>
                </c:pt>
                <c:pt idx="1108">
                  <c:v>7.9481199999999994</c:v>
                </c:pt>
                <c:pt idx="1109">
                  <c:v>-1.5713200000000001</c:v>
                </c:pt>
                <c:pt idx="1110">
                  <c:v>-4.3783399999999997</c:v>
                </c:pt>
                <c:pt idx="1111">
                  <c:v>-1.2051900000000018</c:v>
                </c:pt>
                <c:pt idx="1112">
                  <c:v>-0.71700999999999837</c:v>
                </c:pt>
                <c:pt idx="1113">
                  <c:v>1.1136499999999998</c:v>
                </c:pt>
                <c:pt idx="1114">
                  <c:v>6.2395099999999992</c:v>
                </c:pt>
                <c:pt idx="1115">
                  <c:v>4.0427099999999996</c:v>
                </c:pt>
                <c:pt idx="1116">
                  <c:v>-5.8428699999999996</c:v>
                </c:pt>
                <c:pt idx="1117">
                  <c:v>11.609450000000002</c:v>
                </c:pt>
                <c:pt idx="1118">
                  <c:v>3.9206600000000016</c:v>
                </c:pt>
                <c:pt idx="1119">
                  <c:v>8.8024300000000011</c:v>
                </c:pt>
                <c:pt idx="1120">
                  <c:v>-3.4019900000000014</c:v>
                </c:pt>
                <c:pt idx="1121">
                  <c:v>3.6765799999999977</c:v>
                </c:pt>
                <c:pt idx="1122">
                  <c:v>6.2395099999999992</c:v>
                </c:pt>
                <c:pt idx="1123">
                  <c:v>0.38138000000000005</c:v>
                </c:pt>
                <c:pt idx="1124">
                  <c:v>0.13729000000000013</c:v>
                </c:pt>
                <c:pt idx="1125">
                  <c:v>-1.2051900000000018</c:v>
                </c:pt>
                <c:pt idx="1126">
                  <c:v>0.25934000000000168</c:v>
                </c:pt>
                <c:pt idx="1127">
                  <c:v>3.9206600000000016</c:v>
                </c:pt>
                <c:pt idx="1128">
                  <c:v>3.0663499999999999</c:v>
                </c:pt>
                <c:pt idx="1129">
                  <c:v>4.6529299999999978</c:v>
                </c:pt>
                <c:pt idx="1130">
                  <c:v>0.25934000000000168</c:v>
                </c:pt>
                <c:pt idx="1131">
                  <c:v>4.4088399999999979</c:v>
                </c:pt>
                <c:pt idx="1132">
                  <c:v>1.9679600000000015</c:v>
                </c:pt>
                <c:pt idx="1133">
                  <c:v>0.62546999999999997</c:v>
                </c:pt>
                <c:pt idx="1134">
                  <c:v>3.1883999999999979</c:v>
                </c:pt>
                <c:pt idx="1135">
                  <c:v>1.7238700000000016</c:v>
                </c:pt>
                <c:pt idx="1136">
                  <c:v>1.5250000000001762E-2</c:v>
                </c:pt>
                <c:pt idx="1137">
                  <c:v>6.3615499999999976</c:v>
                </c:pt>
                <c:pt idx="1138">
                  <c:v>0.13729000000000013</c:v>
                </c:pt>
                <c:pt idx="1139">
                  <c:v>-1.2051900000000018</c:v>
                </c:pt>
                <c:pt idx="1140">
                  <c:v>-3.7681199999999997</c:v>
                </c:pt>
                <c:pt idx="1141">
                  <c:v>1.7238700000000016</c:v>
                </c:pt>
                <c:pt idx="1142">
                  <c:v>1.2356900000000017</c:v>
                </c:pt>
                <c:pt idx="1143">
                  <c:v>-1.3272399999999998</c:v>
                </c:pt>
                <c:pt idx="1144">
                  <c:v>2.09</c:v>
                </c:pt>
                <c:pt idx="1145">
                  <c:v>1.8459099999999999</c:v>
                </c:pt>
                <c:pt idx="1146">
                  <c:v>1.4797800000000016</c:v>
                </c:pt>
                <c:pt idx="1147">
                  <c:v>-0.10679000000000016</c:v>
                </c:pt>
                <c:pt idx="1148">
                  <c:v>0.86955999999999989</c:v>
                </c:pt>
                <c:pt idx="1149">
                  <c:v>2.3340899999999998</c:v>
                </c:pt>
                <c:pt idx="1150">
                  <c:v>-0.71700999999999837</c:v>
                </c:pt>
                <c:pt idx="1151">
                  <c:v>3.1883999999999979</c:v>
                </c:pt>
                <c:pt idx="1152">
                  <c:v>2.5781799999999997</c:v>
                </c:pt>
                <c:pt idx="1153">
                  <c:v>-1.2051900000000018</c:v>
                </c:pt>
                <c:pt idx="1154">
                  <c:v>3.4324899999999978</c:v>
                </c:pt>
                <c:pt idx="1155">
                  <c:v>0.38138000000000005</c:v>
                </c:pt>
                <c:pt idx="1156">
                  <c:v>3.5545299999999997</c:v>
                </c:pt>
                <c:pt idx="1157">
                  <c:v>1.5250000000001762E-2</c:v>
                </c:pt>
                <c:pt idx="1158">
                  <c:v>1.3577399999999997</c:v>
                </c:pt>
                <c:pt idx="1159">
                  <c:v>-3.0358499999999999</c:v>
                </c:pt>
                <c:pt idx="1160">
                  <c:v>3.0663499999999999</c:v>
                </c:pt>
                <c:pt idx="1161">
                  <c:v>0.5034300000000016</c:v>
                </c:pt>
                <c:pt idx="1162">
                  <c:v>2.8222699999999996</c:v>
                </c:pt>
                <c:pt idx="1163">
                  <c:v>-0.35088000000000008</c:v>
                </c:pt>
                <c:pt idx="1164">
                  <c:v>2.9443100000000015</c:v>
                </c:pt>
                <c:pt idx="1165">
                  <c:v>1.5250000000001762E-2</c:v>
                </c:pt>
                <c:pt idx="1166">
                  <c:v>4.5308899999999994</c:v>
                </c:pt>
                <c:pt idx="1167">
                  <c:v>-1.2051900000000018</c:v>
                </c:pt>
                <c:pt idx="1168">
                  <c:v>5.1411099999999976</c:v>
                </c:pt>
                <c:pt idx="1169">
                  <c:v>-1.3272399999999998</c:v>
                </c:pt>
                <c:pt idx="1170">
                  <c:v>2.4561300000000017</c:v>
                </c:pt>
                <c:pt idx="1171">
                  <c:v>-2.4256300000000017</c:v>
                </c:pt>
                <c:pt idx="1172">
                  <c:v>0.13729000000000013</c:v>
                </c:pt>
                <c:pt idx="1173">
                  <c:v>-1.81541</c:v>
                </c:pt>
                <c:pt idx="1174">
                  <c:v>2.5781799999999997</c:v>
                </c:pt>
                <c:pt idx="1175">
                  <c:v>-0.47293000000000163</c:v>
                </c:pt>
                <c:pt idx="1176">
                  <c:v>3.4324899999999978</c:v>
                </c:pt>
                <c:pt idx="1177">
                  <c:v>1.8459099999999999</c:v>
                </c:pt>
                <c:pt idx="1178">
                  <c:v>3.4324899999999978</c:v>
                </c:pt>
                <c:pt idx="1179">
                  <c:v>1.5250000000001762E-2</c:v>
                </c:pt>
                <c:pt idx="1180">
                  <c:v>4.4088399999999979</c:v>
                </c:pt>
                <c:pt idx="1181">
                  <c:v>1.5250000000001762E-2</c:v>
                </c:pt>
                <c:pt idx="1182">
                  <c:v>4.5308899999999994</c:v>
                </c:pt>
                <c:pt idx="1183">
                  <c:v>-1.0831499999999998</c:v>
                </c:pt>
                <c:pt idx="1184">
                  <c:v>-1.4492800000000017</c:v>
                </c:pt>
                <c:pt idx="1185">
                  <c:v>4.5308899999999994</c:v>
                </c:pt>
                <c:pt idx="1186">
                  <c:v>6.3615499999999976</c:v>
                </c:pt>
                <c:pt idx="1187">
                  <c:v>2.4561300000000017</c:v>
                </c:pt>
                <c:pt idx="1188">
                  <c:v>0.74752000000000152</c:v>
                </c:pt>
                <c:pt idx="1189">
                  <c:v>-0.10679000000000016</c:v>
                </c:pt>
                <c:pt idx="1190">
                  <c:v>2.7002200000000016</c:v>
                </c:pt>
                <c:pt idx="1191">
                  <c:v>1.3577399999999997</c:v>
                </c:pt>
                <c:pt idx="1192">
                  <c:v>1.2356900000000017</c:v>
                </c:pt>
                <c:pt idx="1193">
                  <c:v>1.3577399999999997</c:v>
                </c:pt>
                <c:pt idx="1194">
                  <c:v>1.2356900000000017</c:v>
                </c:pt>
                <c:pt idx="1195">
                  <c:v>4.164749999999998</c:v>
                </c:pt>
                <c:pt idx="1196">
                  <c:v>-1.9374600000000015</c:v>
                </c:pt>
                <c:pt idx="1197">
                  <c:v>-1.2051900000000018</c:v>
                </c:pt>
                <c:pt idx="1198">
                  <c:v>-2.6697200000000016</c:v>
                </c:pt>
                <c:pt idx="1199">
                  <c:v>0.13729000000000013</c:v>
                </c:pt>
                <c:pt idx="1200">
                  <c:v>-1.6933700000000016</c:v>
                </c:pt>
                <c:pt idx="1201">
                  <c:v>1.2356900000000017</c:v>
                </c:pt>
                <c:pt idx="1202">
                  <c:v>-1.2051900000000018</c:v>
                </c:pt>
                <c:pt idx="1203">
                  <c:v>5.3851999999999975</c:v>
                </c:pt>
                <c:pt idx="1204">
                  <c:v>-0.59497</c:v>
                </c:pt>
                <c:pt idx="1205">
                  <c:v>3.6765799999999977</c:v>
                </c:pt>
                <c:pt idx="1206">
                  <c:v>-4.2562999999999995</c:v>
                </c:pt>
                <c:pt idx="1207">
                  <c:v>-2.1815500000000014</c:v>
                </c:pt>
                <c:pt idx="1208">
                  <c:v>-2.6697200000000016</c:v>
                </c:pt>
                <c:pt idx="1209">
                  <c:v>3.4324899999999978</c:v>
                </c:pt>
                <c:pt idx="1210">
                  <c:v>3.3104499999999994</c:v>
                </c:pt>
                <c:pt idx="1211">
                  <c:v>4.4088399999999979</c:v>
                </c:pt>
                <c:pt idx="1212">
                  <c:v>-0.96109999999999829</c:v>
                </c:pt>
                <c:pt idx="1213">
                  <c:v>4.4088399999999979</c:v>
                </c:pt>
                <c:pt idx="1214">
                  <c:v>-0.96109999999999829</c:v>
                </c:pt>
                <c:pt idx="1215">
                  <c:v>3.3104499999999994</c:v>
                </c:pt>
                <c:pt idx="1216">
                  <c:v>0.38138000000000005</c:v>
                </c:pt>
                <c:pt idx="1217">
                  <c:v>4.7749799999999993</c:v>
                </c:pt>
                <c:pt idx="1218">
                  <c:v>-2.3035899999999998</c:v>
                </c:pt>
                <c:pt idx="1219">
                  <c:v>4.0427099999999996</c:v>
                </c:pt>
                <c:pt idx="1220">
                  <c:v>-2.3035899999999998</c:v>
                </c:pt>
                <c:pt idx="1221">
                  <c:v>1.8459099999999999</c:v>
                </c:pt>
                <c:pt idx="1222">
                  <c:v>-4.7444699999999997</c:v>
                </c:pt>
                <c:pt idx="1223">
                  <c:v>2.8222699999999996</c:v>
                </c:pt>
                <c:pt idx="1224">
                  <c:v>-1.0831499999999998</c:v>
                </c:pt>
                <c:pt idx="1225">
                  <c:v>4.164749999999998</c:v>
                </c:pt>
                <c:pt idx="1226">
                  <c:v>0.25934000000000168</c:v>
                </c:pt>
                <c:pt idx="1227">
                  <c:v>2.2120500000000014</c:v>
                </c:pt>
                <c:pt idx="1228">
                  <c:v>1.2356900000000017</c:v>
                </c:pt>
                <c:pt idx="1229">
                  <c:v>1.7238700000000016</c:v>
                </c:pt>
                <c:pt idx="1230">
                  <c:v>1.1136499999999998</c:v>
                </c:pt>
                <c:pt idx="1231">
                  <c:v>1.1136499999999998</c:v>
                </c:pt>
                <c:pt idx="1232">
                  <c:v>4.0427099999999996</c:v>
                </c:pt>
                <c:pt idx="1233">
                  <c:v>-2.6697200000000016</c:v>
                </c:pt>
                <c:pt idx="1234">
                  <c:v>3.5545299999999997</c:v>
                </c:pt>
                <c:pt idx="1235">
                  <c:v>0.25934000000000168</c:v>
                </c:pt>
                <c:pt idx="1236">
                  <c:v>0.25934000000000168</c:v>
                </c:pt>
                <c:pt idx="1237">
                  <c:v>2.2120500000000014</c:v>
                </c:pt>
                <c:pt idx="1238">
                  <c:v>1.9679600000000015</c:v>
                </c:pt>
                <c:pt idx="1239">
                  <c:v>-1.6933700000000016</c:v>
                </c:pt>
                <c:pt idx="1240">
                  <c:v>3.0663499999999999</c:v>
                </c:pt>
                <c:pt idx="1241">
                  <c:v>-0.22883999999999816</c:v>
                </c:pt>
                <c:pt idx="1242">
                  <c:v>2.9443100000000015</c:v>
                </c:pt>
                <c:pt idx="1243">
                  <c:v>1.4797800000000016</c:v>
                </c:pt>
                <c:pt idx="1244">
                  <c:v>5.0190599999999996</c:v>
                </c:pt>
                <c:pt idx="1245">
                  <c:v>-0.35088000000000008</c:v>
                </c:pt>
                <c:pt idx="1246">
                  <c:v>3.5545299999999997</c:v>
                </c:pt>
                <c:pt idx="1247">
                  <c:v>0.38138000000000005</c:v>
                </c:pt>
                <c:pt idx="1248">
                  <c:v>2.5781799999999997</c:v>
                </c:pt>
                <c:pt idx="1249">
                  <c:v>-0.96109999999999829</c:v>
                </c:pt>
                <c:pt idx="1250">
                  <c:v>3.1883999999999979</c:v>
                </c:pt>
                <c:pt idx="1251">
                  <c:v>-1.3272399999999998</c:v>
                </c:pt>
                <c:pt idx="1252">
                  <c:v>1.2356900000000017</c:v>
                </c:pt>
                <c:pt idx="1253">
                  <c:v>-1.6933700000000016</c:v>
                </c:pt>
                <c:pt idx="1254">
                  <c:v>0.99160000000000181</c:v>
                </c:pt>
                <c:pt idx="1255">
                  <c:v>0.38138000000000005</c:v>
                </c:pt>
                <c:pt idx="1256">
                  <c:v>2.8222699999999996</c:v>
                </c:pt>
                <c:pt idx="1257">
                  <c:v>-0.83905999999999992</c:v>
                </c:pt>
                <c:pt idx="1258">
                  <c:v>2.3340899999999998</c:v>
                </c:pt>
                <c:pt idx="1259">
                  <c:v>0.86955999999999989</c:v>
                </c:pt>
                <c:pt idx="1260">
                  <c:v>4.5308899999999994</c:v>
                </c:pt>
                <c:pt idx="1261">
                  <c:v>-0.22883999999999816</c:v>
                </c:pt>
                <c:pt idx="1262">
                  <c:v>3.6765799999999977</c:v>
                </c:pt>
                <c:pt idx="1263">
                  <c:v>1.60182</c:v>
                </c:pt>
                <c:pt idx="1264">
                  <c:v>1.2356900000000017</c:v>
                </c:pt>
                <c:pt idx="1265">
                  <c:v>0.62546999999999997</c:v>
                </c:pt>
                <c:pt idx="1266">
                  <c:v>0.86955999999999989</c:v>
                </c:pt>
                <c:pt idx="1267">
                  <c:v>-3.4019900000000014</c:v>
                </c:pt>
                <c:pt idx="1268">
                  <c:v>3.1883999999999979</c:v>
                </c:pt>
                <c:pt idx="1269">
                  <c:v>0.13729000000000013</c:v>
                </c:pt>
                <c:pt idx="1270">
                  <c:v>3.3104499999999994</c:v>
                </c:pt>
                <c:pt idx="1271">
                  <c:v>1.2356900000000017</c:v>
                </c:pt>
                <c:pt idx="1272">
                  <c:v>1.7238700000000016</c:v>
                </c:pt>
                <c:pt idx="1273">
                  <c:v>0.25934000000000168</c:v>
                </c:pt>
                <c:pt idx="1274">
                  <c:v>2.8222699999999996</c:v>
                </c:pt>
                <c:pt idx="1275">
                  <c:v>2.09</c:v>
                </c:pt>
                <c:pt idx="1276">
                  <c:v>-0.96109999999999829</c:v>
                </c:pt>
                <c:pt idx="1277">
                  <c:v>4.5308899999999994</c:v>
                </c:pt>
                <c:pt idx="1278">
                  <c:v>3.1883999999999979</c:v>
                </c:pt>
                <c:pt idx="1279">
                  <c:v>0.13729000000000013</c:v>
                </c:pt>
                <c:pt idx="1280">
                  <c:v>-0.71700999999999837</c:v>
                </c:pt>
                <c:pt idx="1281">
                  <c:v>2.5781799999999997</c:v>
                </c:pt>
                <c:pt idx="1282">
                  <c:v>0.62546999999999997</c:v>
                </c:pt>
                <c:pt idx="1283">
                  <c:v>6.3615499999999976</c:v>
                </c:pt>
                <c:pt idx="1284">
                  <c:v>2.3340899999999998</c:v>
                </c:pt>
                <c:pt idx="1285">
                  <c:v>1.5250000000001762E-2</c:v>
                </c:pt>
                <c:pt idx="1286">
                  <c:v>1.5250000000001762E-2</c:v>
                </c:pt>
                <c:pt idx="1287">
                  <c:v>4.7749799999999993</c:v>
                </c:pt>
                <c:pt idx="1288">
                  <c:v>1.3577399999999997</c:v>
                </c:pt>
                <c:pt idx="1289">
                  <c:v>3.1883999999999979</c:v>
                </c:pt>
                <c:pt idx="1290">
                  <c:v>1.5250000000001762E-2</c:v>
                </c:pt>
                <c:pt idx="1291">
                  <c:v>4.164749999999998</c:v>
                </c:pt>
                <c:pt idx="1292">
                  <c:v>1.1136499999999998</c:v>
                </c:pt>
                <c:pt idx="1293">
                  <c:v>2.09</c:v>
                </c:pt>
                <c:pt idx="1294">
                  <c:v>-5.2326499999999996</c:v>
                </c:pt>
                <c:pt idx="1295">
                  <c:v>1.3577399999999997</c:v>
                </c:pt>
                <c:pt idx="1296">
                  <c:v>1.1136499999999998</c:v>
                </c:pt>
                <c:pt idx="1297">
                  <c:v>1.60182</c:v>
                </c:pt>
                <c:pt idx="1298">
                  <c:v>-3.2799399999999999</c:v>
                </c:pt>
                <c:pt idx="1299">
                  <c:v>2.2120500000000014</c:v>
                </c:pt>
                <c:pt idx="1300">
                  <c:v>-2.6697200000000016</c:v>
                </c:pt>
                <c:pt idx="1301">
                  <c:v>3.5545299999999997</c:v>
                </c:pt>
                <c:pt idx="1302">
                  <c:v>0.25934000000000168</c:v>
                </c:pt>
                <c:pt idx="1303">
                  <c:v>-1.0831499999999998</c:v>
                </c:pt>
                <c:pt idx="1304">
                  <c:v>-1.3272399999999998</c:v>
                </c:pt>
                <c:pt idx="1305">
                  <c:v>2.09</c:v>
                </c:pt>
                <c:pt idx="1306">
                  <c:v>-1.2051900000000018</c:v>
                </c:pt>
                <c:pt idx="1307">
                  <c:v>-0.35088000000000008</c:v>
                </c:pt>
                <c:pt idx="1308">
                  <c:v>1.3577399999999997</c:v>
                </c:pt>
                <c:pt idx="1309">
                  <c:v>1.8459099999999999</c:v>
                </c:pt>
                <c:pt idx="1310">
                  <c:v>-2.5476799999999997</c:v>
                </c:pt>
                <c:pt idx="1311">
                  <c:v>1.4797800000000016</c:v>
                </c:pt>
                <c:pt idx="1312">
                  <c:v>0.5034300000000016</c:v>
                </c:pt>
                <c:pt idx="1313">
                  <c:v>3.3104499999999994</c:v>
                </c:pt>
                <c:pt idx="1314">
                  <c:v>-0.10679000000000016</c:v>
                </c:pt>
                <c:pt idx="1315">
                  <c:v>1.8459099999999999</c:v>
                </c:pt>
                <c:pt idx="1316">
                  <c:v>3.7986199999999997</c:v>
                </c:pt>
                <c:pt idx="1317">
                  <c:v>4.5308899999999994</c:v>
                </c:pt>
                <c:pt idx="1318">
                  <c:v>0.13729000000000013</c:v>
                </c:pt>
                <c:pt idx="1319">
                  <c:v>1.5250000000001762E-2</c:v>
                </c:pt>
                <c:pt idx="1320">
                  <c:v>-3.0358499999999999</c:v>
                </c:pt>
                <c:pt idx="1321">
                  <c:v>1.2356900000000017</c:v>
                </c:pt>
                <c:pt idx="1322">
                  <c:v>-0.47293000000000163</c:v>
                </c:pt>
                <c:pt idx="1323">
                  <c:v>1.9679600000000015</c:v>
                </c:pt>
                <c:pt idx="1324">
                  <c:v>0.25934000000000168</c:v>
                </c:pt>
                <c:pt idx="1325">
                  <c:v>0.62546999999999997</c:v>
                </c:pt>
                <c:pt idx="1326">
                  <c:v>1.3577399999999997</c:v>
                </c:pt>
                <c:pt idx="1327">
                  <c:v>-0.96109999999999829</c:v>
                </c:pt>
                <c:pt idx="1328">
                  <c:v>2.7002200000000016</c:v>
                </c:pt>
                <c:pt idx="1329">
                  <c:v>2.3340899999999998</c:v>
                </c:pt>
                <c:pt idx="1330">
                  <c:v>1.2356900000000017</c:v>
                </c:pt>
                <c:pt idx="1331">
                  <c:v>1.7238700000000016</c:v>
                </c:pt>
                <c:pt idx="1332">
                  <c:v>1.3577399999999997</c:v>
                </c:pt>
                <c:pt idx="1333">
                  <c:v>-2.9138100000000016</c:v>
                </c:pt>
                <c:pt idx="1334">
                  <c:v>5.0190599999999996</c:v>
                </c:pt>
                <c:pt idx="1335">
                  <c:v>2.09</c:v>
                </c:pt>
                <c:pt idx="1336">
                  <c:v>2.5781799999999997</c:v>
                </c:pt>
                <c:pt idx="1337">
                  <c:v>0.74752000000000152</c:v>
                </c:pt>
                <c:pt idx="1338">
                  <c:v>3.6765799999999977</c:v>
                </c:pt>
                <c:pt idx="1339">
                  <c:v>-3.2799399999999999</c:v>
                </c:pt>
                <c:pt idx="1340">
                  <c:v>1.3577399999999997</c:v>
                </c:pt>
                <c:pt idx="1341">
                  <c:v>-1.2051900000000018</c:v>
                </c:pt>
                <c:pt idx="1342">
                  <c:v>2.8222699999999996</c:v>
                </c:pt>
                <c:pt idx="1343">
                  <c:v>-2.3035899999999998</c:v>
                </c:pt>
                <c:pt idx="1344">
                  <c:v>3.4324899999999978</c:v>
                </c:pt>
                <c:pt idx="1345">
                  <c:v>-1.4492800000000017</c:v>
                </c:pt>
                <c:pt idx="1346">
                  <c:v>2.09</c:v>
                </c:pt>
                <c:pt idx="1347">
                  <c:v>0.25934000000000168</c:v>
                </c:pt>
                <c:pt idx="1348">
                  <c:v>2.9443100000000015</c:v>
                </c:pt>
                <c:pt idx="1349">
                  <c:v>-0.47293000000000163</c:v>
                </c:pt>
                <c:pt idx="1350">
                  <c:v>1.3577399999999997</c:v>
                </c:pt>
                <c:pt idx="1351">
                  <c:v>0.62546999999999997</c:v>
                </c:pt>
                <c:pt idx="1352">
                  <c:v>-0.96109999999999829</c:v>
                </c:pt>
                <c:pt idx="1353">
                  <c:v>0.13729000000000013</c:v>
                </c:pt>
                <c:pt idx="1354">
                  <c:v>0.99160000000000181</c:v>
                </c:pt>
                <c:pt idx="1355">
                  <c:v>2.2120500000000014</c:v>
                </c:pt>
                <c:pt idx="1356">
                  <c:v>2.9443100000000015</c:v>
                </c:pt>
                <c:pt idx="1357">
                  <c:v>3.0663499999999999</c:v>
                </c:pt>
                <c:pt idx="1358">
                  <c:v>1.8459099999999999</c:v>
                </c:pt>
                <c:pt idx="1359">
                  <c:v>1.3577399999999997</c:v>
                </c:pt>
                <c:pt idx="1360">
                  <c:v>1.9679600000000015</c:v>
                </c:pt>
                <c:pt idx="1361">
                  <c:v>3.0663499999999999</c:v>
                </c:pt>
                <c:pt idx="1362">
                  <c:v>-1.4492800000000017</c:v>
                </c:pt>
                <c:pt idx="1363">
                  <c:v>-1.4492800000000017</c:v>
                </c:pt>
                <c:pt idx="1364">
                  <c:v>-0.35088000000000008</c:v>
                </c:pt>
                <c:pt idx="1365">
                  <c:v>1.60182</c:v>
                </c:pt>
                <c:pt idx="1366">
                  <c:v>-1.81541</c:v>
                </c:pt>
                <c:pt idx="1367">
                  <c:v>3.9206600000000016</c:v>
                </c:pt>
                <c:pt idx="1368">
                  <c:v>-0.22883999999999816</c:v>
                </c:pt>
                <c:pt idx="1369">
                  <c:v>2.3340899999999998</c:v>
                </c:pt>
                <c:pt idx="1370">
                  <c:v>-3.2799399999999999</c:v>
                </c:pt>
                <c:pt idx="1371">
                  <c:v>2.7002200000000016</c:v>
                </c:pt>
                <c:pt idx="1372">
                  <c:v>-1.2051900000000018</c:v>
                </c:pt>
                <c:pt idx="1373">
                  <c:v>1.60182</c:v>
                </c:pt>
                <c:pt idx="1374">
                  <c:v>0.38138000000000005</c:v>
                </c:pt>
                <c:pt idx="1375">
                  <c:v>3.1883999999999979</c:v>
                </c:pt>
                <c:pt idx="1376">
                  <c:v>-1.3272399999999998</c:v>
                </c:pt>
                <c:pt idx="1377">
                  <c:v>0.25934000000000168</c:v>
                </c:pt>
                <c:pt idx="1378">
                  <c:v>-1.5713200000000001</c:v>
                </c:pt>
                <c:pt idx="1379">
                  <c:v>1.9679600000000015</c:v>
                </c:pt>
                <c:pt idx="1380">
                  <c:v>0.13729000000000013</c:v>
                </c:pt>
                <c:pt idx="1381">
                  <c:v>4.0427099999999996</c:v>
                </c:pt>
                <c:pt idx="1382">
                  <c:v>-0.47293000000000163</c:v>
                </c:pt>
                <c:pt idx="1383">
                  <c:v>2.2120500000000014</c:v>
                </c:pt>
                <c:pt idx="1384">
                  <c:v>-1.5713200000000001</c:v>
                </c:pt>
                <c:pt idx="1385">
                  <c:v>0.38138000000000005</c:v>
                </c:pt>
                <c:pt idx="1386">
                  <c:v>-3.8901600000000016</c:v>
                </c:pt>
                <c:pt idx="1387">
                  <c:v>4.2867999999999995</c:v>
                </c:pt>
                <c:pt idx="1388">
                  <c:v>0.13729000000000013</c:v>
                </c:pt>
                <c:pt idx="1389">
                  <c:v>3.0663499999999999</c:v>
                </c:pt>
                <c:pt idx="1390">
                  <c:v>-2.0594999999999999</c:v>
                </c:pt>
                <c:pt idx="1391">
                  <c:v>4.0427099999999996</c:v>
                </c:pt>
                <c:pt idx="1392">
                  <c:v>-0.47293000000000163</c:v>
                </c:pt>
                <c:pt idx="1393">
                  <c:v>3.7986199999999997</c:v>
                </c:pt>
                <c:pt idx="1394">
                  <c:v>1.60182</c:v>
                </c:pt>
                <c:pt idx="1395">
                  <c:v>3.0663499999999999</c:v>
                </c:pt>
                <c:pt idx="1396">
                  <c:v>-3.0358499999999999</c:v>
                </c:pt>
                <c:pt idx="1397">
                  <c:v>0.99160000000000181</c:v>
                </c:pt>
                <c:pt idx="1398">
                  <c:v>0.86955999999999989</c:v>
                </c:pt>
                <c:pt idx="1399">
                  <c:v>0.5034300000000016</c:v>
                </c:pt>
                <c:pt idx="1400">
                  <c:v>3.0663499999999999</c:v>
                </c:pt>
                <c:pt idx="1401">
                  <c:v>-0.47293000000000163</c:v>
                </c:pt>
                <c:pt idx="1402">
                  <c:v>3.3104499999999994</c:v>
                </c:pt>
                <c:pt idx="1403">
                  <c:v>-0.83905999999999992</c:v>
                </c:pt>
                <c:pt idx="1404">
                  <c:v>-0.83905999999999992</c:v>
                </c:pt>
                <c:pt idx="1405">
                  <c:v>1.7238700000000016</c:v>
                </c:pt>
                <c:pt idx="1406">
                  <c:v>0.62546999999999997</c:v>
                </c:pt>
                <c:pt idx="1407">
                  <c:v>1.1136499999999998</c:v>
                </c:pt>
                <c:pt idx="1408">
                  <c:v>2.3340899999999998</c:v>
                </c:pt>
                <c:pt idx="1409">
                  <c:v>0.25934000000000168</c:v>
                </c:pt>
                <c:pt idx="1410">
                  <c:v>1.9679600000000015</c:v>
                </c:pt>
                <c:pt idx="1411">
                  <c:v>-1.81541</c:v>
                </c:pt>
                <c:pt idx="1412">
                  <c:v>2.09</c:v>
                </c:pt>
                <c:pt idx="1413">
                  <c:v>0.25934000000000168</c:v>
                </c:pt>
                <c:pt idx="1414">
                  <c:v>-1.3272399999999998</c:v>
                </c:pt>
                <c:pt idx="1415">
                  <c:v>-2.6697200000000016</c:v>
                </c:pt>
                <c:pt idx="1416">
                  <c:v>4.8970199999999977</c:v>
                </c:pt>
                <c:pt idx="1417">
                  <c:v>2.09</c:v>
                </c:pt>
                <c:pt idx="1418">
                  <c:v>2.7002200000000016</c:v>
                </c:pt>
                <c:pt idx="1419">
                  <c:v>-1.4492800000000017</c:v>
                </c:pt>
                <c:pt idx="1420">
                  <c:v>3.0663499999999999</c:v>
                </c:pt>
                <c:pt idx="1421">
                  <c:v>1.60182</c:v>
                </c:pt>
                <c:pt idx="1422">
                  <c:v>5.5072399999999995</c:v>
                </c:pt>
                <c:pt idx="1423">
                  <c:v>1.2356900000000017</c:v>
                </c:pt>
                <c:pt idx="1424">
                  <c:v>2.2120500000000014</c:v>
                </c:pt>
                <c:pt idx="1425">
                  <c:v>3.4324899999999978</c:v>
                </c:pt>
                <c:pt idx="1426">
                  <c:v>2.7002200000000016</c:v>
                </c:pt>
                <c:pt idx="1427">
                  <c:v>-2.3035899999999998</c:v>
                </c:pt>
                <c:pt idx="1428">
                  <c:v>2.5781799999999997</c:v>
                </c:pt>
                <c:pt idx="1429">
                  <c:v>1.5250000000001762E-2</c:v>
                </c:pt>
                <c:pt idx="1430">
                  <c:v>3.5545299999999997</c:v>
                </c:pt>
                <c:pt idx="1431">
                  <c:v>-1.9374600000000015</c:v>
                </c:pt>
                <c:pt idx="1432">
                  <c:v>3.9206600000000016</c:v>
                </c:pt>
                <c:pt idx="1433">
                  <c:v>-0.22883999999999816</c:v>
                </c:pt>
                <c:pt idx="1434">
                  <c:v>1.3577399999999997</c:v>
                </c:pt>
                <c:pt idx="1435">
                  <c:v>-1.5713200000000001</c:v>
                </c:pt>
                <c:pt idx="1436">
                  <c:v>2.9443100000000015</c:v>
                </c:pt>
                <c:pt idx="1437">
                  <c:v>1.8459099999999999</c:v>
                </c:pt>
                <c:pt idx="1438">
                  <c:v>1.60182</c:v>
                </c:pt>
                <c:pt idx="1439">
                  <c:v>0.13729000000000013</c:v>
                </c:pt>
                <c:pt idx="1440">
                  <c:v>0.5034300000000016</c:v>
                </c:pt>
                <c:pt idx="1441">
                  <c:v>-1.4492800000000017</c:v>
                </c:pt>
                <c:pt idx="1442">
                  <c:v>1.9679600000000015</c:v>
                </c:pt>
                <c:pt idx="1443">
                  <c:v>-2.9138100000000016</c:v>
                </c:pt>
                <c:pt idx="1444">
                  <c:v>1.1136499999999998</c:v>
                </c:pt>
                <c:pt idx="1445">
                  <c:v>5.9954199999999993</c:v>
                </c:pt>
                <c:pt idx="1446">
                  <c:v>-2.0594999999999999</c:v>
                </c:pt>
                <c:pt idx="1447">
                  <c:v>3.7986199999999997</c:v>
                </c:pt>
                <c:pt idx="1448">
                  <c:v>-1.9374600000000015</c:v>
                </c:pt>
                <c:pt idx="1449">
                  <c:v>5.6292799999999978</c:v>
                </c:pt>
                <c:pt idx="1450">
                  <c:v>-0.35088000000000008</c:v>
                </c:pt>
                <c:pt idx="1451">
                  <c:v>1.60182</c:v>
                </c:pt>
                <c:pt idx="1452">
                  <c:v>-1.81541</c:v>
                </c:pt>
                <c:pt idx="1453">
                  <c:v>-1.5713200000000001</c:v>
                </c:pt>
                <c:pt idx="1454">
                  <c:v>-1.3272399999999998</c:v>
                </c:pt>
                <c:pt idx="1455">
                  <c:v>2.3340899999999998</c:v>
                </c:pt>
                <c:pt idx="1456">
                  <c:v>0.13729000000000013</c:v>
                </c:pt>
                <c:pt idx="1457">
                  <c:v>2.7002200000000016</c:v>
                </c:pt>
                <c:pt idx="1458">
                  <c:v>-1.0831499999999998</c:v>
                </c:pt>
                <c:pt idx="1459">
                  <c:v>2.8222699999999996</c:v>
                </c:pt>
                <c:pt idx="1460">
                  <c:v>-4.2562999999999995</c:v>
                </c:pt>
                <c:pt idx="1461">
                  <c:v>7.7040400000000027</c:v>
                </c:pt>
                <c:pt idx="1462">
                  <c:v>-1.5713200000000001</c:v>
                </c:pt>
                <c:pt idx="1463">
                  <c:v>2.8222699999999996</c:v>
                </c:pt>
                <c:pt idx="1464">
                  <c:v>-0.71700999999999837</c:v>
                </c:pt>
                <c:pt idx="1465">
                  <c:v>4.164749999999998</c:v>
                </c:pt>
                <c:pt idx="1466">
                  <c:v>1.7238700000000016</c:v>
                </c:pt>
                <c:pt idx="1467">
                  <c:v>6.4835899999999995</c:v>
                </c:pt>
                <c:pt idx="1468">
                  <c:v>0.62546999999999997</c:v>
                </c:pt>
                <c:pt idx="1469">
                  <c:v>2.2120500000000014</c:v>
                </c:pt>
                <c:pt idx="1470">
                  <c:v>-0.35088000000000008</c:v>
                </c:pt>
                <c:pt idx="1471">
                  <c:v>5.8733699999999978</c:v>
                </c:pt>
                <c:pt idx="1472">
                  <c:v>-2.5476799999999997</c:v>
                </c:pt>
                <c:pt idx="1473">
                  <c:v>5.9954199999999993</c:v>
                </c:pt>
                <c:pt idx="1474">
                  <c:v>-1.2051900000000018</c:v>
                </c:pt>
                <c:pt idx="1475">
                  <c:v>4.0427099999999996</c:v>
                </c:pt>
                <c:pt idx="1476">
                  <c:v>0.25934000000000168</c:v>
                </c:pt>
                <c:pt idx="1477">
                  <c:v>1.9679600000000015</c:v>
                </c:pt>
                <c:pt idx="1478">
                  <c:v>-1.3272399999999998</c:v>
                </c:pt>
                <c:pt idx="1479">
                  <c:v>3.6765799999999977</c:v>
                </c:pt>
                <c:pt idx="1480">
                  <c:v>0.86955999999999989</c:v>
                </c:pt>
                <c:pt idx="1481">
                  <c:v>2.9443100000000015</c:v>
                </c:pt>
                <c:pt idx="1482">
                  <c:v>-1.3272399999999998</c:v>
                </c:pt>
                <c:pt idx="1483">
                  <c:v>2.2120500000000014</c:v>
                </c:pt>
                <c:pt idx="1484">
                  <c:v>3.3104499999999994</c:v>
                </c:pt>
                <c:pt idx="1485">
                  <c:v>1.3577399999999997</c:v>
                </c:pt>
                <c:pt idx="1486">
                  <c:v>0.25934000000000168</c:v>
                </c:pt>
                <c:pt idx="1487">
                  <c:v>1.60182</c:v>
                </c:pt>
                <c:pt idx="1488">
                  <c:v>-0.47293000000000163</c:v>
                </c:pt>
                <c:pt idx="1489">
                  <c:v>0.74752000000000152</c:v>
                </c:pt>
                <c:pt idx="1490">
                  <c:v>-0.35088000000000008</c:v>
                </c:pt>
                <c:pt idx="1491">
                  <c:v>0.62546999999999997</c:v>
                </c:pt>
                <c:pt idx="1492">
                  <c:v>2.4561300000000017</c:v>
                </c:pt>
                <c:pt idx="1493">
                  <c:v>4.164749999999998</c:v>
                </c:pt>
                <c:pt idx="1494">
                  <c:v>0.99160000000000181</c:v>
                </c:pt>
                <c:pt idx="1495">
                  <c:v>-1.81541</c:v>
                </c:pt>
                <c:pt idx="1496">
                  <c:v>3.6765799999999977</c:v>
                </c:pt>
                <c:pt idx="1497">
                  <c:v>2.9443100000000015</c:v>
                </c:pt>
                <c:pt idx="1498">
                  <c:v>3.0663499999999999</c:v>
                </c:pt>
                <c:pt idx="1499">
                  <c:v>0.99160000000000181</c:v>
                </c:pt>
                <c:pt idx="1500">
                  <c:v>1.7238700000000016</c:v>
                </c:pt>
                <c:pt idx="1501">
                  <c:v>1.4797800000000016</c:v>
                </c:pt>
                <c:pt idx="1502">
                  <c:v>4.0427099999999996</c:v>
                </c:pt>
                <c:pt idx="1503">
                  <c:v>-0.83905999999999992</c:v>
                </c:pt>
                <c:pt idx="1504">
                  <c:v>1.60182</c:v>
                </c:pt>
                <c:pt idx="1505">
                  <c:v>1.2356900000000017</c:v>
                </c:pt>
                <c:pt idx="1506">
                  <c:v>6.3615499999999976</c:v>
                </c:pt>
                <c:pt idx="1507">
                  <c:v>3.0663499999999999</c:v>
                </c:pt>
                <c:pt idx="1508">
                  <c:v>5.3851999999999975</c:v>
                </c:pt>
                <c:pt idx="1509">
                  <c:v>-0.10679000000000016</c:v>
                </c:pt>
                <c:pt idx="1510">
                  <c:v>3.7986199999999997</c:v>
                </c:pt>
                <c:pt idx="1511">
                  <c:v>1.2356900000000017</c:v>
                </c:pt>
                <c:pt idx="1512">
                  <c:v>2.3340899999999998</c:v>
                </c:pt>
                <c:pt idx="1513">
                  <c:v>-2.5476799999999997</c:v>
                </c:pt>
                <c:pt idx="1514">
                  <c:v>0.5034300000000016</c:v>
                </c:pt>
                <c:pt idx="1515">
                  <c:v>-0.83905999999999992</c:v>
                </c:pt>
                <c:pt idx="1516">
                  <c:v>1.1136499999999998</c:v>
                </c:pt>
                <c:pt idx="1517">
                  <c:v>0.86955999999999989</c:v>
                </c:pt>
                <c:pt idx="1518">
                  <c:v>3.7986199999999997</c:v>
                </c:pt>
                <c:pt idx="1519">
                  <c:v>-0.10679000000000016</c:v>
                </c:pt>
                <c:pt idx="1520">
                  <c:v>3.6765799999999977</c:v>
                </c:pt>
                <c:pt idx="1521">
                  <c:v>-0.10679000000000016</c:v>
                </c:pt>
                <c:pt idx="1522">
                  <c:v>3.1883999999999979</c:v>
                </c:pt>
                <c:pt idx="1523">
                  <c:v>-1.5713200000000001</c:v>
                </c:pt>
                <c:pt idx="1524">
                  <c:v>1.1136499999999998</c:v>
                </c:pt>
                <c:pt idx="1525">
                  <c:v>30.892430000000004</c:v>
                </c:pt>
                <c:pt idx="1526">
                  <c:v>33.699449999999999</c:v>
                </c:pt>
                <c:pt idx="1527">
                  <c:v>61.159400000000005</c:v>
                </c:pt>
                <c:pt idx="1528">
                  <c:v>63.966409999999996</c:v>
                </c:pt>
                <c:pt idx="1529">
                  <c:v>60.427139999999994</c:v>
                </c:pt>
                <c:pt idx="1530">
                  <c:v>62.379840000000002</c:v>
                </c:pt>
                <c:pt idx="1531">
                  <c:v>61.281449999999992</c:v>
                </c:pt>
                <c:pt idx="1532">
                  <c:v>61.891670000000005</c:v>
                </c:pt>
                <c:pt idx="1533">
                  <c:v>91.426400000000001</c:v>
                </c:pt>
                <c:pt idx="1534">
                  <c:v>64.576630000000009</c:v>
                </c:pt>
                <c:pt idx="1535">
                  <c:v>61.525530000000003</c:v>
                </c:pt>
                <c:pt idx="1536">
                  <c:v>63.722329999999999</c:v>
                </c:pt>
                <c:pt idx="1537">
                  <c:v>61.891670000000005</c:v>
                </c:pt>
                <c:pt idx="1538">
                  <c:v>62.135750000000002</c:v>
                </c:pt>
                <c:pt idx="1539">
                  <c:v>62.99006</c:v>
                </c:pt>
                <c:pt idx="1540">
                  <c:v>61.769619999999989</c:v>
                </c:pt>
                <c:pt idx="1541">
                  <c:v>62.99006</c:v>
                </c:pt>
                <c:pt idx="1542">
                  <c:v>63.356190000000012</c:v>
                </c:pt>
                <c:pt idx="1543">
                  <c:v>63.844369999999998</c:v>
                </c:pt>
                <c:pt idx="1544">
                  <c:v>92.646799999999985</c:v>
                </c:pt>
                <c:pt idx="1545">
                  <c:v>96.430199999999999</c:v>
                </c:pt>
                <c:pt idx="1546">
                  <c:v>91.304299999999998</c:v>
                </c:pt>
                <c:pt idx="1547">
                  <c:v>94.843600000000009</c:v>
                </c:pt>
                <c:pt idx="1548">
                  <c:v>91.914500000000004</c:v>
                </c:pt>
                <c:pt idx="1549">
                  <c:v>94.355399999999989</c:v>
                </c:pt>
                <c:pt idx="1550">
                  <c:v>91.67049999999999</c:v>
                </c:pt>
                <c:pt idx="1551">
                  <c:v>90.694100000000006</c:v>
                </c:pt>
                <c:pt idx="1552">
                  <c:v>89.717700000000008</c:v>
                </c:pt>
                <c:pt idx="1553">
                  <c:v>93.501099999999994</c:v>
                </c:pt>
                <c:pt idx="1554">
                  <c:v>89.839800000000011</c:v>
                </c:pt>
                <c:pt idx="1555">
                  <c:v>62.379840000000002</c:v>
                </c:pt>
                <c:pt idx="1556">
                  <c:v>59.694870000000009</c:v>
                </c:pt>
                <c:pt idx="1557">
                  <c:v>65.552999999999997</c:v>
                </c:pt>
                <c:pt idx="1558">
                  <c:v>93.623199999999997</c:v>
                </c:pt>
                <c:pt idx="1559">
                  <c:v>96.186099999999996</c:v>
                </c:pt>
                <c:pt idx="1560">
                  <c:v>60.549179999999993</c:v>
                </c:pt>
                <c:pt idx="1561">
                  <c:v>63.47824</c:v>
                </c:pt>
                <c:pt idx="1562">
                  <c:v>60.915310000000005</c:v>
                </c:pt>
                <c:pt idx="1563">
                  <c:v>63.844369999999998</c:v>
                </c:pt>
                <c:pt idx="1564">
                  <c:v>59.694870000000009</c:v>
                </c:pt>
                <c:pt idx="1565">
                  <c:v>63.844369999999998</c:v>
                </c:pt>
                <c:pt idx="1566">
                  <c:v>60.061009999999996</c:v>
                </c:pt>
                <c:pt idx="1567">
                  <c:v>64.210499999999996</c:v>
                </c:pt>
                <c:pt idx="1568">
                  <c:v>61.159400000000005</c:v>
                </c:pt>
                <c:pt idx="1569">
                  <c:v>61.769619999999989</c:v>
                </c:pt>
                <c:pt idx="1570">
                  <c:v>64.942769999999996</c:v>
                </c:pt>
                <c:pt idx="1571">
                  <c:v>64.088459999999998</c:v>
                </c:pt>
                <c:pt idx="1572">
                  <c:v>60.793270000000007</c:v>
                </c:pt>
                <c:pt idx="1573">
                  <c:v>64.942769999999996</c:v>
                </c:pt>
                <c:pt idx="1574">
                  <c:v>61.403490000000005</c:v>
                </c:pt>
                <c:pt idx="1575">
                  <c:v>65.064819999999997</c:v>
                </c:pt>
                <c:pt idx="1576">
                  <c:v>92.768799999999999</c:v>
                </c:pt>
                <c:pt idx="1577">
                  <c:v>61.281449999999992</c:v>
                </c:pt>
                <c:pt idx="1578">
                  <c:v>61.525530000000003</c:v>
                </c:pt>
                <c:pt idx="1579">
                  <c:v>61.769619999999989</c:v>
                </c:pt>
                <c:pt idx="1580">
                  <c:v>65.797080000000008</c:v>
                </c:pt>
                <c:pt idx="1581">
                  <c:v>60.061009999999996</c:v>
                </c:pt>
                <c:pt idx="1582">
                  <c:v>64.210499999999996</c:v>
                </c:pt>
                <c:pt idx="1583">
                  <c:v>61.769619999999989</c:v>
                </c:pt>
                <c:pt idx="1584">
                  <c:v>60.915310000000005</c:v>
                </c:pt>
                <c:pt idx="1585">
                  <c:v>62.379840000000002</c:v>
                </c:pt>
                <c:pt idx="1586">
                  <c:v>59.572819999999993</c:v>
                </c:pt>
                <c:pt idx="1587">
                  <c:v>60.305089999999993</c:v>
                </c:pt>
                <c:pt idx="1588">
                  <c:v>63.966409999999996</c:v>
                </c:pt>
                <c:pt idx="1589">
                  <c:v>62.74597</c:v>
                </c:pt>
                <c:pt idx="1590">
                  <c:v>62.135750000000002</c:v>
                </c:pt>
                <c:pt idx="1591">
                  <c:v>59.084640000000007</c:v>
                </c:pt>
                <c:pt idx="1592">
                  <c:v>64.698679999999996</c:v>
                </c:pt>
                <c:pt idx="1593">
                  <c:v>59.450779999999995</c:v>
                </c:pt>
                <c:pt idx="1594">
                  <c:v>63.356190000000012</c:v>
                </c:pt>
                <c:pt idx="1595">
                  <c:v>58.596470000000011</c:v>
                </c:pt>
                <c:pt idx="1596">
                  <c:v>65.43095000000001</c:v>
                </c:pt>
                <c:pt idx="1597">
                  <c:v>60.305089999999993</c:v>
                </c:pt>
                <c:pt idx="1598">
                  <c:v>63.600279999999998</c:v>
                </c:pt>
                <c:pt idx="1599">
                  <c:v>60.183049999999994</c:v>
                </c:pt>
                <c:pt idx="1600">
                  <c:v>34.675809999999998</c:v>
                </c:pt>
                <c:pt idx="1601">
                  <c:v>29.916080000000001</c:v>
                </c:pt>
                <c:pt idx="1602">
                  <c:v>65.308910000000012</c:v>
                </c:pt>
                <c:pt idx="1603">
                  <c:v>59.938960000000009</c:v>
                </c:pt>
                <c:pt idx="1604">
                  <c:v>60.183049999999994</c:v>
                </c:pt>
                <c:pt idx="1605">
                  <c:v>61.403490000000005</c:v>
                </c:pt>
                <c:pt idx="1606">
                  <c:v>67.26160999999999</c:v>
                </c:pt>
                <c:pt idx="1607">
                  <c:v>59.450779999999995</c:v>
                </c:pt>
                <c:pt idx="1608">
                  <c:v>62.501890000000003</c:v>
                </c:pt>
                <c:pt idx="1609">
                  <c:v>60.427139999999994</c:v>
                </c:pt>
                <c:pt idx="1610">
                  <c:v>66.651390000000006</c:v>
                </c:pt>
                <c:pt idx="1611">
                  <c:v>58.718509999999995</c:v>
                </c:pt>
                <c:pt idx="1612">
                  <c:v>61.037360000000007</c:v>
                </c:pt>
                <c:pt idx="1613">
                  <c:v>58.596470000000011</c:v>
                </c:pt>
                <c:pt idx="1614">
                  <c:v>34.187629999999999</c:v>
                </c:pt>
                <c:pt idx="1615">
                  <c:v>33.089230000000001</c:v>
                </c:pt>
                <c:pt idx="1616">
                  <c:v>63.966409999999996</c:v>
                </c:pt>
                <c:pt idx="1617">
                  <c:v>59.938960000000009</c:v>
                </c:pt>
                <c:pt idx="1618">
                  <c:v>32.356970000000004</c:v>
                </c:pt>
                <c:pt idx="1619">
                  <c:v>28.939730000000004</c:v>
                </c:pt>
                <c:pt idx="1620">
                  <c:v>30.770389999999999</c:v>
                </c:pt>
                <c:pt idx="1621">
                  <c:v>29.305859999999996</c:v>
                </c:pt>
                <c:pt idx="1622">
                  <c:v>32.112879999999997</c:v>
                </c:pt>
                <c:pt idx="1623">
                  <c:v>30.648350000000001</c:v>
                </c:pt>
                <c:pt idx="1624">
                  <c:v>33.333319999999993</c:v>
                </c:pt>
                <c:pt idx="1625">
                  <c:v>59.328729999999993</c:v>
                </c:pt>
                <c:pt idx="1626">
                  <c:v>57.37603</c:v>
                </c:pt>
                <c:pt idx="1627">
                  <c:v>31.624699999999997</c:v>
                </c:pt>
                <c:pt idx="1628">
                  <c:v>65.919129999999996</c:v>
                </c:pt>
                <c:pt idx="1629">
                  <c:v>29.549950000000003</c:v>
                </c:pt>
                <c:pt idx="1630">
                  <c:v>60.671230000000008</c:v>
                </c:pt>
                <c:pt idx="1631">
                  <c:v>63.722329999999999</c:v>
                </c:pt>
                <c:pt idx="1632">
                  <c:v>61.037360000000007</c:v>
                </c:pt>
                <c:pt idx="1633">
                  <c:v>61.647579999999991</c:v>
                </c:pt>
                <c:pt idx="1634">
                  <c:v>59.572819999999993</c:v>
                </c:pt>
                <c:pt idx="1635">
                  <c:v>62.99006</c:v>
                </c:pt>
                <c:pt idx="1636">
                  <c:v>63.356190000000012</c:v>
                </c:pt>
                <c:pt idx="1637">
                  <c:v>63.47824</c:v>
                </c:pt>
                <c:pt idx="1638">
                  <c:v>62.379840000000002</c:v>
                </c:pt>
                <c:pt idx="1639">
                  <c:v>64.820729999999998</c:v>
                </c:pt>
                <c:pt idx="1640">
                  <c:v>63.966409999999996</c:v>
                </c:pt>
                <c:pt idx="1641">
                  <c:v>65.919129999999996</c:v>
                </c:pt>
                <c:pt idx="1642">
                  <c:v>59.572819999999993</c:v>
                </c:pt>
                <c:pt idx="1643">
                  <c:v>65.186859999999996</c:v>
                </c:pt>
                <c:pt idx="1644">
                  <c:v>61.891670000000005</c:v>
                </c:pt>
                <c:pt idx="1645">
                  <c:v>66.651390000000006</c:v>
                </c:pt>
                <c:pt idx="1646">
                  <c:v>59.938960000000009</c:v>
                </c:pt>
                <c:pt idx="1647">
                  <c:v>93.8673</c:v>
                </c:pt>
                <c:pt idx="1648">
                  <c:v>90.816100000000006</c:v>
                </c:pt>
                <c:pt idx="1649">
                  <c:v>124.25630000000001</c:v>
                </c:pt>
                <c:pt idx="1650">
                  <c:v>150.12960000000001</c:v>
                </c:pt>
                <c:pt idx="1651">
                  <c:v>186.74290000000002</c:v>
                </c:pt>
                <c:pt idx="1652">
                  <c:v>209.32109999999997</c:v>
                </c:pt>
                <c:pt idx="1653">
                  <c:v>219.8169</c:v>
                </c:pt>
                <c:pt idx="1654">
                  <c:v>242.15140000000002</c:v>
                </c:pt>
                <c:pt idx="1655">
                  <c:v>244.95839999999998</c:v>
                </c:pt>
                <c:pt idx="1656">
                  <c:v>243.61599999999999</c:v>
                </c:pt>
                <c:pt idx="1657">
                  <c:v>244.95839999999998</c:v>
                </c:pt>
                <c:pt idx="1658">
                  <c:v>241.053</c:v>
                </c:pt>
                <c:pt idx="1659">
                  <c:v>231.16739999999999</c:v>
                </c:pt>
                <c:pt idx="1660">
                  <c:v>213.3485</c:v>
                </c:pt>
                <c:pt idx="1661">
                  <c:v>184.7902</c:v>
                </c:pt>
                <c:pt idx="1662">
                  <c:v>183.81380000000001</c:v>
                </c:pt>
                <c:pt idx="1663">
                  <c:v>184.91220000000001</c:v>
                </c:pt>
                <c:pt idx="1664">
                  <c:v>181.86109999999999</c:v>
                </c:pt>
                <c:pt idx="1665">
                  <c:v>185.64450000000002</c:v>
                </c:pt>
                <c:pt idx="1666">
                  <c:v>182.71540000000002</c:v>
                </c:pt>
                <c:pt idx="1667">
                  <c:v>177.7116</c:v>
                </c:pt>
                <c:pt idx="1668">
                  <c:v>181.98319999999998</c:v>
                </c:pt>
                <c:pt idx="1669">
                  <c:v>183.56969999999998</c:v>
                </c:pt>
                <c:pt idx="1670">
                  <c:v>182.5934</c:v>
                </c:pt>
                <c:pt idx="1671">
                  <c:v>181.73910000000001</c:v>
                </c:pt>
                <c:pt idx="1672">
                  <c:v>152.20439999999999</c:v>
                </c:pt>
                <c:pt idx="1673">
                  <c:v>150.2517</c:v>
                </c:pt>
                <c:pt idx="1674">
                  <c:v>153.66890000000001</c:v>
                </c:pt>
                <c:pt idx="1675">
                  <c:v>152.20439999999999</c:v>
                </c:pt>
                <c:pt idx="1676">
                  <c:v>125.23259999999999</c:v>
                </c:pt>
                <c:pt idx="1677">
                  <c:v>151.71619999999999</c:v>
                </c:pt>
                <c:pt idx="1678">
                  <c:v>153.4248</c:v>
                </c:pt>
                <c:pt idx="1679">
                  <c:v>153.05870000000002</c:v>
                </c:pt>
                <c:pt idx="1680">
                  <c:v>152.0823</c:v>
                </c:pt>
                <c:pt idx="1681">
                  <c:v>149.88550000000001</c:v>
                </c:pt>
                <c:pt idx="1682">
                  <c:v>161.96790000000001</c:v>
                </c:pt>
                <c:pt idx="1683">
                  <c:v>156.23179999999999</c:v>
                </c:pt>
                <c:pt idx="1684">
                  <c:v>152.20439999999999</c:v>
                </c:pt>
                <c:pt idx="1685">
                  <c:v>150.73990000000001</c:v>
                </c:pt>
                <c:pt idx="1686">
                  <c:v>152.32640000000001</c:v>
                </c:pt>
                <c:pt idx="1687">
                  <c:v>149.39739999999998</c:v>
                </c:pt>
                <c:pt idx="1688">
                  <c:v>155.49959999999999</c:v>
                </c:pt>
                <c:pt idx="1689">
                  <c:v>119.00839999999999</c:v>
                </c:pt>
                <c:pt idx="1690">
                  <c:v>156.72</c:v>
                </c:pt>
                <c:pt idx="1691">
                  <c:v>152.4485</c:v>
                </c:pt>
                <c:pt idx="1692">
                  <c:v>152.9367</c:v>
                </c:pt>
                <c:pt idx="1693">
                  <c:v>152.0823</c:v>
                </c:pt>
                <c:pt idx="1694">
                  <c:v>154.64529999999999</c:v>
                </c:pt>
                <c:pt idx="1695">
                  <c:v>144.14950000000002</c:v>
                </c:pt>
                <c:pt idx="1696">
                  <c:v>124.50030000000001</c:v>
                </c:pt>
                <c:pt idx="1697">
                  <c:v>120.839</c:v>
                </c:pt>
                <c:pt idx="1698">
                  <c:v>124.01220000000001</c:v>
                </c:pt>
                <c:pt idx="1699">
                  <c:v>91.914500000000004</c:v>
                </c:pt>
                <c:pt idx="1700">
                  <c:v>96.674299999999988</c:v>
                </c:pt>
                <c:pt idx="1701">
                  <c:v>92.646799999999985</c:v>
                </c:pt>
                <c:pt idx="1702">
                  <c:v>91.792500000000004</c:v>
                </c:pt>
                <c:pt idx="1703">
                  <c:v>90.449999999999989</c:v>
                </c:pt>
                <c:pt idx="1704">
                  <c:v>90.694100000000006</c:v>
                </c:pt>
                <c:pt idx="1705">
                  <c:v>88.619399999999999</c:v>
                </c:pt>
                <c:pt idx="1706">
                  <c:v>92.768799999999999</c:v>
                </c:pt>
                <c:pt idx="1707">
                  <c:v>90.328000000000003</c:v>
                </c:pt>
                <c:pt idx="1708">
                  <c:v>92.646799999999985</c:v>
                </c:pt>
                <c:pt idx="1709">
                  <c:v>93.012900000000002</c:v>
                </c:pt>
                <c:pt idx="1710">
                  <c:v>92.158599999999993</c:v>
                </c:pt>
                <c:pt idx="1711">
                  <c:v>93.012900000000002</c:v>
                </c:pt>
                <c:pt idx="1712">
                  <c:v>91.792500000000004</c:v>
                </c:pt>
                <c:pt idx="1713">
                  <c:v>91.914500000000004</c:v>
                </c:pt>
                <c:pt idx="1714">
                  <c:v>92.890900000000002</c:v>
                </c:pt>
                <c:pt idx="1715">
                  <c:v>93.623199999999997</c:v>
                </c:pt>
                <c:pt idx="1716">
                  <c:v>90.572099999999992</c:v>
                </c:pt>
                <c:pt idx="1717">
                  <c:v>94.477499999999992</c:v>
                </c:pt>
                <c:pt idx="1718">
                  <c:v>95.453799999999987</c:v>
                </c:pt>
                <c:pt idx="1719">
                  <c:v>64.210499999999996</c:v>
                </c:pt>
                <c:pt idx="1720">
                  <c:v>60.671230000000008</c:v>
                </c:pt>
                <c:pt idx="1721">
                  <c:v>93.135000000000005</c:v>
                </c:pt>
                <c:pt idx="1722">
                  <c:v>93.012900000000002</c:v>
                </c:pt>
                <c:pt idx="1723">
                  <c:v>95.087699999999998</c:v>
                </c:pt>
                <c:pt idx="1724">
                  <c:v>90.694100000000006</c:v>
                </c:pt>
                <c:pt idx="1725">
                  <c:v>96.796300000000002</c:v>
                </c:pt>
                <c:pt idx="1726">
                  <c:v>92.036600000000007</c:v>
                </c:pt>
                <c:pt idx="1727">
                  <c:v>61.281449999999992</c:v>
                </c:pt>
                <c:pt idx="1728">
                  <c:v>62.013710000000003</c:v>
                </c:pt>
                <c:pt idx="1729">
                  <c:v>93.8673</c:v>
                </c:pt>
                <c:pt idx="1730">
                  <c:v>89.351599999999991</c:v>
                </c:pt>
                <c:pt idx="1731">
                  <c:v>63.47824</c:v>
                </c:pt>
                <c:pt idx="1732">
                  <c:v>91.548399999999987</c:v>
                </c:pt>
                <c:pt idx="1733">
                  <c:v>63.47824</c:v>
                </c:pt>
                <c:pt idx="1734">
                  <c:v>63.844369999999998</c:v>
                </c:pt>
                <c:pt idx="1735">
                  <c:v>68.360010000000003</c:v>
                </c:pt>
                <c:pt idx="1736">
                  <c:v>61.403490000000005</c:v>
                </c:pt>
                <c:pt idx="1737">
                  <c:v>64.332550000000012</c:v>
                </c:pt>
                <c:pt idx="1738">
                  <c:v>60.915310000000005</c:v>
                </c:pt>
                <c:pt idx="1739">
                  <c:v>60.549179999999993</c:v>
                </c:pt>
                <c:pt idx="1740">
                  <c:v>63.600279999999998</c:v>
                </c:pt>
                <c:pt idx="1741">
                  <c:v>67.139569999999992</c:v>
                </c:pt>
                <c:pt idx="1742">
                  <c:v>61.525530000000003</c:v>
                </c:pt>
                <c:pt idx="1743">
                  <c:v>62.868019999999987</c:v>
                </c:pt>
                <c:pt idx="1744">
                  <c:v>60.427139999999994</c:v>
                </c:pt>
                <c:pt idx="1745">
                  <c:v>63.600279999999998</c:v>
                </c:pt>
                <c:pt idx="1746">
                  <c:v>60.793270000000007</c:v>
                </c:pt>
                <c:pt idx="1747">
                  <c:v>63.112110000000001</c:v>
                </c:pt>
                <c:pt idx="1748">
                  <c:v>60.427139999999994</c:v>
                </c:pt>
                <c:pt idx="1749">
                  <c:v>65.186859999999996</c:v>
                </c:pt>
                <c:pt idx="1750">
                  <c:v>59.328729999999993</c:v>
                </c:pt>
                <c:pt idx="1751">
                  <c:v>65.186859999999996</c:v>
                </c:pt>
                <c:pt idx="1752">
                  <c:v>59.694870000000009</c:v>
                </c:pt>
                <c:pt idx="1753">
                  <c:v>62.623930000000001</c:v>
                </c:pt>
                <c:pt idx="1754">
                  <c:v>61.281449999999992</c:v>
                </c:pt>
                <c:pt idx="1755">
                  <c:v>61.647579999999991</c:v>
                </c:pt>
                <c:pt idx="1756">
                  <c:v>60.915310000000005</c:v>
                </c:pt>
                <c:pt idx="1757">
                  <c:v>31.136519999999997</c:v>
                </c:pt>
                <c:pt idx="1758">
                  <c:v>33.699449999999999</c:v>
                </c:pt>
                <c:pt idx="1759">
                  <c:v>33.211269999999999</c:v>
                </c:pt>
                <c:pt idx="1760">
                  <c:v>27.231110000000001</c:v>
                </c:pt>
                <c:pt idx="1761">
                  <c:v>61.647579999999991</c:v>
                </c:pt>
                <c:pt idx="1762">
                  <c:v>63.966409999999996</c:v>
                </c:pt>
                <c:pt idx="1763">
                  <c:v>33.333319999999993</c:v>
                </c:pt>
                <c:pt idx="1764">
                  <c:v>34.553759999999997</c:v>
                </c:pt>
                <c:pt idx="1765">
                  <c:v>31.502659999999999</c:v>
                </c:pt>
                <c:pt idx="1766">
                  <c:v>32.601050000000001</c:v>
                </c:pt>
                <c:pt idx="1767">
                  <c:v>30.404260000000001</c:v>
                </c:pt>
                <c:pt idx="1768">
                  <c:v>33.57741</c:v>
                </c:pt>
                <c:pt idx="1769">
                  <c:v>30.038130000000002</c:v>
                </c:pt>
                <c:pt idx="1770">
                  <c:v>33.455359999999999</c:v>
                </c:pt>
                <c:pt idx="1771">
                  <c:v>61.647579999999991</c:v>
                </c:pt>
                <c:pt idx="1772">
                  <c:v>36.262380000000007</c:v>
                </c:pt>
                <c:pt idx="1773">
                  <c:v>31.014479999999999</c:v>
                </c:pt>
                <c:pt idx="1774">
                  <c:v>33.455359999999999</c:v>
                </c:pt>
                <c:pt idx="1775">
                  <c:v>28.451550000000005</c:v>
                </c:pt>
                <c:pt idx="1776">
                  <c:v>63.600279999999998</c:v>
                </c:pt>
                <c:pt idx="1777">
                  <c:v>59.938960000000009</c:v>
                </c:pt>
                <c:pt idx="1778">
                  <c:v>61.891670000000005</c:v>
                </c:pt>
                <c:pt idx="1779">
                  <c:v>30.648350000000001</c:v>
                </c:pt>
                <c:pt idx="1780">
                  <c:v>34.06559</c:v>
                </c:pt>
                <c:pt idx="1781">
                  <c:v>30.770389999999999</c:v>
                </c:pt>
                <c:pt idx="1782">
                  <c:v>34.553759999999997</c:v>
                </c:pt>
                <c:pt idx="1783">
                  <c:v>30.038130000000002</c:v>
                </c:pt>
                <c:pt idx="1784">
                  <c:v>32.112879999999997</c:v>
                </c:pt>
                <c:pt idx="1785">
                  <c:v>31.624699999999997</c:v>
                </c:pt>
                <c:pt idx="1786">
                  <c:v>34.187629999999999</c:v>
                </c:pt>
                <c:pt idx="1787">
                  <c:v>30.404260000000001</c:v>
                </c:pt>
                <c:pt idx="1788">
                  <c:v>32.601050000000001</c:v>
                </c:pt>
                <c:pt idx="1789">
                  <c:v>30.160170000000001</c:v>
                </c:pt>
                <c:pt idx="1790">
                  <c:v>33.455359999999999</c:v>
                </c:pt>
                <c:pt idx="1791">
                  <c:v>30.282209999999999</c:v>
                </c:pt>
                <c:pt idx="1792">
                  <c:v>31.502659999999999</c:v>
                </c:pt>
                <c:pt idx="1793">
                  <c:v>31.746749999999999</c:v>
                </c:pt>
                <c:pt idx="1794">
                  <c:v>29.427910000000004</c:v>
                </c:pt>
                <c:pt idx="1795">
                  <c:v>27.597239999999999</c:v>
                </c:pt>
                <c:pt idx="1796">
                  <c:v>31.624699999999997</c:v>
                </c:pt>
                <c:pt idx="1797">
                  <c:v>30.648350000000001</c:v>
                </c:pt>
                <c:pt idx="1798">
                  <c:v>31.624699999999997</c:v>
                </c:pt>
                <c:pt idx="1799">
                  <c:v>33.943539999999999</c:v>
                </c:pt>
                <c:pt idx="1800">
                  <c:v>32.601050000000001</c:v>
                </c:pt>
                <c:pt idx="1801">
                  <c:v>32.845139999999994</c:v>
                </c:pt>
                <c:pt idx="1802">
                  <c:v>32.601050000000001</c:v>
                </c:pt>
                <c:pt idx="1803">
                  <c:v>34.187629999999999</c:v>
                </c:pt>
                <c:pt idx="1804">
                  <c:v>31.014479999999999</c:v>
                </c:pt>
                <c:pt idx="1805">
                  <c:v>30.404260000000001</c:v>
                </c:pt>
                <c:pt idx="1806">
                  <c:v>28.329509999999999</c:v>
                </c:pt>
                <c:pt idx="1807">
                  <c:v>36.872600000000006</c:v>
                </c:pt>
                <c:pt idx="1808">
                  <c:v>32.356970000000004</c:v>
                </c:pt>
                <c:pt idx="1809">
                  <c:v>64.088459999999998</c:v>
                </c:pt>
                <c:pt idx="1810">
                  <c:v>92.036600000000007</c:v>
                </c:pt>
                <c:pt idx="1811">
                  <c:v>94.599500000000006</c:v>
                </c:pt>
                <c:pt idx="1812">
                  <c:v>118.154</c:v>
                </c:pt>
                <c:pt idx="1813">
                  <c:v>125.59870000000001</c:v>
                </c:pt>
                <c:pt idx="1814">
                  <c:v>151.22800000000001</c:v>
                </c:pt>
                <c:pt idx="1815">
                  <c:v>156.10979999999998</c:v>
                </c:pt>
                <c:pt idx="1816">
                  <c:v>149.76350000000002</c:v>
                </c:pt>
                <c:pt idx="1817">
                  <c:v>155.6216</c:v>
                </c:pt>
                <c:pt idx="1818">
                  <c:v>148.9092</c:v>
                </c:pt>
                <c:pt idx="1819">
                  <c:v>157.20820000000001</c:v>
                </c:pt>
                <c:pt idx="1820">
                  <c:v>151.71619999999999</c:v>
                </c:pt>
                <c:pt idx="1821">
                  <c:v>155.37750000000003</c:v>
                </c:pt>
                <c:pt idx="1822">
                  <c:v>150.73990000000001</c:v>
                </c:pt>
                <c:pt idx="1823">
                  <c:v>125.23259999999999</c:v>
                </c:pt>
                <c:pt idx="1824">
                  <c:v>120.47290000000001</c:v>
                </c:pt>
                <c:pt idx="1825">
                  <c:v>123.524</c:v>
                </c:pt>
                <c:pt idx="1826">
                  <c:v>120.96110000000002</c:v>
                </c:pt>
                <c:pt idx="1827">
                  <c:v>125.47669999999999</c:v>
                </c:pt>
                <c:pt idx="1828">
                  <c:v>119.13040000000001</c:v>
                </c:pt>
                <c:pt idx="1829">
                  <c:v>123.89010000000002</c:v>
                </c:pt>
                <c:pt idx="1830">
                  <c:v>96.308099999999996</c:v>
                </c:pt>
                <c:pt idx="1831">
                  <c:v>93.256999999999991</c:v>
                </c:pt>
                <c:pt idx="1832">
                  <c:v>91.792500000000004</c:v>
                </c:pt>
                <c:pt idx="1833">
                  <c:v>95.820000000000007</c:v>
                </c:pt>
                <c:pt idx="1834">
                  <c:v>87.887100000000004</c:v>
                </c:pt>
                <c:pt idx="1835">
                  <c:v>96.918400000000005</c:v>
                </c:pt>
                <c:pt idx="1836">
                  <c:v>91.548399999999987</c:v>
                </c:pt>
                <c:pt idx="1837">
                  <c:v>92.036600000000007</c:v>
                </c:pt>
                <c:pt idx="1838">
                  <c:v>89.473699999999994</c:v>
                </c:pt>
                <c:pt idx="1839">
                  <c:v>94.965599999999995</c:v>
                </c:pt>
                <c:pt idx="1840">
                  <c:v>63.23415</c:v>
                </c:pt>
                <c:pt idx="1841">
                  <c:v>60.305089999999993</c:v>
                </c:pt>
                <c:pt idx="1842">
                  <c:v>64.576630000000009</c:v>
                </c:pt>
                <c:pt idx="1843">
                  <c:v>60.671230000000008</c:v>
                </c:pt>
                <c:pt idx="1844">
                  <c:v>61.769619999999989</c:v>
                </c:pt>
                <c:pt idx="1845">
                  <c:v>61.891670000000005</c:v>
                </c:pt>
                <c:pt idx="1846">
                  <c:v>62.99006</c:v>
                </c:pt>
                <c:pt idx="1847">
                  <c:v>59.816919999999996</c:v>
                </c:pt>
                <c:pt idx="1848">
                  <c:v>60.793270000000007</c:v>
                </c:pt>
                <c:pt idx="1849">
                  <c:v>61.403490000000005</c:v>
                </c:pt>
                <c:pt idx="1850">
                  <c:v>63.112110000000001</c:v>
                </c:pt>
                <c:pt idx="1851">
                  <c:v>60.671230000000008</c:v>
                </c:pt>
                <c:pt idx="1852">
                  <c:v>61.647579999999991</c:v>
                </c:pt>
                <c:pt idx="1853">
                  <c:v>57.009889999999999</c:v>
                </c:pt>
                <c:pt idx="1854">
                  <c:v>61.769619999999989</c:v>
                </c:pt>
                <c:pt idx="1855">
                  <c:v>30.404260000000001</c:v>
                </c:pt>
                <c:pt idx="1856">
                  <c:v>33.333319999999993</c:v>
                </c:pt>
                <c:pt idx="1857">
                  <c:v>31.380610000000004</c:v>
                </c:pt>
                <c:pt idx="1858">
                  <c:v>34.431719999999999</c:v>
                </c:pt>
                <c:pt idx="1859">
                  <c:v>31.136519999999997</c:v>
                </c:pt>
                <c:pt idx="1860">
                  <c:v>32.601050000000001</c:v>
                </c:pt>
                <c:pt idx="1861">
                  <c:v>30.404260000000001</c:v>
                </c:pt>
                <c:pt idx="1862">
                  <c:v>34.919900000000005</c:v>
                </c:pt>
                <c:pt idx="1863">
                  <c:v>27.841330000000006</c:v>
                </c:pt>
                <c:pt idx="1864">
                  <c:v>36.628520000000002</c:v>
                </c:pt>
                <c:pt idx="1865">
                  <c:v>29.183819999999997</c:v>
                </c:pt>
                <c:pt idx="1866">
                  <c:v>34.309680000000007</c:v>
                </c:pt>
                <c:pt idx="1867">
                  <c:v>30.038130000000002</c:v>
                </c:pt>
                <c:pt idx="1868">
                  <c:v>36.872600000000006</c:v>
                </c:pt>
                <c:pt idx="1869">
                  <c:v>33.333319999999993</c:v>
                </c:pt>
                <c:pt idx="1870">
                  <c:v>33.455359999999999</c:v>
                </c:pt>
                <c:pt idx="1871">
                  <c:v>28.329509999999999</c:v>
                </c:pt>
                <c:pt idx="1872">
                  <c:v>33.943539999999999</c:v>
                </c:pt>
                <c:pt idx="1873">
                  <c:v>31.502659999999999</c:v>
                </c:pt>
                <c:pt idx="1874">
                  <c:v>35.774199999999993</c:v>
                </c:pt>
                <c:pt idx="1875">
                  <c:v>27.353150000000007</c:v>
                </c:pt>
                <c:pt idx="1876">
                  <c:v>33.089230000000001</c:v>
                </c:pt>
                <c:pt idx="1877">
                  <c:v>30.282209999999999</c:v>
                </c:pt>
                <c:pt idx="1878">
                  <c:v>32.112879999999997</c:v>
                </c:pt>
                <c:pt idx="1879">
                  <c:v>29.305859999999996</c:v>
                </c:pt>
                <c:pt idx="1880">
                  <c:v>35.041939999999997</c:v>
                </c:pt>
                <c:pt idx="1881">
                  <c:v>60.915310000000005</c:v>
                </c:pt>
                <c:pt idx="1882">
                  <c:v>63.47824</c:v>
                </c:pt>
                <c:pt idx="1883">
                  <c:v>61.037360000000007</c:v>
                </c:pt>
                <c:pt idx="1884">
                  <c:v>33.943539999999999</c:v>
                </c:pt>
                <c:pt idx="1885">
                  <c:v>24.790230000000001</c:v>
                </c:pt>
                <c:pt idx="1886">
                  <c:v>28.939730000000004</c:v>
                </c:pt>
                <c:pt idx="1887">
                  <c:v>30.648350000000001</c:v>
                </c:pt>
                <c:pt idx="1888">
                  <c:v>31.868790000000004</c:v>
                </c:pt>
                <c:pt idx="1889">
                  <c:v>28.939730000000004</c:v>
                </c:pt>
                <c:pt idx="1890">
                  <c:v>33.943539999999999</c:v>
                </c:pt>
                <c:pt idx="1891">
                  <c:v>32.967190000000002</c:v>
                </c:pt>
                <c:pt idx="1892">
                  <c:v>27.353150000000007</c:v>
                </c:pt>
                <c:pt idx="1893">
                  <c:v>34.919900000000005</c:v>
                </c:pt>
                <c:pt idx="1894">
                  <c:v>30.404260000000001</c:v>
                </c:pt>
                <c:pt idx="1895">
                  <c:v>1.5250000000001762E-2</c:v>
                </c:pt>
                <c:pt idx="1896">
                  <c:v>-1.5713200000000001</c:v>
                </c:pt>
                <c:pt idx="1897">
                  <c:v>4.6529299999999978</c:v>
                </c:pt>
                <c:pt idx="1898">
                  <c:v>35.041939999999997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301696"/>
        <c:axId val="42312064"/>
      </c:scatterChart>
      <c:valAx>
        <c:axId val="423016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Time (minutes)</a:t>
                </a:r>
              </a:p>
            </c:rich>
          </c:tx>
          <c:layout>
            <c:manualLayout>
              <c:xMode val="edge"/>
              <c:yMode val="edge"/>
              <c:x val="0.41842397336293008"/>
              <c:y val="0.9445350734094616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2312064"/>
        <c:crosses val="autoZero"/>
        <c:crossBetween val="midCat"/>
      </c:valAx>
      <c:valAx>
        <c:axId val="42312064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dirty="0"/>
                  <a:t>Change in Gas </a:t>
                </a:r>
                <a:r>
                  <a:rPr lang="en-US" dirty="0" smtClean="0"/>
                  <a:t>Concentration (ppm)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7.2111332888321481E-3"/>
              <c:y val="0.1748802129279818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2301696"/>
        <c:crosses val="autoZero"/>
        <c:crossBetween val="midCat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787855675371572"/>
          <c:y val="0.44535073409461662"/>
          <c:w val="0.1167749226014268"/>
          <c:h val="0.11642293086466143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319" cy="46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081" y="0"/>
            <a:ext cx="3038319" cy="46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160"/>
            <a:ext cx="3038319" cy="465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081" y="8831160"/>
            <a:ext cx="3038319" cy="465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67D6E62-5764-499F-A758-399AB14547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033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319" cy="46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081" y="0"/>
            <a:ext cx="3038319" cy="46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960" y="4416633"/>
            <a:ext cx="5140481" cy="418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160"/>
            <a:ext cx="3038319" cy="465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081" y="8831160"/>
            <a:ext cx="3038319" cy="465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A6BBA6C-3E4C-4840-B17B-AA5E8CA376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2577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1225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1225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1225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1225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336517A9-5EB3-4371-9ADF-F6CD9B5C909B}" type="slidenum">
              <a:rPr lang="en-US" sz="1200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  <a:defRPr/>
              </a:pPr>
              <a:t>1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1225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1225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1225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1225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9C7BB219-5677-4386-A145-E971C8BF27B7}" type="slidenum">
              <a:rPr lang="en-US" sz="1200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  <a:defRPr/>
              </a:pPr>
              <a:t>12</a:t>
            </a:fld>
            <a:endParaRPr lang="en-US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51"/>
          <p:cNvSpPr txBox="1">
            <a:spLocks noChangeArrowheads="1"/>
          </p:cNvSpPr>
          <p:nvPr userDrawn="1"/>
        </p:nvSpPr>
        <p:spPr bwMode="auto">
          <a:xfrm>
            <a:off x="427038" y="4497388"/>
            <a:ext cx="4822825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600" smtClean="0">
                <a:solidFill>
                  <a:srgbClr val="1D2F68"/>
                </a:solidFill>
                <a:cs typeface="+mn-cs"/>
              </a:rPr>
              <a:t>Presented to: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1600" smtClean="0">
                <a:solidFill>
                  <a:srgbClr val="1D2F68"/>
                </a:solidFill>
                <a:cs typeface="+mn-cs"/>
              </a:rPr>
              <a:t>By: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1600" smtClean="0">
                <a:solidFill>
                  <a:srgbClr val="1D2F68"/>
                </a:solidFill>
                <a:cs typeface="+mn-cs"/>
              </a:rPr>
              <a:t>Date:</a:t>
            </a:r>
          </a:p>
        </p:txBody>
      </p:sp>
      <p:grpSp>
        <p:nvGrpSpPr>
          <p:cNvPr id="5" name="Group 1088"/>
          <p:cNvGrpSpPr>
            <a:grpSpLocks/>
          </p:cNvGrpSpPr>
          <p:nvPr userDrawn="1"/>
        </p:nvGrpSpPr>
        <p:grpSpPr bwMode="auto">
          <a:xfrm>
            <a:off x="5868988" y="266700"/>
            <a:ext cx="2901950" cy="914400"/>
            <a:chOff x="3697" y="164"/>
            <a:chExt cx="1828" cy="576"/>
          </a:xfrm>
        </p:grpSpPr>
        <p:pic>
          <p:nvPicPr>
            <p:cNvPr id="6" name="Picture 1086" descr="NEW FAA LOGO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697" y="164"/>
              <a:ext cx="577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1087"/>
            <p:cNvSpPr txBox="1">
              <a:spLocks noChangeArrowheads="1"/>
            </p:cNvSpPr>
            <p:nvPr userDrawn="1"/>
          </p:nvSpPr>
          <p:spPr bwMode="auto">
            <a:xfrm>
              <a:off x="4289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defRPr/>
              </a:pPr>
              <a:r>
                <a:rPr lang="en-US" sz="1800" b="1" smtClean="0">
                  <a:solidFill>
                    <a:srgbClr val="1D2F68"/>
                  </a:solidFill>
                  <a:cs typeface="+mn-cs"/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defRPr/>
              </a:pPr>
              <a:r>
                <a:rPr lang="en-US" sz="1800" b="1" smtClean="0">
                  <a:solidFill>
                    <a:srgbClr val="1D2F68"/>
                  </a:solidFill>
                  <a:cs typeface="+mn-cs"/>
                </a:rPr>
                <a:t>Administration</a:t>
              </a:r>
            </a:p>
          </p:txBody>
        </p:sp>
      </p:grpSp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noProof="0" dirty="0" smtClean="0"/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49263" y="175418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Select to edit 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2592343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49878-38FA-4823-AAF6-954B951786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31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344488"/>
            <a:ext cx="2117725" cy="5554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344488"/>
            <a:ext cx="6202363" cy="5554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9E789-CF28-4B13-9BF5-760B0C959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71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FCCC2-BAD3-4E7A-9D26-3DCA51C1B0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77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28DB9-BE38-41A1-BF39-C6B072A7D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97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D6B85-10C2-4C65-BE0E-A0BD944998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204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4610F-6492-46B8-912E-9A9990AAA7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9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D998B-753C-45A6-A709-D9A1DE3E4B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196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789C7-F9E9-47B3-A0E7-24E67E77E1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03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10E78-968B-46CB-B410-70A4BAD412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17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AEA09-EBA1-409B-9F7D-8DE5F7252D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172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z="3200" dirty="0" smtClean="0"/>
              <a:t>E-Tablet Fire Tests: Storage in the aircraft</a:t>
            </a:r>
            <a:endParaRPr lang="en-US" dirty="0" smtClean="0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bg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4D3A20D3-959B-4959-9E6C-4946116F2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noFill/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1030" name="Rectangle 17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/>
            <a:fld id="{06D46C6F-835A-464C-9660-9C478CE8463E}" type="slidenum">
              <a:rPr lang="en-US" sz="1200" b="1">
                <a:solidFill>
                  <a:srgbClr val="1D2F68"/>
                </a:solidFill>
              </a:rPr>
              <a:pPr algn="r"/>
              <a:t>‹#›</a:t>
            </a:fld>
            <a:endParaRPr lang="en-US" sz="1200" b="1">
              <a:solidFill>
                <a:srgbClr val="1D2F68"/>
              </a:solidFill>
            </a:endParaRPr>
          </a:p>
        </p:txBody>
      </p:sp>
      <p:grpSp>
        <p:nvGrpSpPr>
          <p:cNvPr id="1031" name="Group 25"/>
          <p:cNvGrpSpPr>
            <a:grpSpLocks/>
          </p:cNvGrpSpPr>
          <p:nvPr/>
        </p:nvGrpSpPr>
        <p:grpSpPr bwMode="auto">
          <a:xfrm>
            <a:off x="5708650" y="6124575"/>
            <a:ext cx="2047875" cy="661988"/>
            <a:chOff x="3596" y="3858"/>
            <a:chExt cx="1290" cy="417"/>
          </a:xfrm>
        </p:grpSpPr>
        <p:pic>
          <p:nvPicPr>
            <p:cNvPr id="1034" name="Picture 26" descr="NEW FAA LOGO"/>
            <p:cNvPicPr>
              <a:picLocks noChangeAspect="1" noChangeArrowheads="1"/>
            </p:cNvPicPr>
            <p:nvPr userDrawn="1"/>
          </p:nvPicPr>
          <p:blipFill>
            <a:blip r:embed="rId13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5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defRPr/>
              </a:pPr>
              <a:r>
                <a:rPr lang="en-US" sz="1200" b="1" smtClean="0">
                  <a:solidFill>
                    <a:srgbClr val="1D2F68"/>
                  </a:solidFill>
                  <a:cs typeface="+mn-cs"/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defRPr/>
              </a:pPr>
              <a:r>
                <a:rPr lang="en-US" sz="1200" b="1" smtClean="0">
                  <a:solidFill>
                    <a:srgbClr val="1D2F68"/>
                  </a:solidFill>
                  <a:cs typeface="+mn-cs"/>
                </a:rPr>
                <a:t>Administration</a:t>
              </a:r>
            </a:p>
          </p:txBody>
        </p:sp>
      </p:grpSp>
      <p:sp>
        <p:nvSpPr>
          <p:cNvPr id="1032" name="Text Box 29"/>
          <p:cNvSpPr txBox="1">
            <a:spLocks noChangeArrowheads="1"/>
          </p:cNvSpPr>
          <p:nvPr/>
        </p:nvSpPr>
        <p:spPr bwMode="auto">
          <a:xfrm>
            <a:off x="449263" y="6075363"/>
            <a:ext cx="494188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200" dirty="0" smtClean="0"/>
              <a:t>E-Tablet Fire Tests: Storage in the aircraft</a:t>
            </a:r>
            <a:endParaRPr lang="en-US" sz="1200" dirty="0" smtClean="0">
              <a:solidFill>
                <a:srgbClr val="1D2F68"/>
              </a:solidFill>
              <a:cs typeface="+mn-cs"/>
            </a:endParaRPr>
          </a:p>
        </p:txBody>
      </p:sp>
      <p:sp>
        <p:nvSpPr>
          <p:cNvPr id="1033" name="Text Box 30"/>
          <p:cNvSpPr txBox="1">
            <a:spLocks noChangeArrowheads="1"/>
          </p:cNvSpPr>
          <p:nvPr/>
        </p:nvSpPr>
        <p:spPr bwMode="auto">
          <a:xfrm>
            <a:off x="449263" y="6500813"/>
            <a:ext cx="3740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200" dirty="0" smtClean="0">
                <a:solidFill>
                  <a:srgbClr val="1D2F68"/>
                </a:solidFill>
                <a:cs typeface="+mn-cs"/>
              </a:rPr>
              <a:t>05-12-15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2.bp.blogspot.com/_3EQyTgtaQXc/S8IbBRQML3I/AAAAAAAAB5I/S_iwvn7cJ28/s1600/iPadshade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130175" y="153988"/>
            <a:ext cx="5532438" cy="1395412"/>
          </a:xfrm>
        </p:spPr>
        <p:txBody>
          <a:bodyPr/>
          <a:lstStyle/>
          <a:p>
            <a:pPr eaLnBrk="1" hangingPunct="1"/>
            <a:r>
              <a:rPr lang="en-US" sz="3200" dirty="0" smtClean="0"/>
              <a:t>E-Tablet Fire Tests: Storage in the aircraft</a:t>
            </a:r>
          </a:p>
        </p:txBody>
      </p:sp>
      <p:sp>
        <p:nvSpPr>
          <p:cNvPr id="3075" name="Text Box 17"/>
          <p:cNvSpPr txBox="1">
            <a:spLocks noChangeArrowheads="1"/>
          </p:cNvSpPr>
          <p:nvPr/>
        </p:nvSpPr>
        <p:spPr bwMode="auto">
          <a:xfrm>
            <a:off x="1754188" y="4497388"/>
            <a:ext cx="34655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chemeClr val="bg2"/>
                </a:solidFill>
              </a:rPr>
              <a:t>Systems Meeting</a:t>
            </a:r>
          </a:p>
        </p:txBody>
      </p:sp>
      <p:sp>
        <p:nvSpPr>
          <p:cNvPr id="3076" name="Text Box 18"/>
          <p:cNvSpPr txBox="1">
            <a:spLocks noChangeArrowheads="1"/>
          </p:cNvSpPr>
          <p:nvPr/>
        </p:nvSpPr>
        <p:spPr bwMode="auto">
          <a:xfrm>
            <a:off x="788988" y="4875213"/>
            <a:ext cx="4873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chemeClr val="bg2"/>
                </a:solidFill>
              </a:rPr>
              <a:t>Thomas Maloney, FAA Fire Safety</a:t>
            </a:r>
          </a:p>
        </p:txBody>
      </p:sp>
      <p:sp>
        <p:nvSpPr>
          <p:cNvPr id="3077" name="Text Box 19"/>
          <p:cNvSpPr txBox="1">
            <a:spLocks noChangeArrowheads="1"/>
          </p:cNvSpPr>
          <p:nvPr/>
        </p:nvSpPr>
        <p:spPr bwMode="auto">
          <a:xfrm>
            <a:off x="1000125" y="5211763"/>
            <a:ext cx="34655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chemeClr val="bg2"/>
                </a:solidFill>
              </a:rPr>
              <a:t>5-12-2015</a:t>
            </a:r>
          </a:p>
        </p:txBody>
      </p:sp>
      <p:pic>
        <p:nvPicPr>
          <p:cNvPr id="3079" name="Picture 1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27602" y="1820863"/>
            <a:ext cx="3407833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(</a:t>
            </a:r>
            <a:r>
              <a:rPr lang="en-US" dirty="0" err="1" smtClean="0"/>
              <a:t>con’t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6175327"/>
              </p:ext>
            </p:extLst>
          </p:nvPr>
        </p:nvGraphicFramePr>
        <p:xfrm>
          <a:off x="495300" y="1508125"/>
          <a:ext cx="7643865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2195"/>
                <a:gridCol w="2080008"/>
                <a:gridCol w="2321170"/>
                <a:gridCol w="2180492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Max</a:t>
                      </a:r>
                      <a:r>
                        <a:rPr lang="en-US" baseline="0" dirty="0" smtClean="0"/>
                        <a:t> CO (ppm)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Max</a:t>
                      </a:r>
                      <a:r>
                        <a:rPr lang="en-US" baseline="0" dirty="0" smtClean="0"/>
                        <a:t> CO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baseline="0" dirty="0" smtClean="0"/>
                        <a:t> (ppm)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Max Compartment Temp (°C)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Test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97.6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Test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247.6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63.6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Test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81.3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Test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94.8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112.9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8FCCC2-BAD3-4E7A-9D26-3DCA51C1B0B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2611" y="4119824"/>
            <a:ext cx="7827666" cy="177855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Lower temperatures were observed in Test 1 and Test 2 due to lack of ignition.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Maximum temperature outside the compartment was </a:t>
            </a:r>
            <a:r>
              <a:rPr lang="en-US" dirty="0" smtClean="0"/>
              <a:t>81°C </a:t>
            </a:r>
            <a:r>
              <a:rPr lang="en-US" dirty="0"/>
              <a:t>observed in test 3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350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galley compartment was able to withstand the pressure rise from combustion in these configurations.</a:t>
            </a:r>
          </a:p>
          <a:p>
            <a:r>
              <a:rPr lang="en-US" dirty="0" smtClean="0"/>
              <a:t>Gas concentrations within the cabin remained below the human toxicity limit though a larger number of tablets involved in the fire could prove more dangerous.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8FCCC2-BAD3-4E7A-9D26-3DCA51C1B0B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7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E26532DF-1C72-406D-AB79-72DC24EC8E6F}" type="slidenum">
              <a:rPr lang="en-US" sz="1400" smtClean="0">
                <a:solidFill>
                  <a:schemeClr val="bg1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  <a:defRPr/>
              </a:pPr>
              <a:t>12</a:t>
            </a:fld>
            <a:endParaRPr lang="en-US" sz="140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Questions?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Contact</a:t>
            </a:r>
          </a:p>
          <a:p>
            <a:pPr lvl="1" eaLnBrk="1" hangingPunct="1"/>
            <a:r>
              <a:rPr lang="en-US" smtClean="0"/>
              <a:t>Thomas Maloney</a:t>
            </a:r>
          </a:p>
          <a:p>
            <a:pPr lvl="1" eaLnBrk="1" hangingPunct="1"/>
            <a:r>
              <a:rPr lang="en-US" smtClean="0"/>
              <a:t>Office: 609-485-7542</a:t>
            </a:r>
          </a:p>
          <a:p>
            <a:pPr lvl="1" eaLnBrk="1" hangingPunct="1"/>
            <a:r>
              <a:rPr lang="en-US" smtClean="0"/>
              <a:t>Thomas.Maloney@faa.gov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b="0" dirty="0" smtClean="0"/>
              <a:t>E-tablets are increasing in popularity as supplied personal entertainment device aboard passenger aircraft.</a:t>
            </a:r>
          </a:p>
          <a:p>
            <a:pPr eaLnBrk="1" hangingPunct="1"/>
            <a:r>
              <a:rPr lang="en-US" altLang="en-US" b="0" dirty="0" smtClean="0"/>
              <a:t>E-Tablets are also used by flight attendants and pilots as electronic flight bags.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86A66D-E3A5-4EEF-82E1-10510215642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dirty="0" smtClean="0"/>
              <a:t>Tests were conducted in a galley cart to assess hazard of bulk-stored tablets. (Report recently published)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D8FD06-E0F9-49F7-9756-4DABF1903B8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1" t="13290" r="28136" b="17940"/>
          <a:stretch>
            <a:fillRect/>
          </a:stretch>
        </p:blipFill>
        <p:spPr bwMode="auto">
          <a:xfrm>
            <a:off x="1125538" y="3179763"/>
            <a:ext cx="285432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" t="15137" r="36632" b="18671"/>
          <a:stretch>
            <a:fillRect/>
          </a:stretch>
        </p:blipFill>
        <p:spPr bwMode="auto">
          <a:xfrm>
            <a:off x="5194300" y="3179763"/>
            <a:ext cx="285432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Introduction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dirty="0" smtClean="0"/>
              <a:t>E-tablet fire tests were performed in the forward galley of a fully functional 727 to assess the </a:t>
            </a:r>
            <a:r>
              <a:rPr lang="en-US" b="0" dirty="0" smtClean="0"/>
              <a:t>potential </a:t>
            </a:r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 and explosion </a:t>
            </a:r>
            <a:r>
              <a:rPr lang="en-US" b="0" dirty="0" smtClean="0"/>
              <a:t>hazard of </a:t>
            </a:r>
            <a:r>
              <a:rPr lang="en-US" b="0" dirty="0" smtClean="0"/>
              <a:t>the compartment, </a:t>
            </a:r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toxic gas</a:t>
            </a:r>
            <a:r>
              <a:rPr lang="en-US" b="0" dirty="0" smtClean="0"/>
              <a:t> concentration increase in the cabin and </a:t>
            </a:r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temperature</a:t>
            </a:r>
            <a:r>
              <a:rPr lang="en-US" b="0" dirty="0" smtClean="0"/>
              <a:t> rise in the compartment.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B613C-4BE1-491F-AFB6-3CC205E0A02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Setup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63BFA-55FF-43AE-AE61-8F1BAF3B5D7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7172" name="Group 11"/>
          <p:cNvGrpSpPr>
            <a:grpSpLocks/>
          </p:cNvGrpSpPr>
          <p:nvPr/>
        </p:nvGrpSpPr>
        <p:grpSpPr bwMode="auto">
          <a:xfrm>
            <a:off x="652463" y="1901825"/>
            <a:ext cx="7808912" cy="2617788"/>
            <a:chOff x="582806" y="2240783"/>
            <a:chExt cx="7807567" cy="2617595"/>
          </a:xfrm>
        </p:grpSpPr>
        <p:pic>
          <p:nvPicPr>
            <p:cNvPr id="7173" name="Picture 2" descr="E:\New folder (3)\DSC02457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806" y="2240783"/>
              <a:ext cx="3490127" cy="2617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1083" y="2240783"/>
              <a:ext cx="3489290" cy="2616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5" name="Left-Right Arrow 10"/>
            <p:cNvSpPr>
              <a:spLocks noChangeArrowheads="1"/>
            </p:cNvSpPr>
            <p:nvPr/>
          </p:nvSpPr>
          <p:spPr bwMode="auto">
            <a:xfrm>
              <a:off x="3846005" y="3049674"/>
              <a:ext cx="1055078" cy="246185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Tx/>
                <a:buChar char="•"/>
              </a:pPr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48758" y="4752869"/>
            <a:ext cx="8591341" cy="1205803"/>
          </a:xfrm>
          <a:prstGeom prst="rect">
            <a:avLst/>
          </a:prstGeom>
          <a:noFill/>
        </p:spPr>
        <p:txBody>
          <a:bodyPr wrap="square" rtlCol="0"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Aircraft ventilation was 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Temperature </a:t>
            </a:r>
            <a:r>
              <a:rPr lang="en-US" dirty="0" smtClean="0"/>
              <a:t>data was collected with a heater T/C, a tablet T/C, a compartment ambient T/C and an IR camera on the outside facing the compartment.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CO, CO</a:t>
            </a:r>
            <a:r>
              <a:rPr lang="en-US" baseline="-25000" dirty="0" smtClean="0"/>
              <a:t>2</a:t>
            </a:r>
            <a:r>
              <a:rPr lang="en-US" dirty="0" smtClean="0"/>
              <a:t> and O</a:t>
            </a:r>
            <a:r>
              <a:rPr lang="en-US" baseline="-25000" dirty="0" smtClean="0"/>
              <a:t>2</a:t>
            </a:r>
            <a:r>
              <a:rPr lang="en-US" dirty="0" smtClean="0"/>
              <a:t> gas </a:t>
            </a:r>
            <a:r>
              <a:rPr lang="en-US" dirty="0"/>
              <a:t>concentration data was </a:t>
            </a:r>
            <a:r>
              <a:rPr lang="en-US" dirty="0" smtClean="0"/>
              <a:t>collected in the walkway near the compartment.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Procedure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8FCCC2-BAD3-4E7A-9D26-3DCA51C1B0B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Content Placeholder 4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 tablet was placed in the compartment and the door was closed.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Thermal runaway was initiated with a heater plate.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 spark igniter was activated to ignite the gasses in test 3 and 4 if they didn’t ignite naturally.</a:t>
            </a:r>
          </a:p>
        </p:txBody>
      </p:sp>
    </p:spTree>
    <p:extLst>
      <p:ext uri="{BB962C8B-B14F-4D97-AF65-F5344CB8AC3E}">
        <p14:creationId xmlns:p14="http://schemas.microsoft.com/office/powerpoint/2010/main" val="416992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Setup (</a:t>
            </a:r>
            <a:r>
              <a:rPr lang="en-US" dirty="0" err="1" smtClean="0"/>
              <a:t>con’t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b="0" dirty="0" smtClean="0"/>
              <a:t>Each of the two tablets was tested once with the igniter and once without it.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8FCCC2-BAD3-4E7A-9D26-3DCA51C1B0B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7543052"/>
              </p:ext>
            </p:extLst>
          </p:nvPr>
        </p:nvGraphicFramePr>
        <p:xfrm>
          <a:off x="716364" y="1528222"/>
          <a:ext cx="764386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2195"/>
                <a:gridCol w="2080008"/>
                <a:gridCol w="2321170"/>
                <a:gridCol w="2180492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Spark</a:t>
                      </a:r>
                      <a:r>
                        <a:rPr lang="en-US" baseline="0" dirty="0" smtClean="0"/>
                        <a:t> Igniter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E-Tablet</a:t>
                      </a:r>
                      <a:r>
                        <a:rPr lang="en-US" baseline="0" dirty="0" smtClean="0"/>
                        <a:t> Type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E-Tablet</a:t>
                      </a:r>
                      <a:r>
                        <a:rPr lang="en-US" baseline="0" dirty="0" smtClean="0"/>
                        <a:t> Type 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Test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Test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Test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Test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950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3E1B4D-70C3-41C1-810E-C3F2F96D79C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Tablet_in_galley_compartment_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3472" y="1136337"/>
            <a:ext cx="5411548" cy="405866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8FCCC2-BAD3-4E7A-9D26-3DCA51C1B0B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7583197"/>
              </p:ext>
            </p:extLst>
          </p:nvPr>
        </p:nvGraphicFramePr>
        <p:xfrm>
          <a:off x="746509" y="1196626"/>
          <a:ext cx="7623767" cy="3646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16818" y="4994031"/>
            <a:ext cx="5828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Increase in CO and CO</a:t>
            </a:r>
            <a:r>
              <a:rPr lang="en-US" baseline="-25000" dirty="0" smtClean="0"/>
              <a:t>2</a:t>
            </a:r>
            <a:r>
              <a:rPr lang="en-US" dirty="0" smtClean="0"/>
              <a:t> concentrations correspond to thermal runaway events.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79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9797</TotalTime>
  <Words>403</Words>
  <Application>Microsoft Office PowerPoint</Application>
  <PresentationFormat>On-screen Show (4:3)</PresentationFormat>
  <Paragraphs>86</Paragraphs>
  <Slides>12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1_Custom Design</vt:lpstr>
      <vt:lpstr>E-Tablet Fire Tests: Storage in the aircraft</vt:lpstr>
      <vt:lpstr>Background</vt:lpstr>
      <vt:lpstr>Background</vt:lpstr>
      <vt:lpstr>Introduction</vt:lpstr>
      <vt:lpstr>Test Setup</vt:lpstr>
      <vt:lpstr>Procedure</vt:lpstr>
      <vt:lpstr>Test Setup (con’t)</vt:lpstr>
      <vt:lpstr>Results</vt:lpstr>
      <vt:lpstr>Results</vt:lpstr>
      <vt:lpstr>Results (con’t)</vt:lpstr>
      <vt:lpstr>Summary</vt:lpstr>
      <vt:lpstr>Questions?</vt:lpstr>
    </vt:vector>
  </TitlesOfParts>
  <Company>FAA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MTONEY</dc:creator>
  <cp:lastModifiedBy>Maloney, Thomas</cp:lastModifiedBy>
  <cp:revision>326</cp:revision>
  <cp:lastPrinted>2015-05-04T18:22:36Z</cp:lastPrinted>
  <dcterms:created xsi:type="dcterms:W3CDTF">2005-01-28T20:32:53Z</dcterms:created>
  <dcterms:modified xsi:type="dcterms:W3CDTF">2015-05-06T18:07:01Z</dcterms:modified>
</cp:coreProperties>
</file>