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925" r:id="rId5"/>
    <p:sldMasterId id="2147483934" r:id="rId6"/>
    <p:sldMasterId id="2147483943" r:id="rId7"/>
  </p:sldMasterIdLst>
  <p:notesMasterIdLst>
    <p:notesMasterId r:id="rId21"/>
  </p:notesMasterIdLst>
  <p:sldIdLst>
    <p:sldId id="488" r:id="rId8"/>
    <p:sldId id="349" r:id="rId9"/>
    <p:sldId id="496" r:id="rId10"/>
    <p:sldId id="497" r:id="rId11"/>
    <p:sldId id="489" r:id="rId12"/>
    <p:sldId id="490" r:id="rId13"/>
    <p:sldId id="491" r:id="rId14"/>
    <p:sldId id="492" r:id="rId15"/>
    <p:sldId id="493" r:id="rId16"/>
    <p:sldId id="494" r:id="rId17"/>
    <p:sldId id="450" r:id="rId18"/>
    <p:sldId id="467" r:id="rId19"/>
    <p:sldId id="495" r:id="rId20"/>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FRAN_Blue" id="{1586124D-6FE6-4F7A-BAA3-1A64DCEA8F8D}">
          <p14:sldIdLst>
            <p14:sldId id="488"/>
            <p14:sldId id="349"/>
            <p14:sldId id="496"/>
            <p14:sldId id="497"/>
            <p14:sldId id="489"/>
            <p14:sldId id="490"/>
            <p14:sldId id="491"/>
            <p14:sldId id="492"/>
            <p14:sldId id="493"/>
            <p14:sldId id="494"/>
            <p14:sldId id="450"/>
            <p14:sldId id="467"/>
            <p14:sldId id="495"/>
          </p14:sldIdLst>
        </p14:section>
        <p14:section name="SAFRAN_Orange" id="{D8F3042B-97C2-4D50-8FF8-D94D3054BC85}">
          <p14:sldIdLst/>
        </p14:section>
        <p14:section name="SAFRAN_Dark_Green" id="{E8FFF585-2E74-4CFD-AA84-2D56271D5136}">
          <p14:sldIdLst/>
        </p14:section>
        <p14:section name="SAFRAN_Green" id="{AEAED9FF-D98E-4A8B-A1BA-F0602EA03F85}">
          <p14:sldIdLst/>
        </p14:section>
        <p14:section name="How to use" id="{B59A9594-C203-4CF9-AEF4-0E1940CD21E7}">
          <p14:sldIdLst/>
        </p14:section>
      </p14:sectionLst>
    </p:ext>
    <p:ext uri="{EFAFB233-063F-42B5-8137-9DF3F51BA10A}">
      <p15:sldGuideLst xmlns:p15="http://schemas.microsoft.com/office/powerpoint/2012/main">
        <p15:guide id="1" orient="horz" pos="1620">
          <p15:clr>
            <a:srgbClr val="A4A3A4"/>
          </p15:clr>
        </p15:guide>
        <p15:guide id="2" orient="horz" pos="259">
          <p15:clr>
            <a:srgbClr val="A4A3A4"/>
          </p15:clr>
        </p15:guide>
        <p15:guide id="3" orient="horz" pos="735">
          <p15:clr>
            <a:srgbClr val="A4A3A4"/>
          </p15:clr>
        </p15:guide>
        <p15:guide id="4" orient="horz" pos="713">
          <p15:clr>
            <a:srgbClr val="A4A3A4"/>
          </p15:clr>
        </p15:guide>
        <p15:guide id="5" orient="horz" pos="2913">
          <p15:clr>
            <a:srgbClr val="A4A3A4"/>
          </p15:clr>
        </p15:guide>
        <p15:guide id="6" orient="horz" pos="3094">
          <p15:clr>
            <a:srgbClr val="A4A3A4"/>
          </p15:clr>
        </p15:guide>
        <p15:guide id="7" orient="horz" pos="2595">
          <p15:clr>
            <a:srgbClr val="A4A3A4"/>
          </p15:clr>
        </p15:guide>
        <p15:guide id="8" orient="horz" pos="158">
          <p15:clr>
            <a:srgbClr val="A4A3A4"/>
          </p15:clr>
        </p15:guide>
        <p15:guide id="9" orient="horz" pos="2459">
          <p15:clr>
            <a:srgbClr val="A4A3A4"/>
          </p15:clr>
        </p15:guide>
        <p15:guide id="10" orient="horz" pos="2777">
          <p15:clr>
            <a:srgbClr val="A4A3A4"/>
          </p15:clr>
        </p15:guide>
        <p15:guide id="11" orient="horz" pos="1030">
          <p15:clr>
            <a:srgbClr val="A4A3A4"/>
          </p15:clr>
        </p15:guide>
        <p15:guide id="12" pos="2880">
          <p15:clr>
            <a:srgbClr val="A4A3A4"/>
          </p15:clr>
        </p15:guide>
        <p15:guide id="13" pos="317">
          <p15:clr>
            <a:srgbClr val="A4A3A4"/>
          </p15:clr>
        </p15:guide>
        <p15:guide id="14" pos="5103">
          <p15:clr>
            <a:srgbClr val="A4A3A4"/>
          </p15:clr>
        </p15:guide>
        <p15:guide id="15" pos="5715">
          <p15:clr>
            <a:srgbClr val="A4A3A4"/>
          </p15:clr>
        </p15:guide>
        <p15:guide id="16" pos="657">
          <p15:clr>
            <a:srgbClr val="A4A3A4"/>
          </p15:clr>
        </p15:guide>
        <p15:guide id="17" pos="748">
          <p15:clr>
            <a:srgbClr val="A4A3A4"/>
          </p15:clr>
        </p15:guide>
        <p15:guide id="18" pos="907">
          <p15:clr>
            <a:srgbClr val="A4A3A4"/>
          </p15:clr>
        </p15:guide>
        <p15:guide id="19" pos="4830">
          <p15:clr>
            <a:srgbClr val="A4A3A4"/>
          </p15:clr>
        </p15:guide>
        <p15:guide id="20" pos="5443">
          <p15:clr>
            <a:srgbClr val="A4A3A4"/>
          </p15:clr>
        </p15:guide>
        <p15:guide id="21" pos="158">
          <p15:clr>
            <a:srgbClr val="A4A3A4"/>
          </p15:clr>
        </p15:guide>
        <p15:guide id="22" pos="5602">
          <p15:clr>
            <a:srgbClr val="A4A3A4"/>
          </p15:clr>
        </p15:guide>
        <p15:guide id="23" pos="3674">
          <p15:clr>
            <a:srgbClr val="A4A3A4"/>
          </p15:clr>
        </p15:guide>
        <p15:guide id="24" pos="2086">
          <p15:clr>
            <a:srgbClr val="A4A3A4"/>
          </p15:clr>
        </p15:guide>
        <p15:guide id="25" pos="3175">
          <p15:clr>
            <a:srgbClr val="A4A3A4"/>
          </p15:clr>
        </p15:guide>
        <p15:guide id="26" pos="26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26" autoAdjust="0"/>
    <p:restoredTop sz="94660"/>
  </p:normalViewPr>
  <p:slideViewPr>
    <p:cSldViewPr showGuides="1">
      <p:cViewPr varScale="1">
        <p:scale>
          <a:sx n="93" d="100"/>
          <a:sy n="93" d="100"/>
        </p:scale>
        <p:origin x="690" y="72"/>
      </p:cViewPr>
      <p:guideLst>
        <p:guide orient="horz" pos="1620"/>
        <p:guide orient="horz" pos="259"/>
        <p:guide orient="horz" pos="735"/>
        <p:guide orient="horz" pos="713"/>
        <p:guide orient="horz" pos="2913"/>
        <p:guide orient="horz" pos="3094"/>
        <p:guide orient="horz" pos="2595"/>
        <p:guide orient="horz" pos="158"/>
        <p:guide orient="horz" pos="2459"/>
        <p:guide orient="horz" pos="2777"/>
        <p:guide orient="horz" pos="1030"/>
        <p:guide pos="2880"/>
        <p:guide pos="317"/>
        <p:guide pos="5103"/>
        <p:guide pos="5715"/>
        <p:guide pos="657"/>
        <p:guide pos="748"/>
        <p:guide pos="907"/>
        <p:guide pos="4830"/>
        <p:guide pos="5443"/>
        <p:guide pos="158"/>
        <p:guide pos="5602"/>
        <p:guide pos="3674"/>
        <p:guide pos="2086"/>
        <p:guide pos="3175"/>
        <p:guide pos="263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06/11/2023</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7" name="Titre 6"/>
          <p:cNvSpPr>
            <a:spLocks noGrp="1"/>
          </p:cNvSpPr>
          <p:nvPr>
            <p:ph type="title" hasCustomPrompt="1"/>
          </p:nvPr>
        </p:nvSpPr>
        <p:spPr bwMode="gray">
          <a:xfrm>
            <a:off x="503238" y="411163"/>
            <a:ext cx="8137525" cy="2160587"/>
          </a:xfrm>
        </p:spPr>
        <p:txBody>
          <a:bodyPr anchor="b" anchorCtr="0"/>
          <a:lstStyle>
            <a:lvl1pPr algn="ctr">
              <a:defRPr sz="2600" cap="all" baseline="0">
                <a:solidFill>
                  <a:schemeClr val="accent2"/>
                </a:solidFill>
              </a:defRPr>
            </a:lvl1pPr>
          </a:lstStyle>
          <a:p>
            <a:r>
              <a:rPr lang="en-US" noProof="0" dirty="0" smtClean="0"/>
              <a:t>presentation title</a:t>
            </a:r>
            <a:endParaRPr lang="en-US" noProof="0" dirty="0"/>
          </a:p>
        </p:txBody>
      </p:sp>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cxnSp>
        <p:nvCxnSpPr>
          <p:cNvPr id="15" name="Connecteur droit 14"/>
          <p:cNvCxnSpPr/>
          <p:nvPr userDrawn="1"/>
        </p:nvCxnSpPr>
        <p:spPr bwMode="gray">
          <a:xfrm>
            <a:off x="4464000" y="2662828"/>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503238" y="2750399"/>
            <a:ext cx="8136000" cy="1152000"/>
          </a:xfrm>
          <a:prstGeom prst="rect">
            <a:avLst/>
          </a:prstGeom>
        </p:spPr>
        <p:txBody>
          <a:bodyPr vert="horz" lIns="0" tIns="0" rIns="0" bIns="0" rtlCol="0" anchor="t" anchorCtr="0">
            <a:noAutofit/>
          </a:bodyPr>
          <a:lstStyle>
            <a:lvl1pPr algn="ctr">
              <a:defRPr sz="1650">
                <a:solidFill>
                  <a:schemeClr val="accent2"/>
                </a:solidFill>
              </a:defRPr>
            </a:lvl1pPr>
          </a:lstStyle>
          <a:p>
            <a:r>
              <a:rPr lang="fr-FR" noProof="0" smtClean="0"/>
              <a:t>Month/day/year</a:t>
            </a:r>
            <a:endParaRPr lang="en-US" noProof="0" dirty="0"/>
          </a:p>
        </p:txBody>
      </p:sp>
      <p:sp>
        <p:nvSpPr>
          <p:cNvPr id="13"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4"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0" name="Rectangle 9"/>
          <p:cNvSpPr/>
          <p:nvPr userDrawn="1"/>
        </p:nvSpPr>
        <p:spPr bwMode="gray">
          <a:xfrm rot="16200000" flipH="1">
            <a:off x="-1679399"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p:cNvSpPr/>
          <p:nvPr userDrawn="1"/>
        </p:nvSpPr>
        <p:spPr bwMode="gray">
          <a:xfrm>
            <a:off x="252000" y="252000"/>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p:cNvSpPr/>
          <p:nvPr userDrawn="1"/>
        </p:nvSpPr>
        <p:spPr bwMode="gray">
          <a:xfrm rot="5400000">
            <a:off x="6899400"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p:cNvSpPr/>
          <p:nvPr userDrawn="1"/>
        </p:nvSpPr>
        <p:spPr bwMode="gray">
          <a:xfrm rot="10800000">
            <a:off x="252000" y="4114799"/>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p:cNvSpPr/>
          <p:nvPr userDrawn="1"/>
        </p:nvSpPr>
        <p:spPr bwMode="gray">
          <a:xfrm>
            <a:off x="3794400" y="284400"/>
            <a:ext cx="1558800" cy="360000"/>
          </a:xfrm>
          <a:prstGeom prst="rect">
            <a:avLst/>
          </a:prstGeom>
          <a:blipFill dpi="0" rotWithShape="1">
            <a:blip r:embed="rId3"/>
            <a:srcRect/>
            <a:stretch>
              <a:fillRect/>
            </a:stretch>
          </a:blipFill>
          <a:ln w="61214">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3261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
        <p:nvSpPr>
          <p:cNvPr id="11" name="Espace réservé pour une image  16"/>
          <p:cNvSpPr>
            <a:spLocks noGrp="1"/>
          </p:cNvSpPr>
          <p:nvPr>
            <p:ph type="pic" sz="quarter" idx="15" hasCustomPrompt="1"/>
          </p:nvPr>
        </p:nvSpPr>
        <p:spPr bwMode="gray">
          <a:xfrm>
            <a:off x="554400" y="1224000"/>
            <a:ext cx="8280000" cy="3114000"/>
          </a:xfrm>
          <a:solidFill>
            <a:schemeClr val="bg1">
              <a:lumMod val="95000"/>
            </a:schemeClr>
          </a:solidFill>
          <a:ln w="57150">
            <a:solidFill>
              <a:schemeClr val="accent1"/>
            </a:solidFill>
            <a:miter lim="800000"/>
          </a:ln>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Picture</a:t>
            </a:r>
          </a:p>
        </p:txBody>
      </p:sp>
    </p:spTree>
    <p:extLst>
      <p:ext uri="{BB962C8B-B14F-4D97-AF65-F5344CB8AC3E}">
        <p14:creationId xmlns:p14="http://schemas.microsoft.com/office/powerpoint/2010/main" val="722887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3088" y="1717923"/>
            <a:ext cx="2157824" cy="1707654"/>
          </a:xfrm>
          <a:prstGeom prst="rect">
            <a:avLst/>
          </a:prstGeom>
        </p:spPr>
      </p:pic>
    </p:spTree>
    <p:extLst>
      <p:ext uri="{BB962C8B-B14F-4D97-AF65-F5344CB8AC3E}">
        <p14:creationId xmlns:p14="http://schemas.microsoft.com/office/powerpoint/2010/main" val="159894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ver 04">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Espace réservé pour une image  11" descr="insérez une image">
            <a:extLst>
              <a:ext uri="{FF2B5EF4-FFF2-40B4-BE49-F238E27FC236}">
                <a16:creationId xmlns:a16="http://schemas.microsoft.com/office/drawing/2014/main" id="{5B7776C2-886D-4B38-867F-27FB23D0077D}"/>
              </a:ext>
              <a:ext uri="{C183D7F6-B498-43B3-948B-1728B52AA6E4}">
                <adec:decorative xmlns:adec="http://schemas.microsoft.com/office/drawing/2017/decorative" xmlns="" val="0"/>
              </a:ext>
            </a:extLst>
          </p:cNvPr>
          <p:cNvSpPr>
            <a:spLocks noGrp="1"/>
          </p:cNvSpPr>
          <p:nvPr>
            <p:ph type="pic" sz="quarter" idx="22"/>
          </p:nvPr>
        </p:nvSpPr>
        <p:spPr>
          <a:xfrm>
            <a:off x="1" y="0"/>
            <a:ext cx="9143999" cy="5143500"/>
          </a:xfrm>
          <a:prstGeom prst="rect">
            <a:avLst/>
          </a:prstGeom>
          <a:noFill/>
        </p:spPr>
        <p:txBody>
          <a:bodyPr/>
          <a:lstStyle>
            <a:lvl1pPr marL="0" indent="0">
              <a:buNone/>
              <a:defRPr/>
            </a:lvl1pPr>
          </a:lstStyle>
          <a:p>
            <a:endParaRPr lang="fr-FR" dirty="0"/>
          </a:p>
        </p:txBody>
      </p:sp>
      <p:sp>
        <p:nvSpPr>
          <p:cNvPr id="19" name="Espace réservé du texte 7">
            <a:extLst>
              <a:ext uri="{FF2B5EF4-FFF2-40B4-BE49-F238E27FC236}">
                <a16:creationId xmlns:a16="http://schemas.microsoft.com/office/drawing/2014/main" id="{3CBF7E01-82D2-457A-830F-A080FB0EA10E}"/>
              </a:ext>
            </a:extLst>
          </p:cNvPr>
          <p:cNvSpPr>
            <a:spLocks noGrp="1"/>
          </p:cNvSpPr>
          <p:nvPr>
            <p:ph type="body" sz="quarter" idx="10" hasCustomPrompt="1"/>
          </p:nvPr>
        </p:nvSpPr>
        <p:spPr>
          <a:xfrm>
            <a:off x="1588852" y="1657377"/>
            <a:ext cx="5966298" cy="1113246"/>
          </a:xfrm>
          <a:prstGeom prst="rect">
            <a:avLst/>
          </a:prstGeom>
        </p:spPr>
        <p:txBody>
          <a:bodyPr anchor="ctr" anchorCtr="0">
            <a:noAutofit/>
          </a:bodyPr>
          <a:lstStyle>
            <a:lvl1pPr marL="0" indent="0" algn="ctr">
              <a:lnSpc>
                <a:spcPct val="90000"/>
              </a:lnSpc>
              <a:buNone/>
              <a:defRPr sz="2599" b="1">
                <a:solidFill>
                  <a:schemeClr val="bg1"/>
                </a:solidFill>
                <a:latin typeface="+mn-lt"/>
              </a:defRPr>
            </a:lvl1pPr>
            <a:lvl2pPr marL="184231" indent="0">
              <a:buNone/>
              <a:defRPr>
                <a:latin typeface="+mn-lt"/>
              </a:defRPr>
            </a:lvl2pPr>
            <a:lvl3pPr marL="343049" indent="0">
              <a:buNone/>
              <a:defRPr>
                <a:latin typeface="+mn-lt"/>
              </a:defRPr>
            </a:lvl3pPr>
            <a:lvl4pPr marL="1372183" indent="0">
              <a:buNone/>
              <a:defRPr>
                <a:latin typeface="+mn-lt"/>
              </a:defRPr>
            </a:lvl4pPr>
            <a:lvl5pPr marL="1829574" indent="0">
              <a:buNone/>
              <a:defRPr>
                <a:latin typeface="+mn-lt"/>
              </a:defRPr>
            </a:lvl5pPr>
          </a:lstStyle>
          <a:p>
            <a:pPr lvl="0"/>
            <a:r>
              <a:rPr lang="da-DK" dirty="0"/>
              <a:t>Lorem ipsum dolor sit amet</a:t>
            </a:r>
            <a:endParaRPr lang="fr-FR" dirty="0"/>
          </a:p>
        </p:txBody>
      </p:sp>
      <p:sp>
        <p:nvSpPr>
          <p:cNvPr id="20" name="Espace réservé du texte 7">
            <a:extLst>
              <a:ext uri="{FF2B5EF4-FFF2-40B4-BE49-F238E27FC236}">
                <a16:creationId xmlns:a16="http://schemas.microsoft.com/office/drawing/2014/main" id="{212FE536-5963-45C8-A780-FCE565D71D31}"/>
              </a:ext>
            </a:extLst>
          </p:cNvPr>
          <p:cNvSpPr>
            <a:spLocks noGrp="1"/>
          </p:cNvSpPr>
          <p:nvPr>
            <p:ph type="body" sz="quarter" idx="11" hasCustomPrompt="1"/>
          </p:nvPr>
        </p:nvSpPr>
        <p:spPr>
          <a:xfrm>
            <a:off x="3781425" y="250747"/>
            <a:ext cx="1581152" cy="386267"/>
          </a:xfrm>
          <a:prstGeom prst="rect">
            <a:avLst/>
          </a:prstGeom>
          <a:noFill/>
          <a:ln w="57150">
            <a:solidFill>
              <a:schemeClr val="bg1"/>
            </a:solidFill>
            <a:miter lim="800000"/>
          </a:ln>
        </p:spPr>
        <p:txBody>
          <a:bodyPr anchor="ctr" anchorCtr="0">
            <a:noAutofit/>
          </a:bodyPr>
          <a:lstStyle>
            <a:lvl1pPr marL="0" indent="0" algn="ctr">
              <a:lnSpc>
                <a:spcPct val="90000"/>
              </a:lnSpc>
              <a:buNone/>
              <a:defRPr sz="800" b="1">
                <a:solidFill>
                  <a:schemeClr val="bg1"/>
                </a:solidFill>
                <a:latin typeface="+mn-lt"/>
              </a:defRPr>
            </a:lvl1pPr>
            <a:lvl2pPr marL="184231" indent="0">
              <a:buNone/>
              <a:defRPr>
                <a:latin typeface="+mn-lt"/>
              </a:defRPr>
            </a:lvl2pPr>
            <a:lvl3pPr marL="343049" indent="0">
              <a:buNone/>
              <a:defRPr>
                <a:latin typeface="+mn-lt"/>
              </a:defRPr>
            </a:lvl3pPr>
            <a:lvl4pPr marL="1372183" indent="0">
              <a:buNone/>
              <a:defRPr>
                <a:latin typeface="+mn-lt"/>
              </a:defRPr>
            </a:lvl4pPr>
            <a:lvl5pPr marL="1829574" indent="0">
              <a:buNone/>
              <a:defRPr>
                <a:latin typeface="+mn-lt"/>
              </a:defRPr>
            </a:lvl5pPr>
          </a:lstStyle>
          <a:p>
            <a:pPr lvl="0"/>
            <a:r>
              <a:rPr lang="da-DK" dirty="0"/>
              <a:t>LANDING SYSTEM</a:t>
            </a:r>
            <a:endParaRPr lang="fr-FR" dirty="0"/>
          </a:p>
        </p:txBody>
      </p:sp>
      <p:sp>
        <p:nvSpPr>
          <p:cNvPr id="4" name="Espace réservé du texte 3">
            <a:extLst>
              <a:ext uri="{FF2B5EF4-FFF2-40B4-BE49-F238E27FC236}">
                <a16:creationId xmlns:a16="http://schemas.microsoft.com/office/drawing/2014/main" id="{28714C08-DCDF-4CA1-89D6-3B503090EE26}"/>
              </a:ext>
            </a:extLst>
          </p:cNvPr>
          <p:cNvSpPr>
            <a:spLocks noGrp="1"/>
          </p:cNvSpPr>
          <p:nvPr>
            <p:ph type="body" sz="quarter" idx="13" hasCustomPrompt="1"/>
          </p:nvPr>
        </p:nvSpPr>
        <p:spPr>
          <a:xfrm>
            <a:off x="1588852" y="2866141"/>
            <a:ext cx="5966298" cy="511017"/>
          </a:xfrm>
          <a:prstGeom prst="rect">
            <a:avLst/>
          </a:prstGeom>
        </p:spPr>
        <p:txBody>
          <a:bodyPr/>
          <a:lstStyle>
            <a:lvl1pPr marL="0" indent="0" algn="ctr">
              <a:buNone/>
              <a:defRPr>
                <a:solidFill>
                  <a:schemeClr val="bg1"/>
                </a:solidFill>
              </a:defRPr>
            </a:lvl1pPr>
            <a:lvl2pPr marL="184231" indent="0" algn="ctr">
              <a:buNone/>
              <a:defRPr>
                <a:solidFill>
                  <a:schemeClr val="tx1"/>
                </a:solidFill>
              </a:defRPr>
            </a:lvl2pPr>
            <a:lvl3pPr marL="343049" indent="0" algn="ctr">
              <a:buNone/>
              <a:defRPr>
                <a:solidFill>
                  <a:schemeClr val="tx1"/>
                </a:solidFill>
              </a:defRPr>
            </a:lvl3pPr>
            <a:lvl4pPr marL="1372183" indent="0" algn="ctr">
              <a:buNone/>
              <a:defRPr>
                <a:solidFill>
                  <a:schemeClr val="tx1"/>
                </a:solidFill>
              </a:defRPr>
            </a:lvl4pPr>
            <a:lvl5pPr marL="1829574" indent="0" algn="ctr">
              <a:buNone/>
              <a:defRPr>
                <a:solidFill>
                  <a:schemeClr val="tx1"/>
                </a:solidFill>
              </a:defRPr>
            </a:lvl5pPr>
          </a:lstStyle>
          <a:p>
            <a:pPr lvl="0"/>
            <a:r>
              <a:rPr lang="fr-FR" dirty="0"/>
              <a:t>Suspendisse </a:t>
            </a:r>
            <a:r>
              <a:rPr lang="fr-FR" dirty="0" err="1"/>
              <a:t>fermentum</a:t>
            </a:r>
            <a:r>
              <a:rPr lang="fr-FR" dirty="0"/>
              <a:t> </a:t>
            </a:r>
            <a:r>
              <a:rPr lang="fr-FR" dirty="0" err="1"/>
              <a:t>dui</a:t>
            </a:r>
            <a:r>
              <a:rPr lang="fr-FR" dirty="0"/>
              <a:t> ipsum</a:t>
            </a:r>
          </a:p>
        </p:txBody>
      </p:sp>
      <p:pic>
        <p:nvPicPr>
          <p:cNvPr id="7" name="Graphique 6">
            <a:extLst>
              <a:ext uri="{FF2B5EF4-FFF2-40B4-BE49-F238E27FC236}">
                <a16:creationId xmlns:a16="http://schemas.microsoft.com/office/drawing/2014/main" id="{24E2FD0E-5325-41FB-A9F3-D9C8A39385A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852863" y="4465678"/>
            <a:ext cx="1438276" cy="301303"/>
          </a:xfrm>
          <a:prstGeom prst="rect">
            <a:avLst/>
          </a:prstGeom>
        </p:spPr>
      </p:pic>
      <p:sp>
        <p:nvSpPr>
          <p:cNvPr id="8" name="Rectangle 7">
            <a:extLst>
              <a:ext uri="{FF2B5EF4-FFF2-40B4-BE49-F238E27FC236}">
                <a16:creationId xmlns:a16="http://schemas.microsoft.com/office/drawing/2014/main" id="{BE89FD4B-E34C-47CA-88CE-1BD0313EAF07}"/>
              </a:ext>
            </a:extLst>
          </p:cNvPr>
          <p:cNvSpPr/>
          <p:nvPr userDrawn="1"/>
        </p:nvSpPr>
        <p:spPr>
          <a:xfrm>
            <a:off x="268288" y="250747"/>
            <a:ext cx="8607424" cy="3926262"/>
          </a:xfrm>
          <a:prstGeom prst="rect">
            <a:avLst/>
          </a:prstGeom>
          <a:noFill/>
          <a:ln w="571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99"/>
          </a:p>
        </p:txBody>
      </p:sp>
    </p:spTree>
    <p:extLst>
      <p:ext uri="{BB962C8B-B14F-4D97-AF65-F5344CB8AC3E}">
        <p14:creationId xmlns:p14="http://schemas.microsoft.com/office/powerpoint/2010/main" val="7508273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7" name="Titre 6"/>
          <p:cNvSpPr>
            <a:spLocks noGrp="1"/>
          </p:cNvSpPr>
          <p:nvPr>
            <p:ph type="title" hasCustomPrompt="1"/>
          </p:nvPr>
        </p:nvSpPr>
        <p:spPr bwMode="gray">
          <a:xfrm>
            <a:off x="503238" y="411163"/>
            <a:ext cx="8137525" cy="2160587"/>
          </a:xfrm>
        </p:spPr>
        <p:txBody>
          <a:bodyPr anchor="b" anchorCtr="0"/>
          <a:lstStyle>
            <a:lvl1pPr algn="ctr">
              <a:defRPr sz="2600" cap="all" baseline="0">
                <a:solidFill>
                  <a:schemeClr val="accent2"/>
                </a:solidFill>
              </a:defRPr>
            </a:lvl1pPr>
          </a:lstStyle>
          <a:p>
            <a:r>
              <a:rPr lang="en-US" noProof="0" dirty="0" smtClean="0"/>
              <a:t>presentation title</a:t>
            </a:r>
            <a:endParaRPr lang="en-US" noProof="0" dirty="0"/>
          </a:p>
        </p:txBody>
      </p:sp>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cxnSp>
        <p:nvCxnSpPr>
          <p:cNvPr id="15" name="Connecteur droit 14"/>
          <p:cNvCxnSpPr/>
          <p:nvPr userDrawn="1"/>
        </p:nvCxnSpPr>
        <p:spPr bwMode="gray">
          <a:xfrm>
            <a:off x="4464000" y="2662828"/>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503238" y="2750399"/>
            <a:ext cx="8136000" cy="1152000"/>
          </a:xfrm>
          <a:prstGeom prst="rect">
            <a:avLst/>
          </a:prstGeom>
        </p:spPr>
        <p:txBody>
          <a:bodyPr vert="horz" lIns="0" tIns="0" rIns="0" bIns="0" rtlCol="0" anchor="t" anchorCtr="0">
            <a:noAutofit/>
          </a:bodyPr>
          <a:lstStyle>
            <a:lvl1pPr algn="ctr">
              <a:defRPr sz="1650">
                <a:solidFill>
                  <a:schemeClr val="accent2"/>
                </a:solidFill>
              </a:defRPr>
            </a:lvl1pPr>
          </a:lstStyle>
          <a:p>
            <a:r>
              <a:rPr lang="fr-FR" noProof="0" smtClean="0"/>
              <a:t>Month/day/year</a:t>
            </a:r>
            <a:endParaRPr lang="en-US" noProof="0" dirty="0"/>
          </a:p>
        </p:txBody>
      </p:sp>
      <p:sp>
        <p:nvSpPr>
          <p:cNvPr id="13"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4"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0" name="Rectangle 9"/>
          <p:cNvSpPr/>
          <p:nvPr userDrawn="1"/>
        </p:nvSpPr>
        <p:spPr bwMode="gray">
          <a:xfrm rot="16200000" flipH="1">
            <a:off x="-1679399"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p:cNvSpPr/>
          <p:nvPr userDrawn="1"/>
        </p:nvSpPr>
        <p:spPr bwMode="gray">
          <a:xfrm>
            <a:off x="252000" y="252000"/>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p:cNvSpPr/>
          <p:nvPr userDrawn="1"/>
        </p:nvSpPr>
        <p:spPr bwMode="gray">
          <a:xfrm rot="5400000">
            <a:off x="6899400"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p:cNvSpPr/>
          <p:nvPr userDrawn="1"/>
        </p:nvSpPr>
        <p:spPr bwMode="gray">
          <a:xfrm rot="10800000">
            <a:off x="252000" y="4114799"/>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p:cNvSpPr/>
          <p:nvPr userDrawn="1"/>
        </p:nvSpPr>
        <p:spPr bwMode="gray">
          <a:xfrm>
            <a:off x="3794400" y="284400"/>
            <a:ext cx="1558800" cy="360000"/>
          </a:xfrm>
          <a:prstGeom prst="rect">
            <a:avLst/>
          </a:prstGeom>
          <a:blipFill dpi="0" rotWithShape="1">
            <a:blip r:embed="rId3"/>
            <a:srcRect/>
            <a:stretch>
              <a:fillRect/>
            </a:stretch>
          </a:blipFill>
          <a:ln w="61214">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2072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_picture_left">
    <p:spTree>
      <p:nvGrpSpPr>
        <p:cNvPr id="1" name=""/>
        <p:cNvGrpSpPr/>
        <p:nvPr/>
      </p:nvGrpSpPr>
      <p:grpSpPr>
        <a:xfrm>
          <a:off x="0" y="0"/>
          <a:ext cx="0" cy="0"/>
          <a:chOff x="0" y="0"/>
          <a:chExt cx="0" cy="0"/>
        </a:xfrm>
      </p:grpSpPr>
      <p:sp>
        <p:nvSpPr>
          <p:cNvPr id="17" name="Espace réservé pour une image  16"/>
          <p:cNvSpPr>
            <a:spLocks noGrp="1"/>
          </p:cNvSpPr>
          <p:nvPr>
            <p:ph type="pic" sz="quarter" idx="14" hasCustomPrompt="1"/>
          </p:nvPr>
        </p:nvSpPr>
        <p:spPr bwMode="gray">
          <a:xfrm>
            <a:off x="0" y="735013"/>
            <a:ext cx="4392613" cy="3168650"/>
          </a:xfrm>
          <a:solidFill>
            <a:schemeClr val="bg1">
              <a:lumMod val="95000"/>
            </a:schemeClr>
          </a:solidFill>
        </p:spPr>
        <p:txBody>
          <a:bodyPr lIns="504000" tIns="1080000" rIns="504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sp>
        <p:nvSpPr>
          <p:cNvPr id="15"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7" name="Titre 6"/>
          <p:cNvSpPr>
            <a:spLocks noGrp="1"/>
          </p:cNvSpPr>
          <p:nvPr>
            <p:ph type="title" hasCustomPrompt="1"/>
          </p:nvPr>
        </p:nvSpPr>
        <p:spPr bwMode="gray">
          <a:xfrm>
            <a:off x="4572000" y="411162"/>
            <a:ext cx="4068763" cy="2196000"/>
          </a:xfrm>
        </p:spPr>
        <p:txBody>
          <a:bodyPr anchor="b" anchorCtr="0"/>
          <a:lstStyle>
            <a:lvl1pPr algn="l">
              <a:defRPr sz="1850" cap="all" baseline="0">
                <a:solidFill>
                  <a:schemeClr val="accent2"/>
                </a:solidFill>
              </a:defRPr>
            </a:lvl1pPr>
          </a:lstStyle>
          <a:p>
            <a:r>
              <a:rPr lang="en-US" noProof="0" dirty="0" smtClean="0"/>
              <a:t>presentation title</a:t>
            </a:r>
            <a:endParaRPr lang="en-US" noProof="0" dirty="0"/>
          </a:p>
        </p:txBody>
      </p:sp>
      <p:cxnSp>
        <p:nvCxnSpPr>
          <p:cNvPr id="13" name="Connecteur droit 12"/>
          <p:cNvCxnSpPr/>
          <p:nvPr userDrawn="1"/>
        </p:nvCxnSpPr>
        <p:spPr bwMode="gray">
          <a:xfrm>
            <a:off x="4572000" y="2751770"/>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4572000" y="2966400"/>
            <a:ext cx="4067238" cy="936000"/>
          </a:xfrm>
          <a:prstGeom prst="rect">
            <a:avLst/>
          </a:prstGeom>
        </p:spPr>
        <p:txBody>
          <a:bodyPr vert="horz" lIns="0" tIns="0" rIns="0" bIns="0" rtlCol="0" anchor="t" anchorCtr="0">
            <a:noAutofit/>
          </a:bodyPr>
          <a:lstStyle>
            <a:lvl1pPr algn="l">
              <a:defRPr sz="1100">
                <a:solidFill>
                  <a:schemeClr val="accent2"/>
                </a:solidFill>
              </a:defRPr>
            </a:lvl1pPr>
          </a:lstStyle>
          <a:p>
            <a:r>
              <a:rPr lang="fr-FR" noProof="0" smtClean="0"/>
              <a:t>Month/day/year</a:t>
            </a:r>
            <a:endParaRPr lang="en-US" noProof="0" dirty="0" smtClean="0"/>
          </a:p>
        </p:txBody>
      </p:sp>
      <p:sp>
        <p:nvSpPr>
          <p:cNvPr id="14"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6"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8"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9"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0" name="Rectangle 19"/>
          <p:cNvSpPr/>
          <p:nvPr userDrawn="1"/>
        </p:nvSpPr>
        <p:spPr bwMode="gray">
          <a:xfrm>
            <a:off x="3794400" y="284400"/>
            <a:ext cx="1558800" cy="360000"/>
          </a:xfrm>
          <a:prstGeom prst="rect">
            <a:avLst/>
          </a:prstGeom>
          <a:blipFill dpi="0" rotWithShape="1">
            <a:blip r:embed="rId3"/>
            <a:srcRect/>
            <a:stretch>
              <a:fillRect/>
            </a:stretch>
          </a:blipFill>
          <a:ln w="61214">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00464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_picture_center">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cxnSp>
        <p:nvCxnSpPr>
          <p:cNvPr id="14" name="Connecteur droit 13"/>
          <p:cNvCxnSpPr/>
          <p:nvPr userDrawn="1"/>
        </p:nvCxnSpPr>
        <p:spPr bwMode="gray">
          <a:xfrm>
            <a:off x="4464000" y="3912365"/>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3"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7" name="Espace réservé pour une image  16"/>
          <p:cNvSpPr>
            <a:spLocks noGrp="1"/>
          </p:cNvSpPr>
          <p:nvPr>
            <p:ph type="pic" sz="quarter" idx="14" hasCustomPrompt="1"/>
          </p:nvPr>
        </p:nvSpPr>
        <p:spPr bwMode="gray">
          <a:xfrm>
            <a:off x="1044000" y="0"/>
            <a:ext cx="7056000" cy="3060001"/>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sp>
        <p:nvSpPr>
          <p:cNvPr id="16"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2"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3"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7" name="Titre 6"/>
          <p:cNvSpPr>
            <a:spLocks noGrp="1"/>
          </p:cNvSpPr>
          <p:nvPr>
            <p:ph type="title" hasCustomPrompt="1"/>
          </p:nvPr>
        </p:nvSpPr>
        <p:spPr bwMode="gray">
          <a:xfrm>
            <a:off x="503238" y="3075806"/>
            <a:ext cx="8137525" cy="684076"/>
          </a:xfrm>
        </p:spPr>
        <p:txBody>
          <a:bodyPr anchor="b" anchorCtr="0"/>
          <a:lstStyle>
            <a:lvl1pPr algn="ctr">
              <a:defRPr sz="1850" cap="all" baseline="0">
                <a:solidFill>
                  <a:schemeClr val="accent2"/>
                </a:solidFill>
              </a:defRPr>
            </a:lvl1pPr>
          </a:lstStyle>
          <a:p>
            <a:r>
              <a:rPr lang="en-US" noProof="0" dirty="0" smtClean="0"/>
              <a:t>presentation title</a:t>
            </a:r>
            <a:endParaRPr lang="en-US" noProof="0" dirty="0"/>
          </a:p>
        </p:txBody>
      </p:sp>
      <p:sp>
        <p:nvSpPr>
          <p:cNvPr id="15" name="Espace réservé de la date 3"/>
          <p:cNvSpPr>
            <a:spLocks noGrp="1"/>
          </p:cNvSpPr>
          <p:nvPr>
            <p:ph type="dt" sz="half" idx="2"/>
          </p:nvPr>
        </p:nvSpPr>
        <p:spPr bwMode="gray">
          <a:xfrm>
            <a:off x="3312000" y="4010400"/>
            <a:ext cx="2520000" cy="252000"/>
          </a:xfrm>
          <a:prstGeom prst="rect">
            <a:avLst/>
          </a:prstGeom>
          <a:solidFill>
            <a:schemeClr val="bg1"/>
          </a:solidFill>
        </p:spPr>
        <p:txBody>
          <a:bodyPr vert="horz" lIns="0" tIns="0" rIns="0" bIns="0" rtlCol="0" anchor="t" anchorCtr="0">
            <a:noAutofit/>
          </a:bodyPr>
          <a:lstStyle>
            <a:lvl1pPr algn="l">
              <a:defRPr sz="1100">
                <a:solidFill>
                  <a:schemeClr val="accent2"/>
                </a:solidFill>
              </a:defRPr>
            </a:lvl1pPr>
          </a:lstStyle>
          <a:p>
            <a:pPr algn="ctr"/>
            <a:r>
              <a:rPr lang="fr-FR" noProof="0" smtClean="0"/>
              <a:t>Month/day/year</a:t>
            </a:r>
            <a:endParaRPr lang="en-US" noProof="0" dirty="0"/>
          </a:p>
        </p:txBody>
      </p:sp>
      <p:sp>
        <p:nvSpPr>
          <p:cNvPr id="18" name="Espace réservé du texte 3"/>
          <p:cNvSpPr>
            <a:spLocks noGrp="1"/>
          </p:cNvSpPr>
          <p:nvPr>
            <p:ph type="body" sz="quarter" idx="18" hasCustomPrompt="1"/>
          </p:nvPr>
        </p:nvSpPr>
        <p:spPr bwMode="gray">
          <a:xfrm>
            <a:off x="3794400" y="284400"/>
            <a:ext cx="1558800" cy="360000"/>
          </a:xfrm>
          <a:blipFill dpi="0" rotWithShape="1">
            <a:blip r:embed="rId3"/>
            <a:srcRect/>
            <a:stretch>
              <a:fillRect/>
            </a:stretch>
          </a:blipFill>
          <a:ln w="61214" cap="flat">
            <a:solidFill>
              <a:schemeClr val="accent1"/>
            </a:solidFill>
            <a:miter lim="800000"/>
          </a:ln>
        </p:spPr>
        <p:txBody>
          <a:bodyPr/>
          <a:lstStyle>
            <a:lvl1pPr>
              <a:defRPr sz="100" b="0"/>
            </a:lvl1pPr>
          </a:lstStyle>
          <a:p>
            <a:pPr lvl="0"/>
            <a:r>
              <a:rPr lang="en-US" noProof="0" dirty="0" smtClean="0"/>
              <a:t> </a:t>
            </a:r>
            <a:endParaRPr lang="en-US" noProof="0" dirty="0"/>
          </a:p>
        </p:txBody>
      </p:sp>
    </p:spTree>
    <p:extLst>
      <p:ext uri="{BB962C8B-B14F-4D97-AF65-F5344CB8AC3E}">
        <p14:creationId xmlns:p14="http://schemas.microsoft.com/office/powerpoint/2010/main" val="515668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16" name="Espace réservé du texte 3"/>
          <p:cNvSpPr>
            <a:spLocks noGrp="1"/>
          </p:cNvSpPr>
          <p:nvPr>
            <p:ph type="body" sz="quarter" idx="22" hasCustomPrompt="1"/>
          </p:nvPr>
        </p:nvSpPr>
        <p:spPr bwMode="gray">
          <a:xfrm>
            <a:off x="1440000" y="1634400"/>
            <a:ext cx="6228000"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12" name="Espace réservé du texte 13"/>
          <p:cNvSpPr>
            <a:spLocks noGrp="1"/>
          </p:cNvSpPr>
          <p:nvPr>
            <p:ph type="body" sz="quarter" idx="26" hasCustomPrompt="1"/>
          </p:nvPr>
        </p:nvSpPr>
        <p:spPr bwMode="gray">
          <a:xfrm rot="5400000">
            <a:off x="7304400" y="2694386"/>
            <a:ext cx="3114000" cy="61200"/>
          </a:xfrm>
          <a:solidFill>
            <a:schemeClr val="accent4"/>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13" name="Espace réservé du texte 13"/>
          <p:cNvSpPr>
            <a:spLocks noGrp="1"/>
          </p:cNvSpPr>
          <p:nvPr>
            <p:ph type="body" sz="quarter" idx="13" hasCustomPrompt="1"/>
          </p:nvPr>
        </p:nvSpPr>
        <p:spPr bwMode="gray">
          <a:xfrm rot="16200000">
            <a:off x="-1270830" y="2689643"/>
            <a:ext cx="3117188" cy="71527"/>
          </a:xfrm>
          <a:solidFill>
            <a:schemeClr val="accent4"/>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0" name="Espace réservé du texte 13"/>
          <p:cNvSpPr>
            <a:spLocks noGrp="1"/>
          </p:cNvSpPr>
          <p:nvPr>
            <p:ph type="body" sz="quarter" idx="25" hasCustomPrompt="1"/>
          </p:nvPr>
        </p:nvSpPr>
        <p:spPr bwMode="gray">
          <a:xfrm rot="10800000">
            <a:off x="252000" y="4222800"/>
            <a:ext cx="8640000" cy="61200"/>
          </a:xfrm>
          <a:solidFill>
            <a:schemeClr val="accent4"/>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1" name="Espace réservé du texte 13"/>
          <p:cNvSpPr>
            <a:spLocks noGrp="1"/>
          </p:cNvSpPr>
          <p:nvPr>
            <p:ph type="body" sz="quarter" idx="15" hasCustomPrompt="1"/>
          </p:nvPr>
        </p:nvSpPr>
        <p:spPr bwMode="gray">
          <a:xfrm>
            <a:off x="252000" y="1152000"/>
            <a:ext cx="8640000" cy="61200"/>
          </a:xfrm>
          <a:solidFill>
            <a:schemeClr val="accent4"/>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6" name="Titre 1"/>
          <p:cNvSpPr>
            <a:spLocks noGrp="1"/>
          </p:cNvSpPr>
          <p:nvPr>
            <p:ph type="title" hasCustomPrompt="1"/>
          </p:nvPr>
        </p:nvSpPr>
        <p:spPr bwMode="gray">
          <a:xfrm>
            <a:off x="1440000" y="250824"/>
            <a:ext cx="585664" cy="1195200"/>
          </a:xfrm>
          <a:solidFill>
            <a:schemeClr val="bg1"/>
          </a:solidFill>
        </p:spPr>
        <p:txBody>
          <a:bodyPr wrap="none" lIns="36000" tIns="36000" rIns="36000" bIns="36000" anchor="b" anchorCtr="0">
            <a:spAutoFit/>
          </a:bodyPr>
          <a:lstStyle>
            <a:lvl1pPr algn="r">
              <a:defRPr sz="7200">
                <a:solidFill>
                  <a:schemeClr val="accent4"/>
                </a:solidFill>
              </a:defRPr>
            </a:lvl1pPr>
          </a:lstStyle>
          <a:p>
            <a:r>
              <a:rPr lang="en-US" noProof="0" dirty="0" smtClean="0"/>
              <a:t>0</a:t>
            </a:r>
            <a:endParaRPr lang="en-US" noProof="0" dirty="0"/>
          </a:p>
        </p:txBody>
      </p:sp>
    </p:spTree>
    <p:extLst>
      <p:ext uri="{BB962C8B-B14F-4D97-AF65-F5344CB8AC3E}">
        <p14:creationId xmlns:p14="http://schemas.microsoft.com/office/powerpoint/2010/main" val="714359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picture_left">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Espace réservé pour une image  16"/>
          <p:cNvSpPr>
            <a:spLocks noGrp="1"/>
          </p:cNvSpPr>
          <p:nvPr>
            <p:ph type="pic" sz="quarter" idx="14" hasCustomPrompt="1"/>
          </p:nvPr>
        </p:nvSpPr>
        <p:spPr bwMode="gray">
          <a:xfrm>
            <a:off x="250825" y="250824"/>
            <a:ext cx="4321175" cy="4157664"/>
          </a:xfrm>
          <a:solidFill>
            <a:schemeClr val="bg1">
              <a:lumMod val="95000"/>
            </a:schemeClr>
          </a:solidFill>
        </p:spPr>
        <p:txBody>
          <a:bodyPr lIns="432000" tIns="1080000" rIns="432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28" name="Espace réservé du texte 3"/>
          <p:cNvSpPr>
            <a:spLocks noGrp="1"/>
          </p:cNvSpPr>
          <p:nvPr>
            <p:ph type="body" sz="quarter" idx="22" hasCustomPrompt="1"/>
          </p:nvPr>
        </p:nvSpPr>
        <p:spPr bwMode="gray">
          <a:xfrm>
            <a:off x="5023302" y="1635125"/>
            <a:ext cx="3852862"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29" name="Espace réservé du texte 13"/>
          <p:cNvSpPr>
            <a:spLocks noGrp="1"/>
          </p:cNvSpPr>
          <p:nvPr>
            <p:ph type="body" sz="quarter" idx="23" hasCustomPrompt="1"/>
          </p:nvPr>
        </p:nvSpPr>
        <p:spPr bwMode="gray">
          <a:xfrm rot="16200000">
            <a:off x="2640600" y="2687400"/>
            <a:ext cx="3132000" cy="61200"/>
          </a:xfrm>
          <a:solidFill>
            <a:schemeClr val="accent4"/>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30" name="Espace réservé du texte 13"/>
          <p:cNvSpPr>
            <a:spLocks noGrp="1"/>
          </p:cNvSpPr>
          <p:nvPr>
            <p:ph type="body" sz="quarter" idx="24" hasCustomPrompt="1"/>
          </p:nvPr>
        </p:nvSpPr>
        <p:spPr bwMode="gray">
          <a:xfrm>
            <a:off x="4176000" y="1152000"/>
            <a:ext cx="4968000" cy="61200"/>
          </a:xfrm>
          <a:solidFill>
            <a:schemeClr val="accent4"/>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31" name="Espace réservé du texte 13"/>
          <p:cNvSpPr>
            <a:spLocks noGrp="1"/>
          </p:cNvSpPr>
          <p:nvPr>
            <p:ph type="body" sz="quarter" idx="25" hasCustomPrompt="1"/>
          </p:nvPr>
        </p:nvSpPr>
        <p:spPr bwMode="gray">
          <a:xfrm rot="10800000">
            <a:off x="4176000" y="4222800"/>
            <a:ext cx="4968000" cy="61200"/>
          </a:xfrm>
          <a:solidFill>
            <a:schemeClr val="accent4"/>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6" name="Titre 1"/>
          <p:cNvSpPr>
            <a:spLocks noGrp="1"/>
          </p:cNvSpPr>
          <p:nvPr>
            <p:ph type="title" hasCustomPrompt="1"/>
          </p:nvPr>
        </p:nvSpPr>
        <p:spPr bwMode="gray">
          <a:xfrm>
            <a:off x="4850432" y="250824"/>
            <a:ext cx="585664" cy="1195200"/>
          </a:xfrm>
          <a:solidFill>
            <a:schemeClr val="bg1"/>
          </a:solidFill>
        </p:spPr>
        <p:txBody>
          <a:bodyPr wrap="none" lIns="36000" tIns="36000" rIns="36000" bIns="36000" anchor="b" anchorCtr="0">
            <a:spAutoFit/>
          </a:bodyPr>
          <a:lstStyle>
            <a:lvl1pPr>
              <a:defRPr sz="7200">
                <a:solidFill>
                  <a:schemeClr val="accent4"/>
                </a:solidFill>
              </a:defRPr>
            </a:lvl1pPr>
          </a:lstStyle>
          <a:p>
            <a:r>
              <a:rPr lang="en-US" noProof="0" dirty="0" smtClean="0"/>
              <a:t>0</a:t>
            </a:r>
            <a:endParaRPr lang="en-US" noProof="0" dirty="0"/>
          </a:p>
        </p:txBody>
      </p:sp>
    </p:spTree>
    <p:extLst>
      <p:ext uri="{BB962C8B-B14F-4D97-AF65-F5344CB8AC3E}">
        <p14:creationId xmlns:p14="http://schemas.microsoft.com/office/powerpoint/2010/main" val="2915438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picture_right">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Espace réservé pour une image  16"/>
          <p:cNvSpPr>
            <a:spLocks noGrp="1"/>
          </p:cNvSpPr>
          <p:nvPr>
            <p:ph type="pic" sz="quarter" idx="14" hasCustomPrompt="1"/>
          </p:nvPr>
        </p:nvSpPr>
        <p:spPr bwMode="gray">
          <a:xfrm>
            <a:off x="4572000" y="250824"/>
            <a:ext cx="4321175" cy="4157664"/>
          </a:xfrm>
          <a:solidFill>
            <a:schemeClr val="bg1">
              <a:lumMod val="95000"/>
            </a:schemeClr>
          </a:solidFill>
        </p:spPr>
        <p:txBody>
          <a:bodyPr lIns="432000" tIns="1080000" rIns="432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baseline="0"/>
            </a:lvl1pPr>
          </a:lstStyle>
          <a:p>
            <a:r>
              <a:rPr lang="en-US" noProof="0" dirty="0" smtClean="0"/>
              <a:t>Select the icon to insert a picture then if needed place the visual into background position (Right click with the mouse / Send to back)</a:t>
            </a:r>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16" name="Espace réservé du texte 3"/>
          <p:cNvSpPr>
            <a:spLocks noGrp="1"/>
          </p:cNvSpPr>
          <p:nvPr>
            <p:ph type="body" sz="quarter" idx="22" hasCustomPrompt="1"/>
          </p:nvPr>
        </p:nvSpPr>
        <p:spPr bwMode="gray">
          <a:xfrm>
            <a:off x="499062" y="1630636"/>
            <a:ext cx="3852862"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17" name="Espace réservé du texte 13"/>
          <p:cNvSpPr>
            <a:spLocks noGrp="1"/>
          </p:cNvSpPr>
          <p:nvPr>
            <p:ph type="body" sz="quarter" idx="23" hasCustomPrompt="1"/>
          </p:nvPr>
        </p:nvSpPr>
        <p:spPr bwMode="gray">
          <a:xfrm rot="5400000">
            <a:off x="3371400" y="2687400"/>
            <a:ext cx="3132000" cy="61200"/>
          </a:xfrm>
          <a:solidFill>
            <a:schemeClr val="accent4"/>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8" name="Espace réservé du texte 13"/>
          <p:cNvSpPr>
            <a:spLocks noGrp="1"/>
          </p:cNvSpPr>
          <p:nvPr>
            <p:ph type="body" sz="quarter" idx="24" hasCustomPrompt="1"/>
          </p:nvPr>
        </p:nvSpPr>
        <p:spPr bwMode="gray">
          <a:xfrm>
            <a:off x="0" y="1152000"/>
            <a:ext cx="4968000" cy="61200"/>
          </a:xfrm>
          <a:solidFill>
            <a:schemeClr val="accent4"/>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9" name="Espace réservé du texte 13"/>
          <p:cNvSpPr>
            <a:spLocks noGrp="1"/>
          </p:cNvSpPr>
          <p:nvPr>
            <p:ph type="body" sz="quarter" idx="25" hasCustomPrompt="1"/>
          </p:nvPr>
        </p:nvSpPr>
        <p:spPr bwMode="gray">
          <a:xfrm rot="10800000">
            <a:off x="0" y="4222799"/>
            <a:ext cx="4968000" cy="61200"/>
          </a:xfrm>
          <a:solidFill>
            <a:schemeClr val="accent4"/>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6" name="Titre 1"/>
          <p:cNvSpPr>
            <a:spLocks noGrp="1"/>
          </p:cNvSpPr>
          <p:nvPr>
            <p:ph type="title" hasCustomPrompt="1"/>
          </p:nvPr>
        </p:nvSpPr>
        <p:spPr bwMode="gray">
          <a:xfrm>
            <a:off x="3528000" y="250824"/>
            <a:ext cx="585664" cy="1195200"/>
          </a:xfrm>
          <a:solidFill>
            <a:schemeClr val="bg1"/>
          </a:solidFill>
        </p:spPr>
        <p:txBody>
          <a:bodyPr wrap="none" lIns="36000" tIns="36000" rIns="36000" bIns="36000" anchor="b" anchorCtr="0">
            <a:spAutoFit/>
          </a:bodyPr>
          <a:lstStyle>
            <a:lvl1pPr algn="r">
              <a:defRPr sz="7200">
                <a:solidFill>
                  <a:schemeClr val="accent4"/>
                </a:solidFill>
              </a:defRPr>
            </a:lvl1pPr>
          </a:lstStyle>
          <a:p>
            <a:r>
              <a:rPr lang="en-US" noProof="0" dirty="0" smtClean="0"/>
              <a:t>0</a:t>
            </a:r>
            <a:endParaRPr lang="en-US" noProof="0" dirty="0"/>
          </a:p>
        </p:txBody>
      </p:sp>
    </p:spTree>
    <p:extLst>
      <p:ext uri="{BB962C8B-B14F-4D97-AF65-F5344CB8AC3E}">
        <p14:creationId xmlns:p14="http://schemas.microsoft.com/office/powerpoint/2010/main" val="2611461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2pPr>
              <a:spcAft>
                <a:spcPts val="0"/>
              </a:spcAft>
              <a:defRPr/>
            </a:lvl2pPr>
            <a:lvl3pPr>
              <a:defRPr/>
            </a:lvl3pPr>
            <a:lvl4pPr>
              <a:defRPr baseline="0"/>
            </a:lvl4pPr>
            <a:lvl5pPr>
              <a:defRPr/>
            </a:lvl5p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Tree>
    <p:extLst>
      <p:ext uri="{BB962C8B-B14F-4D97-AF65-F5344CB8AC3E}">
        <p14:creationId xmlns:p14="http://schemas.microsoft.com/office/powerpoint/2010/main" val="1649480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icture_left">
    <p:spTree>
      <p:nvGrpSpPr>
        <p:cNvPr id="1" name=""/>
        <p:cNvGrpSpPr/>
        <p:nvPr/>
      </p:nvGrpSpPr>
      <p:grpSpPr>
        <a:xfrm>
          <a:off x="0" y="0"/>
          <a:ext cx="0" cy="0"/>
          <a:chOff x="0" y="0"/>
          <a:chExt cx="0" cy="0"/>
        </a:xfrm>
      </p:grpSpPr>
      <p:sp>
        <p:nvSpPr>
          <p:cNvPr id="17" name="Espace réservé pour une image  16"/>
          <p:cNvSpPr>
            <a:spLocks noGrp="1"/>
          </p:cNvSpPr>
          <p:nvPr>
            <p:ph type="pic" sz="quarter" idx="14" hasCustomPrompt="1"/>
          </p:nvPr>
        </p:nvSpPr>
        <p:spPr bwMode="gray">
          <a:xfrm>
            <a:off x="0" y="735013"/>
            <a:ext cx="4392613" cy="3168650"/>
          </a:xfrm>
          <a:solidFill>
            <a:schemeClr val="bg1">
              <a:lumMod val="95000"/>
            </a:schemeClr>
          </a:solidFill>
        </p:spPr>
        <p:txBody>
          <a:bodyPr lIns="504000" tIns="1080000" rIns="504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sp>
        <p:nvSpPr>
          <p:cNvPr id="15"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7" name="Titre 6"/>
          <p:cNvSpPr>
            <a:spLocks noGrp="1"/>
          </p:cNvSpPr>
          <p:nvPr>
            <p:ph type="title" hasCustomPrompt="1"/>
          </p:nvPr>
        </p:nvSpPr>
        <p:spPr bwMode="gray">
          <a:xfrm>
            <a:off x="4572000" y="411162"/>
            <a:ext cx="4068763" cy="2196000"/>
          </a:xfrm>
        </p:spPr>
        <p:txBody>
          <a:bodyPr anchor="b" anchorCtr="0"/>
          <a:lstStyle>
            <a:lvl1pPr algn="l">
              <a:defRPr sz="1850" cap="all" baseline="0">
                <a:solidFill>
                  <a:schemeClr val="accent2"/>
                </a:solidFill>
              </a:defRPr>
            </a:lvl1pPr>
          </a:lstStyle>
          <a:p>
            <a:r>
              <a:rPr lang="en-US" noProof="0" dirty="0" smtClean="0"/>
              <a:t>presentation title</a:t>
            </a:r>
            <a:endParaRPr lang="en-US" noProof="0" dirty="0"/>
          </a:p>
        </p:txBody>
      </p:sp>
      <p:cxnSp>
        <p:nvCxnSpPr>
          <p:cNvPr id="13" name="Connecteur droit 12"/>
          <p:cNvCxnSpPr/>
          <p:nvPr userDrawn="1"/>
        </p:nvCxnSpPr>
        <p:spPr bwMode="gray">
          <a:xfrm>
            <a:off x="4572000" y="2751770"/>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4572000" y="2966400"/>
            <a:ext cx="4067238" cy="936000"/>
          </a:xfrm>
          <a:prstGeom prst="rect">
            <a:avLst/>
          </a:prstGeom>
        </p:spPr>
        <p:txBody>
          <a:bodyPr vert="horz" lIns="0" tIns="0" rIns="0" bIns="0" rtlCol="0" anchor="t" anchorCtr="0">
            <a:noAutofit/>
          </a:bodyPr>
          <a:lstStyle>
            <a:lvl1pPr algn="l">
              <a:defRPr sz="1100">
                <a:solidFill>
                  <a:schemeClr val="accent2"/>
                </a:solidFill>
              </a:defRPr>
            </a:lvl1pPr>
          </a:lstStyle>
          <a:p>
            <a:r>
              <a:rPr lang="fr-FR" noProof="0" smtClean="0"/>
              <a:t>Month/day/year</a:t>
            </a:r>
            <a:endParaRPr lang="en-US" noProof="0" dirty="0" smtClean="0"/>
          </a:p>
        </p:txBody>
      </p:sp>
      <p:sp>
        <p:nvSpPr>
          <p:cNvPr id="14"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6"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8"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9"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0" name="Rectangle 19"/>
          <p:cNvSpPr/>
          <p:nvPr userDrawn="1"/>
        </p:nvSpPr>
        <p:spPr bwMode="gray">
          <a:xfrm>
            <a:off x="3794400" y="284400"/>
            <a:ext cx="1558800" cy="360000"/>
          </a:xfrm>
          <a:prstGeom prst="rect">
            <a:avLst/>
          </a:prstGeom>
          <a:blipFill dpi="0" rotWithShape="1">
            <a:blip r:embed="rId3"/>
            <a:srcRect/>
            <a:stretch>
              <a:fillRect/>
            </a:stretch>
          </a:blipFill>
          <a:ln w="61214">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2151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463988" y="1131889"/>
            <a:ext cx="4429187" cy="3492500"/>
          </a:xfrm>
        </p:spPr>
        <p:txBody>
          <a:bodyPr/>
          <a:lstStyle>
            <a:lvl2pPr>
              <a:spcAft>
                <a:spcPts val="0"/>
              </a:spcAft>
              <a:defRPr/>
            </a:lvl2pPr>
            <a:lvl3pPr>
              <a:defRPr/>
            </a:lvl3pPr>
            <a:lvl4pPr>
              <a:defRPr baseline="0"/>
            </a:lvl4pPr>
            <a:lvl5pPr>
              <a:defRPr/>
            </a:lvl5p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
        <p:nvSpPr>
          <p:cNvPr id="10" name="Espace réservé pour une image  16"/>
          <p:cNvSpPr>
            <a:spLocks noGrp="1"/>
          </p:cNvSpPr>
          <p:nvPr>
            <p:ph type="pic" sz="quarter" idx="14" hasCustomPrompt="1"/>
          </p:nvPr>
        </p:nvSpPr>
        <p:spPr bwMode="gray">
          <a:xfrm>
            <a:off x="554400" y="1224000"/>
            <a:ext cx="3708000" cy="2700000"/>
          </a:xfrm>
          <a:solidFill>
            <a:schemeClr val="bg1">
              <a:lumMod val="95000"/>
            </a:schemeClr>
          </a:solidFill>
          <a:ln w="57150">
            <a:solidFill>
              <a:schemeClr val="accent4"/>
            </a:solidFill>
            <a:miter lim="800000"/>
          </a:ln>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Picture</a:t>
            </a:r>
          </a:p>
        </p:txBody>
      </p:sp>
    </p:spTree>
    <p:extLst>
      <p:ext uri="{BB962C8B-B14F-4D97-AF65-F5344CB8AC3E}">
        <p14:creationId xmlns:p14="http://schemas.microsoft.com/office/powerpoint/2010/main" val="97734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
        <p:nvSpPr>
          <p:cNvPr id="11" name="Espace réservé pour une image  16"/>
          <p:cNvSpPr>
            <a:spLocks noGrp="1"/>
          </p:cNvSpPr>
          <p:nvPr>
            <p:ph type="pic" sz="quarter" idx="15" hasCustomPrompt="1"/>
          </p:nvPr>
        </p:nvSpPr>
        <p:spPr bwMode="gray">
          <a:xfrm>
            <a:off x="554400" y="1224000"/>
            <a:ext cx="8280000" cy="3114000"/>
          </a:xfrm>
          <a:solidFill>
            <a:schemeClr val="bg1">
              <a:lumMod val="95000"/>
            </a:schemeClr>
          </a:solidFill>
          <a:ln w="57150">
            <a:solidFill>
              <a:schemeClr val="accent4"/>
            </a:solidFill>
            <a:miter lim="800000"/>
          </a:ln>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Picture</a:t>
            </a:r>
          </a:p>
        </p:txBody>
      </p:sp>
    </p:spTree>
    <p:extLst>
      <p:ext uri="{BB962C8B-B14F-4D97-AF65-F5344CB8AC3E}">
        <p14:creationId xmlns:p14="http://schemas.microsoft.com/office/powerpoint/2010/main" val="3016955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7" name="Titre 6"/>
          <p:cNvSpPr>
            <a:spLocks noGrp="1"/>
          </p:cNvSpPr>
          <p:nvPr>
            <p:ph type="title" hasCustomPrompt="1"/>
          </p:nvPr>
        </p:nvSpPr>
        <p:spPr bwMode="gray">
          <a:xfrm>
            <a:off x="503238" y="411163"/>
            <a:ext cx="8137525" cy="2160587"/>
          </a:xfrm>
        </p:spPr>
        <p:txBody>
          <a:bodyPr anchor="b" anchorCtr="0"/>
          <a:lstStyle>
            <a:lvl1pPr algn="ctr">
              <a:defRPr sz="2600" cap="all" baseline="0">
                <a:solidFill>
                  <a:schemeClr val="accent2"/>
                </a:solidFill>
              </a:defRPr>
            </a:lvl1pPr>
          </a:lstStyle>
          <a:p>
            <a:r>
              <a:rPr lang="en-US" noProof="0" dirty="0" smtClean="0"/>
              <a:t>presentation title</a:t>
            </a:r>
            <a:endParaRPr lang="en-US" noProof="0" dirty="0"/>
          </a:p>
        </p:txBody>
      </p:sp>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cxnSp>
        <p:nvCxnSpPr>
          <p:cNvPr id="15" name="Connecteur droit 14"/>
          <p:cNvCxnSpPr/>
          <p:nvPr userDrawn="1"/>
        </p:nvCxnSpPr>
        <p:spPr bwMode="gray">
          <a:xfrm>
            <a:off x="4464000" y="2662828"/>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503238" y="2750399"/>
            <a:ext cx="8136000" cy="1152000"/>
          </a:xfrm>
          <a:prstGeom prst="rect">
            <a:avLst/>
          </a:prstGeom>
        </p:spPr>
        <p:txBody>
          <a:bodyPr vert="horz" lIns="0" tIns="0" rIns="0" bIns="0" rtlCol="0" anchor="t" anchorCtr="0">
            <a:noAutofit/>
          </a:bodyPr>
          <a:lstStyle>
            <a:lvl1pPr algn="ctr">
              <a:defRPr sz="1650">
                <a:solidFill>
                  <a:schemeClr val="accent2"/>
                </a:solidFill>
              </a:defRPr>
            </a:lvl1pPr>
          </a:lstStyle>
          <a:p>
            <a:r>
              <a:rPr lang="fr-FR" noProof="0" smtClean="0"/>
              <a:t>Month/day/year</a:t>
            </a:r>
            <a:endParaRPr lang="en-US" noProof="0" dirty="0"/>
          </a:p>
        </p:txBody>
      </p:sp>
      <p:sp>
        <p:nvSpPr>
          <p:cNvPr id="13"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4"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0" name="Rectangle 9"/>
          <p:cNvSpPr/>
          <p:nvPr userDrawn="1"/>
        </p:nvSpPr>
        <p:spPr bwMode="gray">
          <a:xfrm rot="16200000" flipH="1">
            <a:off x="-1679399"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p:cNvSpPr/>
          <p:nvPr userDrawn="1"/>
        </p:nvSpPr>
        <p:spPr bwMode="gray">
          <a:xfrm>
            <a:off x="252000" y="252000"/>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p:cNvSpPr/>
          <p:nvPr userDrawn="1"/>
        </p:nvSpPr>
        <p:spPr bwMode="gray">
          <a:xfrm rot="5400000">
            <a:off x="6899400"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p:cNvSpPr/>
          <p:nvPr userDrawn="1"/>
        </p:nvSpPr>
        <p:spPr bwMode="gray">
          <a:xfrm rot="10800000">
            <a:off x="252000" y="4114799"/>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p:cNvSpPr/>
          <p:nvPr userDrawn="1"/>
        </p:nvSpPr>
        <p:spPr bwMode="gray">
          <a:xfrm>
            <a:off x="3794400" y="284400"/>
            <a:ext cx="1558800" cy="360000"/>
          </a:xfrm>
          <a:prstGeom prst="rect">
            <a:avLst/>
          </a:prstGeom>
          <a:blipFill dpi="0" rotWithShape="1">
            <a:blip r:embed="rId3"/>
            <a:srcRect/>
            <a:stretch>
              <a:fillRect/>
            </a:stretch>
          </a:blipFill>
          <a:ln w="61214">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26105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_picture_left">
    <p:spTree>
      <p:nvGrpSpPr>
        <p:cNvPr id="1" name=""/>
        <p:cNvGrpSpPr/>
        <p:nvPr/>
      </p:nvGrpSpPr>
      <p:grpSpPr>
        <a:xfrm>
          <a:off x="0" y="0"/>
          <a:ext cx="0" cy="0"/>
          <a:chOff x="0" y="0"/>
          <a:chExt cx="0" cy="0"/>
        </a:xfrm>
      </p:grpSpPr>
      <p:sp>
        <p:nvSpPr>
          <p:cNvPr id="17" name="Espace réservé pour une image  16"/>
          <p:cNvSpPr>
            <a:spLocks noGrp="1"/>
          </p:cNvSpPr>
          <p:nvPr>
            <p:ph type="pic" sz="quarter" idx="14" hasCustomPrompt="1"/>
          </p:nvPr>
        </p:nvSpPr>
        <p:spPr bwMode="gray">
          <a:xfrm>
            <a:off x="0" y="735013"/>
            <a:ext cx="4392613" cy="3168650"/>
          </a:xfrm>
          <a:solidFill>
            <a:schemeClr val="bg1">
              <a:lumMod val="95000"/>
            </a:schemeClr>
          </a:solidFill>
        </p:spPr>
        <p:txBody>
          <a:bodyPr lIns="504000" tIns="1080000" rIns="504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sp>
        <p:nvSpPr>
          <p:cNvPr id="15"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7" name="Titre 6"/>
          <p:cNvSpPr>
            <a:spLocks noGrp="1"/>
          </p:cNvSpPr>
          <p:nvPr>
            <p:ph type="title" hasCustomPrompt="1"/>
          </p:nvPr>
        </p:nvSpPr>
        <p:spPr bwMode="gray">
          <a:xfrm>
            <a:off x="4572000" y="411162"/>
            <a:ext cx="4068763" cy="2196000"/>
          </a:xfrm>
        </p:spPr>
        <p:txBody>
          <a:bodyPr anchor="b" anchorCtr="0"/>
          <a:lstStyle>
            <a:lvl1pPr algn="l">
              <a:defRPr sz="1850" cap="all" baseline="0">
                <a:solidFill>
                  <a:schemeClr val="accent2"/>
                </a:solidFill>
              </a:defRPr>
            </a:lvl1pPr>
          </a:lstStyle>
          <a:p>
            <a:r>
              <a:rPr lang="en-US" noProof="0" dirty="0" smtClean="0"/>
              <a:t>presentation title</a:t>
            </a:r>
            <a:endParaRPr lang="en-US" noProof="0" dirty="0"/>
          </a:p>
        </p:txBody>
      </p:sp>
      <p:cxnSp>
        <p:nvCxnSpPr>
          <p:cNvPr id="13" name="Connecteur droit 12"/>
          <p:cNvCxnSpPr/>
          <p:nvPr userDrawn="1"/>
        </p:nvCxnSpPr>
        <p:spPr bwMode="gray">
          <a:xfrm>
            <a:off x="4572000" y="2751770"/>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4572000" y="2966400"/>
            <a:ext cx="4067238" cy="936000"/>
          </a:xfrm>
          <a:prstGeom prst="rect">
            <a:avLst/>
          </a:prstGeom>
        </p:spPr>
        <p:txBody>
          <a:bodyPr vert="horz" lIns="0" tIns="0" rIns="0" bIns="0" rtlCol="0" anchor="t" anchorCtr="0">
            <a:noAutofit/>
          </a:bodyPr>
          <a:lstStyle>
            <a:lvl1pPr algn="l">
              <a:defRPr sz="1100">
                <a:solidFill>
                  <a:schemeClr val="accent2"/>
                </a:solidFill>
              </a:defRPr>
            </a:lvl1pPr>
          </a:lstStyle>
          <a:p>
            <a:r>
              <a:rPr lang="fr-FR" noProof="0" smtClean="0"/>
              <a:t>Month/day/year</a:t>
            </a:r>
            <a:endParaRPr lang="en-US" noProof="0" dirty="0" smtClean="0"/>
          </a:p>
        </p:txBody>
      </p:sp>
      <p:sp>
        <p:nvSpPr>
          <p:cNvPr id="14"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6"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8"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9"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0" name="Rectangle 19"/>
          <p:cNvSpPr/>
          <p:nvPr userDrawn="1"/>
        </p:nvSpPr>
        <p:spPr bwMode="gray">
          <a:xfrm>
            <a:off x="3794400" y="284400"/>
            <a:ext cx="1558800" cy="360000"/>
          </a:xfrm>
          <a:prstGeom prst="rect">
            <a:avLst/>
          </a:prstGeom>
          <a:blipFill dpi="0" rotWithShape="1">
            <a:blip r:embed="rId3"/>
            <a:srcRect/>
            <a:stretch>
              <a:fillRect/>
            </a:stretch>
          </a:blipFill>
          <a:ln w="61214">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12509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_picture_center">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cxnSp>
        <p:nvCxnSpPr>
          <p:cNvPr id="14" name="Connecteur droit 13"/>
          <p:cNvCxnSpPr/>
          <p:nvPr userDrawn="1"/>
        </p:nvCxnSpPr>
        <p:spPr bwMode="gray">
          <a:xfrm>
            <a:off x="4464000" y="3912365"/>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3"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7" name="Espace réservé pour une image  16"/>
          <p:cNvSpPr>
            <a:spLocks noGrp="1"/>
          </p:cNvSpPr>
          <p:nvPr>
            <p:ph type="pic" sz="quarter" idx="14" hasCustomPrompt="1"/>
          </p:nvPr>
        </p:nvSpPr>
        <p:spPr bwMode="gray">
          <a:xfrm>
            <a:off x="1044000" y="0"/>
            <a:ext cx="7056000" cy="3060001"/>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sp>
        <p:nvSpPr>
          <p:cNvPr id="16"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2"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3"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7" name="Titre 6"/>
          <p:cNvSpPr>
            <a:spLocks noGrp="1"/>
          </p:cNvSpPr>
          <p:nvPr>
            <p:ph type="title" hasCustomPrompt="1"/>
          </p:nvPr>
        </p:nvSpPr>
        <p:spPr bwMode="gray">
          <a:xfrm>
            <a:off x="503238" y="3075806"/>
            <a:ext cx="8137525" cy="684076"/>
          </a:xfrm>
        </p:spPr>
        <p:txBody>
          <a:bodyPr anchor="b" anchorCtr="0"/>
          <a:lstStyle>
            <a:lvl1pPr algn="ctr">
              <a:defRPr sz="1850" cap="all" baseline="0">
                <a:solidFill>
                  <a:schemeClr val="accent2"/>
                </a:solidFill>
              </a:defRPr>
            </a:lvl1pPr>
          </a:lstStyle>
          <a:p>
            <a:r>
              <a:rPr lang="en-US" noProof="0" dirty="0" smtClean="0"/>
              <a:t>presentation title</a:t>
            </a:r>
            <a:endParaRPr lang="en-US" noProof="0" dirty="0"/>
          </a:p>
        </p:txBody>
      </p:sp>
      <p:sp>
        <p:nvSpPr>
          <p:cNvPr id="15" name="Espace réservé de la date 3"/>
          <p:cNvSpPr>
            <a:spLocks noGrp="1"/>
          </p:cNvSpPr>
          <p:nvPr>
            <p:ph type="dt" sz="half" idx="2"/>
          </p:nvPr>
        </p:nvSpPr>
        <p:spPr bwMode="gray">
          <a:xfrm>
            <a:off x="3312000" y="4010400"/>
            <a:ext cx="2520000" cy="252000"/>
          </a:xfrm>
          <a:prstGeom prst="rect">
            <a:avLst/>
          </a:prstGeom>
          <a:solidFill>
            <a:schemeClr val="bg1"/>
          </a:solidFill>
        </p:spPr>
        <p:txBody>
          <a:bodyPr vert="horz" lIns="0" tIns="0" rIns="0" bIns="0" rtlCol="0" anchor="t" anchorCtr="0">
            <a:noAutofit/>
          </a:bodyPr>
          <a:lstStyle>
            <a:lvl1pPr algn="l">
              <a:defRPr sz="1100">
                <a:solidFill>
                  <a:schemeClr val="accent2"/>
                </a:solidFill>
              </a:defRPr>
            </a:lvl1pPr>
          </a:lstStyle>
          <a:p>
            <a:pPr algn="ctr"/>
            <a:r>
              <a:rPr lang="fr-FR" noProof="0" smtClean="0"/>
              <a:t>Month/day/year</a:t>
            </a:r>
            <a:endParaRPr lang="en-US" noProof="0" dirty="0"/>
          </a:p>
        </p:txBody>
      </p:sp>
      <p:sp>
        <p:nvSpPr>
          <p:cNvPr id="18" name="Espace réservé du texte 3"/>
          <p:cNvSpPr>
            <a:spLocks noGrp="1"/>
          </p:cNvSpPr>
          <p:nvPr>
            <p:ph type="body" sz="quarter" idx="18" hasCustomPrompt="1"/>
          </p:nvPr>
        </p:nvSpPr>
        <p:spPr bwMode="gray">
          <a:xfrm>
            <a:off x="3794400" y="284400"/>
            <a:ext cx="1558800" cy="360000"/>
          </a:xfrm>
          <a:blipFill dpi="0" rotWithShape="1">
            <a:blip r:embed="rId3"/>
            <a:srcRect/>
            <a:stretch>
              <a:fillRect/>
            </a:stretch>
          </a:blipFill>
          <a:ln w="61214" cap="flat">
            <a:solidFill>
              <a:schemeClr val="accent1"/>
            </a:solidFill>
            <a:miter lim="800000"/>
          </a:ln>
        </p:spPr>
        <p:txBody>
          <a:bodyPr/>
          <a:lstStyle>
            <a:lvl1pPr>
              <a:defRPr sz="100" b="0"/>
            </a:lvl1pPr>
          </a:lstStyle>
          <a:p>
            <a:pPr lvl="0"/>
            <a:r>
              <a:rPr lang="en-US" noProof="0" dirty="0" smtClean="0"/>
              <a:t> </a:t>
            </a:r>
            <a:endParaRPr lang="en-US" noProof="0" dirty="0"/>
          </a:p>
        </p:txBody>
      </p:sp>
    </p:spTree>
    <p:extLst>
      <p:ext uri="{BB962C8B-B14F-4D97-AF65-F5344CB8AC3E}">
        <p14:creationId xmlns:p14="http://schemas.microsoft.com/office/powerpoint/2010/main" val="3900799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16" name="Espace réservé du texte 3"/>
          <p:cNvSpPr>
            <a:spLocks noGrp="1"/>
          </p:cNvSpPr>
          <p:nvPr>
            <p:ph type="body" sz="quarter" idx="22" hasCustomPrompt="1"/>
          </p:nvPr>
        </p:nvSpPr>
        <p:spPr bwMode="gray">
          <a:xfrm>
            <a:off x="1440000" y="1634400"/>
            <a:ext cx="6228000"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12" name="Espace réservé du texte 13"/>
          <p:cNvSpPr>
            <a:spLocks noGrp="1"/>
          </p:cNvSpPr>
          <p:nvPr>
            <p:ph type="body" sz="quarter" idx="26" hasCustomPrompt="1"/>
          </p:nvPr>
        </p:nvSpPr>
        <p:spPr bwMode="gray">
          <a:xfrm rot="5400000">
            <a:off x="7304400" y="2694386"/>
            <a:ext cx="3114000" cy="61200"/>
          </a:xfrm>
          <a:solidFill>
            <a:schemeClr val="accent5"/>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13" name="Espace réservé du texte 13"/>
          <p:cNvSpPr>
            <a:spLocks noGrp="1"/>
          </p:cNvSpPr>
          <p:nvPr>
            <p:ph type="body" sz="quarter" idx="13" hasCustomPrompt="1"/>
          </p:nvPr>
        </p:nvSpPr>
        <p:spPr bwMode="gray">
          <a:xfrm rot="16200000">
            <a:off x="-1270830" y="2689643"/>
            <a:ext cx="3117188" cy="71527"/>
          </a:xfrm>
          <a:solidFill>
            <a:schemeClr val="accent5"/>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0" name="Espace réservé du texte 13"/>
          <p:cNvSpPr>
            <a:spLocks noGrp="1"/>
          </p:cNvSpPr>
          <p:nvPr>
            <p:ph type="body" sz="quarter" idx="25" hasCustomPrompt="1"/>
          </p:nvPr>
        </p:nvSpPr>
        <p:spPr bwMode="gray">
          <a:xfrm rot="10800000">
            <a:off x="252000" y="4222800"/>
            <a:ext cx="8640000" cy="61200"/>
          </a:xfrm>
          <a:solidFill>
            <a:schemeClr val="accent5"/>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1" name="Espace réservé du texte 13"/>
          <p:cNvSpPr>
            <a:spLocks noGrp="1"/>
          </p:cNvSpPr>
          <p:nvPr>
            <p:ph type="body" sz="quarter" idx="15" hasCustomPrompt="1"/>
          </p:nvPr>
        </p:nvSpPr>
        <p:spPr bwMode="gray">
          <a:xfrm>
            <a:off x="252000" y="1152000"/>
            <a:ext cx="8640000" cy="61200"/>
          </a:xfrm>
          <a:solidFill>
            <a:schemeClr val="accent5"/>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6" name="Titre 1"/>
          <p:cNvSpPr>
            <a:spLocks noGrp="1"/>
          </p:cNvSpPr>
          <p:nvPr>
            <p:ph type="title" hasCustomPrompt="1"/>
          </p:nvPr>
        </p:nvSpPr>
        <p:spPr bwMode="gray">
          <a:xfrm>
            <a:off x="1440000" y="250824"/>
            <a:ext cx="585664" cy="1195200"/>
          </a:xfrm>
          <a:solidFill>
            <a:schemeClr val="bg1"/>
          </a:solidFill>
        </p:spPr>
        <p:txBody>
          <a:bodyPr wrap="none" lIns="36000" tIns="36000" rIns="36000" bIns="36000" anchor="b" anchorCtr="0">
            <a:spAutoFit/>
          </a:bodyPr>
          <a:lstStyle>
            <a:lvl1pPr algn="r">
              <a:defRPr sz="7200">
                <a:solidFill>
                  <a:schemeClr val="accent5"/>
                </a:solidFill>
              </a:defRPr>
            </a:lvl1pPr>
          </a:lstStyle>
          <a:p>
            <a:r>
              <a:rPr lang="en-US" noProof="0" dirty="0" smtClean="0"/>
              <a:t>0</a:t>
            </a:r>
            <a:endParaRPr lang="en-US" noProof="0" dirty="0"/>
          </a:p>
        </p:txBody>
      </p:sp>
    </p:spTree>
    <p:extLst>
      <p:ext uri="{BB962C8B-B14F-4D97-AF65-F5344CB8AC3E}">
        <p14:creationId xmlns:p14="http://schemas.microsoft.com/office/powerpoint/2010/main" val="714359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_picture_left">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Espace réservé pour une image  16"/>
          <p:cNvSpPr>
            <a:spLocks noGrp="1"/>
          </p:cNvSpPr>
          <p:nvPr>
            <p:ph type="pic" sz="quarter" idx="14" hasCustomPrompt="1"/>
          </p:nvPr>
        </p:nvSpPr>
        <p:spPr bwMode="gray">
          <a:xfrm>
            <a:off x="250825" y="250824"/>
            <a:ext cx="4321175" cy="4157664"/>
          </a:xfrm>
          <a:solidFill>
            <a:schemeClr val="bg1">
              <a:lumMod val="95000"/>
            </a:schemeClr>
          </a:solidFill>
        </p:spPr>
        <p:txBody>
          <a:bodyPr lIns="432000" tIns="1080000" rIns="432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28" name="Espace réservé du texte 3"/>
          <p:cNvSpPr>
            <a:spLocks noGrp="1"/>
          </p:cNvSpPr>
          <p:nvPr>
            <p:ph type="body" sz="quarter" idx="22" hasCustomPrompt="1"/>
          </p:nvPr>
        </p:nvSpPr>
        <p:spPr bwMode="gray">
          <a:xfrm>
            <a:off x="5023302" y="1635125"/>
            <a:ext cx="3852862"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29" name="Espace réservé du texte 13"/>
          <p:cNvSpPr>
            <a:spLocks noGrp="1"/>
          </p:cNvSpPr>
          <p:nvPr>
            <p:ph type="body" sz="quarter" idx="23" hasCustomPrompt="1"/>
          </p:nvPr>
        </p:nvSpPr>
        <p:spPr bwMode="gray">
          <a:xfrm rot="16200000">
            <a:off x="2640600" y="2687400"/>
            <a:ext cx="3132000" cy="61200"/>
          </a:xfrm>
          <a:solidFill>
            <a:schemeClr val="accent5"/>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30" name="Espace réservé du texte 13"/>
          <p:cNvSpPr>
            <a:spLocks noGrp="1"/>
          </p:cNvSpPr>
          <p:nvPr>
            <p:ph type="body" sz="quarter" idx="24" hasCustomPrompt="1"/>
          </p:nvPr>
        </p:nvSpPr>
        <p:spPr bwMode="gray">
          <a:xfrm>
            <a:off x="4176000" y="1152000"/>
            <a:ext cx="4968000" cy="61200"/>
          </a:xfrm>
          <a:solidFill>
            <a:schemeClr val="accent5"/>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31" name="Espace réservé du texte 13"/>
          <p:cNvSpPr>
            <a:spLocks noGrp="1"/>
          </p:cNvSpPr>
          <p:nvPr>
            <p:ph type="body" sz="quarter" idx="25" hasCustomPrompt="1"/>
          </p:nvPr>
        </p:nvSpPr>
        <p:spPr bwMode="gray">
          <a:xfrm rot="10800000">
            <a:off x="4176000" y="4222800"/>
            <a:ext cx="4968000" cy="61200"/>
          </a:xfrm>
          <a:solidFill>
            <a:schemeClr val="accent5"/>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6" name="Titre 1"/>
          <p:cNvSpPr>
            <a:spLocks noGrp="1"/>
          </p:cNvSpPr>
          <p:nvPr>
            <p:ph type="title" hasCustomPrompt="1"/>
          </p:nvPr>
        </p:nvSpPr>
        <p:spPr bwMode="gray">
          <a:xfrm>
            <a:off x="4850432" y="250824"/>
            <a:ext cx="585664" cy="1195200"/>
          </a:xfrm>
          <a:solidFill>
            <a:schemeClr val="bg1"/>
          </a:solidFill>
        </p:spPr>
        <p:txBody>
          <a:bodyPr wrap="none" lIns="36000" tIns="36000" rIns="36000" bIns="36000" anchor="b" anchorCtr="0">
            <a:spAutoFit/>
          </a:bodyPr>
          <a:lstStyle>
            <a:lvl1pPr>
              <a:defRPr sz="7200">
                <a:solidFill>
                  <a:schemeClr val="accent5"/>
                </a:solidFill>
              </a:defRPr>
            </a:lvl1pPr>
          </a:lstStyle>
          <a:p>
            <a:r>
              <a:rPr lang="en-US" noProof="0" dirty="0" smtClean="0"/>
              <a:t>0</a:t>
            </a:r>
            <a:endParaRPr lang="en-US" noProof="0" dirty="0"/>
          </a:p>
        </p:txBody>
      </p:sp>
    </p:spTree>
    <p:extLst>
      <p:ext uri="{BB962C8B-B14F-4D97-AF65-F5344CB8AC3E}">
        <p14:creationId xmlns:p14="http://schemas.microsoft.com/office/powerpoint/2010/main" val="2422404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_picture_right">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Espace réservé pour une image  16"/>
          <p:cNvSpPr>
            <a:spLocks noGrp="1"/>
          </p:cNvSpPr>
          <p:nvPr>
            <p:ph type="pic" sz="quarter" idx="14" hasCustomPrompt="1"/>
          </p:nvPr>
        </p:nvSpPr>
        <p:spPr bwMode="gray">
          <a:xfrm>
            <a:off x="4572000" y="250824"/>
            <a:ext cx="4321175" cy="4157664"/>
          </a:xfrm>
          <a:solidFill>
            <a:schemeClr val="bg1">
              <a:lumMod val="95000"/>
            </a:schemeClr>
          </a:solidFill>
        </p:spPr>
        <p:txBody>
          <a:bodyPr lIns="432000" tIns="1080000" rIns="432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baseline="0"/>
            </a:lvl1pPr>
          </a:lstStyle>
          <a:p>
            <a:r>
              <a:rPr lang="en-US" noProof="0" dirty="0" smtClean="0"/>
              <a:t>Select the icon to insert a picture then if needed place the visual into background position (Right click with the mouse / Send to back)</a:t>
            </a:r>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16" name="Espace réservé du texte 3"/>
          <p:cNvSpPr>
            <a:spLocks noGrp="1"/>
          </p:cNvSpPr>
          <p:nvPr>
            <p:ph type="body" sz="quarter" idx="22" hasCustomPrompt="1"/>
          </p:nvPr>
        </p:nvSpPr>
        <p:spPr bwMode="gray">
          <a:xfrm>
            <a:off x="499062" y="1630636"/>
            <a:ext cx="3852862"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17" name="Espace réservé du texte 13"/>
          <p:cNvSpPr>
            <a:spLocks noGrp="1"/>
          </p:cNvSpPr>
          <p:nvPr>
            <p:ph type="body" sz="quarter" idx="23" hasCustomPrompt="1"/>
          </p:nvPr>
        </p:nvSpPr>
        <p:spPr bwMode="gray">
          <a:xfrm rot="5400000">
            <a:off x="3371400" y="2687400"/>
            <a:ext cx="3132000" cy="61200"/>
          </a:xfrm>
          <a:solidFill>
            <a:schemeClr val="accent5"/>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8" name="Espace réservé du texte 13"/>
          <p:cNvSpPr>
            <a:spLocks noGrp="1"/>
          </p:cNvSpPr>
          <p:nvPr>
            <p:ph type="body" sz="quarter" idx="24" hasCustomPrompt="1"/>
          </p:nvPr>
        </p:nvSpPr>
        <p:spPr bwMode="gray">
          <a:xfrm>
            <a:off x="0" y="1152000"/>
            <a:ext cx="4968000" cy="61200"/>
          </a:xfrm>
          <a:solidFill>
            <a:schemeClr val="accent5"/>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9" name="Espace réservé du texte 13"/>
          <p:cNvSpPr>
            <a:spLocks noGrp="1"/>
          </p:cNvSpPr>
          <p:nvPr>
            <p:ph type="body" sz="quarter" idx="25" hasCustomPrompt="1"/>
          </p:nvPr>
        </p:nvSpPr>
        <p:spPr bwMode="gray">
          <a:xfrm rot="10800000">
            <a:off x="0" y="4222799"/>
            <a:ext cx="4968000" cy="61200"/>
          </a:xfrm>
          <a:solidFill>
            <a:schemeClr val="accent5"/>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6" name="Titre 1"/>
          <p:cNvSpPr>
            <a:spLocks noGrp="1"/>
          </p:cNvSpPr>
          <p:nvPr>
            <p:ph type="title" hasCustomPrompt="1"/>
          </p:nvPr>
        </p:nvSpPr>
        <p:spPr bwMode="gray">
          <a:xfrm>
            <a:off x="3528000" y="250824"/>
            <a:ext cx="585664" cy="1195200"/>
          </a:xfrm>
          <a:solidFill>
            <a:schemeClr val="bg1"/>
          </a:solidFill>
        </p:spPr>
        <p:txBody>
          <a:bodyPr wrap="none" lIns="36000" tIns="36000" rIns="36000" bIns="36000" anchor="b" anchorCtr="0">
            <a:spAutoFit/>
          </a:bodyPr>
          <a:lstStyle>
            <a:lvl1pPr algn="r">
              <a:defRPr sz="7200">
                <a:solidFill>
                  <a:schemeClr val="accent5"/>
                </a:solidFill>
              </a:defRPr>
            </a:lvl1pPr>
          </a:lstStyle>
          <a:p>
            <a:r>
              <a:rPr lang="en-US" noProof="0" dirty="0" smtClean="0"/>
              <a:t>0</a:t>
            </a:r>
            <a:endParaRPr lang="en-US" noProof="0" dirty="0"/>
          </a:p>
        </p:txBody>
      </p:sp>
    </p:spTree>
    <p:extLst>
      <p:ext uri="{BB962C8B-B14F-4D97-AF65-F5344CB8AC3E}">
        <p14:creationId xmlns:p14="http://schemas.microsoft.com/office/powerpoint/2010/main" val="23390773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2pPr>
              <a:spcAft>
                <a:spcPts val="0"/>
              </a:spcAft>
              <a:defRPr/>
            </a:lvl2pPr>
            <a:lvl3pPr>
              <a:defRPr/>
            </a:lvl3pPr>
            <a:lvl4pPr>
              <a:defRPr baseline="0"/>
            </a:lvl4pPr>
            <a:lvl5pPr>
              <a:defRPr/>
            </a:lvl5p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Tree>
    <p:extLst>
      <p:ext uri="{BB962C8B-B14F-4D97-AF65-F5344CB8AC3E}">
        <p14:creationId xmlns:p14="http://schemas.microsoft.com/office/powerpoint/2010/main" val="624017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463988" y="1131889"/>
            <a:ext cx="4429187" cy="3492500"/>
          </a:xfrm>
        </p:spPr>
        <p:txBody>
          <a:bodyPr/>
          <a:lstStyle>
            <a:lvl2pPr>
              <a:spcAft>
                <a:spcPts val="0"/>
              </a:spcAft>
              <a:defRPr/>
            </a:lvl2pPr>
            <a:lvl3pPr>
              <a:defRPr/>
            </a:lvl3pPr>
            <a:lvl4pPr>
              <a:defRPr baseline="0"/>
            </a:lvl4pPr>
            <a:lvl5pPr>
              <a:defRPr/>
            </a:lvl5p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
        <p:nvSpPr>
          <p:cNvPr id="10" name="Espace réservé pour une image  16"/>
          <p:cNvSpPr>
            <a:spLocks noGrp="1"/>
          </p:cNvSpPr>
          <p:nvPr>
            <p:ph type="pic" sz="quarter" idx="14" hasCustomPrompt="1"/>
          </p:nvPr>
        </p:nvSpPr>
        <p:spPr bwMode="gray">
          <a:xfrm>
            <a:off x="554400" y="1224000"/>
            <a:ext cx="3708000" cy="2700000"/>
          </a:xfrm>
          <a:solidFill>
            <a:schemeClr val="bg1">
              <a:lumMod val="95000"/>
            </a:schemeClr>
          </a:solidFill>
          <a:ln w="57150">
            <a:solidFill>
              <a:schemeClr val="accent5"/>
            </a:solidFill>
            <a:miter lim="800000"/>
          </a:ln>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Picture</a:t>
            </a:r>
          </a:p>
        </p:txBody>
      </p:sp>
    </p:spTree>
    <p:extLst>
      <p:ext uri="{BB962C8B-B14F-4D97-AF65-F5344CB8AC3E}">
        <p14:creationId xmlns:p14="http://schemas.microsoft.com/office/powerpoint/2010/main" val="330086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picture_center">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cxnSp>
        <p:nvCxnSpPr>
          <p:cNvPr id="14" name="Connecteur droit 13"/>
          <p:cNvCxnSpPr/>
          <p:nvPr userDrawn="1"/>
        </p:nvCxnSpPr>
        <p:spPr bwMode="gray">
          <a:xfrm>
            <a:off x="4464000" y="3912365"/>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3"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7" name="Espace réservé pour une image  16"/>
          <p:cNvSpPr>
            <a:spLocks noGrp="1"/>
          </p:cNvSpPr>
          <p:nvPr>
            <p:ph type="pic" sz="quarter" idx="14" hasCustomPrompt="1"/>
          </p:nvPr>
        </p:nvSpPr>
        <p:spPr bwMode="gray">
          <a:xfrm>
            <a:off x="1044000" y="0"/>
            <a:ext cx="7056000" cy="3060001"/>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sp>
        <p:nvSpPr>
          <p:cNvPr id="16"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2"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3"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7" name="Titre 6"/>
          <p:cNvSpPr>
            <a:spLocks noGrp="1"/>
          </p:cNvSpPr>
          <p:nvPr>
            <p:ph type="title" hasCustomPrompt="1"/>
          </p:nvPr>
        </p:nvSpPr>
        <p:spPr bwMode="gray">
          <a:xfrm>
            <a:off x="503238" y="3075806"/>
            <a:ext cx="8137525" cy="684076"/>
          </a:xfrm>
        </p:spPr>
        <p:txBody>
          <a:bodyPr anchor="b" anchorCtr="0"/>
          <a:lstStyle>
            <a:lvl1pPr algn="ctr">
              <a:defRPr sz="1850" cap="all" baseline="0">
                <a:solidFill>
                  <a:schemeClr val="accent2"/>
                </a:solidFill>
              </a:defRPr>
            </a:lvl1pPr>
          </a:lstStyle>
          <a:p>
            <a:r>
              <a:rPr lang="en-US" noProof="0" dirty="0" smtClean="0"/>
              <a:t>presentation title</a:t>
            </a:r>
            <a:endParaRPr lang="en-US" noProof="0" dirty="0"/>
          </a:p>
        </p:txBody>
      </p:sp>
      <p:sp>
        <p:nvSpPr>
          <p:cNvPr id="15" name="Espace réservé de la date 3"/>
          <p:cNvSpPr>
            <a:spLocks noGrp="1"/>
          </p:cNvSpPr>
          <p:nvPr>
            <p:ph type="dt" sz="half" idx="2"/>
          </p:nvPr>
        </p:nvSpPr>
        <p:spPr bwMode="gray">
          <a:xfrm>
            <a:off x="3312000" y="4010400"/>
            <a:ext cx="2520000" cy="252000"/>
          </a:xfrm>
          <a:prstGeom prst="rect">
            <a:avLst/>
          </a:prstGeom>
          <a:solidFill>
            <a:schemeClr val="bg1"/>
          </a:solidFill>
        </p:spPr>
        <p:txBody>
          <a:bodyPr vert="horz" lIns="0" tIns="0" rIns="0" bIns="0" rtlCol="0" anchor="t" anchorCtr="0">
            <a:noAutofit/>
          </a:bodyPr>
          <a:lstStyle>
            <a:lvl1pPr algn="l">
              <a:defRPr sz="1100">
                <a:solidFill>
                  <a:schemeClr val="accent2"/>
                </a:solidFill>
              </a:defRPr>
            </a:lvl1pPr>
          </a:lstStyle>
          <a:p>
            <a:pPr algn="ctr"/>
            <a:r>
              <a:rPr lang="fr-FR" noProof="0" smtClean="0"/>
              <a:t>Month/day/year</a:t>
            </a:r>
            <a:endParaRPr lang="en-US" noProof="0" dirty="0"/>
          </a:p>
        </p:txBody>
      </p:sp>
      <p:sp>
        <p:nvSpPr>
          <p:cNvPr id="18" name="Espace réservé du texte 3"/>
          <p:cNvSpPr>
            <a:spLocks noGrp="1"/>
          </p:cNvSpPr>
          <p:nvPr>
            <p:ph type="body" sz="quarter" idx="18" hasCustomPrompt="1"/>
          </p:nvPr>
        </p:nvSpPr>
        <p:spPr bwMode="gray">
          <a:xfrm>
            <a:off x="3794400" y="284400"/>
            <a:ext cx="1558800" cy="360000"/>
          </a:xfrm>
          <a:blipFill dpi="0" rotWithShape="1">
            <a:blip r:embed="rId3"/>
            <a:srcRect/>
            <a:stretch>
              <a:fillRect/>
            </a:stretch>
          </a:blipFill>
          <a:ln w="61214" cap="flat">
            <a:solidFill>
              <a:schemeClr val="accent1"/>
            </a:solidFill>
            <a:miter lim="800000"/>
          </a:ln>
        </p:spPr>
        <p:txBody>
          <a:bodyPr/>
          <a:lstStyle>
            <a:lvl1pPr>
              <a:defRPr sz="100" b="0"/>
            </a:lvl1pPr>
          </a:lstStyle>
          <a:p>
            <a:pPr lvl="0"/>
            <a:r>
              <a:rPr lang="en-US" noProof="0" dirty="0" smtClean="0"/>
              <a:t> </a:t>
            </a:r>
            <a:endParaRPr lang="en-US" noProof="0" dirty="0"/>
          </a:p>
        </p:txBody>
      </p:sp>
    </p:spTree>
    <p:extLst>
      <p:ext uri="{BB962C8B-B14F-4D97-AF65-F5344CB8AC3E}">
        <p14:creationId xmlns:p14="http://schemas.microsoft.com/office/powerpoint/2010/main" val="267854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
        <p:nvSpPr>
          <p:cNvPr id="11" name="Espace réservé pour une image  16"/>
          <p:cNvSpPr>
            <a:spLocks noGrp="1"/>
          </p:cNvSpPr>
          <p:nvPr>
            <p:ph type="pic" sz="quarter" idx="15" hasCustomPrompt="1"/>
          </p:nvPr>
        </p:nvSpPr>
        <p:spPr bwMode="gray">
          <a:xfrm>
            <a:off x="554400" y="1224000"/>
            <a:ext cx="8280000" cy="3114000"/>
          </a:xfrm>
          <a:solidFill>
            <a:schemeClr val="bg1">
              <a:lumMod val="95000"/>
            </a:schemeClr>
          </a:solidFill>
          <a:ln w="57150">
            <a:solidFill>
              <a:schemeClr val="accent5"/>
            </a:solidFill>
            <a:miter lim="800000"/>
          </a:ln>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Picture</a:t>
            </a:r>
          </a:p>
        </p:txBody>
      </p:sp>
    </p:spTree>
    <p:extLst>
      <p:ext uri="{BB962C8B-B14F-4D97-AF65-F5344CB8AC3E}">
        <p14:creationId xmlns:p14="http://schemas.microsoft.com/office/powerpoint/2010/main" val="2509414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7" name="Titre 6"/>
          <p:cNvSpPr>
            <a:spLocks noGrp="1"/>
          </p:cNvSpPr>
          <p:nvPr>
            <p:ph type="title" hasCustomPrompt="1"/>
          </p:nvPr>
        </p:nvSpPr>
        <p:spPr bwMode="gray">
          <a:xfrm>
            <a:off x="503238" y="411163"/>
            <a:ext cx="8137525" cy="2160587"/>
          </a:xfrm>
        </p:spPr>
        <p:txBody>
          <a:bodyPr anchor="b" anchorCtr="0"/>
          <a:lstStyle>
            <a:lvl1pPr algn="ctr">
              <a:defRPr sz="2600" cap="all" baseline="0">
                <a:solidFill>
                  <a:schemeClr val="accent2"/>
                </a:solidFill>
              </a:defRPr>
            </a:lvl1pPr>
          </a:lstStyle>
          <a:p>
            <a:r>
              <a:rPr lang="en-US" noProof="0" dirty="0" smtClean="0"/>
              <a:t>presentation title</a:t>
            </a:r>
            <a:endParaRPr lang="en-US" noProof="0" dirty="0"/>
          </a:p>
        </p:txBody>
      </p:sp>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cxnSp>
        <p:nvCxnSpPr>
          <p:cNvPr id="15" name="Connecteur droit 14"/>
          <p:cNvCxnSpPr/>
          <p:nvPr userDrawn="1"/>
        </p:nvCxnSpPr>
        <p:spPr bwMode="gray">
          <a:xfrm>
            <a:off x="4464000" y="2662828"/>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503238" y="2750399"/>
            <a:ext cx="8136000" cy="1152000"/>
          </a:xfrm>
          <a:prstGeom prst="rect">
            <a:avLst/>
          </a:prstGeom>
        </p:spPr>
        <p:txBody>
          <a:bodyPr vert="horz" lIns="0" tIns="0" rIns="0" bIns="0" rtlCol="0" anchor="t" anchorCtr="0">
            <a:noAutofit/>
          </a:bodyPr>
          <a:lstStyle>
            <a:lvl1pPr algn="ctr">
              <a:defRPr sz="1650">
                <a:solidFill>
                  <a:schemeClr val="accent2"/>
                </a:solidFill>
              </a:defRPr>
            </a:lvl1pPr>
          </a:lstStyle>
          <a:p>
            <a:r>
              <a:rPr lang="fr-FR" noProof="0" smtClean="0"/>
              <a:t>Month/day/year</a:t>
            </a:r>
            <a:endParaRPr lang="en-US" noProof="0" dirty="0"/>
          </a:p>
        </p:txBody>
      </p:sp>
      <p:sp>
        <p:nvSpPr>
          <p:cNvPr id="13"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4"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0" name="Rectangle 9"/>
          <p:cNvSpPr/>
          <p:nvPr userDrawn="1"/>
        </p:nvSpPr>
        <p:spPr bwMode="gray">
          <a:xfrm rot="16200000" flipH="1">
            <a:off x="-1679399"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p:cNvSpPr/>
          <p:nvPr userDrawn="1"/>
        </p:nvSpPr>
        <p:spPr bwMode="gray">
          <a:xfrm>
            <a:off x="252000" y="252000"/>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p:cNvSpPr/>
          <p:nvPr userDrawn="1"/>
        </p:nvSpPr>
        <p:spPr bwMode="gray">
          <a:xfrm rot="5400000">
            <a:off x="6899400" y="2183400"/>
            <a:ext cx="3924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p:cNvSpPr/>
          <p:nvPr userDrawn="1"/>
        </p:nvSpPr>
        <p:spPr bwMode="gray">
          <a:xfrm rot="10800000">
            <a:off x="252000" y="4114799"/>
            <a:ext cx="8640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p:cNvSpPr/>
          <p:nvPr userDrawn="1"/>
        </p:nvSpPr>
        <p:spPr bwMode="gray">
          <a:xfrm>
            <a:off x="3794400" y="284400"/>
            <a:ext cx="1558800" cy="360000"/>
          </a:xfrm>
          <a:prstGeom prst="rect">
            <a:avLst/>
          </a:prstGeom>
          <a:blipFill dpi="0" rotWithShape="1">
            <a:blip r:embed="rId3"/>
            <a:srcRect/>
            <a:stretch>
              <a:fillRect/>
            </a:stretch>
          </a:blipFill>
          <a:ln w="61214">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2999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_picture_left">
    <p:spTree>
      <p:nvGrpSpPr>
        <p:cNvPr id="1" name=""/>
        <p:cNvGrpSpPr/>
        <p:nvPr/>
      </p:nvGrpSpPr>
      <p:grpSpPr>
        <a:xfrm>
          <a:off x="0" y="0"/>
          <a:ext cx="0" cy="0"/>
          <a:chOff x="0" y="0"/>
          <a:chExt cx="0" cy="0"/>
        </a:xfrm>
      </p:grpSpPr>
      <p:sp>
        <p:nvSpPr>
          <p:cNvPr id="17" name="Espace réservé pour une image  16"/>
          <p:cNvSpPr>
            <a:spLocks noGrp="1"/>
          </p:cNvSpPr>
          <p:nvPr>
            <p:ph type="pic" sz="quarter" idx="14" hasCustomPrompt="1"/>
          </p:nvPr>
        </p:nvSpPr>
        <p:spPr bwMode="gray">
          <a:xfrm>
            <a:off x="0" y="735013"/>
            <a:ext cx="4392613" cy="3168650"/>
          </a:xfrm>
          <a:solidFill>
            <a:schemeClr val="bg1">
              <a:lumMod val="95000"/>
            </a:schemeClr>
          </a:solidFill>
        </p:spPr>
        <p:txBody>
          <a:bodyPr lIns="504000" tIns="1080000" rIns="504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sp>
        <p:nvSpPr>
          <p:cNvPr id="15"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7" name="Titre 6"/>
          <p:cNvSpPr>
            <a:spLocks noGrp="1"/>
          </p:cNvSpPr>
          <p:nvPr>
            <p:ph type="title" hasCustomPrompt="1"/>
          </p:nvPr>
        </p:nvSpPr>
        <p:spPr bwMode="gray">
          <a:xfrm>
            <a:off x="4572000" y="411162"/>
            <a:ext cx="4068763" cy="2196000"/>
          </a:xfrm>
        </p:spPr>
        <p:txBody>
          <a:bodyPr anchor="b" anchorCtr="0"/>
          <a:lstStyle>
            <a:lvl1pPr algn="l">
              <a:defRPr sz="1850" cap="all" baseline="0">
                <a:solidFill>
                  <a:schemeClr val="accent2"/>
                </a:solidFill>
              </a:defRPr>
            </a:lvl1pPr>
          </a:lstStyle>
          <a:p>
            <a:r>
              <a:rPr lang="en-US" noProof="0" dirty="0" smtClean="0"/>
              <a:t>presentation title</a:t>
            </a:r>
            <a:endParaRPr lang="en-US" noProof="0" dirty="0"/>
          </a:p>
        </p:txBody>
      </p:sp>
      <p:cxnSp>
        <p:nvCxnSpPr>
          <p:cNvPr id="13" name="Connecteur droit 12"/>
          <p:cNvCxnSpPr/>
          <p:nvPr userDrawn="1"/>
        </p:nvCxnSpPr>
        <p:spPr bwMode="gray">
          <a:xfrm>
            <a:off x="4572000" y="2751770"/>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e la date 3"/>
          <p:cNvSpPr>
            <a:spLocks noGrp="1"/>
          </p:cNvSpPr>
          <p:nvPr>
            <p:ph type="dt" sz="half" idx="2"/>
          </p:nvPr>
        </p:nvSpPr>
        <p:spPr bwMode="gray">
          <a:xfrm>
            <a:off x="4572000" y="2966400"/>
            <a:ext cx="4067238" cy="936000"/>
          </a:xfrm>
          <a:prstGeom prst="rect">
            <a:avLst/>
          </a:prstGeom>
        </p:spPr>
        <p:txBody>
          <a:bodyPr vert="horz" lIns="0" tIns="0" rIns="0" bIns="0" rtlCol="0" anchor="t" anchorCtr="0">
            <a:noAutofit/>
          </a:bodyPr>
          <a:lstStyle>
            <a:lvl1pPr algn="l">
              <a:defRPr sz="1100">
                <a:solidFill>
                  <a:schemeClr val="accent2"/>
                </a:solidFill>
              </a:defRPr>
            </a:lvl1pPr>
          </a:lstStyle>
          <a:p>
            <a:r>
              <a:rPr lang="fr-FR" noProof="0" smtClean="0"/>
              <a:t>Month/day/year</a:t>
            </a:r>
            <a:endParaRPr lang="en-US" noProof="0" dirty="0" smtClean="0"/>
          </a:p>
        </p:txBody>
      </p:sp>
      <p:sp>
        <p:nvSpPr>
          <p:cNvPr id="14"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6"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8"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9"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0" name="Rectangle 19"/>
          <p:cNvSpPr/>
          <p:nvPr userDrawn="1"/>
        </p:nvSpPr>
        <p:spPr bwMode="gray">
          <a:xfrm>
            <a:off x="3794400" y="284400"/>
            <a:ext cx="1558800" cy="360000"/>
          </a:xfrm>
          <a:prstGeom prst="rect">
            <a:avLst/>
          </a:prstGeom>
          <a:blipFill dpi="0" rotWithShape="1">
            <a:blip r:embed="rId3"/>
            <a:srcRect/>
            <a:stretch>
              <a:fillRect/>
            </a:stretch>
          </a:blipFill>
          <a:ln w="61214">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69901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_picture_center">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672000" y="4320000"/>
            <a:ext cx="1800000" cy="720000"/>
          </a:xfrm>
          <a:prstGeom prst="rect">
            <a:avLst/>
          </a:prstGeom>
        </p:spPr>
      </p:pic>
      <p:sp>
        <p:nvSpPr>
          <p:cNvPr id="9" name="Rectangle 8"/>
          <p:cNvSpPr/>
          <p:nvPr userDrawn="1"/>
        </p:nvSpPr>
        <p:spPr bwMode="gray">
          <a:xfrm>
            <a:off x="287338" y="4959801"/>
            <a:ext cx="8569325" cy="183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cxnSp>
        <p:nvCxnSpPr>
          <p:cNvPr id="14" name="Connecteur droit 13"/>
          <p:cNvCxnSpPr/>
          <p:nvPr userDrawn="1"/>
        </p:nvCxnSpPr>
        <p:spPr bwMode="gray">
          <a:xfrm>
            <a:off x="4464000" y="3912365"/>
            <a:ext cx="216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4"/>
          <p:cNvSpPr>
            <a:spLocks noGrp="1"/>
          </p:cNvSpPr>
          <p:nvPr>
            <p:ph type="ftr" sz="quarter" idx="3"/>
          </p:nvPr>
        </p:nvSpPr>
        <p:spPr bwMode="gray">
          <a:xfrm>
            <a:off x="1" y="4911724"/>
            <a:ext cx="250826" cy="231775"/>
          </a:xfrm>
          <a:prstGeom prst="rect">
            <a:avLst/>
          </a:prstGeom>
        </p:spPr>
        <p:txBody>
          <a:bodyPr vert="horz" lIns="0" tIns="0" rIns="0" bIns="0" rtlCol="0" anchor="b" anchorCtr="0">
            <a:noAutofit/>
          </a:bodyPr>
          <a:lstStyle>
            <a:lvl1pPr algn="ctr">
              <a:defRPr sz="100">
                <a:solidFill>
                  <a:schemeClr val="bg1">
                    <a:alpha val="0"/>
                  </a:schemeClr>
                </a:solidFill>
              </a:defRPr>
            </a:lvl1pPr>
          </a:lstStyle>
          <a:p>
            <a:pPr algn="l"/>
            <a:r>
              <a:rPr lang="en-US" noProof="0" smtClean="0"/>
              <a:t>Safran name of the activity / Date / Department (menu "Insert / Header and footer")</a:t>
            </a:r>
            <a:endParaRPr lang="en-US" noProof="0" dirty="0"/>
          </a:p>
        </p:txBody>
      </p:sp>
      <p:sp>
        <p:nvSpPr>
          <p:cNvPr id="13" name="Espace réservé du numéro de diapositive 5"/>
          <p:cNvSpPr>
            <a:spLocks noGrp="1"/>
          </p:cNvSpPr>
          <p:nvPr>
            <p:ph type="sldNum" sz="quarter" idx="4"/>
          </p:nvPr>
        </p:nvSpPr>
        <p:spPr bwMode="gray">
          <a:xfrm>
            <a:off x="1" y="4911725"/>
            <a:ext cx="250826" cy="231775"/>
          </a:xfrm>
          <a:prstGeom prst="rect">
            <a:avLst/>
          </a:prstGeom>
        </p:spPr>
        <p:txBody>
          <a:bodyPr vert="horz" lIns="0" tIns="0" rIns="0" bIns="0" rtlCol="0" anchor="b" anchorCtr="0">
            <a:noAutofit/>
          </a:bodyPr>
          <a:lstStyle>
            <a:lvl1pPr algn="l">
              <a:defRPr sz="100" b="1">
                <a:solidFill>
                  <a:schemeClr val="bg1">
                    <a:alpha val="0"/>
                  </a:schemeClr>
                </a:solidFill>
              </a:defRPr>
            </a:lvl1pPr>
          </a:lstStyle>
          <a:p>
            <a:fld id="{733122C9-A0B9-462F-8757-0847AD287B63}" type="slidenum">
              <a:rPr lang="en-US" noProof="0" smtClean="0"/>
              <a:pPr/>
              <a:t>‹#›</a:t>
            </a:fld>
            <a:endParaRPr lang="en-US" noProof="0" dirty="0"/>
          </a:p>
        </p:txBody>
      </p:sp>
      <p:sp>
        <p:nvSpPr>
          <p:cNvPr id="17" name="Espace réservé pour une image  16"/>
          <p:cNvSpPr>
            <a:spLocks noGrp="1"/>
          </p:cNvSpPr>
          <p:nvPr>
            <p:ph type="pic" sz="quarter" idx="14" hasCustomPrompt="1"/>
          </p:nvPr>
        </p:nvSpPr>
        <p:spPr bwMode="gray">
          <a:xfrm>
            <a:off x="1044000" y="0"/>
            <a:ext cx="7056000" cy="3060001"/>
          </a:xfrm>
          <a:solidFill>
            <a:schemeClr val="bg1">
              <a:lumMod val="95000"/>
            </a:schemeClr>
          </a:solidFill>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sp>
        <p:nvSpPr>
          <p:cNvPr id="16" name="Espace réservé du texte 13"/>
          <p:cNvSpPr>
            <a:spLocks noGrp="1"/>
          </p:cNvSpPr>
          <p:nvPr>
            <p:ph type="body" sz="quarter" idx="13" hasCustomPrompt="1"/>
          </p:nvPr>
        </p:nvSpPr>
        <p:spPr bwMode="gray">
          <a:xfrm rot="16200000">
            <a:off x="-1679399"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1" name="Espace réservé du texte 13"/>
          <p:cNvSpPr>
            <a:spLocks noGrp="1"/>
          </p:cNvSpPr>
          <p:nvPr>
            <p:ph type="body" sz="quarter" idx="15" hasCustomPrompt="1"/>
          </p:nvPr>
        </p:nvSpPr>
        <p:spPr bwMode="gray">
          <a:xfrm>
            <a:off x="252000" y="2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2" name="Espace réservé du texte 13"/>
          <p:cNvSpPr>
            <a:spLocks noGrp="1"/>
          </p:cNvSpPr>
          <p:nvPr>
            <p:ph type="body" sz="quarter" idx="16" hasCustomPrompt="1"/>
          </p:nvPr>
        </p:nvSpPr>
        <p:spPr bwMode="gray">
          <a:xfrm rot="10800000">
            <a:off x="252000" y="4114799"/>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3" name="Espace réservé du texte 13"/>
          <p:cNvSpPr>
            <a:spLocks noGrp="1"/>
          </p:cNvSpPr>
          <p:nvPr>
            <p:ph type="body" sz="quarter" idx="17" hasCustomPrompt="1"/>
          </p:nvPr>
        </p:nvSpPr>
        <p:spPr bwMode="gray">
          <a:xfrm rot="5400000">
            <a:off x="6899400" y="2183400"/>
            <a:ext cx="3924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7" name="Titre 6"/>
          <p:cNvSpPr>
            <a:spLocks noGrp="1"/>
          </p:cNvSpPr>
          <p:nvPr>
            <p:ph type="title" hasCustomPrompt="1"/>
          </p:nvPr>
        </p:nvSpPr>
        <p:spPr bwMode="gray">
          <a:xfrm>
            <a:off x="503238" y="3075806"/>
            <a:ext cx="8137525" cy="684076"/>
          </a:xfrm>
        </p:spPr>
        <p:txBody>
          <a:bodyPr anchor="b" anchorCtr="0"/>
          <a:lstStyle>
            <a:lvl1pPr algn="ctr">
              <a:defRPr sz="1850" cap="all" baseline="0">
                <a:solidFill>
                  <a:schemeClr val="accent2"/>
                </a:solidFill>
              </a:defRPr>
            </a:lvl1pPr>
          </a:lstStyle>
          <a:p>
            <a:r>
              <a:rPr lang="en-US" noProof="0" dirty="0" smtClean="0"/>
              <a:t>presentation title</a:t>
            </a:r>
            <a:endParaRPr lang="en-US" noProof="0" dirty="0"/>
          </a:p>
        </p:txBody>
      </p:sp>
      <p:sp>
        <p:nvSpPr>
          <p:cNvPr id="15" name="Espace réservé de la date 3"/>
          <p:cNvSpPr>
            <a:spLocks noGrp="1"/>
          </p:cNvSpPr>
          <p:nvPr>
            <p:ph type="dt" sz="half" idx="2"/>
          </p:nvPr>
        </p:nvSpPr>
        <p:spPr bwMode="gray">
          <a:xfrm>
            <a:off x="3312000" y="4010400"/>
            <a:ext cx="2520000" cy="252000"/>
          </a:xfrm>
          <a:prstGeom prst="rect">
            <a:avLst/>
          </a:prstGeom>
          <a:solidFill>
            <a:schemeClr val="bg1"/>
          </a:solidFill>
        </p:spPr>
        <p:txBody>
          <a:bodyPr vert="horz" lIns="0" tIns="0" rIns="0" bIns="0" rtlCol="0" anchor="t" anchorCtr="0">
            <a:noAutofit/>
          </a:bodyPr>
          <a:lstStyle>
            <a:lvl1pPr algn="l">
              <a:defRPr sz="1100">
                <a:solidFill>
                  <a:schemeClr val="accent2"/>
                </a:solidFill>
              </a:defRPr>
            </a:lvl1pPr>
          </a:lstStyle>
          <a:p>
            <a:pPr algn="ctr"/>
            <a:r>
              <a:rPr lang="fr-FR" noProof="0" smtClean="0"/>
              <a:t>Month/day/year</a:t>
            </a:r>
            <a:endParaRPr lang="en-US" noProof="0" dirty="0"/>
          </a:p>
        </p:txBody>
      </p:sp>
      <p:sp>
        <p:nvSpPr>
          <p:cNvPr id="18" name="Espace réservé du texte 3"/>
          <p:cNvSpPr>
            <a:spLocks noGrp="1"/>
          </p:cNvSpPr>
          <p:nvPr>
            <p:ph type="body" sz="quarter" idx="18" hasCustomPrompt="1"/>
          </p:nvPr>
        </p:nvSpPr>
        <p:spPr bwMode="gray">
          <a:xfrm>
            <a:off x="3794400" y="284400"/>
            <a:ext cx="1558800" cy="360000"/>
          </a:xfrm>
          <a:blipFill dpi="0" rotWithShape="1">
            <a:blip r:embed="rId3"/>
            <a:srcRect/>
            <a:stretch>
              <a:fillRect/>
            </a:stretch>
          </a:blipFill>
          <a:ln w="61214" cap="flat">
            <a:solidFill>
              <a:schemeClr val="accent1"/>
            </a:solidFill>
            <a:miter lim="800000"/>
          </a:ln>
        </p:spPr>
        <p:txBody>
          <a:bodyPr/>
          <a:lstStyle>
            <a:lvl1pPr>
              <a:defRPr sz="100" b="0"/>
            </a:lvl1pPr>
          </a:lstStyle>
          <a:p>
            <a:pPr lvl="0"/>
            <a:r>
              <a:rPr lang="en-US" noProof="0" dirty="0" smtClean="0"/>
              <a:t> </a:t>
            </a:r>
            <a:endParaRPr lang="en-US" noProof="0" dirty="0"/>
          </a:p>
        </p:txBody>
      </p:sp>
    </p:spTree>
    <p:extLst>
      <p:ext uri="{BB962C8B-B14F-4D97-AF65-F5344CB8AC3E}">
        <p14:creationId xmlns:p14="http://schemas.microsoft.com/office/powerpoint/2010/main" val="3698813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16" name="Espace réservé du texte 3"/>
          <p:cNvSpPr>
            <a:spLocks noGrp="1"/>
          </p:cNvSpPr>
          <p:nvPr>
            <p:ph type="body" sz="quarter" idx="22" hasCustomPrompt="1"/>
          </p:nvPr>
        </p:nvSpPr>
        <p:spPr bwMode="gray">
          <a:xfrm>
            <a:off x="1440000" y="1634400"/>
            <a:ext cx="6228000"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12" name="Espace réservé du texte 13"/>
          <p:cNvSpPr>
            <a:spLocks noGrp="1"/>
          </p:cNvSpPr>
          <p:nvPr>
            <p:ph type="body" sz="quarter" idx="26" hasCustomPrompt="1"/>
          </p:nvPr>
        </p:nvSpPr>
        <p:spPr bwMode="gray">
          <a:xfrm rot="5400000">
            <a:off x="7304400" y="2694386"/>
            <a:ext cx="3114000" cy="61200"/>
          </a:xfrm>
          <a:solidFill>
            <a:schemeClr val="accent6"/>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13" name="Espace réservé du texte 13"/>
          <p:cNvSpPr>
            <a:spLocks noGrp="1"/>
          </p:cNvSpPr>
          <p:nvPr>
            <p:ph type="body" sz="quarter" idx="13" hasCustomPrompt="1"/>
          </p:nvPr>
        </p:nvSpPr>
        <p:spPr bwMode="gray">
          <a:xfrm rot="16200000">
            <a:off x="-1270830" y="2689643"/>
            <a:ext cx="3117188" cy="71527"/>
          </a:xfrm>
          <a:solidFill>
            <a:schemeClr val="accent6"/>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0" name="Espace réservé du texte 13"/>
          <p:cNvSpPr>
            <a:spLocks noGrp="1"/>
          </p:cNvSpPr>
          <p:nvPr>
            <p:ph type="body" sz="quarter" idx="25" hasCustomPrompt="1"/>
          </p:nvPr>
        </p:nvSpPr>
        <p:spPr bwMode="gray">
          <a:xfrm rot="10800000">
            <a:off x="252000" y="4222800"/>
            <a:ext cx="8640000" cy="61200"/>
          </a:xfrm>
          <a:solidFill>
            <a:schemeClr val="accent6"/>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1" name="Espace réservé du texte 13"/>
          <p:cNvSpPr>
            <a:spLocks noGrp="1"/>
          </p:cNvSpPr>
          <p:nvPr>
            <p:ph type="body" sz="quarter" idx="15" hasCustomPrompt="1"/>
          </p:nvPr>
        </p:nvSpPr>
        <p:spPr bwMode="gray">
          <a:xfrm>
            <a:off x="252000" y="1152000"/>
            <a:ext cx="8640000" cy="61200"/>
          </a:xfrm>
          <a:solidFill>
            <a:schemeClr val="accent6"/>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6" name="Titre 1"/>
          <p:cNvSpPr>
            <a:spLocks noGrp="1"/>
          </p:cNvSpPr>
          <p:nvPr>
            <p:ph type="title" hasCustomPrompt="1"/>
          </p:nvPr>
        </p:nvSpPr>
        <p:spPr bwMode="gray">
          <a:xfrm>
            <a:off x="1440000" y="250824"/>
            <a:ext cx="585664" cy="1195200"/>
          </a:xfrm>
          <a:solidFill>
            <a:schemeClr val="bg1"/>
          </a:solidFill>
        </p:spPr>
        <p:txBody>
          <a:bodyPr wrap="none" lIns="36000" tIns="36000" rIns="36000" bIns="36000" anchor="b" anchorCtr="0">
            <a:spAutoFit/>
          </a:bodyPr>
          <a:lstStyle>
            <a:lvl1pPr algn="r">
              <a:defRPr sz="7200">
                <a:solidFill>
                  <a:schemeClr val="accent6"/>
                </a:solidFill>
              </a:defRPr>
            </a:lvl1pPr>
          </a:lstStyle>
          <a:p>
            <a:r>
              <a:rPr lang="en-US" noProof="0" dirty="0" smtClean="0"/>
              <a:t>0</a:t>
            </a:r>
            <a:endParaRPr lang="en-US" noProof="0" dirty="0"/>
          </a:p>
        </p:txBody>
      </p:sp>
    </p:spTree>
    <p:extLst>
      <p:ext uri="{BB962C8B-B14F-4D97-AF65-F5344CB8AC3E}">
        <p14:creationId xmlns:p14="http://schemas.microsoft.com/office/powerpoint/2010/main" val="714359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_picture_left">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Espace réservé pour une image  16"/>
          <p:cNvSpPr>
            <a:spLocks noGrp="1"/>
          </p:cNvSpPr>
          <p:nvPr>
            <p:ph type="pic" sz="quarter" idx="14" hasCustomPrompt="1"/>
          </p:nvPr>
        </p:nvSpPr>
        <p:spPr bwMode="gray">
          <a:xfrm>
            <a:off x="250825" y="250824"/>
            <a:ext cx="4321175" cy="4157664"/>
          </a:xfrm>
          <a:solidFill>
            <a:schemeClr val="bg1">
              <a:lumMod val="95000"/>
            </a:schemeClr>
          </a:solidFill>
        </p:spPr>
        <p:txBody>
          <a:bodyPr lIns="432000" tIns="1080000" rIns="432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28" name="Espace réservé du texte 3"/>
          <p:cNvSpPr>
            <a:spLocks noGrp="1"/>
          </p:cNvSpPr>
          <p:nvPr>
            <p:ph type="body" sz="quarter" idx="22" hasCustomPrompt="1"/>
          </p:nvPr>
        </p:nvSpPr>
        <p:spPr bwMode="gray">
          <a:xfrm>
            <a:off x="5023302" y="1635125"/>
            <a:ext cx="3852862"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29" name="Espace réservé du texte 13"/>
          <p:cNvSpPr>
            <a:spLocks noGrp="1"/>
          </p:cNvSpPr>
          <p:nvPr>
            <p:ph type="body" sz="quarter" idx="23" hasCustomPrompt="1"/>
          </p:nvPr>
        </p:nvSpPr>
        <p:spPr bwMode="gray">
          <a:xfrm rot="16200000">
            <a:off x="2640600" y="2687400"/>
            <a:ext cx="3132000" cy="61200"/>
          </a:xfrm>
          <a:solidFill>
            <a:schemeClr val="accent6"/>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30" name="Espace réservé du texte 13"/>
          <p:cNvSpPr>
            <a:spLocks noGrp="1"/>
          </p:cNvSpPr>
          <p:nvPr>
            <p:ph type="body" sz="quarter" idx="24" hasCustomPrompt="1"/>
          </p:nvPr>
        </p:nvSpPr>
        <p:spPr bwMode="gray">
          <a:xfrm>
            <a:off x="4176000" y="1152000"/>
            <a:ext cx="4968000" cy="61200"/>
          </a:xfrm>
          <a:solidFill>
            <a:schemeClr val="accent6"/>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31" name="Espace réservé du texte 13"/>
          <p:cNvSpPr>
            <a:spLocks noGrp="1"/>
          </p:cNvSpPr>
          <p:nvPr>
            <p:ph type="body" sz="quarter" idx="25" hasCustomPrompt="1"/>
          </p:nvPr>
        </p:nvSpPr>
        <p:spPr bwMode="gray">
          <a:xfrm rot="10800000">
            <a:off x="4176000" y="4222800"/>
            <a:ext cx="4968000" cy="61200"/>
          </a:xfrm>
          <a:solidFill>
            <a:schemeClr val="accent6"/>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6" name="Titre 1"/>
          <p:cNvSpPr>
            <a:spLocks noGrp="1"/>
          </p:cNvSpPr>
          <p:nvPr>
            <p:ph type="title" hasCustomPrompt="1"/>
          </p:nvPr>
        </p:nvSpPr>
        <p:spPr bwMode="gray">
          <a:xfrm>
            <a:off x="4850432" y="250824"/>
            <a:ext cx="585664" cy="1195200"/>
          </a:xfrm>
          <a:solidFill>
            <a:schemeClr val="bg1"/>
          </a:solidFill>
        </p:spPr>
        <p:txBody>
          <a:bodyPr wrap="none" lIns="36000" tIns="36000" rIns="36000" bIns="36000" anchor="b" anchorCtr="0">
            <a:spAutoFit/>
          </a:bodyPr>
          <a:lstStyle>
            <a:lvl1pPr>
              <a:defRPr sz="7200">
                <a:solidFill>
                  <a:schemeClr val="accent6"/>
                </a:solidFill>
              </a:defRPr>
            </a:lvl1pPr>
          </a:lstStyle>
          <a:p>
            <a:r>
              <a:rPr lang="en-US" noProof="0" dirty="0" smtClean="0"/>
              <a:t>0</a:t>
            </a:r>
            <a:endParaRPr lang="en-US" noProof="0" dirty="0"/>
          </a:p>
        </p:txBody>
      </p:sp>
    </p:spTree>
    <p:extLst>
      <p:ext uri="{BB962C8B-B14F-4D97-AF65-F5344CB8AC3E}">
        <p14:creationId xmlns:p14="http://schemas.microsoft.com/office/powerpoint/2010/main" val="3811856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_picture_right">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Espace réservé pour une image  16"/>
          <p:cNvSpPr>
            <a:spLocks noGrp="1"/>
          </p:cNvSpPr>
          <p:nvPr>
            <p:ph type="pic" sz="quarter" idx="14" hasCustomPrompt="1"/>
          </p:nvPr>
        </p:nvSpPr>
        <p:spPr bwMode="gray">
          <a:xfrm>
            <a:off x="4572000" y="250824"/>
            <a:ext cx="4321175" cy="4157664"/>
          </a:xfrm>
          <a:solidFill>
            <a:schemeClr val="bg1">
              <a:lumMod val="95000"/>
            </a:schemeClr>
          </a:solidFill>
        </p:spPr>
        <p:txBody>
          <a:bodyPr lIns="432000" tIns="1080000" rIns="432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baseline="0"/>
            </a:lvl1pPr>
          </a:lstStyle>
          <a:p>
            <a:r>
              <a:rPr lang="en-US" noProof="0" dirty="0" smtClean="0"/>
              <a:t>Select the icon to insert a picture then if needed place the visual into background position (Right click with the mouse / Send to back)</a:t>
            </a:r>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16" name="Espace réservé du texte 3"/>
          <p:cNvSpPr>
            <a:spLocks noGrp="1"/>
          </p:cNvSpPr>
          <p:nvPr>
            <p:ph type="body" sz="quarter" idx="22" hasCustomPrompt="1"/>
          </p:nvPr>
        </p:nvSpPr>
        <p:spPr bwMode="gray">
          <a:xfrm>
            <a:off x="499062" y="1630636"/>
            <a:ext cx="3852862"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17" name="Espace réservé du texte 13"/>
          <p:cNvSpPr>
            <a:spLocks noGrp="1"/>
          </p:cNvSpPr>
          <p:nvPr>
            <p:ph type="body" sz="quarter" idx="23" hasCustomPrompt="1"/>
          </p:nvPr>
        </p:nvSpPr>
        <p:spPr bwMode="gray">
          <a:xfrm rot="5400000">
            <a:off x="3371400" y="2687400"/>
            <a:ext cx="3132000" cy="61200"/>
          </a:xfrm>
          <a:solidFill>
            <a:schemeClr val="accent6"/>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8" name="Espace réservé du texte 13"/>
          <p:cNvSpPr>
            <a:spLocks noGrp="1"/>
          </p:cNvSpPr>
          <p:nvPr>
            <p:ph type="body" sz="quarter" idx="24" hasCustomPrompt="1"/>
          </p:nvPr>
        </p:nvSpPr>
        <p:spPr bwMode="gray">
          <a:xfrm>
            <a:off x="0" y="1152000"/>
            <a:ext cx="4968000" cy="61200"/>
          </a:xfrm>
          <a:solidFill>
            <a:schemeClr val="accent6"/>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9" name="Espace réservé du texte 13"/>
          <p:cNvSpPr>
            <a:spLocks noGrp="1"/>
          </p:cNvSpPr>
          <p:nvPr>
            <p:ph type="body" sz="quarter" idx="25" hasCustomPrompt="1"/>
          </p:nvPr>
        </p:nvSpPr>
        <p:spPr bwMode="gray">
          <a:xfrm rot="10800000">
            <a:off x="0" y="4222799"/>
            <a:ext cx="4968000" cy="61200"/>
          </a:xfrm>
          <a:solidFill>
            <a:schemeClr val="accent6"/>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6" name="Titre 1"/>
          <p:cNvSpPr>
            <a:spLocks noGrp="1"/>
          </p:cNvSpPr>
          <p:nvPr>
            <p:ph type="title" hasCustomPrompt="1"/>
          </p:nvPr>
        </p:nvSpPr>
        <p:spPr bwMode="gray">
          <a:xfrm>
            <a:off x="3528000" y="250824"/>
            <a:ext cx="585664" cy="1195200"/>
          </a:xfrm>
          <a:solidFill>
            <a:schemeClr val="bg1"/>
          </a:solidFill>
        </p:spPr>
        <p:txBody>
          <a:bodyPr wrap="none" lIns="36000" tIns="36000" rIns="36000" bIns="36000" anchor="b" anchorCtr="0">
            <a:spAutoFit/>
          </a:bodyPr>
          <a:lstStyle>
            <a:lvl1pPr algn="r">
              <a:defRPr sz="7200">
                <a:solidFill>
                  <a:schemeClr val="accent6"/>
                </a:solidFill>
              </a:defRPr>
            </a:lvl1pPr>
          </a:lstStyle>
          <a:p>
            <a:r>
              <a:rPr lang="en-US" noProof="0" dirty="0" smtClean="0"/>
              <a:t>0</a:t>
            </a:r>
            <a:endParaRPr lang="en-US" noProof="0" dirty="0"/>
          </a:p>
        </p:txBody>
      </p:sp>
    </p:spTree>
    <p:extLst>
      <p:ext uri="{BB962C8B-B14F-4D97-AF65-F5344CB8AC3E}">
        <p14:creationId xmlns:p14="http://schemas.microsoft.com/office/powerpoint/2010/main" val="2738553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2pPr>
              <a:spcAft>
                <a:spcPts val="0"/>
              </a:spcAft>
              <a:defRPr/>
            </a:lvl2pPr>
            <a:lvl3pPr>
              <a:defRPr/>
            </a:lvl3pPr>
            <a:lvl4pPr>
              <a:defRPr baseline="0"/>
            </a:lvl4pPr>
            <a:lvl5pPr>
              <a:defRPr/>
            </a:lvl5p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Tree>
    <p:extLst>
      <p:ext uri="{BB962C8B-B14F-4D97-AF65-F5344CB8AC3E}">
        <p14:creationId xmlns:p14="http://schemas.microsoft.com/office/powerpoint/2010/main" val="2188558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463988" y="1131889"/>
            <a:ext cx="4429187" cy="3492500"/>
          </a:xfrm>
        </p:spPr>
        <p:txBody>
          <a:bodyPr/>
          <a:lstStyle>
            <a:lvl2pPr>
              <a:spcAft>
                <a:spcPts val="0"/>
              </a:spcAft>
              <a:defRPr/>
            </a:lvl2pPr>
            <a:lvl3pPr>
              <a:defRPr/>
            </a:lvl3pPr>
            <a:lvl4pPr>
              <a:defRPr baseline="0"/>
            </a:lvl4pPr>
            <a:lvl5pPr>
              <a:defRPr/>
            </a:lvl5p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
        <p:nvSpPr>
          <p:cNvPr id="10" name="Espace réservé pour une image  16"/>
          <p:cNvSpPr>
            <a:spLocks noGrp="1"/>
          </p:cNvSpPr>
          <p:nvPr>
            <p:ph type="pic" sz="quarter" idx="14" hasCustomPrompt="1"/>
          </p:nvPr>
        </p:nvSpPr>
        <p:spPr bwMode="gray">
          <a:xfrm>
            <a:off x="554400" y="1224000"/>
            <a:ext cx="3708000" cy="2700000"/>
          </a:xfrm>
          <a:solidFill>
            <a:schemeClr val="bg1">
              <a:lumMod val="95000"/>
            </a:schemeClr>
          </a:solidFill>
          <a:ln w="57150">
            <a:solidFill>
              <a:schemeClr val="accent6"/>
            </a:solidFill>
            <a:miter lim="800000"/>
          </a:ln>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Picture</a:t>
            </a:r>
          </a:p>
        </p:txBody>
      </p:sp>
    </p:spTree>
    <p:extLst>
      <p:ext uri="{BB962C8B-B14F-4D97-AF65-F5344CB8AC3E}">
        <p14:creationId xmlns:p14="http://schemas.microsoft.com/office/powerpoint/2010/main" val="3385855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
        <p:nvSpPr>
          <p:cNvPr id="11" name="Espace réservé pour une image  16"/>
          <p:cNvSpPr>
            <a:spLocks noGrp="1"/>
          </p:cNvSpPr>
          <p:nvPr>
            <p:ph type="pic" sz="quarter" idx="15" hasCustomPrompt="1"/>
          </p:nvPr>
        </p:nvSpPr>
        <p:spPr bwMode="gray">
          <a:xfrm>
            <a:off x="554400" y="1224000"/>
            <a:ext cx="8280000" cy="3114000"/>
          </a:xfrm>
          <a:solidFill>
            <a:schemeClr val="bg1">
              <a:lumMod val="95000"/>
            </a:schemeClr>
          </a:solidFill>
          <a:ln w="57150">
            <a:solidFill>
              <a:schemeClr val="accent6"/>
            </a:solidFill>
            <a:miter lim="800000"/>
          </a:ln>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Picture</a:t>
            </a:r>
          </a:p>
        </p:txBody>
      </p:sp>
    </p:spTree>
    <p:extLst>
      <p:ext uri="{BB962C8B-B14F-4D97-AF65-F5344CB8AC3E}">
        <p14:creationId xmlns:p14="http://schemas.microsoft.com/office/powerpoint/2010/main" val="117168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1439863" y="1131889"/>
            <a:ext cx="7453312" cy="3492500"/>
          </a:xfrm>
        </p:spPr>
        <p:txBody>
          <a:bodyPr/>
          <a:lstStyle>
            <a:lvl1pPr marL="0" indent="0">
              <a:buSzPct val="25000"/>
              <a:buFontTx/>
              <a:buBlip>
                <a:blip r:embed="rId2"/>
              </a:buBlip>
              <a:defRPr cap="all" baseline="0">
                <a:solidFill>
                  <a:schemeClr val="accent2"/>
                </a:solidFill>
              </a:defRPr>
            </a:lvl1pPr>
            <a:lvl2pPr>
              <a:spcAft>
                <a:spcPts val="0"/>
              </a:spcAft>
              <a:defRPr/>
            </a:lvl2pPr>
            <a:lvl3pPr>
              <a:defRPr/>
            </a:lvl3pPr>
            <a:lvl4pPr>
              <a:defRPr baseline="0"/>
            </a:lvl4pPr>
            <a:lvl5pPr>
              <a:defRPr/>
            </a:lvl5pPr>
          </a:lstStyle>
          <a:p>
            <a:pPr lvl="0"/>
            <a:r>
              <a:rPr lang="en-US" noProof="0" dirty="0" smtClean="0"/>
              <a:t>Text</a:t>
            </a:r>
          </a:p>
        </p:txBody>
      </p:sp>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en-US" noProof="0" dirty="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dirty="0" err="1" smtClean="0"/>
              <a:t>Safran</a:t>
            </a:r>
            <a:r>
              <a:rPr lang="en-US" noProof="0" dirty="0" smtClean="0"/>
              <a:t>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Tree>
    <p:extLst>
      <p:ext uri="{BB962C8B-B14F-4D97-AF65-F5344CB8AC3E}">
        <p14:creationId xmlns:p14="http://schemas.microsoft.com/office/powerpoint/2010/main" val="562805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16" name="Espace réservé du texte 3"/>
          <p:cNvSpPr>
            <a:spLocks noGrp="1"/>
          </p:cNvSpPr>
          <p:nvPr>
            <p:ph type="body" sz="quarter" idx="22" hasCustomPrompt="1"/>
          </p:nvPr>
        </p:nvSpPr>
        <p:spPr bwMode="gray">
          <a:xfrm>
            <a:off x="1440000" y="1634400"/>
            <a:ext cx="6228000"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12" name="Espace réservé du texte 13"/>
          <p:cNvSpPr>
            <a:spLocks noGrp="1"/>
          </p:cNvSpPr>
          <p:nvPr>
            <p:ph type="body" sz="quarter" idx="26" hasCustomPrompt="1"/>
          </p:nvPr>
        </p:nvSpPr>
        <p:spPr bwMode="gray">
          <a:xfrm rot="5400000">
            <a:off x="7304400" y="2694386"/>
            <a:ext cx="3114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13" name="Espace réservé du texte 13"/>
          <p:cNvSpPr>
            <a:spLocks noGrp="1"/>
          </p:cNvSpPr>
          <p:nvPr>
            <p:ph type="body" sz="quarter" idx="13" hasCustomPrompt="1"/>
          </p:nvPr>
        </p:nvSpPr>
        <p:spPr bwMode="gray">
          <a:xfrm rot="16200000">
            <a:off x="-1270830" y="2689643"/>
            <a:ext cx="3117188" cy="71527"/>
          </a:xfrm>
          <a:solidFill>
            <a:schemeClr val="accent1"/>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0" name="Espace réservé du texte 13"/>
          <p:cNvSpPr>
            <a:spLocks noGrp="1"/>
          </p:cNvSpPr>
          <p:nvPr>
            <p:ph type="body" sz="quarter" idx="25" hasCustomPrompt="1"/>
          </p:nvPr>
        </p:nvSpPr>
        <p:spPr bwMode="gray">
          <a:xfrm rot="10800000">
            <a:off x="252000" y="42228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1" name="Espace réservé du texte 13"/>
          <p:cNvSpPr>
            <a:spLocks noGrp="1"/>
          </p:cNvSpPr>
          <p:nvPr>
            <p:ph type="body" sz="quarter" idx="15" hasCustomPrompt="1"/>
          </p:nvPr>
        </p:nvSpPr>
        <p:spPr bwMode="gray">
          <a:xfrm>
            <a:off x="252000" y="1152000"/>
            <a:ext cx="8640000" cy="61200"/>
          </a:xfrm>
          <a:solidFill>
            <a:schemeClr val="accent1"/>
          </a:solidFill>
          <a:ln w="57150">
            <a:noFill/>
            <a:miter lim="800000"/>
          </a:ln>
        </p:spPr>
        <p:txBody>
          <a:bodyPr/>
          <a:lstStyle>
            <a:lvl1pPr>
              <a:defRPr sz="100" b="0">
                <a:solidFill>
                  <a:schemeClr val="bg1">
                    <a:alpha val="0"/>
                  </a:schemeClr>
                </a:solidFill>
              </a:defRPr>
            </a:lvl1pPr>
          </a:lstStyle>
          <a:p>
            <a:pPr lvl="0"/>
            <a:r>
              <a:rPr lang="fr-FR" noProof="0" dirty="0" smtClean="0"/>
              <a:t> </a:t>
            </a:r>
            <a:endParaRPr lang="fr-FR" noProof="0" dirty="0"/>
          </a:p>
        </p:txBody>
      </p:sp>
      <p:sp>
        <p:nvSpPr>
          <p:cNvPr id="26" name="Titre 1"/>
          <p:cNvSpPr>
            <a:spLocks noGrp="1"/>
          </p:cNvSpPr>
          <p:nvPr>
            <p:ph type="title" hasCustomPrompt="1"/>
          </p:nvPr>
        </p:nvSpPr>
        <p:spPr bwMode="gray">
          <a:xfrm>
            <a:off x="1440000" y="250824"/>
            <a:ext cx="585664" cy="1195200"/>
          </a:xfrm>
          <a:solidFill>
            <a:schemeClr val="bg1"/>
          </a:solidFill>
        </p:spPr>
        <p:txBody>
          <a:bodyPr wrap="none" lIns="36000" tIns="36000" rIns="36000" bIns="36000" anchor="b" anchorCtr="0">
            <a:spAutoFit/>
          </a:bodyPr>
          <a:lstStyle>
            <a:lvl1pPr algn="r">
              <a:defRPr sz="7200">
                <a:solidFill>
                  <a:schemeClr val="accent1"/>
                </a:solidFill>
              </a:defRPr>
            </a:lvl1pPr>
          </a:lstStyle>
          <a:p>
            <a:r>
              <a:rPr lang="en-US" noProof="0" dirty="0" smtClean="0"/>
              <a:t>0</a:t>
            </a:r>
            <a:endParaRPr lang="en-US" noProof="0" dirty="0"/>
          </a:p>
        </p:txBody>
      </p:sp>
    </p:spTree>
    <p:extLst>
      <p:ext uri="{BB962C8B-B14F-4D97-AF65-F5344CB8AC3E}">
        <p14:creationId xmlns:p14="http://schemas.microsoft.com/office/powerpoint/2010/main" val="3958744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_picture_left">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Espace réservé pour une image  16"/>
          <p:cNvSpPr>
            <a:spLocks noGrp="1"/>
          </p:cNvSpPr>
          <p:nvPr>
            <p:ph type="pic" sz="quarter" idx="14" hasCustomPrompt="1"/>
          </p:nvPr>
        </p:nvSpPr>
        <p:spPr bwMode="gray">
          <a:xfrm>
            <a:off x="250825" y="250824"/>
            <a:ext cx="4321175" cy="4157664"/>
          </a:xfrm>
          <a:solidFill>
            <a:schemeClr val="bg1">
              <a:lumMod val="95000"/>
            </a:schemeClr>
          </a:solidFill>
        </p:spPr>
        <p:txBody>
          <a:bodyPr lIns="432000" tIns="1080000" rIns="432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Select the icon to insert a picture then if needed place the visual into background position (Right click with the mouse / Send to back)</a:t>
            </a:r>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28" name="Espace réservé du texte 3"/>
          <p:cNvSpPr>
            <a:spLocks noGrp="1"/>
          </p:cNvSpPr>
          <p:nvPr>
            <p:ph type="body" sz="quarter" idx="22" hasCustomPrompt="1"/>
          </p:nvPr>
        </p:nvSpPr>
        <p:spPr bwMode="gray">
          <a:xfrm>
            <a:off x="5023302" y="1635125"/>
            <a:ext cx="3852862"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29" name="Espace réservé du texte 13"/>
          <p:cNvSpPr>
            <a:spLocks noGrp="1"/>
          </p:cNvSpPr>
          <p:nvPr>
            <p:ph type="body" sz="quarter" idx="23" hasCustomPrompt="1"/>
          </p:nvPr>
        </p:nvSpPr>
        <p:spPr bwMode="gray">
          <a:xfrm rot="16200000">
            <a:off x="2640600" y="2687400"/>
            <a:ext cx="3132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30" name="Espace réservé du texte 13"/>
          <p:cNvSpPr>
            <a:spLocks noGrp="1"/>
          </p:cNvSpPr>
          <p:nvPr>
            <p:ph type="body" sz="quarter" idx="24" hasCustomPrompt="1"/>
          </p:nvPr>
        </p:nvSpPr>
        <p:spPr bwMode="gray">
          <a:xfrm>
            <a:off x="4176000" y="1152000"/>
            <a:ext cx="4968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31" name="Espace réservé du texte 13"/>
          <p:cNvSpPr>
            <a:spLocks noGrp="1"/>
          </p:cNvSpPr>
          <p:nvPr>
            <p:ph type="body" sz="quarter" idx="25" hasCustomPrompt="1"/>
          </p:nvPr>
        </p:nvSpPr>
        <p:spPr bwMode="gray">
          <a:xfrm rot="10800000">
            <a:off x="4176000" y="4222800"/>
            <a:ext cx="4968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6" name="Titre 1"/>
          <p:cNvSpPr>
            <a:spLocks noGrp="1"/>
          </p:cNvSpPr>
          <p:nvPr>
            <p:ph type="title" hasCustomPrompt="1"/>
          </p:nvPr>
        </p:nvSpPr>
        <p:spPr bwMode="gray">
          <a:xfrm>
            <a:off x="4850432" y="250824"/>
            <a:ext cx="585664" cy="1195200"/>
          </a:xfrm>
          <a:solidFill>
            <a:schemeClr val="bg1"/>
          </a:solidFill>
        </p:spPr>
        <p:txBody>
          <a:bodyPr wrap="none" lIns="36000" tIns="36000" rIns="36000" bIns="36000" anchor="b" anchorCtr="0">
            <a:spAutoFit/>
          </a:bodyPr>
          <a:lstStyle>
            <a:lvl1pPr>
              <a:defRPr sz="7200">
                <a:solidFill>
                  <a:schemeClr val="accent1"/>
                </a:solidFill>
              </a:defRPr>
            </a:lvl1pPr>
          </a:lstStyle>
          <a:p>
            <a:r>
              <a:rPr lang="en-US" noProof="0" dirty="0" smtClean="0"/>
              <a:t>0</a:t>
            </a:r>
            <a:endParaRPr lang="en-US" noProof="0" dirty="0"/>
          </a:p>
        </p:txBody>
      </p:sp>
    </p:spTree>
    <p:extLst>
      <p:ext uri="{BB962C8B-B14F-4D97-AF65-F5344CB8AC3E}">
        <p14:creationId xmlns:p14="http://schemas.microsoft.com/office/powerpoint/2010/main" val="107926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_picture_right">
    <p:spTree>
      <p:nvGrpSpPr>
        <p:cNvPr id="1" name=""/>
        <p:cNvGrpSpPr/>
        <p:nvPr/>
      </p:nvGrpSpPr>
      <p:grpSpPr>
        <a:xfrm>
          <a:off x="0" y="0"/>
          <a:ext cx="0" cy="0"/>
          <a:chOff x="0" y="0"/>
          <a:chExt cx="0" cy="0"/>
        </a:xfrm>
      </p:grpSpPr>
      <p:sp>
        <p:nvSpPr>
          <p:cNvPr id="5" name="Rectangle 4"/>
          <p:cNvSpPr/>
          <p:nvPr userDrawn="1"/>
        </p:nvSpPr>
        <p:spPr bwMode="gray">
          <a:xfrm>
            <a:off x="0" y="0"/>
            <a:ext cx="899592" cy="87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Espace réservé pour une image  16"/>
          <p:cNvSpPr>
            <a:spLocks noGrp="1"/>
          </p:cNvSpPr>
          <p:nvPr>
            <p:ph type="pic" sz="quarter" idx="14" hasCustomPrompt="1"/>
          </p:nvPr>
        </p:nvSpPr>
        <p:spPr bwMode="gray">
          <a:xfrm>
            <a:off x="4572000" y="250824"/>
            <a:ext cx="4321175" cy="4157664"/>
          </a:xfrm>
          <a:solidFill>
            <a:schemeClr val="bg1">
              <a:lumMod val="95000"/>
            </a:schemeClr>
          </a:solidFill>
        </p:spPr>
        <p:txBody>
          <a:bodyPr lIns="432000" tIns="1080000" rIns="432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baseline="0"/>
            </a:lvl1pPr>
          </a:lstStyle>
          <a:p>
            <a:r>
              <a:rPr lang="en-US" noProof="0" dirty="0" smtClean="0"/>
              <a:t>Select the icon to insert a picture then if needed place the visual into background position (Right click with the mouse / Send to back)</a:t>
            </a:r>
          </a:p>
        </p:txBody>
      </p:sp>
      <p:sp>
        <p:nvSpPr>
          <p:cNvPr id="9" name="Espace réservé de la date 8"/>
          <p:cNvSpPr>
            <a:spLocks noGrp="1"/>
          </p:cNvSpPr>
          <p:nvPr>
            <p:ph type="dt" sz="half" idx="16"/>
          </p:nvPr>
        </p:nvSpPr>
        <p:spPr bwMode="gray"/>
        <p:txBody>
          <a:bodyPr/>
          <a:lstStyle/>
          <a:p>
            <a:r>
              <a:rPr lang="fr-FR" noProof="0" smtClean="0"/>
              <a:t>Month/day/year</a:t>
            </a:r>
            <a:endParaRPr lang="en-US" noProof="0" dirty="0"/>
          </a:p>
        </p:txBody>
      </p:sp>
      <p:sp>
        <p:nvSpPr>
          <p:cNvPr id="14" name="Espace réservé du pied de page 13"/>
          <p:cNvSpPr>
            <a:spLocks noGrp="1"/>
          </p:cNvSpPr>
          <p:nvPr>
            <p:ph type="ftr" sz="quarter" idx="17"/>
          </p:nvPr>
        </p:nvSpPr>
        <p:spPr bwMode="gray"/>
        <p:txBody>
          <a:bodyPr/>
          <a:lstStyle/>
          <a:p>
            <a:pPr algn="l"/>
            <a:r>
              <a:rPr lang="en-US" noProof="0" smtClean="0"/>
              <a:t>Safran name of the activity / Date / Department (menu "Insert / Header and footer")</a:t>
            </a:r>
            <a:endParaRPr lang="en-US" noProof="0" dirty="0"/>
          </a:p>
        </p:txBody>
      </p:sp>
      <p:sp>
        <p:nvSpPr>
          <p:cNvPr id="15" name="Espace réservé du numéro de diapositive 14"/>
          <p:cNvSpPr>
            <a:spLocks noGrp="1"/>
          </p:cNvSpPr>
          <p:nvPr>
            <p:ph type="sldNum" sz="quarter" idx="18"/>
          </p:nvPr>
        </p:nvSpPr>
        <p:spPr bwMode="gray"/>
        <p:txBody>
          <a:bodyPr/>
          <a:lstStyle/>
          <a:p>
            <a:fld id="{733122C9-A0B9-462F-8757-0847AD287B63}" type="slidenum">
              <a:rPr lang="en-US" noProof="0" smtClean="0"/>
              <a:pPr/>
              <a:t>‹#›</a:t>
            </a:fld>
            <a:endParaRPr lang="en-US" noProof="0" dirty="0"/>
          </a:p>
        </p:txBody>
      </p:sp>
      <p:sp>
        <p:nvSpPr>
          <p:cNvPr id="16" name="Espace réservé du texte 3"/>
          <p:cNvSpPr>
            <a:spLocks noGrp="1"/>
          </p:cNvSpPr>
          <p:nvPr>
            <p:ph type="body" sz="quarter" idx="22" hasCustomPrompt="1"/>
          </p:nvPr>
        </p:nvSpPr>
        <p:spPr bwMode="gray">
          <a:xfrm>
            <a:off x="499062" y="1630636"/>
            <a:ext cx="3852862" cy="2484438"/>
          </a:xfrm>
        </p:spPr>
        <p:txBody>
          <a:bodyPr/>
          <a:lstStyle>
            <a:lvl1pPr marL="0" indent="0">
              <a:lnSpc>
                <a:spcPct val="90000"/>
              </a:lnSpc>
              <a:spcBef>
                <a:spcPts val="0"/>
              </a:spcBef>
              <a:spcAft>
                <a:spcPts val="0"/>
              </a:spcAft>
              <a:buNone/>
              <a:defRPr sz="2400" cap="all" baseline="0">
                <a:solidFill>
                  <a:schemeClr val="accent2"/>
                </a:solidFill>
              </a:defRPr>
            </a:lvl1pPr>
            <a:lvl2pPr marL="0" indent="0">
              <a:lnSpc>
                <a:spcPct val="110000"/>
              </a:lnSpc>
              <a:spcBef>
                <a:spcPts val="1200"/>
              </a:spcBef>
              <a:spcAft>
                <a:spcPts val="0"/>
              </a:spcAft>
              <a:buNone/>
              <a:defRPr sz="1400">
                <a:solidFill>
                  <a:schemeClr val="accent2"/>
                </a:solidFill>
              </a:defRPr>
            </a:lvl2pPr>
          </a:lstStyle>
          <a:p>
            <a:pPr lvl="0"/>
            <a:r>
              <a:rPr lang="en-US" noProof="0" dirty="0" smtClean="0"/>
              <a:t>Title of the part</a:t>
            </a:r>
          </a:p>
          <a:p>
            <a:pPr lvl="1"/>
            <a:r>
              <a:rPr lang="en-US" noProof="0" dirty="0" smtClean="0"/>
              <a:t>Text</a:t>
            </a:r>
          </a:p>
        </p:txBody>
      </p:sp>
      <p:sp>
        <p:nvSpPr>
          <p:cNvPr id="17" name="Espace réservé du texte 13"/>
          <p:cNvSpPr>
            <a:spLocks noGrp="1"/>
          </p:cNvSpPr>
          <p:nvPr>
            <p:ph type="body" sz="quarter" idx="23" hasCustomPrompt="1"/>
          </p:nvPr>
        </p:nvSpPr>
        <p:spPr bwMode="gray">
          <a:xfrm rot="5400000">
            <a:off x="3371400" y="2687400"/>
            <a:ext cx="3132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8" name="Espace réservé du texte 13"/>
          <p:cNvSpPr>
            <a:spLocks noGrp="1"/>
          </p:cNvSpPr>
          <p:nvPr>
            <p:ph type="body" sz="quarter" idx="24" hasCustomPrompt="1"/>
          </p:nvPr>
        </p:nvSpPr>
        <p:spPr bwMode="gray">
          <a:xfrm>
            <a:off x="0" y="1152000"/>
            <a:ext cx="4968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19" name="Espace réservé du texte 13"/>
          <p:cNvSpPr>
            <a:spLocks noGrp="1"/>
          </p:cNvSpPr>
          <p:nvPr>
            <p:ph type="body" sz="quarter" idx="25" hasCustomPrompt="1"/>
          </p:nvPr>
        </p:nvSpPr>
        <p:spPr bwMode="gray">
          <a:xfrm rot="10800000">
            <a:off x="0" y="4222799"/>
            <a:ext cx="4968000" cy="61200"/>
          </a:xfrm>
          <a:solidFill>
            <a:schemeClr val="accent1"/>
          </a:solidFill>
          <a:ln w="57150">
            <a:noFill/>
            <a:miter lim="800000"/>
          </a:ln>
        </p:spPr>
        <p:txBody>
          <a:bodyPr/>
          <a:lstStyle>
            <a:lvl1pPr>
              <a:defRPr sz="100" b="0">
                <a:solidFill>
                  <a:schemeClr val="bg1">
                    <a:alpha val="0"/>
                  </a:schemeClr>
                </a:solidFill>
              </a:defRPr>
            </a:lvl1pPr>
          </a:lstStyle>
          <a:p>
            <a:pPr lvl="0"/>
            <a:r>
              <a:rPr lang="en-US" noProof="0" dirty="0" smtClean="0"/>
              <a:t> </a:t>
            </a:r>
            <a:endParaRPr lang="en-US" noProof="0" dirty="0"/>
          </a:p>
        </p:txBody>
      </p:sp>
      <p:sp>
        <p:nvSpPr>
          <p:cNvPr id="26" name="Titre 1"/>
          <p:cNvSpPr>
            <a:spLocks noGrp="1"/>
          </p:cNvSpPr>
          <p:nvPr>
            <p:ph type="title" hasCustomPrompt="1"/>
          </p:nvPr>
        </p:nvSpPr>
        <p:spPr bwMode="gray">
          <a:xfrm>
            <a:off x="3528000" y="250824"/>
            <a:ext cx="585664" cy="1195200"/>
          </a:xfrm>
          <a:solidFill>
            <a:schemeClr val="bg1"/>
          </a:solidFill>
        </p:spPr>
        <p:txBody>
          <a:bodyPr wrap="none" lIns="36000" tIns="36000" rIns="36000" bIns="36000" anchor="b" anchorCtr="0">
            <a:spAutoFit/>
          </a:bodyPr>
          <a:lstStyle>
            <a:lvl1pPr algn="r">
              <a:defRPr sz="7200">
                <a:solidFill>
                  <a:schemeClr val="accent1"/>
                </a:solidFill>
              </a:defRPr>
            </a:lvl1pPr>
          </a:lstStyle>
          <a:p>
            <a:r>
              <a:rPr lang="en-US" noProof="0" dirty="0" smtClean="0"/>
              <a:t>0</a:t>
            </a:r>
            <a:endParaRPr lang="en-US" noProof="0" dirty="0"/>
          </a:p>
        </p:txBody>
      </p:sp>
    </p:spTree>
    <p:extLst>
      <p:ext uri="{BB962C8B-B14F-4D97-AF65-F5344CB8AC3E}">
        <p14:creationId xmlns:p14="http://schemas.microsoft.com/office/powerpoint/2010/main" val="79790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2pPr>
              <a:spcAft>
                <a:spcPts val="0"/>
              </a:spcAft>
              <a:defRPr/>
            </a:lvl2pPr>
            <a:lvl3pPr>
              <a:defRPr/>
            </a:lvl3pPr>
            <a:lvl4pPr>
              <a:defRPr baseline="0"/>
            </a:lvl4pPr>
            <a:lvl5pPr>
              <a:defRPr/>
            </a:lvl5p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4463988" y="1131889"/>
            <a:ext cx="4429187" cy="3492500"/>
          </a:xfrm>
        </p:spPr>
        <p:txBody>
          <a:bodyPr/>
          <a:lstStyle>
            <a:lvl2pPr>
              <a:spcAft>
                <a:spcPts val="0"/>
              </a:spcAft>
              <a:defRPr/>
            </a:lvl2pPr>
            <a:lvl3pPr>
              <a:defRPr/>
            </a:lvl3pPr>
            <a:lvl4pPr>
              <a:defRPr baseline="0"/>
            </a:lvl4pPr>
            <a:lvl5pPr>
              <a:defRPr/>
            </a:lvl5p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Titre 3"/>
          <p:cNvSpPr>
            <a:spLocks noGrp="1"/>
          </p:cNvSpPr>
          <p:nvPr>
            <p:ph type="title" hasCustomPrompt="1"/>
          </p:nvPr>
        </p:nvSpPr>
        <p:spPr bwMode="gray"/>
        <p:txBody>
          <a:bodyPr/>
          <a:lstStyle/>
          <a:p>
            <a:r>
              <a:rPr lang="en-US" noProof="0" dirty="0" smtClean="0"/>
              <a:t>Title</a:t>
            </a:r>
            <a:endParaRPr lang="en-US" noProof="0" dirty="0"/>
          </a:p>
        </p:txBody>
      </p:sp>
      <p:sp>
        <p:nvSpPr>
          <p:cNvPr id="5" name="Espace réservé de la date 4"/>
          <p:cNvSpPr>
            <a:spLocks noGrp="1"/>
          </p:cNvSpPr>
          <p:nvPr>
            <p:ph type="dt" sz="half" idx="10"/>
          </p:nvPr>
        </p:nvSpPr>
        <p:spPr bwMode="gray"/>
        <p:txBody>
          <a:bodyPr/>
          <a:lstStyle/>
          <a:p>
            <a:r>
              <a:rPr lang="fr-FR" noProof="0" smtClean="0"/>
              <a:t>Month/day/year</a:t>
            </a:r>
            <a:endParaRPr lang="en-US" noProof="0" dirty="0"/>
          </a:p>
        </p:txBody>
      </p:sp>
      <p:sp>
        <p:nvSpPr>
          <p:cNvPr id="6" name="Espace réservé du pied de page 5"/>
          <p:cNvSpPr>
            <a:spLocks noGrp="1"/>
          </p:cNvSpPr>
          <p:nvPr>
            <p:ph type="ftr" sz="quarter" idx="11"/>
          </p:nvPr>
        </p:nvSpPr>
        <p:spPr bwMode="gray"/>
        <p:txBody>
          <a:bodyPr/>
          <a:lstStyle/>
          <a:p>
            <a:pPr algn="l"/>
            <a:r>
              <a:rPr lang="en-US" noProof="0" smtClean="0"/>
              <a:t>Safran name of the activity / Date / Department (menu "Insert / Header and footer")</a:t>
            </a:r>
            <a:endParaRPr lang="en-US" noProof="0"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en-US" noProof="0" smtClean="0"/>
              <a:pPr/>
              <a:t>‹#›</a:t>
            </a:fld>
            <a:endParaRPr lang="en-US" noProof="0" dirty="0"/>
          </a:p>
        </p:txBody>
      </p:sp>
      <p:sp>
        <p:nvSpPr>
          <p:cNvPr id="10" name="Espace réservé pour une image  16"/>
          <p:cNvSpPr>
            <a:spLocks noGrp="1"/>
          </p:cNvSpPr>
          <p:nvPr>
            <p:ph type="pic" sz="quarter" idx="14" hasCustomPrompt="1"/>
          </p:nvPr>
        </p:nvSpPr>
        <p:spPr bwMode="gray">
          <a:xfrm>
            <a:off x="554400" y="1224000"/>
            <a:ext cx="3708000" cy="2700000"/>
          </a:xfrm>
          <a:solidFill>
            <a:schemeClr val="bg1">
              <a:lumMod val="95000"/>
            </a:schemeClr>
          </a:solidFill>
          <a:ln w="57150">
            <a:solidFill>
              <a:schemeClr val="accent1"/>
            </a:solidFill>
            <a:miter lim="800000"/>
          </a:ln>
        </p:spPr>
        <p:txBody>
          <a:bodyPr lIns="360000" tIns="1080000" rIns="360000" anchor="ctr" anchorCtr="0"/>
          <a:lstStyle>
            <a:lvl1pPr marL="0" marR="0" indent="0" algn="ctr" defTabSz="914400" rtl="0" eaLnBrk="1" fontAlgn="auto" latinLnBrk="0" hangingPunct="1">
              <a:lnSpc>
                <a:spcPct val="100000"/>
              </a:lnSpc>
              <a:spcBef>
                <a:spcPts val="1800"/>
              </a:spcBef>
              <a:spcAft>
                <a:spcPts val="600"/>
              </a:spcAft>
              <a:buClrTx/>
              <a:buSzTx/>
              <a:buFont typeface="Arial" pitchFamily="34" charset="0"/>
              <a:buNone/>
              <a:tabLst/>
              <a:defRPr sz="1000" b="0"/>
            </a:lvl1pPr>
          </a:lstStyle>
          <a:p>
            <a:r>
              <a:rPr lang="en-US" noProof="0" dirty="0" smtClean="0"/>
              <a:t>Picture</a:t>
            </a:r>
          </a:p>
        </p:txBody>
      </p:sp>
    </p:spTree>
    <p:extLst>
      <p:ext uri="{BB962C8B-B14F-4D97-AF65-F5344CB8AC3E}">
        <p14:creationId xmlns:p14="http://schemas.microsoft.com/office/powerpoint/2010/main" val="414786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jpe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jpe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503238" y="411163"/>
            <a:ext cx="8389937" cy="540000"/>
          </a:xfrm>
          <a:prstGeom prst="rect">
            <a:avLst/>
          </a:prstGeom>
        </p:spPr>
        <p:txBody>
          <a:bodyPr vert="horz" lIns="0" tIns="0" rIns="0" bIns="0" rtlCol="0" anchor="t" anchorCtr="0">
            <a:noAutofit/>
          </a:bodyPr>
          <a:lstStyle/>
          <a:p>
            <a:r>
              <a:rPr lang="en-US" noProof="0" dirty="0" smtClean="0"/>
              <a:t>Title</a:t>
            </a:r>
            <a:endParaRPr lang="en-US" noProof="0" dirty="0"/>
          </a:p>
        </p:txBody>
      </p:sp>
      <p:sp>
        <p:nvSpPr>
          <p:cNvPr id="3" name="Espace réservé du texte 2"/>
          <p:cNvSpPr>
            <a:spLocks noGrp="1"/>
          </p:cNvSpPr>
          <p:nvPr>
            <p:ph type="body" idx="1"/>
          </p:nvPr>
        </p:nvSpPr>
        <p:spPr bwMode="gray">
          <a:xfrm>
            <a:off x="503238" y="1131889"/>
            <a:ext cx="8389937" cy="3492500"/>
          </a:xfrm>
          <a:prstGeom prst="rect">
            <a:avLst/>
          </a:prstGeom>
        </p:spPr>
        <p:txBody>
          <a:bodyPr vert="horz" lIns="0" tIns="0" rIns="0" bIns="0" rtlCol="0" anchor="t" anchorCtr="0">
            <a:noAutofit/>
          </a:body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Espace réservé de la date 3"/>
          <p:cNvSpPr>
            <a:spLocks noGrp="1"/>
          </p:cNvSpPr>
          <p:nvPr>
            <p:ph type="dt" sz="half" idx="2"/>
          </p:nvPr>
        </p:nvSpPr>
        <p:spPr bwMode="gray">
          <a:xfrm>
            <a:off x="-1" y="4911725"/>
            <a:ext cx="503239" cy="231776"/>
          </a:xfrm>
          <a:prstGeom prst="rect">
            <a:avLst/>
          </a:prstGeom>
        </p:spPr>
        <p:txBody>
          <a:bodyPr vert="horz" lIns="0" tIns="0" rIns="0" bIns="0" rtlCol="0" anchor="ctr" anchorCtr="0">
            <a:noAutofit/>
          </a:bodyPr>
          <a:lstStyle>
            <a:lvl1pPr algn="ctr">
              <a:defRPr sz="100">
                <a:solidFill>
                  <a:schemeClr val="bg1">
                    <a:alpha val="0"/>
                  </a:schemeClr>
                </a:solidFill>
              </a:defRPr>
            </a:lvl1pPr>
          </a:lstStyle>
          <a:p>
            <a:r>
              <a:rPr lang="fr-FR" noProof="0" smtClean="0"/>
              <a:t>Month/day/year</a:t>
            </a:r>
            <a:endParaRPr lang="en-US" noProof="0" dirty="0"/>
          </a:p>
        </p:txBody>
      </p:sp>
      <p:sp>
        <p:nvSpPr>
          <p:cNvPr id="5" name="Espace réservé du pied de page 4"/>
          <p:cNvSpPr>
            <a:spLocks noGrp="1"/>
          </p:cNvSpPr>
          <p:nvPr>
            <p:ph type="ftr" sz="quarter" idx="3"/>
          </p:nvPr>
        </p:nvSpPr>
        <p:spPr bwMode="gray">
          <a:xfrm>
            <a:off x="503239" y="4624388"/>
            <a:ext cx="7164386" cy="324000"/>
          </a:xfrm>
          <a:prstGeom prst="rect">
            <a:avLst/>
          </a:prstGeom>
        </p:spPr>
        <p:txBody>
          <a:bodyPr vert="horz" lIns="0" tIns="0" rIns="0" bIns="0" rtlCol="0" anchor="b" anchorCtr="0">
            <a:noAutofit/>
          </a:bodyPr>
          <a:lstStyle>
            <a:lvl1pPr algn="ctr">
              <a:defRPr sz="800">
                <a:solidFill>
                  <a:schemeClr val="accent2"/>
                </a:solidFill>
              </a:defRPr>
            </a:lvl1pPr>
          </a:lstStyle>
          <a:p>
            <a:pPr algn="l"/>
            <a:r>
              <a:rPr lang="en-US" dirty="0" err="1" smtClean="0"/>
              <a:t>Safran</a:t>
            </a:r>
            <a:r>
              <a:rPr lang="en-US" dirty="0" smtClean="0"/>
              <a:t> name of the activity / Date / Department (menu "Insert / Header and footer")</a:t>
            </a:r>
            <a:endParaRPr lang="en-US" dirty="0"/>
          </a:p>
        </p:txBody>
      </p:sp>
      <p:sp>
        <p:nvSpPr>
          <p:cNvPr id="6" name="Espace réservé du numéro de diapositive 5"/>
          <p:cNvSpPr>
            <a:spLocks noGrp="1"/>
          </p:cNvSpPr>
          <p:nvPr>
            <p:ph type="sldNum" sz="quarter" idx="4"/>
          </p:nvPr>
        </p:nvSpPr>
        <p:spPr bwMode="gray">
          <a:xfrm>
            <a:off x="250825" y="4624389"/>
            <a:ext cx="235174" cy="324000"/>
          </a:xfrm>
          <a:prstGeom prst="rect">
            <a:avLst/>
          </a:prstGeom>
        </p:spPr>
        <p:txBody>
          <a:bodyPr vert="horz" lIns="0" tIns="0" rIns="0" bIns="0" rtlCol="0" anchor="b" anchorCtr="0">
            <a:noAutofit/>
          </a:bodyPr>
          <a:lstStyle>
            <a:lvl1pPr algn="l">
              <a:defRPr sz="950" b="1">
                <a:solidFill>
                  <a:schemeClr val="accent2"/>
                </a:solidFill>
              </a:defRPr>
            </a:lvl1pPr>
          </a:lstStyle>
          <a:p>
            <a:fld id="{733122C9-A0B9-462F-8757-0847AD287B63}" type="slidenum">
              <a:rPr lang="en-US" noProof="0" smtClean="0"/>
              <a:pPr/>
              <a:t>‹#›</a:t>
            </a:fld>
            <a:endParaRPr lang="en-US" noProof="0" dirty="0"/>
          </a:p>
        </p:txBody>
      </p:sp>
      <p:sp>
        <p:nvSpPr>
          <p:cNvPr id="8" name="Rectangle 7"/>
          <p:cNvSpPr/>
          <p:nvPr/>
        </p:nvSpPr>
        <p:spPr bwMode="gray">
          <a:xfrm>
            <a:off x="503238" y="4959801"/>
            <a:ext cx="7164387" cy="183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pic>
        <p:nvPicPr>
          <p:cNvPr id="14" name="Imag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gray">
          <a:xfrm>
            <a:off x="7678599" y="4712400"/>
            <a:ext cx="1440000" cy="433220"/>
          </a:xfrm>
          <a:prstGeom prst="rect">
            <a:avLst/>
          </a:prstGeom>
        </p:spPr>
      </p:pic>
      <p:sp>
        <p:nvSpPr>
          <p:cNvPr id="7" name="Rectangle 6"/>
          <p:cNvSpPr/>
          <p:nvPr/>
        </p:nvSpPr>
        <p:spPr>
          <a:xfrm>
            <a:off x="252000" y="252000"/>
            <a:ext cx="61200" cy="3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p:cNvSpPr/>
          <p:nvPr/>
        </p:nvSpPr>
        <p:spPr>
          <a:xfrm>
            <a:off x="252000" y="252000"/>
            <a:ext cx="396000" cy="6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MSIPCMContentMarking" descr="{&quot;HashCode&quot;:-1484644562,&quot;Placement&quot;:&quot;Header&quot;,&quot;Top&quot;:0.0,&quot;Left&quot;:315.021423,&quot;SlideWidth&quot;:720,&quot;SlideHeight&quot;:405}"/>
          <p:cNvSpPr txBox="1"/>
          <p:nvPr userDrawn="1"/>
        </p:nvSpPr>
        <p:spPr>
          <a:xfrm>
            <a:off x="4000772" y="0"/>
            <a:ext cx="1142456"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smtClean="0">
                <a:solidFill>
                  <a:srgbClr val="FF8C00"/>
                </a:solidFill>
                <a:latin typeface="Calibri" panose="020F0502020204030204" pitchFamily="34" charset="0"/>
              </a:rPr>
              <a:t>C2 - Confidential</a:t>
            </a:r>
            <a:endParaRPr lang="en-US" sz="1000">
              <a:solidFill>
                <a:srgbClr val="FF8C00"/>
              </a:solidFill>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1" r:id="rId3"/>
    <p:sldLayoutId id="2147483953" r:id="rId4"/>
    <p:sldLayoutId id="2147483954" r:id="rId5"/>
    <p:sldLayoutId id="2147483812" r:id="rId6"/>
    <p:sldLayoutId id="2147483897" r:id="rId7"/>
    <p:sldLayoutId id="2147483798" r:id="rId8"/>
    <p:sldLayoutId id="2147483814" r:id="rId9"/>
    <p:sldLayoutId id="2147483815" r:id="rId10"/>
    <p:sldLayoutId id="2147483952" r:id="rId11"/>
    <p:sldLayoutId id="2147483961" r:id="rId12"/>
  </p:sldLayoutIdLst>
  <p:hf hdr="0"/>
  <p:txStyles>
    <p:titleStyle>
      <a:lvl1pPr algn="l" defTabSz="914400" rtl="0" eaLnBrk="1" latinLnBrk="0" hangingPunct="1">
        <a:lnSpc>
          <a:spcPct val="100000"/>
        </a:lnSpc>
        <a:spcBef>
          <a:spcPct val="0"/>
        </a:spcBef>
        <a:buNone/>
        <a:defRPr sz="17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0"/>
        </a:spcAft>
        <a:buSzPct val="140000"/>
        <a:buFont typeface="Arial" panose="020B0604020202020204" pitchFamily="34" charset="0"/>
        <a:buChar char="■"/>
        <a:defRPr sz="1400" b="1" kern="1200">
          <a:solidFill>
            <a:schemeClr val="accent1"/>
          </a:solidFill>
          <a:latin typeface="+mn-lt"/>
          <a:ea typeface="+mn-ea"/>
          <a:cs typeface="+mn-cs"/>
        </a:defRPr>
      </a:lvl1pPr>
      <a:lvl2pPr marL="360000" indent="-180000" algn="l" defTabSz="914400" rtl="0" eaLnBrk="1" latinLnBrk="0" hangingPunct="1">
        <a:lnSpc>
          <a:spcPct val="100000"/>
        </a:lnSpc>
        <a:spcBef>
          <a:spcPts val="0"/>
        </a:spcBef>
        <a:spcAft>
          <a:spcPts val="0"/>
        </a:spcAft>
        <a:buClr>
          <a:schemeClr val="accent3"/>
        </a:buClr>
        <a:buSzPct val="115000"/>
        <a:buFont typeface="Arial Black" panose="020B0A04020102020204" pitchFamily="34" charset="0"/>
        <a:buChar char="&gt;"/>
        <a:defRPr sz="1200" kern="1200">
          <a:solidFill>
            <a:schemeClr val="accent2"/>
          </a:solidFill>
          <a:latin typeface="+mn-lt"/>
          <a:ea typeface="+mn-ea"/>
          <a:cs typeface="+mn-cs"/>
        </a:defRPr>
      </a:lvl2pPr>
      <a:lvl3pPr marL="540000" indent="-180000" algn="l" defTabSz="914400" rtl="0" eaLnBrk="1" latinLnBrk="0" hangingPunct="1">
        <a:lnSpc>
          <a:spcPct val="100000"/>
        </a:lnSpc>
        <a:spcBef>
          <a:spcPts val="0"/>
        </a:spcBef>
        <a:spcAft>
          <a:spcPts val="0"/>
        </a:spcAft>
        <a:buClr>
          <a:schemeClr val="accent3"/>
        </a:buClr>
        <a:buSzPct val="130000"/>
        <a:buFont typeface="Wingdings" panose="05000000000000000000" pitchFamily="2" charset="2"/>
        <a:buChar char="w"/>
        <a:defRPr sz="1200" kern="1200">
          <a:solidFill>
            <a:schemeClr val="accent2"/>
          </a:solidFill>
          <a:latin typeface="+mn-lt"/>
          <a:ea typeface="+mn-ea"/>
          <a:cs typeface="+mn-cs"/>
        </a:defRPr>
      </a:lvl3pPr>
      <a:lvl4pPr marL="720000" indent="-180000" algn="l" defTabSz="914400" rtl="0" eaLnBrk="1" latinLnBrk="0" hangingPunct="1">
        <a:lnSpc>
          <a:spcPct val="100000"/>
        </a:lnSpc>
        <a:spcBef>
          <a:spcPts val="0"/>
        </a:spcBef>
        <a:buClr>
          <a:schemeClr val="accent3"/>
        </a:buClr>
        <a:buSzPct val="110000"/>
        <a:buFont typeface="Arial" panose="020B0604020202020204" pitchFamily="34" charset="0"/>
        <a:buChar char="○"/>
        <a:defRPr sz="1000" kern="1200" baseline="0">
          <a:solidFill>
            <a:schemeClr val="accent2"/>
          </a:solidFill>
          <a:latin typeface="+mn-lt"/>
          <a:ea typeface="+mn-ea"/>
          <a:cs typeface="+mn-cs"/>
        </a:defRPr>
      </a:lvl4pPr>
      <a:lvl5pPr marL="828000" indent="-108000" algn="l" defTabSz="914400" rtl="0" eaLnBrk="1" latinLnBrk="0" hangingPunct="1">
        <a:lnSpc>
          <a:spcPct val="100000"/>
        </a:lnSpc>
        <a:spcBef>
          <a:spcPts val="0"/>
        </a:spcBef>
        <a:buClr>
          <a:schemeClr val="accent3"/>
        </a:buClr>
        <a:buSzPct val="100000"/>
        <a:buFont typeface="Arial" panose="020B0604020202020204" pitchFamily="34" charset="0"/>
        <a:buChar char="-"/>
        <a:defRPr sz="10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503238" y="411163"/>
            <a:ext cx="8389937" cy="540000"/>
          </a:xfrm>
          <a:prstGeom prst="rect">
            <a:avLst/>
          </a:prstGeom>
        </p:spPr>
        <p:txBody>
          <a:bodyPr vert="horz" lIns="0" tIns="0" rIns="0" bIns="0" rtlCol="0" anchor="t" anchorCtr="0">
            <a:noAutofit/>
          </a:bodyPr>
          <a:lstStyle/>
          <a:p>
            <a:r>
              <a:rPr lang="en-US" noProof="0" dirty="0" smtClean="0"/>
              <a:t>Title</a:t>
            </a:r>
            <a:endParaRPr lang="en-US" noProof="0" dirty="0"/>
          </a:p>
        </p:txBody>
      </p:sp>
      <p:sp>
        <p:nvSpPr>
          <p:cNvPr id="3" name="Espace réservé du texte 2"/>
          <p:cNvSpPr>
            <a:spLocks noGrp="1"/>
          </p:cNvSpPr>
          <p:nvPr>
            <p:ph type="body" idx="1"/>
          </p:nvPr>
        </p:nvSpPr>
        <p:spPr bwMode="gray">
          <a:xfrm>
            <a:off x="503238" y="1131889"/>
            <a:ext cx="8389937" cy="3492500"/>
          </a:xfrm>
          <a:prstGeom prst="rect">
            <a:avLst/>
          </a:prstGeom>
        </p:spPr>
        <p:txBody>
          <a:bodyPr vert="horz" lIns="0" tIns="0" rIns="0" bIns="0" rtlCol="0" anchor="t" anchorCtr="0">
            <a:noAutofit/>
          </a:body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Espace réservé de la date 3"/>
          <p:cNvSpPr>
            <a:spLocks noGrp="1"/>
          </p:cNvSpPr>
          <p:nvPr>
            <p:ph type="dt" sz="half" idx="2"/>
          </p:nvPr>
        </p:nvSpPr>
        <p:spPr bwMode="gray">
          <a:xfrm>
            <a:off x="-1" y="4911725"/>
            <a:ext cx="503239" cy="231776"/>
          </a:xfrm>
          <a:prstGeom prst="rect">
            <a:avLst/>
          </a:prstGeom>
        </p:spPr>
        <p:txBody>
          <a:bodyPr vert="horz" lIns="0" tIns="0" rIns="0" bIns="0" rtlCol="0" anchor="ctr" anchorCtr="0">
            <a:noAutofit/>
          </a:bodyPr>
          <a:lstStyle>
            <a:lvl1pPr algn="ctr">
              <a:defRPr sz="100">
                <a:solidFill>
                  <a:schemeClr val="bg1">
                    <a:alpha val="0"/>
                  </a:schemeClr>
                </a:solidFill>
              </a:defRPr>
            </a:lvl1pPr>
          </a:lstStyle>
          <a:p>
            <a:r>
              <a:rPr lang="fr-FR" noProof="0" smtClean="0"/>
              <a:t>Month/day/year</a:t>
            </a:r>
            <a:endParaRPr lang="en-US" noProof="0" dirty="0"/>
          </a:p>
        </p:txBody>
      </p:sp>
      <p:sp>
        <p:nvSpPr>
          <p:cNvPr id="5" name="Espace réservé du pied de page 4"/>
          <p:cNvSpPr>
            <a:spLocks noGrp="1"/>
          </p:cNvSpPr>
          <p:nvPr>
            <p:ph type="ftr" sz="quarter" idx="3"/>
          </p:nvPr>
        </p:nvSpPr>
        <p:spPr bwMode="gray">
          <a:xfrm>
            <a:off x="503239" y="4624388"/>
            <a:ext cx="7164386" cy="324000"/>
          </a:xfrm>
          <a:prstGeom prst="rect">
            <a:avLst/>
          </a:prstGeom>
        </p:spPr>
        <p:txBody>
          <a:bodyPr vert="horz" lIns="0" tIns="0" rIns="0" bIns="0" rtlCol="0" anchor="b" anchorCtr="0">
            <a:noAutofit/>
          </a:bodyPr>
          <a:lstStyle>
            <a:lvl1pPr algn="ctr">
              <a:defRPr sz="800">
                <a:solidFill>
                  <a:schemeClr val="accent2"/>
                </a:solidFill>
              </a:defRPr>
            </a:lvl1pPr>
          </a:lstStyle>
          <a:p>
            <a:pPr algn="l"/>
            <a:r>
              <a:rPr lang="en-US" smtClean="0"/>
              <a:t>Safran name of the activity / Date / Department (menu "Insert / Header and footer")</a:t>
            </a:r>
            <a:endParaRPr lang="en-US" dirty="0"/>
          </a:p>
        </p:txBody>
      </p:sp>
      <p:sp>
        <p:nvSpPr>
          <p:cNvPr id="6" name="Espace réservé du numéro de diapositive 5"/>
          <p:cNvSpPr>
            <a:spLocks noGrp="1"/>
          </p:cNvSpPr>
          <p:nvPr>
            <p:ph type="sldNum" sz="quarter" idx="4"/>
          </p:nvPr>
        </p:nvSpPr>
        <p:spPr bwMode="gray">
          <a:xfrm>
            <a:off x="250825" y="4624389"/>
            <a:ext cx="235174" cy="324000"/>
          </a:xfrm>
          <a:prstGeom prst="rect">
            <a:avLst/>
          </a:prstGeom>
        </p:spPr>
        <p:txBody>
          <a:bodyPr vert="horz" lIns="0" tIns="0" rIns="0" bIns="0" rtlCol="0" anchor="b" anchorCtr="0">
            <a:noAutofit/>
          </a:bodyPr>
          <a:lstStyle>
            <a:lvl1pPr algn="l">
              <a:defRPr sz="950" b="1">
                <a:solidFill>
                  <a:schemeClr val="accent2"/>
                </a:solidFill>
              </a:defRPr>
            </a:lvl1pPr>
          </a:lstStyle>
          <a:p>
            <a:fld id="{733122C9-A0B9-462F-8757-0847AD287B63}" type="slidenum">
              <a:rPr lang="en-US" noProof="0" smtClean="0"/>
              <a:pPr/>
              <a:t>‹#›</a:t>
            </a:fld>
            <a:endParaRPr lang="en-US" noProof="0" dirty="0"/>
          </a:p>
        </p:txBody>
      </p:sp>
      <p:sp>
        <p:nvSpPr>
          <p:cNvPr id="8" name="Rectangle 7"/>
          <p:cNvSpPr/>
          <p:nvPr/>
        </p:nvSpPr>
        <p:spPr bwMode="gray">
          <a:xfrm>
            <a:off x="503238" y="4959801"/>
            <a:ext cx="7164387" cy="183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pic>
        <p:nvPicPr>
          <p:cNvPr id="14" name="Imag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gray">
          <a:xfrm>
            <a:off x="7678599" y="4712400"/>
            <a:ext cx="1440000" cy="433220"/>
          </a:xfrm>
          <a:prstGeom prst="rect">
            <a:avLst/>
          </a:prstGeom>
        </p:spPr>
      </p:pic>
      <p:sp>
        <p:nvSpPr>
          <p:cNvPr id="7" name="Rectangle 6"/>
          <p:cNvSpPr/>
          <p:nvPr/>
        </p:nvSpPr>
        <p:spPr>
          <a:xfrm>
            <a:off x="252000" y="252000"/>
            <a:ext cx="61200" cy="3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p:cNvSpPr/>
          <p:nvPr/>
        </p:nvSpPr>
        <p:spPr>
          <a:xfrm>
            <a:off x="252000" y="252000"/>
            <a:ext cx="396000" cy="6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MSIPCMContentMarking" descr="{&quot;HashCode&quot;:-1484644562,&quot;Placement&quot;:&quot;Header&quot;,&quot;Top&quot;:0.0,&quot;Left&quot;:315.021423,&quot;SlideWidth&quot;:720,&quot;SlideHeight&quot;:405}"/>
          <p:cNvSpPr txBox="1"/>
          <p:nvPr userDrawn="1"/>
        </p:nvSpPr>
        <p:spPr>
          <a:xfrm>
            <a:off x="4000772" y="0"/>
            <a:ext cx="1142456"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smtClean="0">
                <a:solidFill>
                  <a:srgbClr val="FF8C00"/>
                </a:solidFill>
                <a:latin typeface="Calibri" panose="020F0502020204030204" pitchFamily="34" charset="0"/>
              </a:rPr>
              <a:t>C2 - Confidential</a:t>
            </a:r>
            <a:endParaRPr lang="en-US" sz="1000">
              <a:solidFill>
                <a:srgbClr val="FF8C00"/>
              </a:solidFill>
              <a:latin typeface="Calibri" panose="020F0502020204030204" pitchFamily="34" charset="0"/>
            </a:endParaRPr>
          </a:p>
        </p:txBody>
      </p:sp>
    </p:spTree>
    <p:extLst>
      <p:ext uri="{BB962C8B-B14F-4D97-AF65-F5344CB8AC3E}">
        <p14:creationId xmlns:p14="http://schemas.microsoft.com/office/powerpoint/2010/main" val="185318287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55" r:id="rId4"/>
    <p:sldLayoutId id="2147483929" r:id="rId5"/>
    <p:sldLayoutId id="2147483930" r:id="rId6"/>
    <p:sldLayoutId id="2147483931" r:id="rId7"/>
    <p:sldLayoutId id="2147483932" r:id="rId8"/>
    <p:sldLayoutId id="2147483933" r:id="rId9"/>
  </p:sldLayoutIdLst>
  <p:hf hdr="0"/>
  <p:txStyles>
    <p:titleStyle>
      <a:lvl1pPr algn="l" defTabSz="914400" rtl="0" eaLnBrk="1" latinLnBrk="0" hangingPunct="1">
        <a:lnSpc>
          <a:spcPct val="100000"/>
        </a:lnSpc>
        <a:spcBef>
          <a:spcPct val="0"/>
        </a:spcBef>
        <a:buNone/>
        <a:defRPr sz="17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0"/>
        </a:spcAft>
        <a:buSzPct val="140000"/>
        <a:buFont typeface="Arial" panose="020B0604020202020204" pitchFamily="34" charset="0"/>
        <a:buChar char="■"/>
        <a:defRPr sz="1400" b="1" kern="1200">
          <a:solidFill>
            <a:schemeClr val="accent1"/>
          </a:solidFill>
          <a:latin typeface="+mn-lt"/>
          <a:ea typeface="+mn-ea"/>
          <a:cs typeface="+mn-cs"/>
        </a:defRPr>
      </a:lvl1pPr>
      <a:lvl2pPr marL="360000" indent="-180000" algn="l" defTabSz="914400" rtl="0" eaLnBrk="1" latinLnBrk="0" hangingPunct="1">
        <a:lnSpc>
          <a:spcPct val="100000"/>
        </a:lnSpc>
        <a:spcBef>
          <a:spcPts val="0"/>
        </a:spcBef>
        <a:spcAft>
          <a:spcPts val="0"/>
        </a:spcAft>
        <a:buClr>
          <a:schemeClr val="accent3"/>
        </a:buClr>
        <a:buSzPct val="115000"/>
        <a:buFont typeface="Arial Black" panose="020B0A04020102020204" pitchFamily="34" charset="0"/>
        <a:buChar char="&gt;"/>
        <a:defRPr sz="1200" kern="1200">
          <a:solidFill>
            <a:schemeClr val="accent2"/>
          </a:solidFill>
          <a:latin typeface="+mn-lt"/>
          <a:ea typeface="+mn-ea"/>
          <a:cs typeface="+mn-cs"/>
        </a:defRPr>
      </a:lvl2pPr>
      <a:lvl3pPr marL="540000" indent="-180000" algn="l" defTabSz="914400" rtl="0" eaLnBrk="1" latinLnBrk="0" hangingPunct="1">
        <a:lnSpc>
          <a:spcPct val="100000"/>
        </a:lnSpc>
        <a:spcBef>
          <a:spcPts val="0"/>
        </a:spcBef>
        <a:spcAft>
          <a:spcPts val="0"/>
        </a:spcAft>
        <a:buClr>
          <a:schemeClr val="accent3"/>
        </a:buClr>
        <a:buSzPct val="130000"/>
        <a:buFont typeface="Wingdings" panose="05000000000000000000" pitchFamily="2" charset="2"/>
        <a:buChar char="w"/>
        <a:defRPr sz="1200" kern="1200">
          <a:solidFill>
            <a:schemeClr val="accent2"/>
          </a:solidFill>
          <a:latin typeface="+mn-lt"/>
          <a:ea typeface="+mn-ea"/>
          <a:cs typeface="+mn-cs"/>
        </a:defRPr>
      </a:lvl3pPr>
      <a:lvl4pPr marL="720000" indent="-180000" algn="l" defTabSz="914400" rtl="0" eaLnBrk="1" latinLnBrk="0" hangingPunct="1">
        <a:lnSpc>
          <a:spcPct val="100000"/>
        </a:lnSpc>
        <a:spcBef>
          <a:spcPts val="0"/>
        </a:spcBef>
        <a:buClr>
          <a:schemeClr val="accent3"/>
        </a:buClr>
        <a:buSzPct val="110000"/>
        <a:buFont typeface="Arial" panose="020B0604020202020204" pitchFamily="34" charset="0"/>
        <a:buChar char="○"/>
        <a:defRPr sz="1000" kern="1200">
          <a:solidFill>
            <a:schemeClr val="accent2"/>
          </a:solidFill>
          <a:latin typeface="+mn-lt"/>
          <a:ea typeface="+mn-ea"/>
          <a:cs typeface="+mn-cs"/>
        </a:defRPr>
      </a:lvl4pPr>
      <a:lvl5pPr marL="828000" indent="-108000" algn="l" defTabSz="914400" rtl="0" eaLnBrk="1" latinLnBrk="0" hangingPunct="1">
        <a:lnSpc>
          <a:spcPct val="100000"/>
        </a:lnSpc>
        <a:spcBef>
          <a:spcPts val="0"/>
        </a:spcBef>
        <a:buClr>
          <a:schemeClr val="accent3"/>
        </a:buClr>
        <a:buSzPct val="100000"/>
        <a:buFont typeface="Arial" panose="020B0604020202020204" pitchFamily="34" charset="0"/>
        <a:buChar char="-"/>
        <a:defRPr sz="10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503238" y="411163"/>
            <a:ext cx="8389937" cy="540000"/>
          </a:xfrm>
          <a:prstGeom prst="rect">
            <a:avLst/>
          </a:prstGeom>
        </p:spPr>
        <p:txBody>
          <a:bodyPr vert="horz" lIns="0" tIns="0" rIns="0" bIns="0" rtlCol="0" anchor="t" anchorCtr="0">
            <a:noAutofit/>
          </a:bodyPr>
          <a:lstStyle/>
          <a:p>
            <a:r>
              <a:rPr lang="en-US" noProof="0" dirty="0" smtClean="0"/>
              <a:t>Title</a:t>
            </a:r>
            <a:endParaRPr lang="en-US" noProof="0" dirty="0"/>
          </a:p>
        </p:txBody>
      </p:sp>
      <p:sp>
        <p:nvSpPr>
          <p:cNvPr id="3" name="Espace réservé du texte 2"/>
          <p:cNvSpPr>
            <a:spLocks noGrp="1"/>
          </p:cNvSpPr>
          <p:nvPr>
            <p:ph type="body" idx="1"/>
          </p:nvPr>
        </p:nvSpPr>
        <p:spPr bwMode="gray">
          <a:xfrm>
            <a:off x="503238" y="1131889"/>
            <a:ext cx="8389937" cy="3492500"/>
          </a:xfrm>
          <a:prstGeom prst="rect">
            <a:avLst/>
          </a:prstGeom>
        </p:spPr>
        <p:txBody>
          <a:bodyPr vert="horz" lIns="0" tIns="0" rIns="0" bIns="0" rtlCol="0" anchor="t" anchorCtr="0">
            <a:noAutofit/>
          </a:body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Espace réservé de la date 3"/>
          <p:cNvSpPr>
            <a:spLocks noGrp="1"/>
          </p:cNvSpPr>
          <p:nvPr>
            <p:ph type="dt" sz="half" idx="2"/>
          </p:nvPr>
        </p:nvSpPr>
        <p:spPr bwMode="gray">
          <a:xfrm>
            <a:off x="-1" y="4911725"/>
            <a:ext cx="503239" cy="231776"/>
          </a:xfrm>
          <a:prstGeom prst="rect">
            <a:avLst/>
          </a:prstGeom>
        </p:spPr>
        <p:txBody>
          <a:bodyPr vert="horz" lIns="0" tIns="0" rIns="0" bIns="0" rtlCol="0" anchor="ctr" anchorCtr="0">
            <a:noAutofit/>
          </a:bodyPr>
          <a:lstStyle>
            <a:lvl1pPr algn="ctr">
              <a:defRPr sz="100">
                <a:solidFill>
                  <a:schemeClr val="bg1">
                    <a:alpha val="0"/>
                  </a:schemeClr>
                </a:solidFill>
              </a:defRPr>
            </a:lvl1pPr>
          </a:lstStyle>
          <a:p>
            <a:r>
              <a:rPr lang="fr-FR" noProof="0" smtClean="0"/>
              <a:t>Month/day/year</a:t>
            </a:r>
            <a:endParaRPr lang="en-US" noProof="0" dirty="0"/>
          </a:p>
        </p:txBody>
      </p:sp>
      <p:sp>
        <p:nvSpPr>
          <p:cNvPr id="5" name="Espace réservé du pied de page 4"/>
          <p:cNvSpPr>
            <a:spLocks noGrp="1"/>
          </p:cNvSpPr>
          <p:nvPr>
            <p:ph type="ftr" sz="quarter" idx="3"/>
          </p:nvPr>
        </p:nvSpPr>
        <p:spPr bwMode="gray">
          <a:xfrm>
            <a:off x="503239" y="4624388"/>
            <a:ext cx="7164386" cy="324000"/>
          </a:xfrm>
          <a:prstGeom prst="rect">
            <a:avLst/>
          </a:prstGeom>
        </p:spPr>
        <p:txBody>
          <a:bodyPr vert="horz" lIns="0" tIns="0" rIns="0" bIns="0" rtlCol="0" anchor="b" anchorCtr="0">
            <a:noAutofit/>
          </a:bodyPr>
          <a:lstStyle>
            <a:lvl1pPr algn="ctr">
              <a:defRPr sz="800">
                <a:solidFill>
                  <a:schemeClr val="accent2"/>
                </a:solidFill>
              </a:defRPr>
            </a:lvl1pPr>
          </a:lstStyle>
          <a:p>
            <a:pPr algn="l"/>
            <a:r>
              <a:rPr lang="en-US" smtClean="0"/>
              <a:t>Safran name of the activity / Date / Department (menu "Insert / Header and footer")</a:t>
            </a:r>
            <a:endParaRPr lang="en-US" dirty="0"/>
          </a:p>
        </p:txBody>
      </p:sp>
      <p:sp>
        <p:nvSpPr>
          <p:cNvPr id="6" name="Espace réservé du numéro de diapositive 5"/>
          <p:cNvSpPr>
            <a:spLocks noGrp="1"/>
          </p:cNvSpPr>
          <p:nvPr>
            <p:ph type="sldNum" sz="quarter" idx="4"/>
          </p:nvPr>
        </p:nvSpPr>
        <p:spPr bwMode="gray">
          <a:xfrm>
            <a:off x="250825" y="4624389"/>
            <a:ext cx="235174" cy="324000"/>
          </a:xfrm>
          <a:prstGeom prst="rect">
            <a:avLst/>
          </a:prstGeom>
        </p:spPr>
        <p:txBody>
          <a:bodyPr vert="horz" lIns="0" tIns="0" rIns="0" bIns="0" rtlCol="0" anchor="b" anchorCtr="0">
            <a:noAutofit/>
          </a:bodyPr>
          <a:lstStyle>
            <a:lvl1pPr algn="l">
              <a:defRPr sz="950" b="1">
                <a:solidFill>
                  <a:schemeClr val="accent2"/>
                </a:solidFill>
              </a:defRPr>
            </a:lvl1pPr>
          </a:lstStyle>
          <a:p>
            <a:fld id="{733122C9-A0B9-462F-8757-0847AD287B63}" type="slidenum">
              <a:rPr lang="en-US" noProof="0" smtClean="0"/>
              <a:pPr/>
              <a:t>‹#›</a:t>
            </a:fld>
            <a:endParaRPr lang="en-US" noProof="0" dirty="0"/>
          </a:p>
        </p:txBody>
      </p:sp>
      <p:sp>
        <p:nvSpPr>
          <p:cNvPr id="8" name="Rectangle 7"/>
          <p:cNvSpPr/>
          <p:nvPr/>
        </p:nvSpPr>
        <p:spPr bwMode="gray">
          <a:xfrm>
            <a:off x="503238" y="4959801"/>
            <a:ext cx="7164387" cy="183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pic>
        <p:nvPicPr>
          <p:cNvPr id="14" name="Imag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gray">
          <a:xfrm>
            <a:off x="7678599" y="4712400"/>
            <a:ext cx="1440000" cy="433220"/>
          </a:xfrm>
          <a:prstGeom prst="rect">
            <a:avLst/>
          </a:prstGeom>
        </p:spPr>
      </p:pic>
      <p:sp>
        <p:nvSpPr>
          <p:cNvPr id="7" name="Rectangle 6"/>
          <p:cNvSpPr/>
          <p:nvPr/>
        </p:nvSpPr>
        <p:spPr>
          <a:xfrm>
            <a:off x="252000" y="252000"/>
            <a:ext cx="61200" cy="39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p:cNvSpPr/>
          <p:nvPr/>
        </p:nvSpPr>
        <p:spPr>
          <a:xfrm>
            <a:off x="252000" y="252000"/>
            <a:ext cx="396000" cy="6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MSIPCMContentMarking" descr="{&quot;HashCode&quot;:-1484644562,&quot;Placement&quot;:&quot;Header&quot;,&quot;Top&quot;:0.0,&quot;Left&quot;:315.021423,&quot;SlideWidth&quot;:720,&quot;SlideHeight&quot;:405}"/>
          <p:cNvSpPr txBox="1"/>
          <p:nvPr userDrawn="1"/>
        </p:nvSpPr>
        <p:spPr>
          <a:xfrm>
            <a:off x="4000772" y="0"/>
            <a:ext cx="1142456"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smtClean="0">
                <a:solidFill>
                  <a:srgbClr val="FF8C00"/>
                </a:solidFill>
                <a:latin typeface="Calibri" panose="020F0502020204030204" pitchFamily="34" charset="0"/>
              </a:rPr>
              <a:t>C2 - Confidential</a:t>
            </a:r>
            <a:endParaRPr lang="en-US" sz="1000">
              <a:solidFill>
                <a:srgbClr val="FF8C00"/>
              </a:solidFill>
              <a:latin typeface="Calibri" panose="020F0502020204030204" pitchFamily="34" charset="0"/>
            </a:endParaRPr>
          </a:p>
        </p:txBody>
      </p:sp>
    </p:spTree>
    <p:extLst>
      <p:ext uri="{BB962C8B-B14F-4D97-AF65-F5344CB8AC3E}">
        <p14:creationId xmlns:p14="http://schemas.microsoft.com/office/powerpoint/2010/main" val="406987503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56" r:id="rId4"/>
    <p:sldLayoutId id="2147483938" r:id="rId5"/>
    <p:sldLayoutId id="2147483939" r:id="rId6"/>
    <p:sldLayoutId id="2147483940" r:id="rId7"/>
    <p:sldLayoutId id="2147483941" r:id="rId8"/>
    <p:sldLayoutId id="2147483942" r:id="rId9"/>
  </p:sldLayoutIdLst>
  <p:hf hdr="0"/>
  <p:txStyles>
    <p:titleStyle>
      <a:lvl1pPr algn="l" defTabSz="914400" rtl="0" eaLnBrk="1" latinLnBrk="0" hangingPunct="1">
        <a:lnSpc>
          <a:spcPct val="100000"/>
        </a:lnSpc>
        <a:spcBef>
          <a:spcPct val="0"/>
        </a:spcBef>
        <a:buNone/>
        <a:defRPr sz="17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0"/>
        </a:spcAft>
        <a:buSzPct val="140000"/>
        <a:buFont typeface="Arial" panose="020B0604020202020204" pitchFamily="34" charset="0"/>
        <a:buChar char="■"/>
        <a:defRPr sz="1400" b="1" kern="1200">
          <a:solidFill>
            <a:schemeClr val="accent1"/>
          </a:solidFill>
          <a:latin typeface="+mn-lt"/>
          <a:ea typeface="+mn-ea"/>
          <a:cs typeface="+mn-cs"/>
        </a:defRPr>
      </a:lvl1pPr>
      <a:lvl2pPr marL="360000" indent="-180000" algn="l" defTabSz="914400" rtl="0" eaLnBrk="1" latinLnBrk="0" hangingPunct="1">
        <a:lnSpc>
          <a:spcPct val="100000"/>
        </a:lnSpc>
        <a:spcBef>
          <a:spcPts val="0"/>
        </a:spcBef>
        <a:spcAft>
          <a:spcPts val="0"/>
        </a:spcAft>
        <a:buClr>
          <a:schemeClr val="accent3"/>
        </a:buClr>
        <a:buSzPct val="115000"/>
        <a:buFont typeface="Arial Black" panose="020B0A04020102020204" pitchFamily="34" charset="0"/>
        <a:buChar char="&gt;"/>
        <a:defRPr sz="1200" kern="1200">
          <a:solidFill>
            <a:schemeClr val="accent2"/>
          </a:solidFill>
          <a:latin typeface="+mn-lt"/>
          <a:ea typeface="+mn-ea"/>
          <a:cs typeface="+mn-cs"/>
        </a:defRPr>
      </a:lvl2pPr>
      <a:lvl3pPr marL="540000" indent="-180000" algn="l" defTabSz="914400" rtl="0" eaLnBrk="1" latinLnBrk="0" hangingPunct="1">
        <a:lnSpc>
          <a:spcPct val="100000"/>
        </a:lnSpc>
        <a:spcBef>
          <a:spcPts val="0"/>
        </a:spcBef>
        <a:spcAft>
          <a:spcPts val="0"/>
        </a:spcAft>
        <a:buClr>
          <a:schemeClr val="accent3"/>
        </a:buClr>
        <a:buSzPct val="130000"/>
        <a:buFont typeface="Wingdings" panose="05000000000000000000" pitchFamily="2" charset="2"/>
        <a:buChar char="w"/>
        <a:defRPr sz="1200" kern="1200">
          <a:solidFill>
            <a:schemeClr val="accent2"/>
          </a:solidFill>
          <a:latin typeface="+mn-lt"/>
          <a:ea typeface="+mn-ea"/>
          <a:cs typeface="+mn-cs"/>
        </a:defRPr>
      </a:lvl3pPr>
      <a:lvl4pPr marL="720000" indent="-180000" algn="l" defTabSz="914400" rtl="0" eaLnBrk="1" latinLnBrk="0" hangingPunct="1">
        <a:lnSpc>
          <a:spcPct val="100000"/>
        </a:lnSpc>
        <a:spcBef>
          <a:spcPts val="0"/>
        </a:spcBef>
        <a:buClr>
          <a:schemeClr val="accent3"/>
        </a:buClr>
        <a:buSzPct val="110000"/>
        <a:buFont typeface="Arial" panose="020B0604020202020204" pitchFamily="34" charset="0"/>
        <a:buChar char="○"/>
        <a:defRPr sz="1000" kern="1200">
          <a:solidFill>
            <a:schemeClr val="accent2"/>
          </a:solidFill>
          <a:latin typeface="+mn-lt"/>
          <a:ea typeface="+mn-ea"/>
          <a:cs typeface="+mn-cs"/>
        </a:defRPr>
      </a:lvl4pPr>
      <a:lvl5pPr marL="828000" indent="-108000" algn="l" defTabSz="914400" rtl="0" eaLnBrk="1" latinLnBrk="0" hangingPunct="1">
        <a:lnSpc>
          <a:spcPct val="100000"/>
        </a:lnSpc>
        <a:spcBef>
          <a:spcPts val="0"/>
        </a:spcBef>
        <a:buClr>
          <a:schemeClr val="accent3"/>
        </a:buClr>
        <a:buSzPct val="100000"/>
        <a:buFont typeface="Arial" panose="020B0604020202020204" pitchFamily="34" charset="0"/>
        <a:buChar char="-"/>
        <a:defRPr sz="10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503238" y="411163"/>
            <a:ext cx="8389937" cy="540000"/>
          </a:xfrm>
          <a:prstGeom prst="rect">
            <a:avLst/>
          </a:prstGeom>
        </p:spPr>
        <p:txBody>
          <a:bodyPr vert="horz" lIns="0" tIns="0" rIns="0" bIns="0" rtlCol="0" anchor="t" anchorCtr="0">
            <a:noAutofit/>
          </a:bodyPr>
          <a:lstStyle/>
          <a:p>
            <a:r>
              <a:rPr lang="en-US" noProof="0" dirty="0" smtClean="0"/>
              <a:t>Title</a:t>
            </a:r>
            <a:endParaRPr lang="en-US" noProof="0" dirty="0"/>
          </a:p>
        </p:txBody>
      </p:sp>
      <p:sp>
        <p:nvSpPr>
          <p:cNvPr id="3" name="Espace réservé du texte 2"/>
          <p:cNvSpPr>
            <a:spLocks noGrp="1"/>
          </p:cNvSpPr>
          <p:nvPr>
            <p:ph type="body" idx="1"/>
          </p:nvPr>
        </p:nvSpPr>
        <p:spPr bwMode="gray">
          <a:xfrm>
            <a:off x="503238" y="1131889"/>
            <a:ext cx="8389937" cy="3492500"/>
          </a:xfrm>
          <a:prstGeom prst="rect">
            <a:avLst/>
          </a:prstGeom>
        </p:spPr>
        <p:txBody>
          <a:bodyPr vert="horz" lIns="0" tIns="0" rIns="0" bIns="0" rtlCol="0" anchor="t" anchorCtr="0">
            <a:noAutofit/>
          </a:bodyPr>
          <a:lstStyle/>
          <a:p>
            <a:pPr lvl="0"/>
            <a:r>
              <a:rPr lang="en-US" noProof="0" dirty="0" smtClean="0"/>
              <a:t>Text level 1</a:t>
            </a:r>
          </a:p>
          <a:p>
            <a:pPr lvl="1"/>
            <a:r>
              <a:rPr lang="en-US" noProof="0" dirty="0" smtClean="0"/>
              <a:t>Text level 2</a:t>
            </a:r>
          </a:p>
          <a:p>
            <a:pPr lvl="2"/>
            <a:r>
              <a:rPr lang="en-US" noProof="0" dirty="0" smtClean="0"/>
              <a:t>Text level 3</a:t>
            </a:r>
          </a:p>
          <a:p>
            <a:pPr lvl="3"/>
            <a:r>
              <a:rPr lang="en-US" noProof="0" dirty="0" smtClean="0"/>
              <a:t>Text level 4</a:t>
            </a:r>
          </a:p>
          <a:p>
            <a:pPr lvl="4"/>
            <a:r>
              <a:rPr lang="en-US" noProof="0" dirty="0" smtClean="0"/>
              <a:t>Text level 5</a:t>
            </a:r>
          </a:p>
        </p:txBody>
      </p:sp>
      <p:sp>
        <p:nvSpPr>
          <p:cNvPr id="4" name="Espace réservé de la date 3"/>
          <p:cNvSpPr>
            <a:spLocks noGrp="1"/>
          </p:cNvSpPr>
          <p:nvPr>
            <p:ph type="dt" sz="half" idx="2"/>
          </p:nvPr>
        </p:nvSpPr>
        <p:spPr bwMode="gray">
          <a:xfrm>
            <a:off x="-1" y="4911725"/>
            <a:ext cx="503239" cy="231776"/>
          </a:xfrm>
          <a:prstGeom prst="rect">
            <a:avLst/>
          </a:prstGeom>
        </p:spPr>
        <p:txBody>
          <a:bodyPr vert="horz" lIns="0" tIns="0" rIns="0" bIns="0" rtlCol="0" anchor="ctr" anchorCtr="0">
            <a:noAutofit/>
          </a:bodyPr>
          <a:lstStyle>
            <a:lvl1pPr algn="ctr">
              <a:defRPr sz="100">
                <a:solidFill>
                  <a:schemeClr val="bg1">
                    <a:alpha val="0"/>
                  </a:schemeClr>
                </a:solidFill>
              </a:defRPr>
            </a:lvl1pPr>
          </a:lstStyle>
          <a:p>
            <a:r>
              <a:rPr lang="fr-FR" noProof="0" smtClean="0"/>
              <a:t>Month/day/year</a:t>
            </a:r>
            <a:endParaRPr lang="en-US" noProof="0" dirty="0"/>
          </a:p>
        </p:txBody>
      </p:sp>
      <p:sp>
        <p:nvSpPr>
          <p:cNvPr id="5" name="Espace réservé du pied de page 4"/>
          <p:cNvSpPr>
            <a:spLocks noGrp="1"/>
          </p:cNvSpPr>
          <p:nvPr>
            <p:ph type="ftr" sz="quarter" idx="3"/>
          </p:nvPr>
        </p:nvSpPr>
        <p:spPr bwMode="gray">
          <a:xfrm>
            <a:off x="503239" y="4624388"/>
            <a:ext cx="7164386" cy="324000"/>
          </a:xfrm>
          <a:prstGeom prst="rect">
            <a:avLst/>
          </a:prstGeom>
        </p:spPr>
        <p:txBody>
          <a:bodyPr vert="horz" lIns="0" tIns="0" rIns="0" bIns="0" rtlCol="0" anchor="b" anchorCtr="0">
            <a:noAutofit/>
          </a:bodyPr>
          <a:lstStyle>
            <a:lvl1pPr algn="ctr">
              <a:defRPr sz="800">
                <a:solidFill>
                  <a:schemeClr val="accent2"/>
                </a:solidFill>
              </a:defRPr>
            </a:lvl1pPr>
          </a:lstStyle>
          <a:p>
            <a:pPr algn="l"/>
            <a:r>
              <a:rPr lang="en-US" smtClean="0"/>
              <a:t>Safran name of the activity / Date / Department (menu "Insert / Header and footer")</a:t>
            </a:r>
            <a:endParaRPr lang="en-US" dirty="0"/>
          </a:p>
        </p:txBody>
      </p:sp>
      <p:sp>
        <p:nvSpPr>
          <p:cNvPr id="6" name="Espace réservé du numéro de diapositive 5"/>
          <p:cNvSpPr>
            <a:spLocks noGrp="1"/>
          </p:cNvSpPr>
          <p:nvPr>
            <p:ph type="sldNum" sz="quarter" idx="4"/>
          </p:nvPr>
        </p:nvSpPr>
        <p:spPr bwMode="gray">
          <a:xfrm>
            <a:off x="250825" y="4624389"/>
            <a:ext cx="235174" cy="324000"/>
          </a:xfrm>
          <a:prstGeom prst="rect">
            <a:avLst/>
          </a:prstGeom>
        </p:spPr>
        <p:txBody>
          <a:bodyPr vert="horz" lIns="0" tIns="0" rIns="0" bIns="0" rtlCol="0" anchor="b" anchorCtr="0">
            <a:noAutofit/>
          </a:bodyPr>
          <a:lstStyle>
            <a:lvl1pPr algn="l">
              <a:defRPr sz="950" b="1">
                <a:solidFill>
                  <a:schemeClr val="accent2"/>
                </a:solidFill>
              </a:defRPr>
            </a:lvl1pPr>
          </a:lstStyle>
          <a:p>
            <a:fld id="{733122C9-A0B9-462F-8757-0847AD287B63}" type="slidenum">
              <a:rPr lang="en-US" noProof="0" smtClean="0"/>
              <a:pPr/>
              <a:t>‹#›</a:t>
            </a:fld>
            <a:endParaRPr lang="en-US" noProof="0" dirty="0"/>
          </a:p>
        </p:txBody>
      </p:sp>
      <p:sp>
        <p:nvSpPr>
          <p:cNvPr id="8" name="Rectangle 7"/>
          <p:cNvSpPr/>
          <p:nvPr/>
        </p:nvSpPr>
        <p:spPr bwMode="gray">
          <a:xfrm>
            <a:off x="503238" y="4959801"/>
            <a:ext cx="7164387" cy="183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600" noProof="0" dirty="0" smtClean="0">
                <a:solidFill>
                  <a:schemeClr val="accent2"/>
                </a:solidFill>
              </a:rPr>
              <a:t>This document and the information therein are the property of </a:t>
            </a:r>
            <a:r>
              <a:rPr lang="en-US" sz="600" noProof="0" dirty="0" err="1" smtClean="0">
                <a:solidFill>
                  <a:schemeClr val="accent2"/>
                </a:solidFill>
              </a:rPr>
              <a:t>Safran</a:t>
            </a:r>
            <a:r>
              <a:rPr lang="en-US" sz="600" noProof="0" dirty="0" smtClean="0">
                <a:solidFill>
                  <a:schemeClr val="accent2"/>
                </a:solidFill>
              </a:rPr>
              <a:t>. They must not be copied or communicated to a third party without the prior written authorization of </a:t>
            </a:r>
            <a:r>
              <a:rPr lang="en-US" sz="600" noProof="0" dirty="0" err="1" smtClean="0">
                <a:solidFill>
                  <a:schemeClr val="accent2"/>
                </a:solidFill>
              </a:rPr>
              <a:t>Safran</a:t>
            </a:r>
            <a:endParaRPr lang="en-US" sz="600" noProof="0" dirty="0">
              <a:solidFill>
                <a:schemeClr val="accent2"/>
              </a:solidFill>
            </a:endParaRPr>
          </a:p>
        </p:txBody>
      </p:sp>
      <p:pic>
        <p:nvPicPr>
          <p:cNvPr id="14" name="Imag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gray">
          <a:xfrm>
            <a:off x="7678599" y="4712400"/>
            <a:ext cx="1440000" cy="433220"/>
          </a:xfrm>
          <a:prstGeom prst="rect">
            <a:avLst/>
          </a:prstGeom>
        </p:spPr>
      </p:pic>
      <p:sp>
        <p:nvSpPr>
          <p:cNvPr id="7" name="Rectangle 6"/>
          <p:cNvSpPr/>
          <p:nvPr/>
        </p:nvSpPr>
        <p:spPr>
          <a:xfrm>
            <a:off x="252000" y="252000"/>
            <a:ext cx="61200" cy="39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p:cNvSpPr/>
          <p:nvPr/>
        </p:nvSpPr>
        <p:spPr>
          <a:xfrm>
            <a:off x="252000" y="252000"/>
            <a:ext cx="396000" cy="6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MSIPCMContentMarking" descr="{&quot;HashCode&quot;:-1484644562,&quot;Placement&quot;:&quot;Header&quot;,&quot;Top&quot;:0.0,&quot;Left&quot;:315.021423,&quot;SlideWidth&quot;:720,&quot;SlideHeight&quot;:405}"/>
          <p:cNvSpPr txBox="1"/>
          <p:nvPr userDrawn="1"/>
        </p:nvSpPr>
        <p:spPr>
          <a:xfrm>
            <a:off x="4000772" y="0"/>
            <a:ext cx="1142456"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smtClean="0">
                <a:solidFill>
                  <a:srgbClr val="FF8C00"/>
                </a:solidFill>
                <a:latin typeface="Calibri" panose="020F0502020204030204" pitchFamily="34" charset="0"/>
              </a:rPr>
              <a:t>C2 - Confidential</a:t>
            </a:r>
            <a:endParaRPr lang="en-US" sz="1000">
              <a:solidFill>
                <a:srgbClr val="FF8C00"/>
              </a:solidFill>
              <a:latin typeface="Calibri" panose="020F0502020204030204" pitchFamily="34" charset="0"/>
            </a:endParaRPr>
          </a:p>
        </p:txBody>
      </p:sp>
    </p:spTree>
    <p:extLst>
      <p:ext uri="{BB962C8B-B14F-4D97-AF65-F5344CB8AC3E}">
        <p14:creationId xmlns:p14="http://schemas.microsoft.com/office/powerpoint/2010/main" val="3727205737"/>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57" r:id="rId4"/>
    <p:sldLayoutId id="2147483947" r:id="rId5"/>
    <p:sldLayoutId id="2147483948" r:id="rId6"/>
    <p:sldLayoutId id="2147483949" r:id="rId7"/>
    <p:sldLayoutId id="2147483950" r:id="rId8"/>
    <p:sldLayoutId id="2147483951" r:id="rId9"/>
  </p:sldLayoutIdLst>
  <p:hf hdr="0"/>
  <p:txStyles>
    <p:titleStyle>
      <a:lvl1pPr algn="l" defTabSz="914400" rtl="0" eaLnBrk="1" latinLnBrk="0" hangingPunct="1">
        <a:lnSpc>
          <a:spcPct val="100000"/>
        </a:lnSpc>
        <a:spcBef>
          <a:spcPct val="0"/>
        </a:spcBef>
        <a:buNone/>
        <a:defRPr sz="17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0"/>
        </a:spcAft>
        <a:buSzPct val="140000"/>
        <a:buFont typeface="Arial" panose="020B0604020202020204" pitchFamily="34" charset="0"/>
        <a:buChar char="■"/>
        <a:defRPr sz="1400" b="1" kern="1200">
          <a:solidFill>
            <a:schemeClr val="accent1"/>
          </a:solidFill>
          <a:latin typeface="+mn-lt"/>
          <a:ea typeface="+mn-ea"/>
          <a:cs typeface="+mn-cs"/>
        </a:defRPr>
      </a:lvl1pPr>
      <a:lvl2pPr marL="360000" indent="-180000" algn="l" defTabSz="914400" rtl="0" eaLnBrk="1" latinLnBrk="0" hangingPunct="1">
        <a:lnSpc>
          <a:spcPct val="100000"/>
        </a:lnSpc>
        <a:spcBef>
          <a:spcPts val="0"/>
        </a:spcBef>
        <a:spcAft>
          <a:spcPts val="0"/>
        </a:spcAft>
        <a:buClr>
          <a:schemeClr val="accent3"/>
        </a:buClr>
        <a:buSzPct val="115000"/>
        <a:buFont typeface="Arial Black" panose="020B0A04020102020204" pitchFamily="34" charset="0"/>
        <a:buChar char="&gt;"/>
        <a:defRPr sz="1200" kern="1200">
          <a:solidFill>
            <a:schemeClr val="accent2"/>
          </a:solidFill>
          <a:latin typeface="+mn-lt"/>
          <a:ea typeface="+mn-ea"/>
          <a:cs typeface="+mn-cs"/>
        </a:defRPr>
      </a:lvl2pPr>
      <a:lvl3pPr marL="540000" indent="-180000" algn="l" defTabSz="914400" rtl="0" eaLnBrk="1" latinLnBrk="0" hangingPunct="1">
        <a:lnSpc>
          <a:spcPct val="100000"/>
        </a:lnSpc>
        <a:spcBef>
          <a:spcPts val="0"/>
        </a:spcBef>
        <a:spcAft>
          <a:spcPts val="0"/>
        </a:spcAft>
        <a:buClr>
          <a:schemeClr val="accent3"/>
        </a:buClr>
        <a:buSzPct val="130000"/>
        <a:buFont typeface="Wingdings" panose="05000000000000000000" pitchFamily="2" charset="2"/>
        <a:buChar char="w"/>
        <a:defRPr sz="1200" kern="1200">
          <a:solidFill>
            <a:schemeClr val="accent2"/>
          </a:solidFill>
          <a:latin typeface="+mn-lt"/>
          <a:ea typeface="+mn-ea"/>
          <a:cs typeface="+mn-cs"/>
        </a:defRPr>
      </a:lvl3pPr>
      <a:lvl4pPr marL="720000" indent="-180000" algn="l" defTabSz="914400" rtl="0" eaLnBrk="1" latinLnBrk="0" hangingPunct="1">
        <a:lnSpc>
          <a:spcPct val="100000"/>
        </a:lnSpc>
        <a:spcBef>
          <a:spcPts val="0"/>
        </a:spcBef>
        <a:buClr>
          <a:schemeClr val="accent3"/>
        </a:buClr>
        <a:buSzPct val="110000"/>
        <a:buFont typeface="Arial" panose="020B0604020202020204" pitchFamily="34" charset="0"/>
        <a:buChar char="○"/>
        <a:defRPr sz="1000" kern="1200">
          <a:solidFill>
            <a:schemeClr val="accent2"/>
          </a:solidFill>
          <a:latin typeface="+mn-lt"/>
          <a:ea typeface="+mn-ea"/>
          <a:cs typeface="+mn-cs"/>
        </a:defRPr>
      </a:lvl4pPr>
      <a:lvl5pPr marL="828000" indent="-108000" algn="l" defTabSz="914400" rtl="0" eaLnBrk="1" latinLnBrk="0" hangingPunct="1">
        <a:lnSpc>
          <a:spcPct val="100000"/>
        </a:lnSpc>
        <a:spcBef>
          <a:spcPts val="0"/>
        </a:spcBef>
        <a:buClr>
          <a:schemeClr val="accent3"/>
        </a:buClr>
        <a:buSzPct val="100000"/>
        <a:buFont typeface="Arial" panose="020B0604020202020204" pitchFamily="34" charset="0"/>
        <a:buChar char="-"/>
        <a:defRPr sz="10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22"/>
          </p:nvPr>
        </p:nvPicPr>
        <p:blipFill>
          <a:blip r:embed="rId2" cstate="print">
            <a:extLst>
              <a:ext uri="{28A0092B-C50C-407E-A947-70E740481C1C}">
                <a14:useLocalDpi xmlns:a14="http://schemas.microsoft.com/office/drawing/2010/main" val="0"/>
              </a:ext>
            </a:extLst>
          </a:blip>
          <a:srcRect t="7799" b="7799"/>
          <a:stretch>
            <a:fillRect/>
          </a:stretch>
        </p:blipFill>
        <p:spPr>
          <a:xfrm>
            <a:off x="1411" y="0"/>
            <a:ext cx="9141178" cy="5143500"/>
          </a:xfrm>
        </p:spPr>
      </p:pic>
      <p:sp>
        <p:nvSpPr>
          <p:cNvPr id="10" name="Rectangle 9">
            <a:extLst>
              <a:ext uri="{FF2B5EF4-FFF2-40B4-BE49-F238E27FC236}">
                <a16:creationId xmlns:a16="http://schemas.microsoft.com/office/drawing/2014/main" id="{2B98C97E-D465-4A0F-9FA5-0FF5DBA9E856}"/>
              </a:ext>
            </a:extLst>
          </p:cNvPr>
          <p:cNvSpPr/>
          <p:nvPr/>
        </p:nvSpPr>
        <p:spPr>
          <a:xfrm>
            <a:off x="2821" y="0"/>
            <a:ext cx="9141179" cy="5143502"/>
          </a:xfrm>
          <a:prstGeom prst="rect">
            <a:avLst/>
          </a:prstGeom>
          <a:gradFill flip="none" rotWithShape="1">
            <a:gsLst>
              <a:gs pos="100000">
                <a:schemeClr val="tx2">
                  <a:alpha val="71000"/>
                </a:schemeClr>
              </a:gs>
              <a:gs pos="0">
                <a:schemeClr val="accent2">
                  <a:alpha val="5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sz="1799" dirty="0"/>
          </a:p>
        </p:txBody>
      </p:sp>
      <p:sp>
        <p:nvSpPr>
          <p:cNvPr id="3" name="Espace réservé du texte 2">
            <a:extLst>
              <a:ext uri="{FF2B5EF4-FFF2-40B4-BE49-F238E27FC236}">
                <a16:creationId xmlns:a16="http://schemas.microsoft.com/office/drawing/2014/main" id="{DBA3914C-271A-4322-94E3-DA3119B1FFC8}"/>
              </a:ext>
            </a:extLst>
          </p:cNvPr>
          <p:cNvSpPr>
            <a:spLocks noGrp="1"/>
          </p:cNvSpPr>
          <p:nvPr>
            <p:ph type="body" sz="quarter" idx="10"/>
          </p:nvPr>
        </p:nvSpPr>
        <p:spPr>
          <a:xfrm>
            <a:off x="1588851" y="1203598"/>
            <a:ext cx="5966298" cy="1113246"/>
          </a:xfrm>
        </p:spPr>
        <p:txBody>
          <a:bodyPr/>
          <a:lstStyle/>
          <a:p>
            <a:pPr lvl="0"/>
            <a:r>
              <a:rPr lang="fr-FR" dirty="0" smtClean="0"/>
              <a:t>Bunsen Burner </a:t>
            </a:r>
          </a:p>
          <a:p>
            <a:pPr lvl="0"/>
            <a:r>
              <a:rPr lang="fr-FR" dirty="0" err="1" smtClean="0"/>
              <a:t>Burn</a:t>
            </a:r>
            <a:r>
              <a:rPr lang="fr-FR" dirty="0" smtClean="0"/>
              <a:t> </a:t>
            </a:r>
            <a:r>
              <a:rPr lang="fr-FR" dirty="0" err="1" smtClean="0"/>
              <a:t>Length</a:t>
            </a:r>
            <a:r>
              <a:rPr lang="fr-FR" dirty="0" smtClean="0"/>
              <a:t> </a:t>
            </a:r>
            <a:r>
              <a:rPr lang="fr-FR" dirty="0" err="1" smtClean="0"/>
              <a:t>Determination</a:t>
            </a:r>
            <a:endParaRPr lang="fr-FR" dirty="0" smtClean="0"/>
          </a:p>
          <a:p>
            <a:pPr lvl="0"/>
            <a:endParaRPr lang="fr-FR" dirty="0"/>
          </a:p>
        </p:txBody>
      </p:sp>
      <p:sp>
        <p:nvSpPr>
          <p:cNvPr id="4" name="Espace réservé du texte 3">
            <a:extLst>
              <a:ext uri="{FF2B5EF4-FFF2-40B4-BE49-F238E27FC236}">
                <a16:creationId xmlns:a16="http://schemas.microsoft.com/office/drawing/2014/main" id="{69E4E934-A637-4F6B-AB05-5B62A10EBE5F}"/>
              </a:ext>
            </a:extLst>
          </p:cNvPr>
          <p:cNvSpPr>
            <a:spLocks noGrp="1"/>
          </p:cNvSpPr>
          <p:nvPr>
            <p:ph type="body" sz="quarter" idx="11"/>
          </p:nvPr>
        </p:nvSpPr>
        <p:spPr>
          <a:ln w="57150"/>
        </p:spPr>
        <p:txBody>
          <a:bodyPr/>
          <a:lstStyle/>
          <a:p>
            <a:r>
              <a:rPr lang="fr-FR" dirty="0" smtClean="0"/>
              <a:t>CABIN</a:t>
            </a:r>
            <a:endParaRPr lang="fr-FR" dirty="0"/>
          </a:p>
        </p:txBody>
      </p:sp>
      <p:pic>
        <p:nvPicPr>
          <p:cNvPr id="17" name="Graphique 16">
            <a:extLst>
              <a:ext uri="{FF2B5EF4-FFF2-40B4-BE49-F238E27FC236}">
                <a16:creationId xmlns:a16="http://schemas.microsoft.com/office/drawing/2014/main" id="{4BB3F804-FD38-4A8A-A3E5-5676099B3DC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853085" y="4465678"/>
            <a:ext cx="1437832" cy="301303"/>
          </a:xfrm>
          <a:prstGeom prst="rect">
            <a:avLst/>
          </a:prstGeom>
        </p:spPr>
      </p:pic>
      <p:sp>
        <p:nvSpPr>
          <p:cNvPr id="18" name="Rectangle 17">
            <a:extLst>
              <a:ext uri="{FF2B5EF4-FFF2-40B4-BE49-F238E27FC236}">
                <a16:creationId xmlns:a16="http://schemas.microsoft.com/office/drawing/2014/main" id="{13BB8FCB-0C0E-4438-A493-757E0D8BFDE7}"/>
              </a:ext>
            </a:extLst>
          </p:cNvPr>
          <p:cNvSpPr/>
          <p:nvPr/>
        </p:nvSpPr>
        <p:spPr>
          <a:xfrm>
            <a:off x="269616" y="250747"/>
            <a:ext cx="8604768" cy="3926262"/>
          </a:xfrm>
          <a:prstGeom prst="rect">
            <a:avLst/>
          </a:prstGeom>
          <a:noFill/>
          <a:ln w="571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99"/>
          </a:p>
        </p:txBody>
      </p:sp>
      <p:sp>
        <p:nvSpPr>
          <p:cNvPr id="5" name="TextBox 4"/>
          <p:cNvSpPr txBox="1"/>
          <p:nvPr/>
        </p:nvSpPr>
        <p:spPr>
          <a:xfrm>
            <a:off x="1331640" y="2145685"/>
            <a:ext cx="7128792" cy="1477328"/>
          </a:xfrm>
          <a:prstGeom prst="rect">
            <a:avLst/>
          </a:prstGeom>
          <a:noFill/>
        </p:spPr>
        <p:txBody>
          <a:bodyPr wrap="square" rtlCol="0">
            <a:spAutoFit/>
          </a:bodyPr>
          <a:lstStyle/>
          <a:p>
            <a:r>
              <a:rPr lang="en-US" dirty="0">
                <a:solidFill>
                  <a:schemeClr val="bg1">
                    <a:lumMod val="95000"/>
                  </a:schemeClr>
                </a:solidFill>
              </a:rPr>
              <a:t>Scott Campbell		</a:t>
            </a:r>
          </a:p>
          <a:p>
            <a:r>
              <a:rPr lang="en-US" dirty="0">
                <a:solidFill>
                  <a:schemeClr val="bg1">
                    <a:lumMod val="95000"/>
                  </a:schemeClr>
                </a:solidFill>
              </a:rPr>
              <a:t>Safran Group Technical </a:t>
            </a:r>
            <a:r>
              <a:rPr lang="en-US" dirty="0" smtClean="0">
                <a:solidFill>
                  <a:schemeClr val="bg1">
                    <a:lumMod val="95000"/>
                  </a:schemeClr>
                </a:solidFill>
              </a:rPr>
              <a:t>Fellow</a:t>
            </a:r>
          </a:p>
          <a:p>
            <a:r>
              <a:rPr lang="en-US" dirty="0" smtClean="0">
                <a:solidFill>
                  <a:schemeClr val="bg1">
                    <a:lumMod val="95000"/>
                  </a:schemeClr>
                </a:solidFill>
              </a:rPr>
              <a:t>Safran </a:t>
            </a:r>
            <a:r>
              <a:rPr lang="en-US" dirty="0">
                <a:solidFill>
                  <a:schemeClr val="bg1">
                    <a:lumMod val="95000"/>
                  </a:schemeClr>
                </a:solidFill>
              </a:rPr>
              <a:t>Cabin </a:t>
            </a:r>
            <a:r>
              <a:rPr lang="en-US" dirty="0" smtClean="0">
                <a:solidFill>
                  <a:schemeClr val="bg1">
                    <a:lumMod val="95000"/>
                  </a:schemeClr>
                </a:solidFill>
              </a:rPr>
              <a:t>Inc.</a:t>
            </a:r>
            <a:r>
              <a:rPr lang="en-US" dirty="0">
                <a:solidFill>
                  <a:schemeClr val="bg1">
                    <a:lumMod val="95000"/>
                  </a:schemeClr>
                </a:solidFill>
              </a:rPr>
              <a:t>		</a:t>
            </a:r>
          </a:p>
          <a:p>
            <a:endParaRPr lang="en-US" dirty="0">
              <a:solidFill>
                <a:schemeClr val="bg1">
                  <a:lumMod val="95000"/>
                </a:schemeClr>
              </a:solidFill>
            </a:endParaRPr>
          </a:p>
          <a:p>
            <a:r>
              <a:rPr lang="en-US" dirty="0" smtClean="0">
                <a:solidFill>
                  <a:schemeClr val="bg1">
                    <a:lumMod val="95000"/>
                  </a:schemeClr>
                </a:solidFill>
              </a:rPr>
              <a:t>OCT 2023</a:t>
            </a:r>
          </a:p>
        </p:txBody>
      </p:sp>
    </p:spTree>
    <p:extLst>
      <p:ext uri="{BB962C8B-B14F-4D97-AF65-F5344CB8AC3E}">
        <p14:creationId xmlns:p14="http://schemas.microsoft.com/office/powerpoint/2010/main" val="155974382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sz="1800" dirty="0" smtClean="0"/>
              <a:t>Burn Length Examples</a:t>
            </a:r>
            <a:r>
              <a:rPr lang="en-GB" sz="1800" dirty="0"/>
              <a:t/>
            </a:r>
            <a:br>
              <a:rPr lang="en-GB" sz="1800" dirty="0"/>
            </a:b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10</a:t>
            </a:fld>
            <a:endParaRPr lang="en-US" dirty="0"/>
          </a:p>
        </p:txBody>
      </p:sp>
      <p:sp>
        <p:nvSpPr>
          <p:cNvPr id="2" name="TextBox 1"/>
          <p:cNvSpPr txBox="1"/>
          <p:nvPr/>
        </p:nvSpPr>
        <p:spPr>
          <a:xfrm>
            <a:off x="250824" y="797938"/>
            <a:ext cx="4825231" cy="1446550"/>
          </a:xfrm>
          <a:prstGeom prst="rect">
            <a:avLst/>
          </a:prstGeom>
          <a:noFill/>
        </p:spPr>
        <p:txBody>
          <a:bodyPr wrap="square" rtlCol="0">
            <a:spAutoFit/>
          </a:bodyPr>
          <a:lstStyle/>
          <a:p>
            <a:r>
              <a:rPr lang="en-US" sz="1600" dirty="0" smtClean="0"/>
              <a:t>Decor 60-Second </a:t>
            </a:r>
            <a:r>
              <a:rPr lang="en-US" sz="1600" dirty="0"/>
              <a:t>Ignition Test Video</a:t>
            </a:r>
          </a:p>
          <a:p>
            <a:pPr marL="285750" indent="-285750">
              <a:buFont typeface="Wingdings" panose="05000000000000000000" pitchFamily="2" charset="2"/>
              <a:buChar char="Ø"/>
            </a:pPr>
            <a:r>
              <a:rPr lang="en-US" sz="1400" dirty="0"/>
              <a:t>What’s the burn length?</a:t>
            </a:r>
          </a:p>
          <a:p>
            <a:endParaRPr lang="en-US" sz="1600" dirty="0"/>
          </a:p>
          <a:p>
            <a:r>
              <a:rPr lang="en-US" sz="1400" dirty="0" smtClean="0"/>
              <a:t>Note that aircraft decorative laminates are designed to darken with application of heat as part of the mechanism to lower heat release values</a:t>
            </a:r>
            <a:r>
              <a:rPr lang="en-US" sz="1200" dirty="0" smtClean="0"/>
              <a:t>.</a:t>
            </a:r>
          </a:p>
        </p:txBody>
      </p:sp>
      <p:pic>
        <p:nvPicPr>
          <p:cNvPr id="3" name="deco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4540155" y="1352802"/>
            <a:ext cx="4038172" cy="2288156"/>
          </a:xfrm>
          <a:prstGeom prst="rect">
            <a:avLst/>
          </a:prstGeom>
        </p:spPr>
      </p:pic>
      <p:pic>
        <p:nvPicPr>
          <p:cNvPr id="9" name="Picture 8"/>
          <p:cNvPicPr>
            <a:picLocks noChangeAspect="1"/>
          </p:cNvPicPr>
          <p:nvPr/>
        </p:nvPicPr>
        <p:blipFill>
          <a:blip r:embed="rId5"/>
          <a:stretch>
            <a:fillRect/>
          </a:stretch>
        </p:blipFill>
        <p:spPr>
          <a:xfrm>
            <a:off x="373653" y="2404570"/>
            <a:ext cx="4579571" cy="1852986"/>
          </a:xfrm>
          <a:prstGeom prst="rect">
            <a:avLst/>
          </a:prstGeom>
        </p:spPr>
      </p:pic>
    </p:spTree>
    <p:extLst>
      <p:ext uri="{BB962C8B-B14F-4D97-AF65-F5344CB8AC3E}">
        <p14:creationId xmlns:p14="http://schemas.microsoft.com/office/powerpoint/2010/main" val="1635391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sz="1800" dirty="0" smtClean="0"/>
              <a:t>Burn Length Examples</a:t>
            </a:r>
            <a:r>
              <a:rPr lang="en-GB" sz="1800" dirty="0"/>
              <a:t/>
            </a:r>
            <a:br>
              <a:rPr lang="en-GB" sz="1800" dirty="0"/>
            </a:b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11</a:t>
            </a:fld>
            <a:endParaRPr lang="en-US" dirty="0"/>
          </a:p>
        </p:txBody>
      </p:sp>
      <p:sp>
        <p:nvSpPr>
          <p:cNvPr id="2" name="TextBox 1"/>
          <p:cNvSpPr txBox="1"/>
          <p:nvPr/>
        </p:nvSpPr>
        <p:spPr>
          <a:xfrm>
            <a:off x="250825" y="891869"/>
            <a:ext cx="3208022" cy="1354217"/>
          </a:xfrm>
          <a:prstGeom prst="rect">
            <a:avLst/>
          </a:prstGeom>
          <a:noFill/>
        </p:spPr>
        <p:txBody>
          <a:bodyPr wrap="square" rtlCol="0">
            <a:spAutoFit/>
          </a:bodyPr>
          <a:lstStyle/>
          <a:p>
            <a:r>
              <a:rPr lang="en-US" dirty="0" smtClean="0"/>
              <a:t>Foam</a:t>
            </a:r>
            <a:r>
              <a:rPr lang="en-US" sz="1600" dirty="0" smtClean="0"/>
              <a:t> Example</a:t>
            </a:r>
          </a:p>
          <a:p>
            <a:endParaRPr lang="en-US" sz="1600" dirty="0" smtClean="0"/>
          </a:p>
          <a:p>
            <a:pPr marL="285750" indent="-285750">
              <a:buFont typeface="Wingdings" panose="05000000000000000000" pitchFamily="2" charset="2"/>
              <a:buChar char="Ø"/>
            </a:pPr>
            <a:r>
              <a:rPr lang="en-US" sz="1400" dirty="0" smtClean="0"/>
              <a:t>What’s </a:t>
            </a:r>
            <a:r>
              <a:rPr lang="en-US" sz="1600" dirty="0" smtClean="0"/>
              <a:t>the</a:t>
            </a:r>
            <a:r>
              <a:rPr lang="en-US" sz="1400" dirty="0" smtClean="0"/>
              <a:t> burn length?</a:t>
            </a:r>
          </a:p>
          <a:p>
            <a:endParaRPr lang="en-US" sz="1600" dirty="0" smtClean="0"/>
          </a:p>
          <a:p>
            <a:endParaRPr lang="en-US" sz="1600" dirty="0"/>
          </a:p>
        </p:txBody>
      </p:sp>
      <p:pic>
        <p:nvPicPr>
          <p:cNvPr id="3" name="Picture 2"/>
          <p:cNvPicPr>
            <a:picLocks noChangeAspect="1"/>
          </p:cNvPicPr>
          <p:nvPr/>
        </p:nvPicPr>
        <p:blipFill rotWithShape="1">
          <a:blip r:embed="rId2"/>
          <a:srcRect l="13339" t="4504" r="16632"/>
          <a:stretch/>
        </p:blipFill>
        <p:spPr>
          <a:xfrm>
            <a:off x="4397319" y="335438"/>
            <a:ext cx="1512168" cy="4106287"/>
          </a:xfrm>
          <a:prstGeom prst="rect">
            <a:avLst/>
          </a:prstGeom>
        </p:spPr>
      </p:pic>
      <p:pic>
        <p:nvPicPr>
          <p:cNvPr id="4" name="Picture 3"/>
          <p:cNvPicPr>
            <a:picLocks noChangeAspect="1"/>
          </p:cNvPicPr>
          <p:nvPr/>
        </p:nvPicPr>
        <p:blipFill rotWithShape="1">
          <a:blip r:embed="rId3"/>
          <a:srcRect l="12593"/>
          <a:stretch/>
        </p:blipFill>
        <p:spPr>
          <a:xfrm>
            <a:off x="6300192" y="317255"/>
            <a:ext cx="1654511" cy="4142652"/>
          </a:xfrm>
          <a:prstGeom prst="rect">
            <a:avLst/>
          </a:prstGeom>
        </p:spPr>
      </p:pic>
      <p:sp>
        <p:nvSpPr>
          <p:cNvPr id="9" name="Rectangle 8"/>
          <p:cNvSpPr/>
          <p:nvPr/>
        </p:nvSpPr>
        <p:spPr>
          <a:xfrm rot="16200000">
            <a:off x="5058003" y="358774"/>
            <a:ext cx="297815" cy="693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7352888" y="545763"/>
            <a:ext cx="255997" cy="489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786981" y="4453181"/>
            <a:ext cx="1008807" cy="253916"/>
          </a:xfrm>
          <a:prstGeom prst="rect">
            <a:avLst/>
          </a:prstGeom>
          <a:noFill/>
        </p:spPr>
        <p:txBody>
          <a:bodyPr wrap="square" rtlCol="0">
            <a:spAutoFit/>
          </a:bodyPr>
          <a:lstStyle/>
          <a:p>
            <a:r>
              <a:rPr lang="en-US" sz="1050" dirty="0" smtClean="0"/>
              <a:t>Before Test</a:t>
            </a:r>
            <a:endParaRPr lang="en-US" sz="1050" dirty="0"/>
          </a:p>
        </p:txBody>
      </p:sp>
      <p:sp>
        <p:nvSpPr>
          <p:cNvPr id="15" name="TextBox 14"/>
          <p:cNvSpPr txBox="1"/>
          <p:nvPr/>
        </p:nvSpPr>
        <p:spPr>
          <a:xfrm>
            <a:off x="6773453" y="4426857"/>
            <a:ext cx="1008807" cy="253916"/>
          </a:xfrm>
          <a:prstGeom prst="rect">
            <a:avLst/>
          </a:prstGeom>
          <a:noFill/>
        </p:spPr>
        <p:txBody>
          <a:bodyPr wrap="square" rtlCol="0">
            <a:spAutoFit/>
          </a:bodyPr>
          <a:lstStyle/>
          <a:p>
            <a:r>
              <a:rPr lang="en-US" sz="1050" dirty="0" smtClean="0"/>
              <a:t>After Test</a:t>
            </a:r>
            <a:endParaRPr lang="en-US" sz="1050" dirty="0"/>
          </a:p>
        </p:txBody>
      </p:sp>
    </p:spTree>
    <p:extLst>
      <p:ext uri="{BB962C8B-B14F-4D97-AF65-F5344CB8AC3E}">
        <p14:creationId xmlns:p14="http://schemas.microsoft.com/office/powerpoint/2010/main" val="144672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sz="1800" dirty="0" smtClean="0"/>
              <a:t>Burn Length Examples</a:t>
            </a:r>
            <a:r>
              <a:rPr lang="en-GB" sz="1800" dirty="0"/>
              <a:t/>
            </a:r>
            <a:br>
              <a:rPr lang="en-GB" sz="1800" dirty="0"/>
            </a:b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12</a:t>
            </a:fld>
            <a:endParaRPr lang="en-US" dirty="0"/>
          </a:p>
        </p:txBody>
      </p:sp>
      <p:sp>
        <p:nvSpPr>
          <p:cNvPr id="2" name="TextBox 1"/>
          <p:cNvSpPr txBox="1"/>
          <p:nvPr/>
        </p:nvSpPr>
        <p:spPr>
          <a:xfrm>
            <a:off x="467544" y="843559"/>
            <a:ext cx="3816424" cy="553998"/>
          </a:xfrm>
          <a:prstGeom prst="rect">
            <a:avLst/>
          </a:prstGeom>
          <a:noFill/>
        </p:spPr>
        <p:txBody>
          <a:bodyPr wrap="square" rtlCol="0">
            <a:spAutoFit/>
          </a:bodyPr>
          <a:lstStyle/>
          <a:p>
            <a:r>
              <a:rPr lang="en-US" sz="1600" dirty="0" smtClean="0"/>
              <a:t>Foam </a:t>
            </a:r>
            <a:r>
              <a:rPr lang="en-US" sz="1600" dirty="0"/>
              <a:t>12-Second Ignition Test Video</a:t>
            </a:r>
          </a:p>
          <a:p>
            <a:pPr marL="285750" indent="-285750">
              <a:buFont typeface="Wingdings" panose="05000000000000000000" pitchFamily="2" charset="2"/>
              <a:buChar char="Ø"/>
            </a:pPr>
            <a:r>
              <a:rPr lang="en-US" sz="1400" dirty="0"/>
              <a:t>What’s the burn length</a:t>
            </a:r>
            <a:r>
              <a:rPr lang="en-US" sz="1400" dirty="0" smtClean="0"/>
              <a:t>?</a:t>
            </a:r>
            <a:endParaRPr lang="en-US" sz="1400" dirty="0"/>
          </a:p>
        </p:txBody>
      </p:sp>
      <p:pic>
        <p:nvPicPr>
          <p:cNvPr id="3" name="Fo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4478393" y="1511342"/>
            <a:ext cx="4079111" cy="2311496"/>
          </a:xfrm>
          <a:prstGeom prst="rect">
            <a:avLst/>
          </a:prstGeom>
          <a:noFill/>
          <a:ln>
            <a:noFill/>
          </a:ln>
        </p:spPr>
      </p:pic>
      <p:pic>
        <p:nvPicPr>
          <p:cNvPr id="9" name="Picture 8"/>
          <p:cNvPicPr>
            <a:picLocks noChangeAspect="1"/>
          </p:cNvPicPr>
          <p:nvPr/>
        </p:nvPicPr>
        <p:blipFill>
          <a:blip r:embed="rId5"/>
          <a:stretch>
            <a:fillRect/>
          </a:stretch>
        </p:blipFill>
        <p:spPr>
          <a:xfrm>
            <a:off x="368412" y="1861282"/>
            <a:ext cx="4579571" cy="1852986"/>
          </a:xfrm>
          <a:prstGeom prst="rect">
            <a:avLst/>
          </a:prstGeom>
        </p:spPr>
      </p:pic>
    </p:spTree>
    <p:extLst>
      <p:ext uri="{BB962C8B-B14F-4D97-AF65-F5344CB8AC3E}">
        <p14:creationId xmlns:p14="http://schemas.microsoft.com/office/powerpoint/2010/main" val="1544977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sz="1800" dirty="0" smtClean="0"/>
              <a:t>What’s the Burn Length?</a:t>
            </a:r>
            <a:r>
              <a:rPr lang="en-GB" sz="1800" dirty="0"/>
              <a:t/>
            </a:r>
            <a:br>
              <a:rPr lang="en-GB" sz="1800" dirty="0"/>
            </a:b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13</a:t>
            </a:fld>
            <a:endParaRPr lang="en-US" dirty="0"/>
          </a:p>
        </p:txBody>
      </p:sp>
      <p:sp>
        <p:nvSpPr>
          <p:cNvPr id="2" name="TextBox 1"/>
          <p:cNvSpPr txBox="1"/>
          <p:nvPr/>
        </p:nvSpPr>
        <p:spPr>
          <a:xfrm>
            <a:off x="899592" y="1851670"/>
            <a:ext cx="5256584" cy="243143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Burn Lengths are the most subjective of any fire test.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Be familiar with the definition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Ensure You watch the test!!</a:t>
            </a:r>
          </a:p>
          <a:p>
            <a:endParaRPr lang="en-US" sz="1600" dirty="0"/>
          </a:p>
          <a:p>
            <a:endParaRPr lang="en-US" sz="1600" dirty="0" smtClean="0"/>
          </a:p>
        </p:txBody>
      </p:sp>
      <p:pic>
        <p:nvPicPr>
          <p:cNvPr id="4" name="Picture 3"/>
          <p:cNvPicPr>
            <a:picLocks noChangeAspect="1"/>
          </p:cNvPicPr>
          <p:nvPr/>
        </p:nvPicPr>
        <p:blipFill>
          <a:blip r:embed="rId2"/>
          <a:stretch>
            <a:fillRect/>
          </a:stretch>
        </p:blipFill>
        <p:spPr>
          <a:xfrm>
            <a:off x="5220072" y="217195"/>
            <a:ext cx="2883048" cy="1612983"/>
          </a:xfrm>
          <a:prstGeom prst="rect">
            <a:avLst/>
          </a:prstGeom>
        </p:spPr>
      </p:pic>
    </p:spTree>
    <p:extLst>
      <p:ext uri="{BB962C8B-B14F-4D97-AF65-F5344CB8AC3E}">
        <p14:creationId xmlns:p14="http://schemas.microsoft.com/office/powerpoint/2010/main" val="1962860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395536" y="926512"/>
            <a:ext cx="5400600" cy="3492500"/>
          </a:xfrm>
        </p:spPr>
        <p:txBody>
          <a:bodyPr/>
          <a:lstStyle/>
          <a:p>
            <a:pPr marL="0" indent="0">
              <a:buNone/>
            </a:pPr>
            <a:r>
              <a:rPr lang="en-US" sz="1800" b="0" dirty="0">
                <a:solidFill>
                  <a:schemeClr val="tx1"/>
                </a:solidFill>
              </a:rPr>
              <a:t>14 CFR </a:t>
            </a:r>
            <a:r>
              <a:rPr lang="en-US" sz="1800" b="0" dirty="0" smtClean="0">
                <a:solidFill>
                  <a:schemeClr val="tx1"/>
                </a:solidFill>
              </a:rPr>
              <a:t>25.853(a)</a:t>
            </a:r>
            <a:endParaRPr lang="en-US" sz="1800" b="0" dirty="0">
              <a:solidFill>
                <a:schemeClr val="tx1"/>
              </a:solidFill>
            </a:endParaRPr>
          </a:p>
          <a:p>
            <a:pPr marL="0" indent="0">
              <a:buNone/>
            </a:pPr>
            <a:endParaRPr lang="en-US" sz="1800" b="0" dirty="0">
              <a:solidFill>
                <a:schemeClr val="tx1"/>
              </a:solidFill>
            </a:endParaRPr>
          </a:p>
          <a:p>
            <a:pPr marL="0" indent="0">
              <a:buNone/>
            </a:pPr>
            <a:r>
              <a:rPr lang="en-US" sz="1600" dirty="0" smtClean="0">
                <a:solidFill>
                  <a:schemeClr val="tx1"/>
                </a:solidFill>
              </a:rPr>
              <a:t>Appendix F Part I par. (b)(8)</a:t>
            </a:r>
          </a:p>
          <a:p>
            <a:endParaRPr lang="en-US" sz="1600" dirty="0">
              <a:solidFill>
                <a:schemeClr val="tx1"/>
              </a:solidFill>
            </a:endParaRPr>
          </a:p>
          <a:p>
            <a:pPr marL="0" indent="0">
              <a:buNone/>
            </a:pPr>
            <a:r>
              <a:rPr lang="en-US" sz="1600" b="0" i="1" dirty="0">
                <a:solidFill>
                  <a:schemeClr val="tx1"/>
                </a:solidFill>
              </a:rPr>
              <a:t>Burn length.</a:t>
            </a:r>
            <a:r>
              <a:rPr lang="en-US" sz="1600" b="0" dirty="0">
                <a:solidFill>
                  <a:schemeClr val="tx1"/>
                </a:solidFill>
              </a:rPr>
              <a:t> Burn length is the distance from the original edge to the farthest evidence of damage to the test specimen due to flame impingement, including areas of partial or complete consumption, charring, or embrittlement, but not including areas </a:t>
            </a:r>
            <a:r>
              <a:rPr lang="en-US" sz="1600" b="0" dirty="0" err="1">
                <a:solidFill>
                  <a:schemeClr val="tx1"/>
                </a:solidFill>
              </a:rPr>
              <a:t>sooted</a:t>
            </a:r>
            <a:r>
              <a:rPr lang="en-US" sz="1600" b="0" dirty="0">
                <a:solidFill>
                  <a:schemeClr val="tx1"/>
                </a:solidFill>
              </a:rPr>
              <a:t>, stained, warped, or discolored, nor areas where material has shrunk or melted away from the heat source.</a:t>
            </a:r>
            <a:endParaRPr lang="en-US" sz="1600" dirty="0">
              <a:solidFill>
                <a:schemeClr val="tx1"/>
              </a:solidFill>
            </a:endParaRPr>
          </a:p>
        </p:txBody>
      </p:sp>
      <p:sp>
        <p:nvSpPr>
          <p:cNvPr id="8" name="Titre 7"/>
          <p:cNvSpPr>
            <a:spLocks noGrp="1"/>
          </p:cNvSpPr>
          <p:nvPr>
            <p:ph type="title"/>
          </p:nvPr>
        </p:nvSpPr>
        <p:spPr/>
        <p:txBody>
          <a:bodyPr/>
          <a:lstStyle/>
          <a:p>
            <a:r>
              <a:rPr lang="en-GB" sz="1800" dirty="0" smtClean="0"/>
              <a:t>What is Burn Length?</a:t>
            </a: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2</a:t>
            </a:fld>
            <a:endParaRPr lang="en-US" dirty="0"/>
          </a:p>
        </p:txBody>
      </p:sp>
      <p:pic>
        <p:nvPicPr>
          <p:cNvPr id="2" name="Picture 1"/>
          <p:cNvPicPr>
            <a:picLocks noChangeAspect="1"/>
          </p:cNvPicPr>
          <p:nvPr/>
        </p:nvPicPr>
        <p:blipFill>
          <a:blip r:embed="rId2"/>
          <a:stretch>
            <a:fillRect/>
          </a:stretch>
        </p:blipFill>
        <p:spPr>
          <a:xfrm>
            <a:off x="6372200" y="396451"/>
            <a:ext cx="2305168" cy="4045158"/>
          </a:xfrm>
          <a:prstGeom prst="rect">
            <a:avLst/>
          </a:prstGeom>
        </p:spPr>
      </p:pic>
    </p:spTree>
    <p:extLst>
      <p:ext uri="{BB962C8B-B14F-4D97-AF65-F5344CB8AC3E}">
        <p14:creationId xmlns:p14="http://schemas.microsoft.com/office/powerpoint/2010/main" val="127241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idx="1"/>
          </p:nvPr>
        </p:nvSpPr>
        <p:spPr>
          <a:xfrm>
            <a:off x="250825" y="1200054"/>
            <a:ext cx="8476651" cy="3827559"/>
          </a:xfrm>
        </p:spPr>
        <p:txBody>
          <a:bodyPr/>
          <a:lstStyle/>
          <a:p>
            <a:pPr marL="0" indent="0">
              <a:buNone/>
            </a:pPr>
            <a:r>
              <a:rPr lang="en-US" sz="1600" b="0" dirty="0" smtClean="0">
                <a:solidFill>
                  <a:schemeClr val="tx1"/>
                </a:solidFill>
              </a:rPr>
              <a:t>1.2.4  Clarifies Burn length “damage to the test specimen due to that area’s combustion” “</a:t>
            </a:r>
            <a:r>
              <a:rPr lang="en-US" sz="1600" b="0" dirty="0">
                <a:solidFill>
                  <a:schemeClr val="tx1"/>
                </a:solidFill>
              </a:rPr>
              <a:t>because it is a better description of the intent of the rule and is consistent with current test </a:t>
            </a:r>
            <a:r>
              <a:rPr lang="en-US" sz="1600" b="0" dirty="0" smtClean="0">
                <a:solidFill>
                  <a:schemeClr val="tx1"/>
                </a:solidFill>
              </a:rPr>
              <a:t>practices”</a:t>
            </a:r>
          </a:p>
          <a:p>
            <a:pPr>
              <a:buFont typeface="Arial" panose="020B0604020202020204" pitchFamily="34" charset="0"/>
              <a:buChar char="•"/>
            </a:pPr>
            <a:endParaRPr lang="en-US" sz="1600" b="0" dirty="0" smtClean="0">
              <a:solidFill>
                <a:schemeClr val="tx1"/>
              </a:solidFill>
            </a:endParaRPr>
          </a:p>
          <a:p>
            <a:pPr marL="0" indent="0">
              <a:buNone/>
            </a:pPr>
            <a:r>
              <a:rPr lang="en-US" sz="1600" b="0" dirty="0" smtClean="0">
                <a:solidFill>
                  <a:schemeClr val="tx1"/>
                </a:solidFill>
              </a:rPr>
              <a:t>1.2.4 a</a:t>
            </a:r>
            <a:r>
              <a:rPr lang="en-US" sz="1600" b="0" dirty="0">
                <a:solidFill>
                  <a:schemeClr val="tx1"/>
                </a:solidFill>
              </a:rPr>
              <a:t>. “it is necessary to observe the specimen continuously </a:t>
            </a:r>
            <a:r>
              <a:rPr lang="en-US" sz="1600" b="0" dirty="0" smtClean="0">
                <a:solidFill>
                  <a:schemeClr val="tx1"/>
                </a:solidFill>
              </a:rPr>
              <a:t>during </a:t>
            </a:r>
            <a:r>
              <a:rPr lang="en-US" sz="1600" b="0" dirty="0">
                <a:solidFill>
                  <a:schemeClr val="tx1"/>
                </a:solidFill>
              </a:rPr>
              <a:t>the </a:t>
            </a:r>
            <a:r>
              <a:rPr lang="en-US" sz="1600" b="0" dirty="0" smtClean="0">
                <a:solidFill>
                  <a:schemeClr val="tx1"/>
                </a:solidFill>
              </a:rPr>
              <a:t>test”.</a:t>
            </a:r>
          </a:p>
          <a:p>
            <a:pPr marL="0" indent="0">
              <a:buNone/>
            </a:pPr>
            <a:endParaRPr lang="en-US" b="0" dirty="0" smtClean="0">
              <a:solidFill>
                <a:schemeClr val="tx1"/>
              </a:solidFill>
            </a:endParaRPr>
          </a:p>
          <a:p>
            <a:pPr marL="0" indent="0">
              <a:buNone/>
            </a:pPr>
            <a:r>
              <a:rPr lang="en-US" sz="1600" b="0" dirty="0" smtClean="0">
                <a:solidFill>
                  <a:schemeClr val="tx1"/>
                </a:solidFill>
              </a:rPr>
              <a:t>1.2.4 </a:t>
            </a:r>
            <a:r>
              <a:rPr lang="en-US" sz="1600" b="0" dirty="0">
                <a:solidFill>
                  <a:schemeClr val="tx1"/>
                </a:solidFill>
              </a:rPr>
              <a:t>a. Flame impingement on the specimen may lead to outgassing due to thermal </a:t>
            </a:r>
            <a:r>
              <a:rPr lang="en-US" sz="1600" b="0" dirty="0" smtClean="0">
                <a:solidFill>
                  <a:schemeClr val="tx1"/>
                </a:solidFill>
              </a:rPr>
              <a:t>decomposition</a:t>
            </a:r>
            <a:r>
              <a:rPr lang="en-US" sz="1600" b="0" dirty="0">
                <a:solidFill>
                  <a:schemeClr val="tx1"/>
                </a:solidFill>
              </a:rPr>
              <a:t>. As these gases burn, radiating heat may cause discoloration, </a:t>
            </a:r>
            <a:r>
              <a:rPr lang="en-US" sz="1600" b="0" dirty="0" err="1">
                <a:solidFill>
                  <a:schemeClr val="tx1"/>
                </a:solidFill>
              </a:rPr>
              <a:t>sooting</a:t>
            </a:r>
            <a:r>
              <a:rPr lang="en-US" sz="1600" b="0" dirty="0">
                <a:solidFill>
                  <a:schemeClr val="tx1"/>
                </a:solidFill>
              </a:rPr>
              <a:t>, staining, melting, etc., to </a:t>
            </a:r>
            <a:r>
              <a:rPr lang="en-US" sz="1600" b="0" dirty="0" smtClean="0">
                <a:solidFill>
                  <a:schemeClr val="tx1"/>
                </a:solidFill>
              </a:rPr>
              <a:t>areas </a:t>
            </a:r>
            <a:r>
              <a:rPr lang="en-US" sz="1600" b="0" dirty="0">
                <a:solidFill>
                  <a:schemeClr val="tx1"/>
                </a:solidFill>
              </a:rPr>
              <a:t>above the flame front. This type of damage is not a result of thermal decomposition due to flaming </a:t>
            </a:r>
            <a:r>
              <a:rPr lang="en-US" sz="1600" b="0" dirty="0" smtClean="0">
                <a:solidFill>
                  <a:schemeClr val="tx1"/>
                </a:solidFill>
              </a:rPr>
              <a:t>and</a:t>
            </a:r>
            <a:r>
              <a:rPr lang="en-US" sz="1600" b="0" dirty="0">
                <a:solidFill>
                  <a:schemeClr val="tx1"/>
                </a:solidFill>
              </a:rPr>
              <a:t>, </a:t>
            </a:r>
            <a:r>
              <a:rPr lang="en-US" sz="1600" b="0" dirty="0" smtClean="0">
                <a:solidFill>
                  <a:schemeClr val="tx1"/>
                </a:solidFill>
              </a:rPr>
              <a:t>therefore, </a:t>
            </a:r>
            <a:r>
              <a:rPr lang="en-US" sz="1600" b="0" dirty="0">
                <a:solidFill>
                  <a:schemeClr val="tx1"/>
                </a:solidFill>
              </a:rPr>
              <a:t>would not be included in the burn length</a:t>
            </a:r>
            <a:r>
              <a:rPr lang="en-US" sz="1600" b="0" dirty="0" smtClean="0">
                <a:solidFill>
                  <a:schemeClr val="tx1"/>
                </a:solidFill>
              </a:rPr>
              <a:t>.</a:t>
            </a:r>
          </a:p>
          <a:p>
            <a:pPr marL="0" indent="0">
              <a:buNone/>
            </a:pPr>
            <a:endParaRPr lang="en-US" sz="1600" b="0" dirty="0" smtClean="0"/>
          </a:p>
          <a:p>
            <a:pPr marL="0" indent="0">
              <a:buNone/>
            </a:pPr>
            <a:r>
              <a:rPr lang="en-US" sz="1600" b="0" dirty="0" smtClean="0">
                <a:solidFill>
                  <a:schemeClr val="tx1"/>
                </a:solidFill>
              </a:rPr>
              <a:t>Note, 1.2.4 provides guidance to assist in determine the burn length for polymeric materials, textiles, carpeting and polyurethane foams.  </a:t>
            </a:r>
            <a:endParaRPr lang="en-US" sz="1600" b="0" dirty="0">
              <a:solidFill>
                <a:schemeClr val="tx1"/>
              </a:solidFill>
            </a:endParaRPr>
          </a:p>
        </p:txBody>
      </p:sp>
      <p:sp>
        <p:nvSpPr>
          <p:cNvPr id="8" name="Titre 7"/>
          <p:cNvSpPr>
            <a:spLocks noGrp="1"/>
          </p:cNvSpPr>
          <p:nvPr>
            <p:ph type="title"/>
          </p:nvPr>
        </p:nvSpPr>
        <p:spPr>
          <a:xfrm>
            <a:off x="395536" y="401494"/>
            <a:ext cx="8389937" cy="540000"/>
          </a:xfrm>
        </p:spPr>
        <p:txBody>
          <a:bodyPr/>
          <a:lstStyle/>
          <a:p>
            <a:r>
              <a:rPr lang="en-GB" sz="1800" dirty="0" smtClean="0"/>
              <a:t>Burn Length – DOT/FAA/AR-00/12 Aircraft Materials Fire Test Handbook, Chapter 1 Supplement</a:t>
            </a:r>
            <a:br>
              <a:rPr lang="en-GB" sz="1800" dirty="0" smtClean="0"/>
            </a:b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a:xfrm>
            <a:off x="179512" y="4749725"/>
            <a:ext cx="7164386" cy="324000"/>
          </a:xfrm>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3</a:t>
            </a:fld>
            <a:endParaRPr lang="en-US" dirty="0"/>
          </a:p>
        </p:txBody>
      </p:sp>
    </p:spTree>
    <p:extLst>
      <p:ext uri="{BB962C8B-B14F-4D97-AF65-F5344CB8AC3E}">
        <p14:creationId xmlns:p14="http://schemas.microsoft.com/office/powerpoint/2010/main" val="567129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nvPr>
        </p:nvGraphicFramePr>
        <p:xfrm>
          <a:off x="274520" y="843558"/>
          <a:ext cx="8477250" cy="3388360"/>
        </p:xfrm>
        <a:graphic>
          <a:graphicData uri="http://schemas.openxmlformats.org/drawingml/2006/table">
            <a:tbl>
              <a:tblPr firstRow="1" bandRow="1">
                <a:tableStyleId>{5C22544A-7EE6-4342-B048-85BDC9FD1C3A}</a:tableStyleId>
              </a:tblPr>
              <a:tblGrid>
                <a:gridCol w="4238625">
                  <a:extLst>
                    <a:ext uri="{9D8B030D-6E8A-4147-A177-3AD203B41FA5}">
                      <a16:colId xmlns:a16="http://schemas.microsoft.com/office/drawing/2014/main" val="1041556266"/>
                    </a:ext>
                  </a:extLst>
                </a:gridCol>
                <a:gridCol w="4238625">
                  <a:extLst>
                    <a:ext uri="{9D8B030D-6E8A-4147-A177-3AD203B41FA5}">
                      <a16:colId xmlns:a16="http://schemas.microsoft.com/office/drawing/2014/main" val="33366816"/>
                    </a:ext>
                  </a:extLst>
                </a:gridCol>
              </a:tblGrid>
              <a:tr h="370840">
                <a:tc>
                  <a:txBody>
                    <a:bodyPr/>
                    <a:lstStyle/>
                    <a:p>
                      <a:pPr algn="ctr"/>
                      <a:r>
                        <a:rPr lang="en-US" dirty="0" smtClean="0"/>
                        <a:t>Burn Length</a:t>
                      </a:r>
                      <a:endParaRPr lang="en-US" dirty="0"/>
                    </a:p>
                  </a:txBody>
                  <a:tcPr/>
                </a:tc>
                <a:tc>
                  <a:txBody>
                    <a:bodyPr/>
                    <a:lstStyle/>
                    <a:p>
                      <a:pPr algn="ctr"/>
                      <a:r>
                        <a:rPr lang="en-US" dirty="0" smtClean="0"/>
                        <a:t>Not Burn Length</a:t>
                      </a:r>
                      <a:endParaRPr lang="en-US" dirty="0"/>
                    </a:p>
                  </a:txBody>
                  <a:tcPr/>
                </a:tc>
                <a:extLst>
                  <a:ext uri="{0D108BD9-81ED-4DB2-BD59-A6C34878D82A}">
                    <a16:rowId xmlns:a16="http://schemas.microsoft.com/office/drawing/2014/main" val="8120485"/>
                  </a:ext>
                </a:extLst>
              </a:tr>
              <a:tr h="370840">
                <a:tc>
                  <a:txBody>
                    <a:bodyPr/>
                    <a:lstStyle/>
                    <a:p>
                      <a:r>
                        <a:rPr lang="en-US" sz="1800" b="0" dirty="0" smtClean="0">
                          <a:solidFill>
                            <a:schemeClr val="tx1"/>
                          </a:solidFill>
                        </a:rPr>
                        <a:t>farthest evidence of damage to the test specimen due to flame impingement</a:t>
                      </a:r>
                      <a:r>
                        <a:rPr lang="en-US" sz="1800" b="0" baseline="30000" dirty="0" smtClean="0">
                          <a:solidFill>
                            <a:schemeClr val="tx1"/>
                          </a:solidFill>
                        </a:rPr>
                        <a:t>1</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areas where material has shrunk or melted away from the heat source</a:t>
                      </a:r>
                      <a:r>
                        <a:rPr lang="en-US" sz="1800" b="0" baseline="30000" dirty="0" smtClean="0">
                          <a:solidFill>
                            <a:schemeClr val="tx1"/>
                          </a:solidFill>
                        </a:rPr>
                        <a:t>1</a:t>
                      </a:r>
                      <a:endParaRPr lang="en-US" dirty="0" smtClean="0">
                        <a:solidFill>
                          <a:schemeClr val="tx1"/>
                        </a:solidFill>
                      </a:endParaRPr>
                    </a:p>
                  </a:txBody>
                  <a:tcPr/>
                </a:tc>
                <a:extLst>
                  <a:ext uri="{0D108BD9-81ED-4DB2-BD59-A6C34878D82A}">
                    <a16:rowId xmlns:a16="http://schemas.microsoft.com/office/drawing/2014/main" val="10693924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areas of partial or complete consumption,</a:t>
                      </a:r>
                      <a:r>
                        <a:rPr lang="en-US" sz="1800" b="0" baseline="0" dirty="0" smtClean="0">
                          <a:solidFill>
                            <a:schemeClr val="tx1"/>
                          </a:solidFill>
                        </a:rPr>
                        <a:t> charring or embrittlement</a:t>
                      </a:r>
                      <a:r>
                        <a:rPr lang="en-US" sz="1800" b="0" baseline="30000" dirty="0" smtClean="0">
                          <a:solidFill>
                            <a:schemeClr val="tx1"/>
                          </a:solidFill>
                        </a:rPr>
                        <a:t>1</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areas </a:t>
                      </a:r>
                      <a:r>
                        <a:rPr lang="en-US" sz="1800" b="0" dirty="0" err="1" smtClean="0">
                          <a:solidFill>
                            <a:schemeClr val="tx1"/>
                          </a:solidFill>
                        </a:rPr>
                        <a:t>sooted</a:t>
                      </a:r>
                      <a:r>
                        <a:rPr lang="en-US" sz="1800" b="0" dirty="0" smtClean="0">
                          <a:solidFill>
                            <a:schemeClr val="tx1"/>
                          </a:solidFill>
                        </a:rPr>
                        <a:t>, stained, warped, or discolored</a:t>
                      </a:r>
                      <a:r>
                        <a:rPr lang="en-US" sz="1800" b="0" baseline="30000" dirty="0" smtClean="0">
                          <a:solidFill>
                            <a:schemeClr val="tx1"/>
                          </a:solidFill>
                        </a:rPr>
                        <a:t>1</a:t>
                      </a:r>
                      <a:endParaRPr lang="en-US" dirty="0">
                        <a:solidFill>
                          <a:schemeClr val="tx1"/>
                        </a:solidFill>
                      </a:endParaRPr>
                    </a:p>
                  </a:txBody>
                  <a:tcPr/>
                </a:tc>
                <a:extLst>
                  <a:ext uri="{0D108BD9-81ED-4DB2-BD59-A6C34878D82A}">
                    <a16:rowId xmlns:a16="http://schemas.microsoft.com/office/drawing/2014/main" val="2273287074"/>
                  </a:ext>
                </a:extLst>
              </a:tr>
              <a:tr h="741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rPr>
                        <a:t> </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damage to the test specimen due to that area’s combustion</a:t>
                      </a:r>
                      <a:r>
                        <a:rPr lang="en-US" sz="1800" b="0" baseline="30000" dirty="0" smtClean="0">
                          <a:solidFill>
                            <a:schemeClr val="tx1"/>
                          </a:solidFill>
                        </a:rPr>
                        <a:t>2</a:t>
                      </a:r>
                      <a:endParaRPr lang="en-US" dirty="0" smtClean="0">
                        <a:solidFill>
                          <a:schemeClr val="tx1"/>
                        </a:solidFill>
                      </a:endParaRPr>
                    </a:p>
                    <a:p>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Flame impingement on the specimen may lead to outgassing due to thermal decomposition. As these gases burn, radiating heat may cause discoloration, </a:t>
                      </a:r>
                      <a:r>
                        <a:rPr lang="en-US" dirty="0" err="1" smtClean="0">
                          <a:solidFill>
                            <a:schemeClr val="tx1"/>
                          </a:solidFill>
                        </a:rPr>
                        <a:t>sooting</a:t>
                      </a:r>
                      <a:r>
                        <a:rPr lang="en-US" dirty="0" smtClean="0">
                          <a:solidFill>
                            <a:schemeClr val="tx1"/>
                          </a:solidFill>
                        </a:rPr>
                        <a:t>, staining, melting, etc., to areas above the flame front</a:t>
                      </a:r>
                      <a:r>
                        <a:rPr lang="en-US" sz="1800" b="0" baseline="30000" dirty="0" smtClean="0">
                          <a:solidFill>
                            <a:schemeClr val="tx1"/>
                          </a:solidFill>
                        </a:rPr>
                        <a:t>2</a:t>
                      </a:r>
                      <a:endParaRPr lang="en-US" dirty="0">
                        <a:solidFill>
                          <a:schemeClr val="tx1"/>
                        </a:solidFill>
                      </a:endParaRPr>
                    </a:p>
                  </a:txBody>
                  <a:tcPr/>
                </a:tc>
                <a:extLst>
                  <a:ext uri="{0D108BD9-81ED-4DB2-BD59-A6C34878D82A}">
                    <a16:rowId xmlns:a16="http://schemas.microsoft.com/office/drawing/2014/main" val="1371620899"/>
                  </a:ext>
                </a:extLst>
              </a:tr>
            </a:tbl>
          </a:graphicData>
        </a:graphic>
      </p:graphicFrame>
      <p:sp>
        <p:nvSpPr>
          <p:cNvPr id="8" name="Titre 7"/>
          <p:cNvSpPr>
            <a:spLocks noGrp="1"/>
          </p:cNvSpPr>
          <p:nvPr>
            <p:ph type="title"/>
          </p:nvPr>
        </p:nvSpPr>
        <p:spPr>
          <a:xfrm>
            <a:off x="395536" y="401494"/>
            <a:ext cx="8389937" cy="540000"/>
          </a:xfrm>
        </p:spPr>
        <p:txBody>
          <a:bodyPr/>
          <a:lstStyle/>
          <a:p>
            <a:r>
              <a:rPr lang="en-GB" sz="1800" dirty="0" smtClean="0"/>
              <a:t>Burn Length – Summary</a:t>
            </a: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a:xfrm>
            <a:off x="179512" y="4749725"/>
            <a:ext cx="7164386" cy="324000"/>
          </a:xfrm>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4</a:t>
            </a:fld>
            <a:endParaRPr lang="en-US" dirty="0"/>
          </a:p>
        </p:txBody>
      </p:sp>
      <p:sp>
        <p:nvSpPr>
          <p:cNvPr id="3" name="TextBox 2"/>
          <p:cNvSpPr txBox="1"/>
          <p:nvPr/>
        </p:nvSpPr>
        <p:spPr>
          <a:xfrm>
            <a:off x="250825" y="4227934"/>
            <a:ext cx="8497639" cy="415498"/>
          </a:xfrm>
          <a:prstGeom prst="rect">
            <a:avLst/>
          </a:prstGeom>
          <a:noFill/>
        </p:spPr>
        <p:txBody>
          <a:bodyPr wrap="square" rtlCol="0">
            <a:spAutoFit/>
          </a:bodyPr>
          <a:lstStyle/>
          <a:p>
            <a:r>
              <a:rPr lang="en-US" sz="1050" baseline="30000" dirty="0" smtClean="0"/>
              <a:t>1 </a:t>
            </a:r>
            <a:r>
              <a:rPr lang="en-US" sz="1050" dirty="0" smtClean="0"/>
              <a:t>Reference 14 CFR 25 Appendix F, Part I(b)(8)</a:t>
            </a:r>
          </a:p>
          <a:p>
            <a:r>
              <a:rPr lang="en-US" sz="1050" baseline="30000" dirty="0" smtClean="0"/>
              <a:t>2 </a:t>
            </a:r>
            <a:r>
              <a:rPr lang="en-US" sz="1050" dirty="0"/>
              <a:t>DOT/FAA/AR-00/12 Aircraft Materials Fire Test Handbook, Chapter 1 Supplement </a:t>
            </a:r>
            <a:endParaRPr lang="en-US" sz="1050" baseline="30000" dirty="0"/>
          </a:p>
        </p:txBody>
      </p:sp>
      <p:pic>
        <p:nvPicPr>
          <p:cNvPr id="4" name="Picture 3"/>
          <p:cNvPicPr>
            <a:picLocks noChangeAspect="1"/>
          </p:cNvPicPr>
          <p:nvPr/>
        </p:nvPicPr>
        <p:blipFill>
          <a:blip r:embed="rId2"/>
          <a:stretch>
            <a:fillRect/>
          </a:stretch>
        </p:blipFill>
        <p:spPr>
          <a:xfrm>
            <a:off x="1259632" y="843558"/>
            <a:ext cx="313671" cy="360040"/>
          </a:xfrm>
          <a:prstGeom prst="rect">
            <a:avLst/>
          </a:prstGeom>
        </p:spPr>
      </p:pic>
      <p:pic>
        <p:nvPicPr>
          <p:cNvPr id="5" name="Picture 4"/>
          <p:cNvPicPr>
            <a:picLocks noChangeAspect="1"/>
          </p:cNvPicPr>
          <p:nvPr/>
        </p:nvPicPr>
        <p:blipFill>
          <a:blip r:embed="rId3"/>
          <a:stretch>
            <a:fillRect/>
          </a:stretch>
        </p:blipFill>
        <p:spPr>
          <a:xfrm>
            <a:off x="5220071" y="847368"/>
            <a:ext cx="353721" cy="348519"/>
          </a:xfrm>
          <a:prstGeom prst="rect">
            <a:avLst/>
          </a:prstGeom>
        </p:spPr>
      </p:pic>
    </p:spTree>
    <p:extLst>
      <p:ext uri="{BB962C8B-B14F-4D97-AF65-F5344CB8AC3E}">
        <p14:creationId xmlns:p14="http://schemas.microsoft.com/office/powerpoint/2010/main" val="3268079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sz="1800" dirty="0" smtClean="0"/>
              <a:t>Burn Length Examples</a:t>
            </a:r>
            <a:r>
              <a:rPr lang="en-GB" sz="1800" dirty="0"/>
              <a:t/>
            </a:r>
            <a:br>
              <a:rPr lang="en-GB" sz="1800" dirty="0"/>
            </a:b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5</a:t>
            </a:fld>
            <a:endParaRPr lang="en-US" dirty="0"/>
          </a:p>
        </p:txBody>
      </p:sp>
      <p:sp>
        <p:nvSpPr>
          <p:cNvPr id="2" name="TextBox 1"/>
          <p:cNvSpPr txBox="1"/>
          <p:nvPr/>
        </p:nvSpPr>
        <p:spPr>
          <a:xfrm>
            <a:off x="250825" y="945892"/>
            <a:ext cx="2819395" cy="1323439"/>
          </a:xfrm>
          <a:prstGeom prst="rect">
            <a:avLst/>
          </a:prstGeom>
          <a:noFill/>
        </p:spPr>
        <p:txBody>
          <a:bodyPr wrap="square" rtlCol="0">
            <a:spAutoFit/>
          </a:bodyPr>
          <a:lstStyle/>
          <a:p>
            <a:r>
              <a:rPr lang="en-US" sz="1600" dirty="0" smtClean="0"/>
              <a:t>Leather Example</a:t>
            </a:r>
          </a:p>
          <a:p>
            <a:endParaRPr lang="en-US" sz="1600" dirty="0" smtClean="0"/>
          </a:p>
          <a:p>
            <a:pPr marL="285750" indent="-285750">
              <a:buFont typeface="Wingdings" panose="05000000000000000000" pitchFamily="2" charset="2"/>
              <a:buChar char="Ø"/>
            </a:pPr>
            <a:r>
              <a:rPr lang="en-US" sz="1600" dirty="0" smtClean="0"/>
              <a:t>What’s the burn length?</a:t>
            </a:r>
          </a:p>
          <a:p>
            <a:endParaRPr lang="en-US" sz="1600" dirty="0" smtClean="0"/>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662661"/>
            <a:ext cx="2141484" cy="369844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7462" r="1941" b="17852"/>
          <a:stretch/>
        </p:blipFill>
        <p:spPr>
          <a:xfrm rot="5400000">
            <a:off x="4963478" y="1557890"/>
            <a:ext cx="3750744" cy="1855684"/>
          </a:xfrm>
          <a:prstGeom prst="rect">
            <a:avLst/>
          </a:prstGeom>
        </p:spPr>
      </p:pic>
      <p:sp>
        <p:nvSpPr>
          <p:cNvPr id="3" name="Rectangle 2"/>
          <p:cNvSpPr/>
          <p:nvPr/>
        </p:nvSpPr>
        <p:spPr>
          <a:xfrm>
            <a:off x="4312423" y="699542"/>
            <a:ext cx="356382" cy="1098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10313" y="2010523"/>
            <a:ext cx="284374" cy="71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948983" y="4395301"/>
            <a:ext cx="1008807" cy="253916"/>
          </a:xfrm>
          <a:prstGeom prst="rect">
            <a:avLst/>
          </a:prstGeom>
          <a:noFill/>
        </p:spPr>
        <p:txBody>
          <a:bodyPr wrap="square" rtlCol="0">
            <a:spAutoFit/>
          </a:bodyPr>
          <a:lstStyle/>
          <a:p>
            <a:r>
              <a:rPr lang="en-US" sz="1050" dirty="0" smtClean="0"/>
              <a:t>Before Test</a:t>
            </a:r>
            <a:endParaRPr lang="en-US" sz="1050" dirty="0"/>
          </a:p>
        </p:txBody>
      </p:sp>
      <p:sp>
        <p:nvSpPr>
          <p:cNvPr id="15" name="TextBox 14"/>
          <p:cNvSpPr txBox="1"/>
          <p:nvPr/>
        </p:nvSpPr>
        <p:spPr>
          <a:xfrm>
            <a:off x="6487073" y="4405740"/>
            <a:ext cx="1008807" cy="253916"/>
          </a:xfrm>
          <a:prstGeom prst="rect">
            <a:avLst/>
          </a:prstGeom>
          <a:noFill/>
        </p:spPr>
        <p:txBody>
          <a:bodyPr wrap="square" rtlCol="0">
            <a:spAutoFit/>
          </a:bodyPr>
          <a:lstStyle/>
          <a:p>
            <a:r>
              <a:rPr lang="en-US" sz="1050" dirty="0" smtClean="0"/>
              <a:t>After Test</a:t>
            </a:r>
            <a:endParaRPr lang="en-US" sz="1050" dirty="0"/>
          </a:p>
        </p:txBody>
      </p:sp>
    </p:spTree>
    <p:extLst>
      <p:ext uri="{BB962C8B-B14F-4D97-AF65-F5344CB8AC3E}">
        <p14:creationId xmlns:p14="http://schemas.microsoft.com/office/powerpoint/2010/main" val="14907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sz="1800" dirty="0" smtClean="0"/>
              <a:t>Burn Length Examples</a:t>
            </a:r>
            <a:r>
              <a:rPr lang="en-GB" sz="1800" dirty="0"/>
              <a:t/>
            </a:r>
            <a:br>
              <a:rPr lang="en-GB" sz="1800" dirty="0"/>
            </a:b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6</a:t>
            </a:fld>
            <a:endParaRPr lang="en-US" dirty="0"/>
          </a:p>
        </p:txBody>
      </p:sp>
      <p:sp>
        <p:nvSpPr>
          <p:cNvPr id="2" name="TextBox 1"/>
          <p:cNvSpPr txBox="1"/>
          <p:nvPr/>
        </p:nvSpPr>
        <p:spPr>
          <a:xfrm>
            <a:off x="179512" y="800414"/>
            <a:ext cx="4605009" cy="615553"/>
          </a:xfrm>
          <a:prstGeom prst="rect">
            <a:avLst/>
          </a:prstGeom>
          <a:noFill/>
        </p:spPr>
        <p:txBody>
          <a:bodyPr wrap="square" rtlCol="0">
            <a:spAutoFit/>
          </a:bodyPr>
          <a:lstStyle/>
          <a:p>
            <a:r>
              <a:rPr lang="en-US" dirty="0" smtClean="0"/>
              <a:t>Leather 12-Second Ignition Test Video</a:t>
            </a:r>
          </a:p>
          <a:p>
            <a:pPr marL="285750" indent="-285750">
              <a:buFont typeface="Wingdings" panose="05000000000000000000" pitchFamily="2" charset="2"/>
              <a:buChar char="Ø"/>
            </a:pPr>
            <a:r>
              <a:rPr lang="en-US" sz="1600" dirty="0" smtClean="0"/>
              <a:t>What’s the burn length?</a:t>
            </a:r>
          </a:p>
        </p:txBody>
      </p:sp>
      <p:pic>
        <p:nvPicPr>
          <p:cNvPr id="3" name="Leath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4456632" y="1083616"/>
            <a:ext cx="4520235" cy="2561308"/>
          </a:xfrm>
          <a:prstGeom prst="rect">
            <a:avLst/>
          </a:prstGeom>
        </p:spPr>
      </p:pic>
      <p:sp>
        <p:nvSpPr>
          <p:cNvPr id="9" name="Rectangle 8"/>
          <p:cNvSpPr/>
          <p:nvPr/>
        </p:nvSpPr>
        <p:spPr>
          <a:xfrm>
            <a:off x="6369991" y="79030"/>
            <a:ext cx="356382" cy="1098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368412" y="1939797"/>
            <a:ext cx="4579571" cy="1852986"/>
          </a:xfrm>
          <a:prstGeom prst="rect">
            <a:avLst/>
          </a:prstGeom>
        </p:spPr>
      </p:pic>
    </p:spTree>
    <p:extLst>
      <p:ext uri="{BB962C8B-B14F-4D97-AF65-F5344CB8AC3E}">
        <p14:creationId xmlns:p14="http://schemas.microsoft.com/office/powerpoint/2010/main" val="1099375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sz="1800" dirty="0" smtClean="0"/>
              <a:t>Burn Length Examples</a:t>
            </a:r>
            <a:r>
              <a:rPr lang="en-GB" sz="1800" dirty="0"/>
              <a:t/>
            </a:r>
            <a:br>
              <a:rPr lang="en-GB" sz="1800" dirty="0"/>
            </a:b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7</a:t>
            </a:fld>
            <a:endParaRPr lang="en-US" dirty="0"/>
          </a:p>
        </p:txBody>
      </p:sp>
      <p:sp>
        <p:nvSpPr>
          <p:cNvPr id="2" name="TextBox 1"/>
          <p:cNvSpPr txBox="1"/>
          <p:nvPr/>
        </p:nvSpPr>
        <p:spPr>
          <a:xfrm>
            <a:off x="250825" y="843558"/>
            <a:ext cx="3025031" cy="1354217"/>
          </a:xfrm>
          <a:prstGeom prst="rect">
            <a:avLst/>
          </a:prstGeom>
          <a:noFill/>
        </p:spPr>
        <p:txBody>
          <a:bodyPr wrap="square" rtlCol="0">
            <a:spAutoFit/>
          </a:bodyPr>
          <a:lstStyle/>
          <a:p>
            <a:r>
              <a:rPr lang="en-US" dirty="0" smtClean="0"/>
              <a:t>Hook</a:t>
            </a:r>
            <a:r>
              <a:rPr lang="en-US" sz="1600" dirty="0" smtClean="0"/>
              <a:t> </a:t>
            </a:r>
            <a:r>
              <a:rPr lang="en-US" dirty="0" smtClean="0"/>
              <a:t>Example</a:t>
            </a:r>
          </a:p>
          <a:p>
            <a:endParaRPr lang="en-US" sz="1600" dirty="0" smtClean="0"/>
          </a:p>
          <a:p>
            <a:pPr marL="285750" indent="-285750">
              <a:buFont typeface="Wingdings" panose="05000000000000000000" pitchFamily="2" charset="2"/>
              <a:buChar char="Ø"/>
            </a:pPr>
            <a:r>
              <a:rPr lang="en-US" sz="1600" dirty="0" smtClean="0"/>
              <a:t>What’s the burn length?</a:t>
            </a:r>
          </a:p>
          <a:p>
            <a:endParaRPr lang="en-US" sz="1600" dirty="0" smtClean="0"/>
          </a:p>
          <a:p>
            <a:endParaRPr lang="en-US" sz="16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9556" r="4818" b="19676"/>
          <a:stretch/>
        </p:blipFill>
        <p:spPr>
          <a:xfrm rot="5400000">
            <a:off x="2905042" y="1538181"/>
            <a:ext cx="3909980" cy="187220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721" r="10832"/>
          <a:stretch/>
        </p:blipFill>
        <p:spPr>
          <a:xfrm>
            <a:off x="6173986" y="526869"/>
            <a:ext cx="1656184" cy="3910523"/>
          </a:xfrm>
          <a:prstGeom prst="rect">
            <a:avLst/>
          </a:prstGeom>
        </p:spPr>
      </p:pic>
      <p:sp>
        <p:nvSpPr>
          <p:cNvPr id="9" name="Rectangle 8"/>
          <p:cNvSpPr/>
          <p:nvPr/>
        </p:nvSpPr>
        <p:spPr>
          <a:xfrm rot="16200000">
            <a:off x="4705115" y="729729"/>
            <a:ext cx="309831" cy="659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55628" y="4543818"/>
            <a:ext cx="1008807" cy="253916"/>
          </a:xfrm>
          <a:prstGeom prst="rect">
            <a:avLst/>
          </a:prstGeom>
          <a:noFill/>
        </p:spPr>
        <p:txBody>
          <a:bodyPr wrap="square" rtlCol="0">
            <a:spAutoFit/>
          </a:bodyPr>
          <a:lstStyle/>
          <a:p>
            <a:r>
              <a:rPr lang="en-US" sz="1050" dirty="0" smtClean="0"/>
              <a:t>Before Test</a:t>
            </a:r>
            <a:endParaRPr lang="en-US" sz="1050" dirty="0"/>
          </a:p>
        </p:txBody>
      </p:sp>
      <p:sp>
        <p:nvSpPr>
          <p:cNvPr id="14" name="TextBox 13"/>
          <p:cNvSpPr txBox="1"/>
          <p:nvPr/>
        </p:nvSpPr>
        <p:spPr>
          <a:xfrm>
            <a:off x="6648995" y="4543363"/>
            <a:ext cx="1008807" cy="253916"/>
          </a:xfrm>
          <a:prstGeom prst="rect">
            <a:avLst/>
          </a:prstGeom>
          <a:noFill/>
        </p:spPr>
        <p:txBody>
          <a:bodyPr wrap="square" rtlCol="0">
            <a:spAutoFit/>
          </a:bodyPr>
          <a:lstStyle/>
          <a:p>
            <a:r>
              <a:rPr lang="en-US" sz="1050" dirty="0" smtClean="0"/>
              <a:t>After Test</a:t>
            </a:r>
            <a:endParaRPr lang="en-US" sz="1050" dirty="0"/>
          </a:p>
        </p:txBody>
      </p:sp>
    </p:spTree>
    <p:extLst>
      <p:ext uri="{BB962C8B-B14F-4D97-AF65-F5344CB8AC3E}">
        <p14:creationId xmlns:p14="http://schemas.microsoft.com/office/powerpoint/2010/main" val="154633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sz="1800" dirty="0" smtClean="0"/>
              <a:t>Burn Length Examples</a:t>
            </a:r>
            <a:r>
              <a:rPr lang="en-GB" sz="1800" dirty="0"/>
              <a:t/>
            </a:r>
            <a:br>
              <a:rPr lang="en-GB" sz="1800" dirty="0"/>
            </a:b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8</a:t>
            </a:fld>
            <a:endParaRPr lang="en-US" dirty="0"/>
          </a:p>
        </p:txBody>
      </p:sp>
      <p:sp>
        <p:nvSpPr>
          <p:cNvPr id="2" name="TextBox 1"/>
          <p:cNvSpPr txBox="1"/>
          <p:nvPr/>
        </p:nvSpPr>
        <p:spPr>
          <a:xfrm>
            <a:off x="250825" y="885350"/>
            <a:ext cx="3672408" cy="1077218"/>
          </a:xfrm>
          <a:prstGeom prst="rect">
            <a:avLst/>
          </a:prstGeom>
          <a:noFill/>
        </p:spPr>
        <p:txBody>
          <a:bodyPr wrap="square" rtlCol="0">
            <a:spAutoFit/>
          </a:bodyPr>
          <a:lstStyle/>
          <a:p>
            <a:r>
              <a:rPr lang="en-US" sz="1600" dirty="0" smtClean="0"/>
              <a:t>Hook </a:t>
            </a:r>
            <a:r>
              <a:rPr lang="en-US" sz="1600" dirty="0"/>
              <a:t>12-Second Ignition Test </a:t>
            </a:r>
            <a:r>
              <a:rPr lang="en-US" sz="1600" dirty="0" smtClean="0"/>
              <a:t>Video</a:t>
            </a:r>
          </a:p>
          <a:p>
            <a:pPr marL="285750" indent="-285750">
              <a:buFont typeface="Wingdings" panose="05000000000000000000" pitchFamily="2" charset="2"/>
              <a:buChar char="Ø"/>
            </a:pPr>
            <a:r>
              <a:rPr lang="en-US" sz="1600" dirty="0" smtClean="0"/>
              <a:t>What’s </a:t>
            </a:r>
            <a:r>
              <a:rPr lang="en-US" sz="1600" dirty="0"/>
              <a:t>the burn length?</a:t>
            </a:r>
          </a:p>
          <a:p>
            <a:endParaRPr lang="en-US" sz="1600" dirty="0"/>
          </a:p>
          <a:p>
            <a:endParaRPr lang="en-US" sz="1600" dirty="0" smtClean="0"/>
          </a:p>
        </p:txBody>
      </p:sp>
      <p:pic>
        <p:nvPicPr>
          <p:cNvPr id="3" name="ho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4250354" y="1165203"/>
            <a:ext cx="4475258" cy="2535823"/>
          </a:xfrm>
          <a:prstGeom prst="rect">
            <a:avLst/>
          </a:prstGeom>
        </p:spPr>
      </p:pic>
      <p:pic>
        <p:nvPicPr>
          <p:cNvPr id="9" name="Picture 8"/>
          <p:cNvPicPr>
            <a:picLocks noChangeAspect="1"/>
          </p:cNvPicPr>
          <p:nvPr/>
        </p:nvPicPr>
        <p:blipFill>
          <a:blip r:embed="rId5"/>
          <a:stretch>
            <a:fillRect/>
          </a:stretch>
        </p:blipFill>
        <p:spPr>
          <a:xfrm>
            <a:off x="323528" y="1988578"/>
            <a:ext cx="4579571" cy="1852986"/>
          </a:xfrm>
          <a:prstGeom prst="rect">
            <a:avLst/>
          </a:prstGeom>
        </p:spPr>
      </p:pic>
    </p:spTree>
    <p:extLst>
      <p:ext uri="{BB962C8B-B14F-4D97-AF65-F5344CB8AC3E}">
        <p14:creationId xmlns:p14="http://schemas.microsoft.com/office/powerpoint/2010/main" val="2936571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GB" sz="1800" dirty="0" smtClean="0"/>
              <a:t>Burn Length Examples</a:t>
            </a:r>
            <a:r>
              <a:rPr lang="en-GB" sz="1800" dirty="0"/>
              <a:t/>
            </a:r>
            <a:br>
              <a:rPr lang="en-GB" sz="1800" dirty="0"/>
            </a:br>
            <a:r>
              <a:rPr lang="en-GB" sz="1800" dirty="0"/>
              <a:t/>
            </a:r>
            <a:br>
              <a:rPr lang="en-GB" sz="1800" dirty="0"/>
            </a:br>
            <a:endParaRPr lang="en-US" dirty="0"/>
          </a:p>
        </p:txBody>
      </p:sp>
      <p:sp>
        <p:nvSpPr>
          <p:cNvPr id="10" name="Espace réservé de la date 9"/>
          <p:cNvSpPr>
            <a:spLocks noGrp="1"/>
          </p:cNvSpPr>
          <p:nvPr>
            <p:ph type="dt" sz="half" idx="10"/>
          </p:nvPr>
        </p:nvSpPr>
        <p:spPr/>
        <p:txBody>
          <a:bodyPr/>
          <a:lstStyle/>
          <a:p>
            <a:r>
              <a:rPr lang="fr-FR" smtClean="0"/>
              <a:t>Month/day/year</a:t>
            </a:r>
            <a:endParaRPr lang="en-US" dirty="0"/>
          </a:p>
        </p:txBody>
      </p:sp>
      <p:sp>
        <p:nvSpPr>
          <p:cNvPr id="11" name="Espace réservé du pied de page 10"/>
          <p:cNvSpPr>
            <a:spLocks noGrp="1"/>
          </p:cNvSpPr>
          <p:nvPr>
            <p:ph type="ftr" sz="quarter" idx="11"/>
          </p:nvPr>
        </p:nvSpPr>
        <p:spPr/>
        <p:txBody>
          <a:bodyPr/>
          <a:lstStyle/>
          <a:p>
            <a:pPr algn="l"/>
            <a:r>
              <a:rPr lang="en-US" dirty="0" smtClean="0"/>
              <a:t>SAFRAN 2022</a:t>
            </a:r>
            <a:endParaRPr lang="en-US" dirty="0"/>
          </a:p>
        </p:txBody>
      </p:sp>
      <p:sp>
        <p:nvSpPr>
          <p:cNvPr id="12" name="Espace réservé du numéro de diapositive 11"/>
          <p:cNvSpPr>
            <a:spLocks noGrp="1"/>
          </p:cNvSpPr>
          <p:nvPr>
            <p:ph type="sldNum" sz="quarter" idx="12"/>
          </p:nvPr>
        </p:nvSpPr>
        <p:spPr/>
        <p:txBody>
          <a:bodyPr/>
          <a:lstStyle/>
          <a:p>
            <a:fld id="{733122C9-A0B9-462F-8757-0847AD287B63}" type="slidenum">
              <a:rPr lang="en-US" smtClean="0"/>
              <a:pPr/>
              <a:t>9</a:t>
            </a:fld>
            <a:endParaRPr lang="en-US" dirty="0"/>
          </a:p>
        </p:txBody>
      </p:sp>
      <p:sp>
        <p:nvSpPr>
          <p:cNvPr id="2" name="TextBox 1"/>
          <p:cNvSpPr txBox="1"/>
          <p:nvPr/>
        </p:nvSpPr>
        <p:spPr>
          <a:xfrm>
            <a:off x="250825" y="880554"/>
            <a:ext cx="3529087" cy="1384995"/>
          </a:xfrm>
          <a:prstGeom prst="rect">
            <a:avLst/>
          </a:prstGeom>
          <a:noFill/>
        </p:spPr>
        <p:txBody>
          <a:bodyPr wrap="square" rtlCol="0">
            <a:spAutoFit/>
          </a:bodyPr>
          <a:lstStyle/>
          <a:p>
            <a:r>
              <a:rPr lang="en-US" dirty="0" smtClean="0"/>
              <a:t>Décor on Panel Example</a:t>
            </a:r>
          </a:p>
          <a:p>
            <a:endParaRPr lang="en-US" sz="1600" dirty="0"/>
          </a:p>
          <a:p>
            <a:pPr marL="285750" indent="-285750">
              <a:buFont typeface="Wingdings" panose="05000000000000000000" pitchFamily="2" charset="2"/>
              <a:buChar char="Ø"/>
            </a:pPr>
            <a:r>
              <a:rPr lang="en-US" sz="1600" dirty="0" smtClean="0"/>
              <a:t>What’s the burn length?</a:t>
            </a:r>
          </a:p>
          <a:p>
            <a:endParaRPr lang="en-US" sz="1600" dirty="0" smtClean="0"/>
          </a:p>
          <a:p>
            <a:endParaRPr lang="en-US" sz="16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298" r="15227" b="2523"/>
          <a:stretch/>
        </p:blipFill>
        <p:spPr>
          <a:xfrm>
            <a:off x="4393781" y="422235"/>
            <a:ext cx="1788823" cy="387770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59" t="21332" r="3551" b="21845"/>
          <a:stretch/>
        </p:blipFill>
        <p:spPr>
          <a:xfrm rot="5400000">
            <a:off x="5354897" y="1491630"/>
            <a:ext cx="3888432" cy="1728192"/>
          </a:xfrm>
          <a:prstGeom prst="rect">
            <a:avLst/>
          </a:prstGeom>
        </p:spPr>
      </p:pic>
      <p:sp>
        <p:nvSpPr>
          <p:cNvPr id="9" name="TextBox 8"/>
          <p:cNvSpPr txBox="1"/>
          <p:nvPr/>
        </p:nvSpPr>
        <p:spPr>
          <a:xfrm>
            <a:off x="4783788" y="4319777"/>
            <a:ext cx="1008807" cy="253916"/>
          </a:xfrm>
          <a:prstGeom prst="rect">
            <a:avLst/>
          </a:prstGeom>
          <a:noFill/>
        </p:spPr>
        <p:txBody>
          <a:bodyPr wrap="square" rtlCol="0">
            <a:spAutoFit/>
          </a:bodyPr>
          <a:lstStyle/>
          <a:p>
            <a:r>
              <a:rPr lang="en-US" sz="1050" dirty="0" smtClean="0"/>
              <a:t>Before Test</a:t>
            </a:r>
            <a:endParaRPr lang="en-US" sz="1050" dirty="0"/>
          </a:p>
        </p:txBody>
      </p:sp>
      <p:sp>
        <p:nvSpPr>
          <p:cNvPr id="13" name="TextBox 12"/>
          <p:cNvSpPr txBox="1"/>
          <p:nvPr/>
        </p:nvSpPr>
        <p:spPr>
          <a:xfrm>
            <a:off x="6948264" y="4319777"/>
            <a:ext cx="1008807" cy="253916"/>
          </a:xfrm>
          <a:prstGeom prst="rect">
            <a:avLst/>
          </a:prstGeom>
          <a:noFill/>
        </p:spPr>
        <p:txBody>
          <a:bodyPr wrap="square" rtlCol="0">
            <a:spAutoFit/>
          </a:bodyPr>
          <a:lstStyle/>
          <a:p>
            <a:r>
              <a:rPr lang="en-US" sz="1050" dirty="0" smtClean="0"/>
              <a:t>After Test</a:t>
            </a:r>
            <a:endParaRPr lang="en-US" sz="1050" dirty="0"/>
          </a:p>
        </p:txBody>
      </p:sp>
    </p:spTree>
    <p:extLst>
      <p:ext uri="{BB962C8B-B14F-4D97-AF65-F5344CB8AC3E}">
        <p14:creationId xmlns:p14="http://schemas.microsoft.com/office/powerpoint/2010/main" val="315271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FRAN_CABIN_US_V2">
  <a:themeElements>
    <a:clrScheme name="Safran_PPT">
      <a:dk1>
        <a:srgbClr val="000000"/>
      </a:dk1>
      <a:lt1>
        <a:sysClr val="window" lastClr="FFFFFF"/>
      </a:lt1>
      <a:dk2>
        <a:srgbClr val="00839B"/>
      </a:dk2>
      <a:lt2>
        <a:srgbClr val="4EC1E0"/>
      </a:lt2>
      <a:accent1>
        <a:srgbClr val="014491"/>
      </a:accent1>
      <a:accent2>
        <a:srgbClr val="525668"/>
      </a:accent2>
      <a:accent3>
        <a:srgbClr val="7E9BC0"/>
      </a:accent3>
      <a:accent4>
        <a:srgbClr val="FF5000"/>
      </a:accent4>
      <a:accent5>
        <a:srgbClr val="42683C"/>
      </a:accent5>
      <a:accent6>
        <a:srgbClr val="00C18B"/>
      </a:accent6>
      <a:hlink>
        <a:srgbClr val="2E2825"/>
      </a:hlink>
      <a:folHlink>
        <a:srgbClr val="2E282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FRAN_CABIN_US_V2" id="{0173AA4C-D1DD-4C4B-8A0F-631E316169CD}" vid="{DB1AEB6A-8A21-4880-B4FF-4DA02F08CC43}"/>
    </a:ext>
  </a:extLst>
</a:theme>
</file>

<file path=ppt/theme/theme2.xml><?xml version="1.0" encoding="utf-8"?>
<a:theme xmlns:a="http://schemas.openxmlformats.org/drawingml/2006/main" name="SAFRAN_Orange">
  <a:themeElements>
    <a:clrScheme name="Safran_PPT">
      <a:dk1>
        <a:srgbClr val="000000"/>
      </a:dk1>
      <a:lt1>
        <a:sysClr val="window" lastClr="FFFFFF"/>
      </a:lt1>
      <a:dk2>
        <a:srgbClr val="00839B"/>
      </a:dk2>
      <a:lt2>
        <a:srgbClr val="4EC1E0"/>
      </a:lt2>
      <a:accent1>
        <a:srgbClr val="014491"/>
      </a:accent1>
      <a:accent2>
        <a:srgbClr val="525668"/>
      </a:accent2>
      <a:accent3>
        <a:srgbClr val="7E9BC0"/>
      </a:accent3>
      <a:accent4>
        <a:srgbClr val="FF5000"/>
      </a:accent4>
      <a:accent5>
        <a:srgbClr val="42683C"/>
      </a:accent5>
      <a:accent6>
        <a:srgbClr val="00C18B"/>
      </a:accent6>
      <a:hlink>
        <a:srgbClr val="2E2825"/>
      </a:hlink>
      <a:folHlink>
        <a:srgbClr val="2E282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FRAN_CABIN_US_V2" id="{0173AA4C-D1DD-4C4B-8A0F-631E316169CD}" vid="{B9741293-1457-4AA2-9117-60B5E67C6678}"/>
    </a:ext>
  </a:extLst>
</a:theme>
</file>

<file path=ppt/theme/theme3.xml><?xml version="1.0" encoding="utf-8"?>
<a:theme xmlns:a="http://schemas.openxmlformats.org/drawingml/2006/main" name="SAFRAN_Dark_Green">
  <a:themeElements>
    <a:clrScheme name="Safran_PPT">
      <a:dk1>
        <a:srgbClr val="000000"/>
      </a:dk1>
      <a:lt1>
        <a:sysClr val="window" lastClr="FFFFFF"/>
      </a:lt1>
      <a:dk2>
        <a:srgbClr val="00839B"/>
      </a:dk2>
      <a:lt2>
        <a:srgbClr val="4EC1E0"/>
      </a:lt2>
      <a:accent1>
        <a:srgbClr val="014491"/>
      </a:accent1>
      <a:accent2>
        <a:srgbClr val="525668"/>
      </a:accent2>
      <a:accent3>
        <a:srgbClr val="7E9BC0"/>
      </a:accent3>
      <a:accent4>
        <a:srgbClr val="FF5000"/>
      </a:accent4>
      <a:accent5>
        <a:srgbClr val="42683C"/>
      </a:accent5>
      <a:accent6>
        <a:srgbClr val="00C18B"/>
      </a:accent6>
      <a:hlink>
        <a:srgbClr val="2E2825"/>
      </a:hlink>
      <a:folHlink>
        <a:srgbClr val="2E282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FRAN_CABIN_US_V2" id="{0173AA4C-D1DD-4C4B-8A0F-631E316169CD}" vid="{BDC19C63-6C36-4DD4-BEE5-C3C08617828A}"/>
    </a:ext>
  </a:extLst>
</a:theme>
</file>

<file path=ppt/theme/theme4.xml><?xml version="1.0" encoding="utf-8"?>
<a:theme xmlns:a="http://schemas.openxmlformats.org/drawingml/2006/main" name="SAFRAN_Green">
  <a:themeElements>
    <a:clrScheme name="Safran_PPT">
      <a:dk1>
        <a:srgbClr val="000000"/>
      </a:dk1>
      <a:lt1>
        <a:sysClr val="window" lastClr="FFFFFF"/>
      </a:lt1>
      <a:dk2>
        <a:srgbClr val="00839B"/>
      </a:dk2>
      <a:lt2>
        <a:srgbClr val="4EC1E0"/>
      </a:lt2>
      <a:accent1>
        <a:srgbClr val="014491"/>
      </a:accent1>
      <a:accent2>
        <a:srgbClr val="525668"/>
      </a:accent2>
      <a:accent3>
        <a:srgbClr val="7E9BC0"/>
      </a:accent3>
      <a:accent4>
        <a:srgbClr val="FF5000"/>
      </a:accent4>
      <a:accent5>
        <a:srgbClr val="42683C"/>
      </a:accent5>
      <a:accent6>
        <a:srgbClr val="00C18B"/>
      </a:accent6>
      <a:hlink>
        <a:srgbClr val="2E2825"/>
      </a:hlink>
      <a:folHlink>
        <a:srgbClr val="2E2825"/>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AFRAN_CABIN_US_V2" id="{0173AA4C-D1DD-4C4B-8A0F-631E316169CD}" vid="{A848B65C-A203-4653-8B2A-F7E94EEC9F3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C3FFBB2D66ED4EB6949DF71F814434" ma:contentTypeVersion="14" ma:contentTypeDescription="Create a new document." ma:contentTypeScope="" ma:versionID="fe241888da44a2b4df4456541debc38b">
  <xsd:schema xmlns:xsd="http://www.w3.org/2001/XMLSchema" xmlns:xs="http://www.w3.org/2001/XMLSchema" xmlns:p="http://schemas.microsoft.com/office/2006/metadata/properties" xmlns:ns3="71f32d46-6d44-42df-9bf9-b69fba183449" xmlns:ns4="e4df6fb9-7f5d-4876-9a99-8ab4fa680755" targetNamespace="http://schemas.microsoft.com/office/2006/metadata/properties" ma:root="true" ma:fieldsID="54b893fa8ffa94990c06a40e5982ebfe" ns3:_="" ns4:_="">
    <xsd:import namespace="71f32d46-6d44-42df-9bf9-b69fba183449"/>
    <xsd:import namespace="e4df6fb9-7f5d-4876-9a99-8ab4fa68075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Location" minOccurs="0"/>
                <xsd:element ref="ns3:MediaServiceOCR"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f32d46-6d44-42df-9bf9-b69fba1834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df6fb9-7f5d-4876-9a99-8ab4fa68075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71f32d46-6d44-42df-9bf9-b69fba183449" xsi:nil="true"/>
  </documentManagement>
</p:properties>
</file>

<file path=customXml/itemProps1.xml><?xml version="1.0" encoding="utf-8"?>
<ds:datastoreItem xmlns:ds="http://schemas.openxmlformats.org/officeDocument/2006/customXml" ds:itemID="{4874482B-B314-4B31-ADEA-D6BBE90795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f32d46-6d44-42df-9bf9-b69fba183449"/>
    <ds:schemaRef ds:uri="e4df6fb9-7f5d-4876-9a99-8ab4fa6807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E0B0BB-A5DB-4C11-8C3C-2160D0419BB9}">
  <ds:schemaRefs>
    <ds:schemaRef ds:uri="http://schemas.microsoft.com/sharepoint/v3/contenttype/forms"/>
  </ds:schemaRefs>
</ds:datastoreItem>
</file>

<file path=customXml/itemProps3.xml><?xml version="1.0" encoding="utf-8"?>
<ds:datastoreItem xmlns:ds="http://schemas.openxmlformats.org/officeDocument/2006/customXml" ds:itemID="{7152BF9E-641C-4756-8230-EE0816978596}">
  <ds:schemaRefs>
    <ds:schemaRef ds:uri="http://schemas.microsoft.com/office/2006/documentManagement/types"/>
    <ds:schemaRef ds:uri="http://www.w3.org/XML/1998/namespace"/>
    <ds:schemaRef ds:uri="http://purl.org/dc/terms/"/>
    <ds:schemaRef ds:uri="http://purl.org/dc/elements/1.1/"/>
    <ds:schemaRef ds:uri="http://schemas.microsoft.com/office/2006/metadata/properties"/>
    <ds:schemaRef ds:uri="http://purl.org/dc/dcmitype/"/>
    <ds:schemaRef ds:uri="e4df6fb9-7f5d-4876-9a99-8ab4fa680755"/>
    <ds:schemaRef ds:uri="http://schemas.microsoft.com/office/infopath/2007/PartnerControls"/>
    <ds:schemaRef ds:uri="http://schemas.openxmlformats.org/package/2006/metadata/core-properties"/>
    <ds:schemaRef ds:uri="71f32d46-6d44-42df-9bf9-b69fba183449"/>
  </ds:schemaRefs>
</ds:datastoreItem>
</file>

<file path=docProps/app.xml><?xml version="1.0" encoding="utf-8"?>
<Properties xmlns="http://schemas.openxmlformats.org/officeDocument/2006/extended-properties" xmlns:vt="http://schemas.openxmlformats.org/officeDocument/2006/docPropsVTypes">
  <Template>SAFRAN_CABIN_US_V2</Template>
  <TotalTime>33465</TotalTime>
  <Words>626</Words>
  <Application>Microsoft Office PowerPoint</Application>
  <PresentationFormat>On-screen Show (16:9)</PresentationFormat>
  <Paragraphs>114</Paragraphs>
  <Slides>13</Slides>
  <Notes>0</Notes>
  <HiddenSlides>0</HiddenSlides>
  <MMClips>4</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13</vt:i4>
      </vt:variant>
    </vt:vector>
  </HeadingPairs>
  <TitlesOfParts>
    <vt:vector size="21" baseType="lpstr">
      <vt:lpstr>Arial</vt:lpstr>
      <vt:lpstr>Arial Black</vt:lpstr>
      <vt:lpstr>Calibri</vt:lpstr>
      <vt:lpstr>Wingdings</vt:lpstr>
      <vt:lpstr>SAFRAN_CABIN_US_V2</vt:lpstr>
      <vt:lpstr>SAFRAN_Orange</vt:lpstr>
      <vt:lpstr>SAFRAN_Dark_Green</vt:lpstr>
      <vt:lpstr>SAFRAN_Green</vt:lpstr>
      <vt:lpstr>PowerPoint Presentation</vt:lpstr>
      <vt:lpstr>What is Burn Length? </vt:lpstr>
      <vt:lpstr>Burn Length – DOT/FAA/AR-00/12 Aircraft Materials Fire Test Handbook, Chapter 1 Supplement  </vt:lpstr>
      <vt:lpstr>Burn Length – Summary </vt:lpstr>
      <vt:lpstr>Burn Length Examples  </vt:lpstr>
      <vt:lpstr>Burn Length Examples  </vt:lpstr>
      <vt:lpstr>Burn Length Examples  </vt:lpstr>
      <vt:lpstr>Burn Length Examples  </vt:lpstr>
      <vt:lpstr>Burn Length Examples  </vt:lpstr>
      <vt:lpstr>Burn Length Examples  </vt:lpstr>
      <vt:lpstr>Burn Length Examples  </vt:lpstr>
      <vt:lpstr>Burn Length Examples  </vt:lpstr>
      <vt:lpstr>What’s the Burn Length?  </vt:lpstr>
    </vt:vector>
  </TitlesOfParts>
  <Manager>SAFRAN</Manager>
  <Company>Driessen Aerospace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  on several lines of text</dc:title>
  <dc:subject>SAFRAN</dc:subject>
  <dc:creator>Wampie Kegel</dc:creator>
  <cp:lastModifiedBy>Michael Donio</cp:lastModifiedBy>
  <cp:revision>107</cp:revision>
  <dcterms:created xsi:type="dcterms:W3CDTF">2018-12-07T10:37:05Z</dcterms:created>
  <dcterms:modified xsi:type="dcterms:W3CDTF">2023-11-06T15:06:39Z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24ffcea-f25b-491e-9dc9-834516f3550e_Enabled">
    <vt:lpwstr>true</vt:lpwstr>
  </property>
  <property fmtid="{D5CDD505-2E9C-101B-9397-08002B2CF9AE}" pid="3" name="MSIP_Label_024ffcea-f25b-491e-9dc9-834516f3550e_SetDate">
    <vt:lpwstr>2023-10-11T14:36:54Z</vt:lpwstr>
  </property>
  <property fmtid="{D5CDD505-2E9C-101B-9397-08002B2CF9AE}" pid="4" name="MSIP_Label_024ffcea-f25b-491e-9dc9-834516f3550e_Method">
    <vt:lpwstr>Standard</vt:lpwstr>
  </property>
  <property fmtid="{D5CDD505-2E9C-101B-9397-08002B2CF9AE}" pid="5" name="MSIP_Label_024ffcea-f25b-491e-9dc9-834516f3550e_Name">
    <vt:lpwstr>C2 - restricted</vt:lpwstr>
  </property>
  <property fmtid="{D5CDD505-2E9C-101B-9397-08002B2CF9AE}" pid="6" name="MSIP_Label_024ffcea-f25b-491e-9dc9-834516f3550e_SiteId">
    <vt:lpwstr>d52b49b7-0c8f-4d89-8c4f-f20517306e08</vt:lpwstr>
  </property>
  <property fmtid="{D5CDD505-2E9C-101B-9397-08002B2CF9AE}" pid="7" name="MSIP_Label_024ffcea-f25b-491e-9dc9-834516f3550e_ActionId">
    <vt:lpwstr>7a5984da-af11-4994-93d4-d984fbc805b6</vt:lpwstr>
  </property>
  <property fmtid="{D5CDD505-2E9C-101B-9397-08002B2CF9AE}" pid="8" name="MSIP_Label_024ffcea-f25b-491e-9dc9-834516f3550e_ContentBits">
    <vt:lpwstr>1</vt:lpwstr>
  </property>
  <property fmtid="{D5CDD505-2E9C-101B-9397-08002B2CF9AE}" pid="9" name="ContentTypeId">
    <vt:lpwstr>0x010100FCC3FFBB2D66ED4EB6949DF71F814434</vt:lpwstr>
  </property>
</Properties>
</file>