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7" r:id="rId2"/>
  </p:sldMasterIdLst>
  <p:notesMasterIdLst>
    <p:notesMasterId r:id="rId23"/>
  </p:notesMasterIdLst>
  <p:sldIdLst>
    <p:sldId id="256" r:id="rId3"/>
    <p:sldId id="271" r:id="rId4"/>
    <p:sldId id="287" r:id="rId5"/>
    <p:sldId id="261" r:id="rId6"/>
    <p:sldId id="279" r:id="rId7"/>
    <p:sldId id="282" r:id="rId8"/>
    <p:sldId id="289" r:id="rId9"/>
    <p:sldId id="262" r:id="rId10"/>
    <p:sldId id="272" r:id="rId11"/>
    <p:sldId id="274" r:id="rId12"/>
    <p:sldId id="277" r:id="rId13"/>
    <p:sldId id="281" r:id="rId14"/>
    <p:sldId id="260" r:id="rId15"/>
    <p:sldId id="265" r:id="rId16"/>
    <p:sldId id="283" r:id="rId17"/>
    <p:sldId id="284" r:id="rId18"/>
    <p:sldId id="285" r:id="rId19"/>
    <p:sldId id="290" r:id="rId20"/>
    <p:sldId id="275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4EA58-9E6D-4122-97F5-B9C1C2F59324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790FD-B5CA-43C4-9B3B-18EE94BE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3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0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3" y="10411"/>
            <a:ext cx="476199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270886" y="3393862"/>
            <a:ext cx="405973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997474" y="6097937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40DEE36B-DD95-4239-B4B3-D9D249A0E678}" type="datetime1">
              <a:rPr lang="en-US" smtClean="0"/>
              <a:t>10/26/2018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6A727E-32E5-493A-84CF-473274A01E45}" type="datetime1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F864D-FE17-4504-9C13-2D4FDBED04EF}" type="datetime1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F99BD-46C5-4F0C-A066-BDDDD0D11DA6}" type="datetime1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778F3-E0B2-4CF9-9286-53F4ED813CE5}" type="datetime1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AEDB2F-0DAE-4FE7-B2A7-393006644E0B}" type="datetime1">
              <a:rPr lang="en-US" smtClean="0"/>
              <a:t>10/26/2018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F32EDB68-28D2-4487-B303-5F574653849B}" type="datetime1">
              <a:rPr lang="en-US" smtClean="0"/>
              <a:t>10/26/2018</a:t>
            </a:fld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7110" y="6248400"/>
            <a:ext cx="10490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ina.Emami@fa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 Visualization in the OSU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600200" y="3429000"/>
            <a:ext cx="2438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IAMFTFM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641928" y="3685655"/>
            <a:ext cx="1828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Tina Emami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870527" y="3936142"/>
            <a:ext cx="18518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October 29, 2018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937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41237" r="8125" b="39722"/>
          <a:stretch/>
        </p:blipFill>
        <p:spPr>
          <a:xfrm>
            <a:off x="1828800" y="2362200"/>
            <a:ext cx="7192900" cy="161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41111" r="75117" b="44517"/>
          <a:stretch/>
        </p:blipFill>
        <p:spPr>
          <a:xfrm>
            <a:off x="970137" y="2362200"/>
            <a:ext cx="858663" cy="1219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10008"/>
            <a:ext cx="460953" cy="136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75139" r="16562" b="12431"/>
          <a:stretch/>
        </p:blipFill>
        <p:spPr>
          <a:xfrm>
            <a:off x="1838325" y="4343400"/>
            <a:ext cx="5828665" cy="1066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72488" cy="609600"/>
          </a:xfrm>
        </p:spPr>
        <p:txBody>
          <a:bodyPr/>
          <a:lstStyle/>
          <a:p>
            <a:r>
              <a:rPr lang="en-US" dirty="0" smtClean="0"/>
              <a:t>Background cont.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685800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Two Plate Setup</a:t>
            </a:r>
            <a:endParaRPr lang="en-US" sz="2400" kern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399"/>
            <a:ext cx="4057650" cy="541020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8" y="381000"/>
            <a:ext cx="4267200" cy="5689601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72488" cy="609600"/>
          </a:xfrm>
        </p:spPr>
        <p:txBody>
          <a:bodyPr/>
          <a:lstStyle/>
          <a:p>
            <a:r>
              <a:rPr lang="en-US" dirty="0" smtClean="0"/>
              <a:t>Background cont.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685800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One Plate Setup</a:t>
            </a:r>
            <a:endParaRPr lang="en-US" sz="2400" kern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41800" r="9363" b="46601"/>
          <a:stretch/>
        </p:blipFill>
        <p:spPr>
          <a:xfrm>
            <a:off x="1254919" y="2362200"/>
            <a:ext cx="7858125" cy="11003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6" t="56111" r="40937" b="37917"/>
          <a:stretch/>
        </p:blipFill>
        <p:spPr>
          <a:xfrm>
            <a:off x="3921919" y="3543300"/>
            <a:ext cx="1228725" cy="40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75277" r="19166" b="13473"/>
          <a:stretch/>
        </p:blipFill>
        <p:spPr>
          <a:xfrm>
            <a:off x="2293144" y="4495800"/>
            <a:ext cx="4800600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3333" r="76068" b="46666"/>
          <a:stretch/>
        </p:blipFill>
        <p:spPr>
          <a:xfrm>
            <a:off x="311647" y="2514600"/>
            <a:ext cx="952798" cy="94297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05" y="2388085"/>
            <a:ext cx="460953" cy="136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72488" cy="609600"/>
          </a:xfrm>
        </p:spPr>
        <p:txBody>
          <a:bodyPr/>
          <a:lstStyle/>
          <a:p>
            <a:r>
              <a:rPr lang="en-US" dirty="0" smtClean="0"/>
              <a:t>Background cont.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685800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One Plate Setup</a:t>
            </a:r>
            <a:endParaRPr lang="en-US" sz="2400" kern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7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Test Setup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1" y="954088"/>
            <a:ext cx="4648200" cy="5141912"/>
          </a:xfrm>
        </p:spPr>
        <p:txBody>
          <a:bodyPr/>
          <a:lstStyle/>
          <a:p>
            <a:r>
              <a:rPr lang="en-US" sz="2400" dirty="0" smtClean="0"/>
              <a:t>Air inlet was moved back to its original location </a:t>
            </a:r>
          </a:p>
          <a:p>
            <a:r>
              <a:rPr lang="en-US" sz="2400" dirty="0" smtClean="0"/>
              <a:t>PVC tube with two rows of evenly spaced ¼” holes 45° from horizontal was constructed</a:t>
            </a:r>
          </a:p>
          <a:p>
            <a:r>
              <a:rPr lang="en-US" sz="2400" dirty="0" smtClean="0"/>
              <a:t>Cap is glued to the end of the tube</a:t>
            </a:r>
          </a:p>
          <a:p>
            <a:r>
              <a:rPr lang="en-US" sz="2400" dirty="0" smtClean="0"/>
              <a:t>Tube is placed in the bottom chamber of the OSU</a:t>
            </a:r>
          </a:p>
          <a:p>
            <a:r>
              <a:rPr lang="en-US" sz="2400" dirty="0" smtClean="0"/>
              <a:t>Holes will be oriented to face downwards in order to more evenly mix the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97437"/>
            <a:ext cx="3581400" cy="4775201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472488" cy="609600"/>
          </a:xfrm>
        </p:spPr>
        <p:txBody>
          <a:bodyPr/>
          <a:lstStyle/>
          <a:p>
            <a:r>
              <a:rPr lang="en-US" dirty="0" smtClean="0"/>
              <a:t>New Test Setup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2" y="1066800"/>
            <a:ext cx="3293268" cy="439102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92" y="304800"/>
            <a:ext cx="4914899" cy="65531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815380" y="5458316"/>
            <a:ext cx="304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/>
              <a:t>OSU laying down on side</a:t>
            </a:r>
          </a:p>
          <a:p>
            <a:pPr algn="ctr">
              <a:buFontTx/>
              <a:buNone/>
            </a:pPr>
            <a:r>
              <a:rPr lang="en-US" sz="1600" b="1" dirty="0" smtClean="0"/>
              <a:t>Bottom View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586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Test Setup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5" t="40274" r="7471" b="44108"/>
          <a:stretch/>
        </p:blipFill>
        <p:spPr>
          <a:xfrm>
            <a:off x="1003830" y="2286000"/>
            <a:ext cx="7916333" cy="1295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78" t="41440" r="91620" b="44863"/>
          <a:stretch/>
        </p:blipFill>
        <p:spPr>
          <a:xfrm>
            <a:off x="495300" y="2514600"/>
            <a:ext cx="3429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491" t="73971" r="20086" b="14044"/>
          <a:stretch/>
        </p:blipFill>
        <p:spPr>
          <a:xfrm>
            <a:off x="2133600" y="4114800"/>
            <a:ext cx="5377538" cy="99060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7" t="59363" r="40008" b="35431"/>
          <a:stretch/>
        </p:blipFill>
        <p:spPr bwMode="auto">
          <a:xfrm>
            <a:off x="3962400" y="3709579"/>
            <a:ext cx="1113969" cy="33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2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Test Setup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5" t="40274" r="7471" b="44108"/>
          <a:stretch/>
        </p:blipFill>
        <p:spPr>
          <a:xfrm>
            <a:off x="1003830" y="2286000"/>
            <a:ext cx="7916333" cy="1295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78" t="41440" r="91620" b="44863"/>
          <a:stretch/>
        </p:blipFill>
        <p:spPr>
          <a:xfrm>
            <a:off x="495300" y="2514600"/>
            <a:ext cx="3429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491" t="73971" r="20086" b="14044"/>
          <a:stretch/>
        </p:blipFill>
        <p:spPr>
          <a:xfrm>
            <a:off x="2133600" y="4114800"/>
            <a:ext cx="5377538" cy="99060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7" t="59363" r="40008" b="35431"/>
          <a:stretch/>
        </p:blipFill>
        <p:spPr bwMode="auto">
          <a:xfrm>
            <a:off x="3962400" y="3709579"/>
            <a:ext cx="1113969" cy="33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477000" y="1828800"/>
            <a:ext cx="2424113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Test Setup </a:t>
            </a:r>
            <a:br>
              <a:rPr lang="en-US" dirty="0" smtClean="0"/>
            </a:br>
            <a:r>
              <a:rPr lang="en-US" sz="2400" dirty="0" smtClean="0"/>
              <a:t>Flow of Right End Location</a:t>
            </a:r>
            <a:endParaRPr lang="en-US" sz="2400" dirty="0"/>
          </a:p>
        </p:txBody>
      </p:sp>
      <p:pic>
        <p:nvPicPr>
          <p:cNvPr id="4" name="bottom tubes loc1.5jwswcv8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8029575" cy="43910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new design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98" y="1143000"/>
            <a:ext cx="2988855" cy="4876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24200" y="1143000"/>
            <a:ext cx="4145920" cy="487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013" y="704850"/>
            <a:ext cx="3333751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setup shows a slower but even distribution of air flow in front of the sample face.</a:t>
            </a:r>
          </a:p>
          <a:p>
            <a:r>
              <a:rPr lang="en-US" dirty="0"/>
              <a:t>Test second design</a:t>
            </a:r>
          </a:p>
          <a:p>
            <a:r>
              <a:rPr lang="en-US" dirty="0"/>
              <a:t>Testing in a hot OSU to understand how this setup affects the burning of samples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Airflow 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Create an adjustment to the current OSU apparatus in order to create an even and reproducible air flow.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sz="3600" dirty="0" smtClean="0"/>
              <a:t>Tina Emami</a:t>
            </a:r>
          </a:p>
          <a:p>
            <a:pPr marL="400050" lvl="1" indent="0">
              <a:buNone/>
            </a:pPr>
            <a:r>
              <a:rPr lang="en-US" sz="2800" dirty="0" smtClean="0"/>
              <a:t>FAA William J. Hughes Technical Center</a:t>
            </a:r>
          </a:p>
          <a:p>
            <a:pPr marL="400050" lvl="1" indent="0">
              <a:buNone/>
            </a:pPr>
            <a:r>
              <a:rPr lang="en-US" sz="2800" dirty="0" smtClean="0"/>
              <a:t>ANG-E212 Materials Fire Test</a:t>
            </a:r>
          </a:p>
          <a:p>
            <a:pPr marL="400050" lvl="1" indent="0">
              <a:buNone/>
            </a:pPr>
            <a:r>
              <a:rPr lang="en-US" sz="2800" dirty="0" smtClean="0"/>
              <a:t>Building 275</a:t>
            </a:r>
          </a:p>
          <a:p>
            <a:pPr marL="400050" lvl="1" indent="0">
              <a:buNone/>
            </a:pPr>
            <a:r>
              <a:rPr lang="en-US" sz="2800" dirty="0" smtClean="0"/>
              <a:t>Atlantic City Int’l Airport, NJ 08405</a:t>
            </a:r>
          </a:p>
          <a:p>
            <a:pPr marL="400050" lvl="1" indent="0">
              <a:buNone/>
            </a:pPr>
            <a:r>
              <a:rPr lang="en-US" sz="2800" dirty="0" smtClean="0">
                <a:hlinkClick r:id="rId2"/>
              </a:rPr>
              <a:t>Tina.Emami@faa.gov</a:t>
            </a:r>
            <a:endParaRPr lang="en-US" sz="2800" dirty="0" smtClean="0"/>
          </a:p>
          <a:p>
            <a:pPr marL="400050" lvl="1" indent="0">
              <a:buNone/>
            </a:pPr>
            <a:r>
              <a:rPr lang="en-US" sz="2800" dirty="0" smtClean="0"/>
              <a:t>609-485-4277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23201" y="6204857"/>
            <a:ext cx="1077912" cy="457200"/>
          </a:xfrm>
        </p:spPr>
        <p:txBody>
          <a:bodyPr/>
          <a:lstStyle/>
          <a:p>
            <a:pPr algn="ctr"/>
            <a:fld id="{74438B1A-AF1B-4C8B-993E-1BADE62A2451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6457"/>
          <a:stretch/>
        </p:blipFill>
        <p:spPr>
          <a:xfrm>
            <a:off x="6202056" y="1828800"/>
            <a:ext cx="1204792" cy="39383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r="51286"/>
          <a:stretch/>
        </p:blipFill>
        <p:spPr>
          <a:xfrm flipH="1">
            <a:off x="7230960" y="1828799"/>
            <a:ext cx="1253285" cy="39383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948" y="1143000"/>
            <a:ext cx="4648200" cy="4391025"/>
          </a:xfrm>
        </p:spPr>
        <p:txBody>
          <a:bodyPr/>
          <a:lstStyle/>
          <a:p>
            <a:r>
              <a:rPr lang="en-US" sz="2400" dirty="0" smtClean="0"/>
              <a:t>Aluminum oxide powder is seeded through the OSU</a:t>
            </a:r>
          </a:p>
          <a:p>
            <a:r>
              <a:rPr lang="en-US" sz="2400" dirty="0" smtClean="0"/>
              <a:t>Laser light sheet is directed towards the side of the OSU and  the PIV camera is placed perpendicular to this light sheet to capture seeding particles</a:t>
            </a:r>
          </a:p>
          <a:p>
            <a:r>
              <a:rPr lang="en-US" sz="2400" dirty="0" smtClean="0"/>
              <a:t>Camera can capture data of size 96.64mm x 72.71mm</a:t>
            </a:r>
          </a:p>
          <a:p>
            <a:r>
              <a:rPr lang="en-US" sz="2400" dirty="0" smtClean="0"/>
              <a:t>The width of the OSU fits 4 measurement frames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562600" y="609600"/>
            <a:ext cx="2431196" cy="14478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562600" y="2286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993796" y="2286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024692" y="2057400"/>
            <a:ext cx="5097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7993796" y="609600"/>
            <a:ext cx="5097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162800" y="419100"/>
            <a:ext cx="830996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flipV="1">
            <a:off x="8308356" y="609600"/>
            <a:ext cx="0" cy="53340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 flipH="1">
            <a:off x="5562601" y="419100"/>
            <a:ext cx="761999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>
            <a:off x="8308356" y="1600200"/>
            <a:ext cx="0" cy="45720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6324600" y="228600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96.64mm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 bwMode="auto">
          <a:xfrm>
            <a:off x="7994933" y="1281499"/>
            <a:ext cx="890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72.71mm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5981700" y="1039309"/>
            <a:ext cx="15929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/>
              <a:t>Measurement frame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92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4572000" cy="6096001"/>
          </a:xfr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6477000" y="1428172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V="1">
            <a:off x="4727286" y="2362200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724977" y="3012933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59450" y="2375192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734790" y="2462067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" b="3708"/>
          <a:stretch/>
        </p:blipFill>
        <p:spPr>
          <a:xfrm>
            <a:off x="4727286" y="762001"/>
            <a:ext cx="4400550" cy="525779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6173643" y="1828800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V="1">
            <a:off x="4727286" y="2695286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4724977" y="3346019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759450" y="2708278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734790" y="2795153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381000" y="152400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Measurement Location</a:t>
            </a:r>
            <a:endParaRPr lang="en-US" kern="0" dirty="0"/>
          </a:p>
        </p:txBody>
      </p:sp>
      <p:sp>
        <p:nvSpPr>
          <p:cNvPr id="10" name="Freeform 9"/>
          <p:cNvSpPr/>
          <p:nvPr/>
        </p:nvSpPr>
        <p:spPr bwMode="auto">
          <a:xfrm>
            <a:off x="2667000" y="3490767"/>
            <a:ext cx="457200" cy="3130981"/>
          </a:xfrm>
          <a:custGeom>
            <a:avLst/>
            <a:gdLst>
              <a:gd name="connsiteX0" fmla="*/ 0 w 495300"/>
              <a:gd name="connsiteY0" fmla="*/ 1514475 h 2876550"/>
              <a:gd name="connsiteX1" fmla="*/ 476250 w 495300"/>
              <a:gd name="connsiteY1" fmla="*/ 0 h 2876550"/>
              <a:gd name="connsiteX2" fmla="*/ 495300 w 495300"/>
              <a:gd name="connsiteY2" fmla="*/ 2876550 h 2876550"/>
              <a:gd name="connsiteX3" fmla="*/ 0 w 495300"/>
              <a:gd name="connsiteY3" fmla="*/ 1514475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2876550">
                <a:moveTo>
                  <a:pt x="0" y="1514475"/>
                </a:moveTo>
                <a:lnTo>
                  <a:pt x="476250" y="0"/>
                </a:lnTo>
                <a:lnTo>
                  <a:pt x="495300" y="2876550"/>
                </a:lnTo>
                <a:lnTo>
                  <a:pt x="0" y="1514475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72488" cy="609600"/>
          </a:xfrm>
        </p:spPr>
        <p:txBody>
          <a:bodyPr/>
          <a:lstStyle/>
          <a:p>
            <a:r>
              <a:rPr lang="en-US" dirty="0" smtClean="0"/>
              <a:t>Measurement Location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9769" r="15141" b="7339"/>
          <a:stretch/>
        </p:blipFill>
        <p:spPr>
          <a:xfrm flipH="1">
            <a:off x="717270" y="913682"/>
            <a:ext cx="4284921" cy="5867400"/>
          </a:xfrm>
        </p:spPr>
      </p:pic>
      <p:sp>
        <p:nvSpPr>
          <p:cNvPr id="7" name="TextBox 6"/>
          <p:cNvSpPr txBox="1"/>
          <p:nvPr/>
        </p:nvSpPr>
        <p:spPr bwMode="auto">
          <a:xfrm>
            <a:off x="6051270" y="2057400"/>
            <a:ext cx="30927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The PIV camera is aligned to view the flow between the middle two glow bars</a:t>
            </a:r>
            <a:endParaRPr lang="en-US" sz="2000" b="1" dirty="0"/>
          </a:p>
        </p:txBody>
      </p:sp>
      <p:sp>
        <p:nvSpPr>
          <p:cNvPr id="16" name="Right Arrow 15"/>
          <p:cNvSpPr/>
          <p:nvPr/>
        </p:nvSpPr>
        <p:spPr bwMode="auto">
          <a:xfrm rot="9781629">
            <a:off x="4484875" y="2931682"/>
            <a:ext cx="1528791" cy="485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497540" y="3316406"/>
            <a:ext cx="1460311" cy="436728"/>
          </a:xfrm>
          <a:custGeom>
            <a:avLst/>
            <a:gdLst>
              <a:gd name="connsiteX0" fmla="*/ 0 w 1460311"/>
              <a:gd name="connsiteY0" fmla="*/ 0 h 436728"/>
              <a:gd name="connsiteX1" fmla="*/ 13648 w 1460311"/>
              <a:gd name="connsiteY1" fmla="*/ 368490 h 436728"/>
              <a:gd name="connsiteX2" fmla="*/ 1446663 w 1460311"/>
              <a:gd name="connsiteY2" fmla="*/ 436728 h 436728"/>
              <a:gd name="connsiteX3" fmla="*/ 1460311 w 1460311"/>
              <a:gd name="connsiteY3" fmla="*/ 40943 h 436728"/>
              <a:gd name="connsiteX4" fmla="*/ 0 w 1460311"/>
              <a:gd name="connsiteY4" fmla="*/ 0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311" h="436728">
                <a:moveTo>
                  <a:pt x="0" y="0"/>
                </a:moveTo>
                <a:lnTo>
                  <a:pt x="13648" y="368490"/>
                </a:lnTo>
                <a:lnTo>
                  <a:pt x="1446663" y="436728"/>
                </a:lnTo>
                <a:lnTo>
                  <a:pt x="1460311" y="40943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Measurement Redo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Airflow measurements at regular settings were redone </a:t>
            </a:r>
            <a:r>
              <a:rPr lang="en-US" dirty="0" smtClean="0">
                <a:solidFill>
                  <a:srgbClr val="FF0000"/>
                </a:solidFill>
              </a:rPr>
              <a:t>½ inch </a:t>
            </a:r>
            <a:r>
              <a:rPr lang="en-US" dirty="0" smtClean="0"/>
              <a:t>away from sample face to accurately measure velocities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43333" r="9167" b="46667"/>
          <a:stretch/>
        </p:blipFill>
        <p:spPr>
          <a:xfrm>
            <a:off x="495299" y="3115467"/>
            <a:ext cx="8622691" cy="902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72222" r="20000" b="14445"/>
          <a:stretch/>
        </p:blipFill>
        <p:spPr>
          <a:xfrm>
            <a:off x="2095500" y="4366417"/>
            <a:ext cx="44958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56666" r="40000" b="38890"/>
          <a:stretch/>
        </p:blipFill>
        <p:spPr>
          <a:xfrm>
            <a:off x="3810000" y="4214017"/>
            <a:ext cx="12192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38889" r="91667" b="46667"/>
          <a:stretch/>
        </p:blipFill>
        <p:spPr>
          <a:xfrm>
            <a:off x="152400" y="3027242"/>
            <a:ext cx="323848" cy="990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" y="1508125"/>
            <a:ext cx="3293268" cy="43910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9" y="1508125"/>
            <a:ext cx="3293268" cy="4391025"/>
          </a:xfrm>
        </p:spPr>
      </p:pic>
      <p:sp>
        <p:nvSpPr>
          <p:cNvPr id="7" name="TextBox 6"/>
          <p:cNvSpPr txBox="1"/>
          <p:nvPr/>
        </p:nvSpPr>
        <p:spPr bwMode="auto">
          <a:xfrm>
            <a:off x="1447800" y="11430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Original Set Up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257800" y="1132904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Bottom Air Inlet Set Up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72488" cy="6096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990600"/>
            <a:ext cx="8050213" cy="4038600"/>
          </a:xfrm>
        </p:spPr>
        <p:txBody>
          <a:bodyPr/>
          <a:lstStyle/>
          <a:p>
            <a:r>
              <a:rPr lang="en-US" dirty="0" smtClean="0"/>
              <a:t>Moved the location of the air inlet from the side of the OSU to the bottom to test imbalance in flow</a:t>
            </a:r>
          </a:p>
          <a:p>
            <a:pPr lvl="1"/>
            <a:r>
              <a:rPr lang="en-US" dirty="0" smtClean="0"/>
              <a:t>This created air circulation through the center of the OSU near the test sample, but created a more even upwards flow on both sides of the OSU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0199" r="9104" b="37711"/>
          <a:stretch/>
        </p:blipFill>
        <p:spPr>
          <a:xfrm>
            <a:off x="259158" y="3452569"/>
            <a:ext cx="8808244" cy="1797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622" r="17463" b="15025"/>
          <a:stretch/>
        </p:blipFill>
        <p:spPr>
          <a:xfrm>
            <a:off x="2743200" y="5249839"/>
            <a:ext cx="4585648" cy="6414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72488" cy="609600"/>
          </a:xfrm>
        </p:spPr>
        <p:txBody>
          <a:bodyPr/>
          <a:lstStyle/>
          <a:p>
            <a:r>
              <a:rPr lang="en-US" dirty="0" smtClean="0"/>
              <a:t>Background cont.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100" y="1945409"/>
            <a:ext cx="5588000" cy="41910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269999"/>
            <a:ext cx="4191000" cy="558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85800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>Two Plate Setup</a:t>
            </a:r>
            <a:endParaRPr lang="en-US" sz="2400" kern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FAA_Office_2010_powerpoint_template_C</Template>
  <TotalTime>8141</TotalTime>
  <Words>385</Words>
  <Application>Microsoft Office PowerPoint</Application>
  <PresentationFormat>On-screen Show (4:3)</PresentationFormat>
  <Paragraphs>79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 Neue Medium</vt:lpstr>
      <vt:lpstr>1_Custom Design</vt:lpstr>
      <vt:lpstr>2_Custom Design</vt:lpstr>
      <vt:lpstr>Flow Visualization in the OSU</vt:lpstr>
      <vt:lpstr>Airflow Project Goals</vt:lpstr>
      <vt:lpstr>Test Setup</vt:lpstr>
      <vt:lpstr>PowerPoint Presentation</vt:lpstr>
      <vt:lpstr>Measurement Location</vt:lpstr>
      <vt:lpstr>New Measurement Redo</vt:lpstr>
      <vt:lpstr>Background</vt:lpstr>
      <vt:lpstr>Background</vt:lpstr>
      <vt:lpstr>Background cont.</vt:lpstr>
      <vt:lpstr>Background cont.</vt:lpstr>
      <vt:lpstr>Background cont.</vt:lpstr>
      <vt:lpstr>Background cont.</vt:lpstr>
      <vt:lpstr>New Test Setup</vt:lpstr>
      <vt:lpstr>New Test Setup</vt:lpstr>
      <vt:lpstr>New Test Setup</vt:lpstr>
      <vt:lpstr>New Test Setup</vt:lpstr>
      <vt:lpstr>New Test Setup  Flow of Right End Location</vt:lpstr>
      <vt:lpstr>Potential new design</vt:lpstr>
      <vt:lpstr>Conclusion</vt:lpstr>
      <vt:lpstr>Questions or Comments?</vt:lpstr>
    </vt:vector>
  </TitlesOfParts>
  <Company>Fire Safety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Emami</dc:creator>
  <cp:lastModifiedBy>Emami, Tina (FAA)</cp:lastModifiedBy>
  <cp:revision>125</cp:revision>
  <dcterms:created xsi:type="dcterms:W3CDTF">2018-04-19T11:48:52Z</dcterms:created>
  <dcterms:modified xsi:type="dcterms:W3CDTF">2018-10-26T18:55:33Z</dcterms:modified>
</cp:coreProperties>
</file>