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63" r:id="rId2"/>
    <p:sldId id="264" r:id="rId3"/>
    <p:sldId id="257" r:id="rId4"/>
    <p:sldId id="258" r:id="rId5"/>
    <p:sldId id="267" r:id="rId6"/>
    <p:sldId id="256" r:id="rId7"/>
    <p:sldId id="269" r:id="rId8"/>
    <p:sldId id="268" r:id="rId9"/>
    <p:sldId id="272" r:id="rId10"/>
    <p:sldId id="270" r:id="rId11"/>
    <p:sldId id="273" r:id="rId12"/>
    <p:sldId id="271" r:id="rId13"/>
    <p:sldId id="274" r:id="rId14"/>
    <p:sldId id="275" r:id="rId15"/>
    <p:sldId id="276" r:id="rId16"/>
    <p:sldId id="266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raid1\ThePub\Ochs\NexGen%20Burner\FAA%20PANELS%208579%20AND%208611R%20NOV%202011%20(REV2)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raid1\ThePub\Ochs\NexGen%20Burner\NEW_HFG_NEXTEL_COMPARISO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raid1\ThePub\Ochs\NexGen%20Burner\NEW_HFG_NEXTEL_COMPARISON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raid1\ThePub\Ochs\NexGen%20Burner\NEW_HFG_NEXTEL_PIC_FRAME_COMPARISON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raid1\ThePub\Ochs\NexGen%20Burner\NEW_HFG_NEXTEL_BLANKET_PICFRAME_COMPARISON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raid1\ThePub\Ochs\NexGen%20Burner\NEW_HFG_NEXTEL_BLANKET_COMPARIS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Baseline</c:v>
          </c:tx>
          <c:invertIfNegative val="0"/>
          <c:cat>
            <c:numRef>
              <c:f>(Results!$B$1,Results!$B$38)</c:f>
              <c:numCache>
                <c:formatCode>General</c:formatCode>
                <c:ptCount val="2"/>
                <c:pt idx="0">
                  <c:v>8579</c:v>
                </c:pt>
                <c:pt idx="1">
                  <c:v>8611</c:v>
                </c:pt>
              </c:numCache>
            </c:numRef>
          </c:cat>
          <c:val>
            <c:numRef>
              <c:f>(Results!$C$3,Results!$C$39)</c:f>
              <c:numCache>
                <c:formatCode>0.00</c:formatCode>
                <c:ptCount val="2"/>
                <c:pt idx="0">
                  <c:v>244.3</c:v>
                </c:pt>
                <c:pt idx="1">
                  <c:v>298.39999999999998</c:v>
                </c:pt>
              </c:numCache>
            </c:numRef>
          </c:val>
        </c:ser>
        <c:ser>
          <c:idx val="1"/>
          <c:order val="1"/>
          <c:tx>
            <c:strRef>
              <c:f>Results!$B$30</c:f>
              <c:strCache>
                <c:ptCount val="1"/>
                <c:pt idx="0">
                  <c:v>new stator, 60 psig</c:v>
                </c:pt>
              </c:strCache>
            </c:strRef>
          </c:tx>
          <c:invertIfNegative val="0"/>
          <c:cat>
            <c:numRef>
              <c:f>(Results!$B$1,Results!$B$38)</c:f>
              <c:numCache>
                <c:formatCode>General</c:formatCode>
                <c:ptCount val="2"/>
                <c:pt idx="0">
                  <c:v>8579</c:v>
                </c:pt>
                <c:pt idx="1">
                  <c:v>8611</c:v>
                </c:pt>
              </c:numCache>
            </c:numRef>
          </c:cat>
          <c:val>
            <c:numRef>
              <c:f>(Results!$C$30,Results!$C$66)</c:f>
              <c:numCache>
                <c:formatCode>0.00</c:formatCode>
                <c:ptCount val="2"/>
                <c:pt idx="0">
                  <c:v>249.5</c:v>
                </c:pt>
                <c:pt idx="1">
                  <c:v>318</c:v>
                </c:pt>
              </c:numCache>
            </c:numRef>
          </c:val>
        </c:ser>
        <c:ser>
          <c:idx val="2"/>
          <c:order val="2"/>
          <c:tx>
            <c:strRef>
              <c:f>Results!$B$31</c:f>
              <c:strCache>
                <c:ptCount val="1"/>
                <c:pt idx="0">
                  <c:v>new stator, 65 psig</c:v>
                </c:pt>
              </c:strCache>
            </c:strRef>
          </c:tx>
          <c:invertIfNegative val="0"/>
          <c:cat>
            <c:numRef>
              <c:f>(Results!$B$1,Results!$B$38)</c:f>
              <c:numCache>
                <c:formatCode>General</c:formatCode>
                <c:ptCount val="2"/>
                <c:pt idx="0">
                  <c:v>8579</c:v>
                </c:pt>
                <c:pt idx="1">
                  <c:v>8611</c:v>
                </c:pt>
              </c:numCache>
            </c:numRef>
          </c:cat>
          <c:val>
            <c:numRef>
              <c:f>(Results!$C$36,Results!$C$72)</c:f>
              <c:numCache>
                <c:formatCode>0.00</c:formatCode>
                <c:ptCount val="2"/>
                <c:pt idx="0">
                  <c:v>239.5</c:v>
                </c:pt>
                <c:pt idx="1">
                  <c:v>306</c:v>
                </c:pt>
              </c:numCache>
            </c:numRef>
          </c:val>
        </c:ser>
        <c:ser>
          <c:idx val="3"/>
          <c:order val="3"/>
          <c:tx>
            <c:strRef>
              <c:f>Results!$B$32</c:f>
              <c:strCache>
                <c:ptCount val="1"/>
                <c:pt idx="0">
                  <c:v>new stator, 70 psig</c:v>
                </c:pt>
              </c:strCache>
            </c:strRef>
          </c:tx>
          <c:invertIfNegative val="0"/>
          <c:cat>
            <c:numRef>
              <c:f>(Results!$B$1,Results!$B$38)</c:f>
              <c:numCache>
                <c:formatCode>General</c:formatCode>
                <c:ptCount val="2"/>
                <c:pt idx="0">
                  <c:v>8579</c:v>
                </c:pt>
                <c:pt idx="1">
                  <c:v>8611</c:v>
                </c:pt>
              </c:numCache>
            </c:numRef>
          </c:cat>
          <c:val>
            <c:numRef>
              <c:f>(Results!$C$32,Results!$C$68)</c:f>
              <c:numCache>
                <c:formatCode>0.00</c:formatCode>
                <c:ptCount val="2"/>
                <c:pt idx="0">
                  <c:v>224.5</c:v>
                </c:pt>
                <c:pt idx="1">
                  <c:v>294</c:v>
                </c:pt>
              </c:numCache>
            </c:numRef>
          </c:val>
        </c:ser>
        <c:ser>
          <c:idx val="4"/>
          <c:order val="4"/>
          <c:tx>
            <c:strRef>
              <c:f>Results!$B$33</c:f>
              <c:strCache>
                <c:ptCount val="1"/>
                <c:pt idx="0">
                  <c:v>new stator, 75 psig</c:v>
                </c:pt>
              </c:strCache>
            </c:strRef>
          </c:tx>
          <c:invertIfNegative val="0"/>
          <c:cat>
            <c:numRef>
              <c:f>(Results!$B$1,Results!$B$38)</c:f>
              <c:numCache>
                <c:formatCode>General</c:formatCode>
                <c:ptCount val="2"/>
                <c:pt idx="0">
                  <c:v>8579</c:v>
                </c:pt>
                <c:pt idx="1">
                  <c:v>8611</c:v>
                </c:pt>
              </c:numCache>
            </c:numRef>
          </c:cat>
          <c:val>
            <c:numRef>
              <c:f>(Results!$C$33,Results!$C$69)</c:f>
              <c:numCache>
                <c:formatCode>0.00</c:formatCode>
                <c:ptCount val="2"/>
                <c:pt idx="0">
                  <c:v>217</c:v>
                </c:pt>
                <c:pt idx="1">
                  <c:v>280.5</c:v>
                </c:pt>
              </c:numCache>
            </c:numRef>
          </c:val>
        </c:ser>
        <c:ser>
          <c:idx val="5"/>
          <c:order val="5"/>
          <c:tx>
            <c:strRef>
              <c:f>Results!$B$34</c:f>
              <c:strCache>
                <c:ptCount val="1"/>
                <c:pt idx="0">
                  <c:v>new stator, 80 psig</c:v>
                </c:pt>
              </c:strCache>
            </c:strRef>
          </c:tx>
          <c:invertIfNegative val="0"/>
          <c:cat>
            <c:numRef>
              <c:f>(Results!$B$1,Results!$B$38)</c:f>
              <c:numCache>
                <c:formatCode>General</c:formatCode>
                <c:ptCount val="2"/>
                <c:pt idx="0">
                  <c:v>8579</c:v>
                </c:pt>
                <c:pt idx="1">
                  <c:v>8611</c:v>
                </c:pt>
              </c:numCache>
            </c:numRef>
          </c:cat>
          <c:val>
            <c:numRef>
              <c:f>(Results!$C$34,Results!$C$70)</c:f>
              <c:numCache>
                <c:formatCode>0.00</c:formatCode>
                <c:ptCount val="2"/>
                <c:pt idx="0">
                  <c:v>230</c:v>
                </c:pt>
                <c:pt idx="1">
                  <c:v>296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493056"/>
        <c:axId val="22536192"/>
      </c:barChart>
      <c:catAx>
        <c:axId val="224930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PAN Material Type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22536192"/>
        <c:crosses val="autoZero"/>
        <c:auto val="1"/>
        <c:lblAlgn val="ctr"/>
        <c:lblOffset val="100"/>
        <c:noMultiLvlLbl val="0"/>
      </c:catAx>
      <c:valAx>
        <c:axId val="22536192"/>
        <c:scaling>
          <c:orientation val="minMax"/>
          <c:max val="320"/>
          <c:min val="2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Burnthrough Time, seconds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22493056"/>
        <c:crosses val="autoZero"/>
        <c:crossBetween val="between"/>
      </c:valAx>
      <c:spPr>
        <a:ln>
          <a:solidFill>
            <a:schemeClr val="tx1"/>
          </a:solidFill>
        </a:ln>
      </c:spPr>
    </c:plotArea>
    <c:legend>
      <c:legendPos val="r"/>
      <c:layout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165741577384793"/>
          <c:y val="5.0925925925925923E-2"/>
          <c:w val="0.84161524891355799"/>
          <c:h val="0.804824709411323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NOV92015_NEXTEL_OLD_CONFIG_T1!$Z$3</c:f>
              <c:strCache>
                <c:ptCount val="1"/>
                <c:pt idx="0">
                  <c:v>Baseline Left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cat>
            <c:numRef>
              <c:f>NOV92015_NEXTEL_OLD_CONFIG_T1!$AA$2:$AE$2</c:f>
              <c:numCache>
                <c:formatCode>General</c:formatCode>
                <c:ptCount val="5"/>
                <c:pt idx="0">
                  <c:v>60</c:v>
                </c:pt>
                <c:pt idx="1">
                  <c:v>65</c:v>
                </c:pt>
                <c:pt idx="2">
                  <c:v>70</c:v>
                </c:pt>
                <c:pt idx="3">
                  <c:v>75</c:v>
                </c:pt>
                <c:pt idx="4">
                  <c:v>80</c:v>
                </c:pt>
              </c:numCache>
            </c:numRef>
          </c:cat>
          <c:val>
            <c:numRef>
              <c:f>NOV92015_NEXTEL_OLD_CONFIG_T1!$AA$3:$AE$3</c:f>
              <c:numCache>
                <c:formatCode>General</c:formatCode>
                <c:ptCount val="5"/>
                <c:pt idx="0">
                  <c:v>119</c:v>
                </c:pt>
                <c:pt idx="1">
                  <c:v>103</c:v>
                </c:pt>
                <c:pt idx="2">
                  <c:v>93</c:v>
                </c:pt>
                <c:pt idx="3">
                  <c:v>53</c:v>
                </c:pt>
                <c:pt idx="4">
                  <c:v>58</c:v>
                </c:pt>
              </c:numCache>
            </c:numRef>
          </c:val>
        </c:ser>
        <c:ser>
          <c:idx val="1"/>
          <c:order val="1"/>
          <c:tx>
            <c:strRef>
              <c:f>NOV92015_NEXTEL_OLD_CONFIG_T1!$Z$4</c:f>
              <c:strCache>
                <c:ptCount val="1"/>
                <c:pt idx="0">
                  <c:v>Baseline Right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cat>
            <c:numRef>
              <c:f>NOV92015_NEXTEL_OLD_CONFIG_T1!$AA$2:$AE$2</c:f>
              <c:numCache>
                <c:formatCode>General</c:formatCode>
                <c:ptCount val="5"/>
                <c:pt idx="0">
                  <c:v>60</c:v>
                </c:pt>
                <c:pt idx="1">
                  <c:v>65</c:v>
                </c:pt>
                <c:pt idx="2">
                  <c:v>70</c:v>
                </c:pt>
                <c:pt idx="3">
                  <c:v>75</c:v>
                </c:pt>
                <c:pt idx="4">
                  <c:v>80</c:v>
                </c:pt>
              </c:numCache>
            </c:numRef>
          </c:cat>
          <c:val>
            <c:numRef>
              <c:f>NOV92015_NEXTEL_OLD_CONFIG_T1!$AA$4:$AE$4</c:f>
              <c:numCache>
                <c:formatCode>General</c:formatCode>
                <c:ptCount val="5"/>
                <c:pt idx="0">
                  <c:v>110</c:v>
                </c:pt>
                <c:pt idx="1">
                  <c:v>120</c:v>
                </c:pt>
                <c:pt idx="2">
                  <c:v>76</c:v>
                </c:pt>
                <c:pt idx="3">
                  <c:v>80</c:v>
                </c:pt>
                <c:pt idx="4">
                  <c:v>63</c:v>
                </c:pt>
              </c:numCache>
            </c:numRef>
          </c:val>
        </c:ser>
        <c:ser>
          <c:idx val="2"/>
          <c:order val="2"/>
          <c:tx>
            <c:strRef>
              <c:f>NOV92015_NEXTEL_OLD_CONFIG_T1!$Z$5</c:f>
              <c:strCache>
                <c:ptCount val="1"/>
                <c:pt idx="0">
                  <c:v>New Stator Left</c:v>
                </c:pt>
              </c:strCache>
            </c:strRef>
          </c:tx>
          <c:spPr>
            <a:pattFill prst="dk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ysClr val="windowText" lastClr="000000"/>
              </a:solidFill>
            </a:ln>
          </c:spPr>
          <c:invertIfNegative val="0"/>
          <c:cat>
            <c:numRef>
              <c:f>NOV92015_NEXTEL_OLD_CONFIG_T1!$AA$2:$AE$2</c:f>
              <c:numCache>
                <c:formatCode>General</c:formatCode>
                <c:ptCount val="5"/>
                <c:pt idx="0">
                  <c:v>60</c:v>
                </c:pt>
                <c:pt idx="1">
                  <c:v>65</c:v>
                </c:pt>
                <c:pt idx="2">
                  <c:v>70</c:v>
                </c:pt>
                <c:pt idx="3">
                  <c:v>75</c:v>
                </c:pt>
                <c:pt idx="4">
                  <c:v>80</c:v>
                </c:pt>
              </c:numCache>
            </c:numRef>
          </c:cat>
          <c:val>
            <c:numRef>
              <c:f>NOV92015_NEXTEL_OLD_CONFIG_T1!$AA$5:$AE$5</c:f>
              <c:numCache>
                <c:formatCode>General</c:formatCode>
                <c:ptCount val="5"/>
                <c:pt idx="0">
                  <c:v>40</c:v>
                </c:pt>
                <c:pt idx="1">
                  <c:v>61</c:v>
                </c:pt>
                <c:pt idx="2">
                  <c:v>75</c:v>
                </c:pt>
                <c:pt idx="3">
                  <c:v>55</c:v>
                </c:pt>
                <c:pt idx="4">
                  <c:v>55</c:v>
                </c:pt>
              </c:numCache>
            </c:numRef>
          </c:val>
        </c:ser>
        <c:ser>
          <c:idx val="3"/>
          <c:order val="3"/>
          <c:tx>
            <c:strRef>
              <c:f>NOV92015_NEXTEL_OLD_CONFIG_T1!$Z$6</c:f>
              <c:strCache>
                <c:ptCount val="1"/>
                <c:pt idx="0">
                  <c:v>New Stator Right</c:v>
                </c:pt>
              </c:strCache>
            </c:strRef>
          </c:tx>
          <c:spPr>
            <a:pattFill prst="dkUpDiag">
              <a:fgClr>
                <a:schemeClr val="accent2"/>
              </a:fgClr>
              <a:bgClr>
                <a:schemeClr val="bg1"/>
              </a:bgClr>
            </a:pattFill>
            <a:ln>
              <a:solidFill>
                <a:sysClr val="windowText" lastClr="000000"/>
              </a:solidFill>
            </a:ln>
          </c:spPr>
          <c:invertIfNegative val="0"/>
          <c:cat>
            <c:numRef>
              <c:f>NOV92015_NEXTEL_OLD_CONFIG_T1!$AA$2:$AE$2</c:f>
              <c:numCache>
                <c:formatCode>General</c:formatCode>
                <c:ptCount val="5"/>
                <c:pt idx="0">
                  <c:v>60</c:v>
                </c:pt>
                <c:pt idx="1">
                  <c:v>65</c:v>
                </c:pt>
                <c:pt idx="2">
                  <c:v>70</c:v>
                </c:pt>
                <c:pt idx="3">
                  <c:v>75</c:v>
                </c:pt>
                <c:pt idx="4">
                  <c:v>80</c:v>
                </c:pt>
              </c:numCache>
            </c:numRef>
          </c:cat>
          <c:val>
            <c:numRef>
              <c:f>NOV92015_NEXTEL_OLD_CONFIG_T1!$AA$6:$AE$6</c:f>
              <c:numCache>
                <c:formatCode>General</c:formatCode>
                <c:ptCount val="5"/>
                <c:pt idx="0">
                  <c:v>32</c:v>
                </c:pt>
                <c:pt idx="1">
                  <c:v>59</c:v>
                </c:pt>
                <c:pt idx="2">
                  <c:v>57</c:v>
                </c:pt>
                <c:pt idx="3">
                  <c:v>59</c:v>
                </c:pt>
                <c:pt idx="4">
                  <c:v>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1"/>
        <c:overlap val="35"/>
        <c:axId val="45473792"/>
        <c:axId val="45475712"/>
      </c:barChart>
      <c:catAx>
        <c:axId val="454737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Sonic Choke Inlet Pressure, psig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5475712"/>
        <c:crosses val="autoZero"/>
        <c:auto val="1"/>
        <c:lblAlgn val="ctr"/>
        <c:lblOffset val="100"/>
        <c:noMultiLvlLbl val="0"/>
      </c:catAx>
      <c:valAx>
        <c:axId val="4547571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dirty="0"/>
                  <a:t>Time to 2.0 BTU/ft</a:t>
                </a:r>
                <a:r>
                  <a:rPr lang="en-US" sz="1200" baseline="30000" dirty="0"/>
                  <a:t>2</a:t>
                </a:r>
                <a:r>
                  <a:rPr lang="en-US" sz="1200" dirty="0"/>
                  <a:t>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5473792"/>
        <c:crosses val="autoZero"/>
        <c:crossBetween val="between"/>
      </c:valAx>
      <c:spPr>
        <a:ln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64688374890638667"/>
          <c:y val="6.5146544181977253E-2"/>
          <c:w val="0.29464402887139107"/>
          <c:h val="0.24272278465191852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537319553805775"/>
          <c:y val="5.0925925925925923E-2"/>
          <c:w val="0.79789944225721787"/>
          <c:h val="0.745300743657042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NOV92015_NEXTEL_OLD_CONFIG_T1!$Z$3</c:f>
              <c:strCache>
                <c:ptCount val="1"/>
                <c:pt idx="0">
                  <c:v>Baseline Left</c:v>
                </c:pt>
              </c:strCache>
            </c:strRef>
          </c:tx>
          <c:spPr>
            <a:ln>
              <a:solidFill>
                <a:sysClr val="windowText" lastClr="000000"/>
              </a:solidFill>
            </a:ln>
          </c:spPr>
          <c:invertIfNegative val="0"/>
          <c:cat>
            <c:numRef>
              <c:f>NOV92015_NEXTEL_OLD_CONFIG_T1!$AA$2:$AE$2</c:f>
              <c:numCache>
                <c:formatCode>General</c:formatCode>
                <c:ptCount val="5"/>
                <c:pt idx="0">
                  <c:v>60</c:v>
                </c:pt>
                <c:pt idx="1">
                  <c:v>65</c:v>
                </c:pt>
                <c:pt idx="2">
                  <c:v>70</c:v>
                </c:pt>
                <c:pt idx="3">
                  <c:v>75</c:v>
                </c:pt>
                <c:pt idx="4">
                  <c:v>80</c:v>
                </c:pt>
              </c:numCache>
            </c:numRef>
          </c:cat>
          <c:val>
            <c:numRef>
              <c:f>(NOV92015_NEXTEL_OLD_CONFIG_T1!$AA$7,NOV92015_NEXTEL_OLD_CONFIG_T1!$AB$3,NOV92015_NEXTEL_OLD_CONFIG_T1!$AC$7,NOV92015_NEXTEL_OLD_CONFIG_T1!$AD$3,NOV92015_NEXTEL_OLD_CONFIG_T1!$AE$3)</c:f>
              <c:numCache>
                <c:formatCode>General</c:formatCode>
                <c:ptCount val="5"/>
                <c:pt idx="1">
                  <c:v>103</c:v>
                </c:pt>
                <c:pt idx="3">
                  <c:v>53</c:v>
                </c:pt>
                <c:pt idx="4">
                  <c:v>58</c:v>
                </c:pt>
              </c:numCache>
            </c:numRef>
          </c:val>
        </c:ser>
        <c:ser>
          <c:idx val="1"/>
          <c:order val="1"/>
          <c:tx>
            <c:strRef>
              <c:f>NOV92015_NEXTEL_OLD_CONFIG_T1!$Z$4</c:f>
              <c:strCache>
                <c:ptCount val="1"/>
                <c:pt idx="0">
                  <c:v>Baseline Right</c:v>
                </c:pt>
              </c:strCache>
            </c:strRef>
          </c:tx>
          <c:spPr>
            <a:ln>
              <a:solidFill>
                <a:sysClr val="windowText" lastClr="000000"/>
              </a:solidFill>
            </a:ln>
          </c:spPr>
          <c:invertIfNegative val="0"/>
          <c:cat>
            <c:numRef>
              <c:f>NOV92015_NEXTEL_OLD_CONFIG_T1!$AA$2:$AE$2</c:f>
              <c:numCache>
                <c:formatCode>General</c:formatCode>
                <c:ptCount val="5"/>
                <c:pt idx="0">
                  <c:v>60</c:v>
                </c:pt>
                <c:pt idx="1">
                  <c:v>65</c:v>
                </c:pt>
                <c:pt idx="2">
                  <c:v>70</c:v>
                </c:pt>
                <c:pt idx="3">
                  <c:v>75</c:v>
                </c:pt>
                <c:pt idx="4">
                  <c:v>80</c:v>
                </c:pt>
              </c:numCache>
            </c:numRef>
          </c:cat>
          <c:val>
            <c:numRef>
              <c:f>(NOV92015_NEXTEL_OLD_CONFIG_T1!$AA$4,NOV92015_NEXTEL_OLD_CONFIG_T1!$AB$7,NOV92015_NEXTEL_OLD_CONFIG_T1!$AC$4,NOV92015_NEXTEL_OLD_CONFIG_T1!$AD$7,NOV92015_NEXTEL_OLD_CONFIG_T1!$AE$7)</c:f>
              <c:numCache>
                <c:formatCode>General</c:formatCode>
                <c:ptCount val="5"/>
                <c:pt idx="0">
                  <c:v>110</c:v>
                </c:pt>
                <c:pt idx="2">
                  <c:v>76</c:v>
                </c:pt>
              </c:numCache>
            </c:numRef>
          </c:val>
        </c:ser>
        <c:ser>
          <c:idx val="2"/>
          <c:order val="2"/>
          <c:tx>
            <c:strRef>
              <c:f>NOV92015_NEXTEL_OLD_CONFIG_T1!$Z$5</c:f>
              <c:strCache>
                <c:ptCount val="1"/>
                <c:pt idx="0">
                  <c:v>New Stator Left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c:spPr>
          <c:invertIfNegative val="0"/>
          <c:cat>
            <c:numRef>
              <c:f>NOV92015_NEXTEL_OLD_CONFIG_T1!$AA$2:$AE$2</c:f>
              <c:numCache>
                <c:formatCode>General</c:formatCode>
                <c:ptCount val="5"/>
                <c:pt idx="0">
                  <c:v>60</c:v>
                </c:pt>
                <c:pt idx="1">
                  <c:v>65</c:v>
                </c:pt>
                <c:pt idx="2">
                  <c:v>70</c:v>
                </c:pt>
                <c:pt idx="3">
                  <c:v>75</c:v>
                </c:pt>
                <c:pt idx="4">
                  <c:v>80</c:v>
                </c:pt>
              </c:numCache>
            </c:numRef>
          </c:cat>
          <c:val>
            <c:numRef>
              <c:f>(NOV92015_NEXTEL_OLD_CONFIG_T1!$AA$7,NOV92015_NEXTEL_OLD_CONFIG_T1!$AB$7,NOV92015_NEXTEL_OLD_CONFIG_T1!$AC$7,NOV92015_NEXTEL_OLD_CONFIG_T1!$AD$5,NOV92015_NEXTEL_OLD_CONFIG_T1!$AE$5)</c:f>
              <c:numCache>
                <c:formatCode>General</c:formatCode>
                <c:ptCount val="5"/>
                <c:pt idx="3">
                  <c:v>55</c:v>
                </c:pt>
                <c:pt idx="4">
                  <c:v>55</c:v>
                </c:pt>
              </c:numCache>
            </c:numRef>
          </c:val>
        </c:ser>
        <c:ser>
          <c:idx val="3"/>
          <c:order val="3"/>
          <c:tx>
            <c:strRef>
              <c:f>NOV92015_NEXTEL_OLD_CONFIG_T1!$Z$6</c:f>
              <c:strCache>
                <c:ptCount val="1"/>
                <c:pt idx="0">
                  <c:v>New Stator Right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c:spPr>
          <c:invertIfNegative val="0"/>
          <c:cat>
            <c:numRef>
              <c:f>NOV92015_NEXTEL_OLD_CONFIG_T1!$AA$2:$AE$2</c:f>
              <c:numCache>
                <c:formatCode>General</c:formatCode>
                <c:ptCount val="5"/>
                <c:pt idx="0">
                  <c:v>60</c:v>
                </c:pt>
                <c:pt idx="1">
                  <c:v>65</c:v>
                </c:pt>
                <c:pt idx="2">
                  <c:v>70</c:v>
                </c:pt>
                <c:pt idx="3">
                  <c:v>75</c:v>
                </c:pt>
                <c:pt idx="4">
                  <c:v>80</c:v>
                </c:pt>
              </c:numCache>
            </c:numRef>
          </c:cat>
          <c:val>
            <c:numRef>
              <c:f>(NOV92015_NEXTEL_OLD_CONFIG_T1!$AA$6,NOV92015_NEXTEL_OLD_CONFIG_T1!$AB$6,NOV92015_NEXTEL_OLD_CONFIG_T1!$AC$6,NOV92015_NEXTEL_OLD_CONFIG_T1!$AD$7,NOV92015_NEXTEL_OLD_CONFIG_T1!$AE$7)</c:f>
              <c:numCache>
                <c:formatCode>General</c:formatCode>
                <c:ptCount val="5"/>
                <c:pt idx="0">
                  <c:v>32</c:v>
                </c:pt>
                <c:pt idx="1">
                  <c:v>59</c:v>
                </c:pt>
                <c:pt idx="2">
                  <c:v>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8"/>
        <c:overlap val="28"/>
        <c:axId val="48542080"/>
        <c:axId val="48544000"/>
      </c:barChart>
      <c:catAx>
        <c:axId val="485420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Sonic Choke Inlet Pressure, psig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8544000"/>
        <c:crosses val="autoZero"/>
        <c:auto val="1"/>
        <c:lblAlgn val="ctr"/>
        <c:lblOffset val="100"/>
        <c:noMultiLvlLbl val="0"/>
      </c:catAx>
      <c:valAx>
        <c:axId val="4854400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Time to 2.0 BTU/ft</a:t>
                </a:r>
                <a:r>
                  <a:rPr lang="en-US" baseline="30000" dirty="0"/>
                  <a:t>2</a:t>
                </a:r>
                <a:r>
                  <a:rPr lang="en-US" dirty="0"/>
                  <a:t>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8542080"/>
        <c:crosses val="autoZero"/>
        <c:crossBetween val="between"/>
      </c:valAx>
      <c:spPr>
        <a:ln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62710704214573709"/>
          <c:y val="6.514663899730129E-2"/>
          <c:w val="0.34188051870854991"/>
          <c:h val="0.26785505978419366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335411198600175"/>
          <c:y val="5.0925925925925923E-2"/>
          <c:w val="0.81772922134733161"/>
          <c:h val="0.7453007436570429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60 PSIG Baseline</c:v>
                </c:pt>
              </c:strCache>
            </c:strRef>
          </c:tx>
          <c:marker>
            <c:symbol val="none"/>
          </c:marker>
          <c:xVal>
            <c:numRef>
              <c:f>Sheet1!$A$2:$A$244</c:f>
              <c:numCache>
                <c:formatCode>General</c:formatCode>
                <c:ptCount val="24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</c:numCache>
            </c:numRef>
          </c:xVal>
          <c:yVal>
            <c:numRef>
              <c:f>Sheet1!$C$2:$C$244</c:f>
              <c:numCache>
                <c:formatCode>General</c:formatCode>
                <c:ptCount val="243"/>
                <c:pt idx="0">
                  <c:v>2.2549999999999999</c:v>
                </c:pt>
                <c:pt idx="1">
                  <c:v>2.35</c:v>
                </c:pt>
                <c:pt idx="2">
                  <c:v>2.5549999999999997</c:v>
                </c:pt>
                <c:pt idx="3">
                  <c:v>2.5750000000000002</c:v>
                </c:pt>
                <c:pt idx="4">
                  <c:v>2.5949999999999998</c:v>
                </c:pt>
                <c:pt idx="5">
                  <c:v>2.59</c:v>
                </c:pt>
                <c:pt idx="6">
                  <c:v>2.585</c:v>
                </c:pt>
                <c:pt idx="7">
                  <c:v>2.5949999999999998</c:v>
                </c:pt>
                <c:pt idx="8">
                  <c:v>2.6150000000000002</c:v>
                </c:pt>
                <c:pt idx="9">
                  <c:v>2.6399999999999997</c:v>
                </c:pt>
                <c:pt idx="10">
                  <c:v>2.6150000000000002</c:v>
                </c:pt>
                <c:pt idx="11">
                  <c:v>2.6150000000000002</c:v>
                </c:pt>
                <c:pt idx="12">
                  <c:v>2.63</c:v>
                </c:pt>
                <c:pt idx="13">
                  <c:v>2.6550000000000002</c:v>
                </c:pt>
                <c:pt idx="14">
                  <c:v>2.65</c:v>
                </c:pt>
                <c:pt idx="15">
                  <c:v>2.625</c:v>
                </c:pt>
                <c:pt idx="16">
                  <c:v>2.65</c:v>
                </c:pt>
                <c:pt idx="17">
                  <c:v>2.66</c:v>
                </c:pt>
                <c:pt idx="18">
                  <c:v>2.6749999999999998</c:v>
                </c:pt>
                <c:pt idx="19">
                  <c:v>2.6850000000000001</c:v>
                </c:pt>
                <c:pt idx="20">
                  <c:v>2.6799999999999997</c:v>
                </c:pt>
                <c:pt idx="21">
                  <c:v>2.6749999999999998</c:v>
                </c:pt>
                <c:pt idx="22">
                  <c:v>2.68</c:v>
                </c:pt>
                <c:pt idx="23">
                  <c:v>2.6900000000000004</c:v>
                </c:pt>
                <c:pt idx="24">
                  <c:v>2.6850000000000001</c:v>
                </c:pt>
                <c:pt idx="25">
                  <c:v>2.67</c:v>
                </c:pt>
                <c:pt idx="26">
                  <c:v>2.61</c:v>
                </c:pt>
                <c:pt idx="27">
                  <c:v>2.645</c:v>
                </c:pt>
                <c:pt idx="28">
                  <c:v>2.63</c:v>
                </c:pt>
                <c:pt idx="29">
                  <c:v>2.645</c:v>
                </c:pt>
                <c:pt idx="30">
                  <c:v>2.6500000000000004</c:v>
                </c:pt>
                <c:pt idx="31">
                  <c:v>2.6749999999999998</c:v>
                </c:pt>
                <c:pt idx="32">
                  <c:v>2.69</c:v>
                </c:pt>
                <c:pt idx="33">
                  <c:v>2.6550000000000002</c:v>
                </c:pt>
                <c:pt idx="34">
                  <c:v>2.67</c:v>
                </c:pt>
                <c:pt idx="35">
                  <c:v>2.6550000000000002</c:v>
                </c:pt>
                <c:pt idx="36">
                  <c:v>2.67</c:v>
                </c:pt>
                <c:pt idx="37">
                  <c:v>2.66</c:v>
                </c:pt>
                <c:pt idx="38">
                  <c:v>2.6850000000000001</c:v>
                </c:pt>
                <c:pt idx="39">
                  <c:v>2.6799999999999997</c:v>
                </c:pt>
                <c:pt idx="40">
                  <c:v>2.6500000000000004</c:v>
                </c:pt>
                <c:pt idx="41">
                  <c:v>2.7</c:v>
                </c:pt>
                <c:pt idx="42">
                  <c:v>2.7</c:v>
                </c:pt>
                <c:pt idx="43">
                  <c:v>2.67</c:v>
                </c:pt>
                <c:pt idx="44">
                  <c:v>2.71</c:v>
                </c:pt>
                <c:pt idx="45">
                  <c:v>2.6950000000000003</c:v>
                </c:pt>
                <c:pt idx="46">
                  <c:v>2.7050000000000001</c:v>
                </c:pt>
                <c:pt idx="47">
                  <c:v>2.6799999999999997</c:v>
                </c:pt>
                <c:pt idx="48">
                  <c:v>2.7149999999999999</c:v>
                </c:pt>
                <c:pt idx="49">
                  <c:v>2.6950000000000003</c:v>
                </c:pt>
                <c:pt idx="50">
                  <c:v>2.6950000000000003</c:v>
                </c:pt>
                <c:pt idx="51">
                  <c:v>2.665</c:v>
                </c:pt>
                <c:pt idx="52">
                  <c:v>2.6749999999999998</c:v>
                </c:pt>
                <c:pt idx="53">
                  <c:v>2.6949999999999998</c:v>
                </c:pt>
                <c:pt idx="54">
                  <c:v>2.71</c:v>
                </c:pt>
                <c:pt idx="55">
                  <c:v>2.71</c:v>
                </c:pt>
                <c:pt idx="56">
                  <c:v>2.71</c:v>
                </c:pt>
                <c:pt idx="57">
                  <c:v>2.7199999999999998</c:v>
                </c:pt>
                <c:pt idx="58">
                  <c:v>2.69</c:v>
                </c:pt>
                <c:pt idx="59">
                  <c:v>2.7</c:v>
                </c:pt>
                <c:pt idx="60">
                  <c:v>2.74</c:v>
                </c:pt>
                <c:pt idx="61">
                  <c:v>2.77</c:v>
                </c:pt>
                <c:pt idx="62">
                  <c:v>2.7749999999999999</c:v>
                </c:pt>
                <c:pt idx="63">
                  <c:v>2.7649999999999997</c:v>
                </c:pt>
                <c:pt idx="64">
                  <c:v>2.7549999999999999</c:v>
                </c:pt>
                <c:pt idx="65">
                  <c:v>2.7850000000000001</c:v>
                </c:pt>
                <c:pt idx="66">
                  <c:v>2.7750000000000004</c:v>
                </c:pt>
                <c:pt idx="67">
                  <c:v>2.79</c:v>
                </c:pt>
                <c:pt idx="68">
                  <c:v>2.7650000000000001</c:v>
                </c:pt>
                <c:pt idx="69">
                  <c:v>2.71</c:v>
                </c:pt>
                <c:pt idx="70">
                  <c:v>2.7450000000000001</c:v>
                </c:pt>
                <c:pt idx="71">
                  <c:v>2.7549999999999999</c:v>
                </c:pt>
                <c:pt idx="72">
                  <c:v>2.7300000000000004</c:v>
                </c:pt>
                <c:pt idx="73">
                  <c:v>2.7800000000000002</c:v>
                </c:pt>
                <c:pt idx="74">
                  <c:v>2.7199999999999998</c:v>
                </c:pt>
                <c:pt idx="75">
                  <c:v>2.73</c:v>
                </c:pt>
                <c:pt idx="76">
                  <c:v>2.7549999999999999</c:v>
                </c:pt>
                <c:pt idx="77">
                  <c:v>2.7749999999999999</c:v>
                </c:pt>
                <c:pt idx="78">
                  <c:v>2.79</c:v>
                </c:pt>
                <c:pt idx="79">
                  <c:v>2.74</c:v>
                </c:pt>
                <c:pt idx="80">
                  <c:v>2.7350000000000003</c:v>
                </c:pt>
                <c:pt idx="81">
                  <c:v>2.7650000000000001</c:v>
                </c:pt>
                <c:pt idx="82">
                  <c:v>2.7800000000000002</c:v>
                </c:pt>
                <c:pt idx="83">
                  <c:v>2.7850000000000001</c:v>
                </c:pt>
                <c:pt idx="84">
                  <c:v>2.7199999999999998</c:v>
                </c:pt>
                <c:pt idx="85">
                  <c:v>2.74</c:v>
                </c:pt>
                <c:pt idx="86">
                  <c:v>2.77</c:v>
                </c:pt>
                <c:pt idx="87">
                  <c:v>2.76</c:v>
                </c:pt>
                <c:pt idx="88">
                  <c:v>2.8149999999999999</c:v>
                </c:pt>
                <c:pt idx="89">
                  <c:v>2.7949999999999999</c:v>
                </c:pt>
                <c:pt idx="90">
                  <c:v>2.8099999999999996</c:v>
                </c:pt>
                <c:pt idx="91">
                  <c:v>2.8250000000000002</c:v>
                </c:pt>
                <c:pt idx="92">
                  <c:v>2.81</c:v>
                </c:pt>
                <c:pt idx="93">
                  <c:v>2.7949999999999999</c:v>
                </c:pt>
                <c:pt idx="94">
                  <c:v>2.7800000000000002</c:v>
                </c:pt>
                <c:pt idx="95">
                  <c:v>2.8099999999999996</c:v>
                </c:pt>
                <c:pt idx="96">
                  <c:v>2.83</c:v>
                </c:pt>
                <c:pt idx="97">
                  <c:v>2.8149999999999999</c:v>
                </c:pt>
                <c:pt idx="98">
                  <c:v>2.8449999999999998</c:v>
                </c:pt>
                <c:pt idx="99">
                  <c:v>2.8250000000000002</c:v>
                </c:pt>
                <c:pt idx="100">
                  <c:v>2.8149999999999999</c:v>
                </c:pt>
                <c:pt idx="101">
                  <c:v>2.8250000000000002</c:v>
                </c:pt>
                <c:pt idx="102">
                  <c:v>2.8099999999999996</c:v>
                </c:pt>
                <c:pt idx="103">
                  <c:v>2.8</c:v>
                </c:pt>
                <c:pt idx="104">
                  <c:v>2.7949999999999999</c:v>
                </c:pt>
                <c:pt idx="105">
                  <c:v>2.7850000000000001</c:v>
                </c:pt>
                <c:pt idx="106">
                  <c:v>2.8049999999999997</c:v>
                </c:pt>
                <c:pt idx="107">
                  <c:v>2.7949999999999999</c:v>
                </c:pt>
                <c:pt idx="108">
                  <c:v>2.8049999999999997</c:v>
                </c:pt>
                <c:pt idx="109">
                  <c:v>2.835</c:v>
                </c:pt>
                <c:pt idx="110">
                  <c:v>2.82</c:v>
                </c:pt>
                <c:pt idx="111">
                  <c:v>2.7800000000000002</c:v>
                </c:pt>
                <c:pt idx="112">
                  <c:v>2.7949999999999999</c:v>
                </c:pt>
                <c:pt idx="113">
                  <c:v>2.82</c:v>
                </c:pt>
                <c:pt idx="114">
                  <c:v>2.7949999999999999</c:v>
                </c:pt>
                <c:pt idx="115">
                  <c:v>2.7750000000000004</c:v>
                </c:pt>
                <c:pt idx="116">
                  <c:v>2.79</c:v>
                </c:pt>
                <c:pt idx="117">
                  <c:v>2.7850000000000001</c:v>
                </c:pt>
                <c:pt idx="118">
                  <c:v>2.76</c:v>
                </c:pt>
                <c:pt idx="119">
                  <c:v>2.82</c:v>
                </c:pt>
                <c:pt idx="120">
                  <c:v>2.835</c:v>
                </c:pt>
                <c:pt idx="121">
                  <c:v>2.8600000000000003</c:v>
                </c:pt>
                <c:pt idx="122">
                  <c:v>2.84</c:v>
                </c:pt>
                <c:pt idx="123">
                  <c:v>2.8250000000000002</c:v>
                </c:pt>
                <c:pt idx="124">
                  <c:v>2.835</c:v>
                </c:pt>
                <c:pt idx="125">
                  <c:v>2.84</c:v>
                </c:pt>
                <c:pt idx="126">
                  <c:v>2.8650000000000002</c:v>
                </c:pt>
                <c:pt idx="127">
                  <c:v>2.84</c:v>
                </c:pt>
                <c:pt idx="128">
                  <c:v>2.8200000000000003</c:v>
                </c:pt>
                <c:pt idx="129">
                  <c:v>2.8250000000000002</c:v>
                </c:pt>
                <c:pt idx="130">
                  <c:v>2.8449999999999998</c:v>
                </c:pt>
                <c:pt idx="131">
                  <c:v>2.8499999999999996</c:v>
                </c:pt>
                <c:pt idx="132">
                  <c:v>2.855</c:v>
                </c:pt>
                <c:pt idx="133">
                  <c:v>2.84</c:v>
                </c:pt>
                <c:pt idx="134">
                  <c:v>2.77</c:v>
                </c:pt>
                <c:pt idx="135">
                  <c:v>2.77</c:v>
                </c:pt>
                <c:pt idx="136">
                  <c:v>2.8</c:v>
                </c:pt>
                <c:pt idx="137">
                  <c:v>2.8</c:v>
                </c:pt>
                <c:pt idx="138">
                  <c:v>2.7850000000000001</c:v>
                </c:pt>
                <c:pt idx="139">
                  <c:v>2.8250000000000002</c:v>
                </c:pt>
                <c:pt idx="140">
                  <c:v>2.85</c:v>
                </c:pt>
                <c:pt idx="141">
                  <c:v>2.8449999999999998</c:v>
                </c:pt>
                <c:pt idx="142">
                  <c:v>2.79</c:v>
                </c:pt>
                <c:pt idx="143">
                  <c:v>2.8650000000000002</c:v>
                </c:pt>
                <c:pt idx="144">
                  <c:v>2.835</c:v>
                </c:pt>
                <c:pt idx="145">
                  <c:v>2.8250000000000002</c:v>
                </c:pt>
                <c:pt idx="146">
                  <c:v>2.835</c:v>
                </c:pt>
                <c:pt idx="147">
                  <c:v>2.8149999999999999</c:v>
                </c:pt>
                <c:pt idx="148">
                  <c:v>2.8449999999999998</c:v>
                </c:pt>
                <c:pt idx="149">
                  <c:v>2.8499999999999996</c:v>
                </c:pt>
                <c:pt idx="150">
                  <c:v>2.87</c:v>
                </c:pt>
                <c:pt idx="151">
                  <c:v>2.8650000000000002</c:v>
                </c:pt>
                <c:pt idx="152">
                  <c:v>2.875</c:v>
                </c:pt>
                <c:pt idx="153">
                  <c:v>2.87</c:v>
                </c:pt>
                <c:pt idx="154">
                  <c:v>2.8499999999999996</c:v>
                </c:pt>
                <c:pt idx="155">
                  <c:v>2.8250000000000002</c:v>
                </c:pt>
                <c:pt idx="156">
                  <c:v>2.835</c:v>
                </c:pt>
                <c:pt idx="157">
                  <c:v>2.83</c:v>
                </c:pt>
                <c:pt idx="158">
                  <c:v>2.83</c:v>
                </c:pt>
                <c:pt idx="159">
                  <c:v>2.8650000000000002</c:v>
                </c:pt>
                <c:pt idx="160">
                  <c:v>2.9050000000000002</c:v>
                </c:pt>
                <c:pt idx="161">
                  <c:v>2.875</c:v>
                </c:pt>
                <c:pt idx="162">
                  <c:v>2.87</c:v>
                </c:pt>
                <c:pt idx="163">
                  <c:v>2.8499999999999996</c:v>
                </c:pt>
                <c:pt idx="164">
                  <c:v>2.84</c:v>
                </c:pt>
                <c:pt idx="165">
                  <c:v>2.8449999999999998</c:v>
                </c:pt>
                <c:pt idx="166">
                  <c:v>2.84</c:v>
                </c:pt>
                <c:pt idx="167">
                  <c:v>2.8849999999999998</c:v>
                </c:pt>
                <c:pt idx="168">
                  <c:v>2.88</c:v>
                </c:pt>
                <c:pt idx="169">
                  <c:v>2.87</c:v>
                </c:pt>
                <c:pt idx="170">
                  <c:v>2.87</c:v>
                </c:pt>
                <c:pt idx="171">
                  <c:v>2.875</c:v>
                </c:pt>
                <c:pt idx="172">
                  <c:v>2.83</c:v>
                </c:pt>
                <c:pt idx="173">
                  <c:v>2.8600000000000003</c:v>
                </c:pt>
                <c:pt idx="174">
                  <c:v>2.89</c:v>
                </c:pt>
                <c:pt idx="175">
                  <c:v>2.895</c:v>
                </c:pt>
                <c:pt idx="176">
                  <c:v>2.9</c:v>
                </c:pt>
                <c:pt idx="177">
                  <c:v>2.8899999999999997</c:v>
                </c:pt>
                <c:pt idx="178">
                  <c:v>2.875</c:v>
                </c:pt>
                <c:pt idx="179">
                  <c:v>2.88</c:v>
                </c:pt>
                <c:pt idx="180">
                  <c:v>2.9000000000000004</c:v>
                </c:pt>
                <c:pt idx="181">
                  <c:v>2.88</c:v>
                </c:pt>
                <c:pt idx="182">
                  <c:v>2.85</c:v>
                </c:pt>
                <c:pt idx="183">
                  <c:v>2.9050000000000002</c:v>
                </c:pt>
                <c:pt idx="184">
                  <c:v>2.895</c:v>
                </c:pt>
                <c:pt idx="185">
                  <c:v>2.875</c:v>
                </c:pt>
                <c:pt idx="186">
                  <c:v>2.875</c:v>
                </c:pt>
                <c:pt idx="187">
                  <c:v>2.895</c:v>
                </c:pt>
                <c:pt idx="188">
                  <c:v>2.9000000000000004</c:v>
                </c:pt>
                <c:pt idx="189">
                  <c:v>2.895</c:v>
                </c:pt>
                <c:pt idx="190">
                  <c:v>2.8849999999999998</c:v>
                </c:pt>
                <c:pt idx="191">
                  <c:v>2.9249999999999998</c:v>
                </c:pt>
                <c:pt idx="192">
                  <c:v>2.92</c:v>
                </c:pt>
                <c:pt idx="193">
                  <c:v>2.915</c:v>
                </c:pt>
                <c:pt idx="194">
                  <c:v>2.88</c:v>
                </c:pt>
                <c:pt idx="195">
                  <c:v>2.8849999999999998</c:v>
                </c:pt>
                <c:pt idx="196">
                  <c:v>2.915</c:v>
                </c:pt>
                <c:pt idx="197">
                  <c:v>2.9</c:v>
                </c:pt>
                <c:pt idx="198">
                  <c:v>2.875</c:v>
                </c:pt>
                <c:pt idx="199">
                  <c:v>2.8899999999999997</c:v>
                </c:pt>
                <c:pt idx="200">
                  <c:v>2.9050000000000002</c:v>
                </c:pt>
                <c:pt idx="201">
                  <c:v>2.875</c:v>
                </c:pt>
                <c:pt idx="202">
                  <c:v>2.88</c:v>
                </c:pt>
                <c:pt idx="203">
                  <c:v>2.895</c:v>
                </c:pt>
                <c:pt idx="204">
                  <c:v>2.92</c:v>
                </c:pt>
                <c:pt idx="205">
                  <c:v>2.93</c:v>
                </c:pt>
                <c:pt idx="206">
                  <c:v>2.92</c:v>
                </c:pt>
                <c:pt idx="207">
                  <c:v>2.915</c:v>
                </c:pt>
                <c:pt idx="208">
                  <c:v>2.89</c:v>
                </c:pt>
                <c:pt idx="209">
                  <c:v>2.8849999999999998</c:v>
                </c:pt>
                <c:pt idx="210">
                  <c:v>2.92</c:v>
                </c:pt>
                <c:pt idx="211">
                  <c:v>2.9050000000000002</c:v>
                </c:pt>
                <c:pt idx="212">
                  <c:v>2.915</c:v>
                </c:pt>
                <c:pt idx="213">
                  <c:v>2.875</c:v>
                </c:pt>
                <c:pt idx="214">
                  <c:v>2.88</c:v>
                </c:pt>
                <c:pt idx="215">
                  <c:v>2.835</c:v>
                </c:pt>
                <c:pt idx="216">
                  <c:v>2.8600000000000003</c:v>
                </c:pt>
                <c:pt idx="217">
                  <c:v>2.9249999999999998</c:v>
                </c:pt>
                <c:pt idx="218">
                  <c:v>2.91</c:v>
                </c:pt>
                <c:pt idx="219">
                  <c:v>2.91</c:v>
                </c:pt>
                <c:pt idx="220">
                  <c:v>2.9350000000000001</c:v>
                </c:pt>
                <c:pt idx="221">
                  <c:v>2.9249999999999998</c:v>
                </c:pt>
                <c:pt idx="222">
                  <c:v>2.9249999999999998</c:v>
                </c:pt>
                <c:pt idx="223">
                  <c:v>2.9000000000000004</c:v>
                </c:pt>
                <c:pt idx="224">
                  <c:v>2.93</c:v>
                </c:pt>
                <c:pt idx="225">
                  <c:v>2.9350000000000001</c:v>
                </c:pt>
                <c:pt idx="226">
                  <c:v>2.9050000000000002</c:v>
                </c:pt>
                <c:pt idx="227">
                  <c:v>2.9249999999999998</c:v>
                </c:pt>
                <c:pt idx="228">
                  <c:v>2.9249999999999998</c:v>
                </c:pt>
                <c:pt idx="229">
                  <c:v>2.9249999999999998</c:v>
                </c:pt>
                <c:pt idx="230">
                  <c:v>2.9249999999999998</c:v>
                </c:pt>
                <c:pt idx="231">
                  <c:v>2.9249999999999998</c:v>
                </c:pt>
                <c:pt idx="232">
                  <c:v>2.9249999999999998</c:v>
                </c:pt>
                <c:pt idx="233">
                  <c:v>2.9249999999999998</c:v>
                </c:pt>
                <c:pt idx="234">
                  <c:v>2.9249999999999998</c:v>
                </c:pt>
                <c:pt idx="235">
                  <c:v>2.9249999999999998</c:v>
                </c:pt>
                <c:pt idx="236">
                  <c:v>2.9249999999999998</c:v>
                </c:pt>
                <c:pt idx="237">
                  <c:v>2.9249999999999998</c:v>
                </c:pt>
                <c:pt idx="238">
                  <c:v>2.9249999999999998</c:v>
                </c:pt>
                <c:pt idx="239">
                  <c:v>2.9249999999999998</c:v>
                </c:pt>
                <c:pt idx="240">
                  <c:v>2.9249999999999998</c:v>
                </c:pt>
                <c:pt idx="241">
                  <c:v>2.9249999999999998</c:v>
                </c:pt>
                <c:pt idx="242">
                  <c:v>2.9249999999999998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60 PSIG </c:v>
                </c:pt>
              </c:strCache>
            </c:strRef>
          </c:tx>
          <c:marker>
            <c:symbol val="none"/>
          </c:marker>
          <c:xVal>
            <c:numRef>
              <c:f>Sheet1!$A$2:$A$244</c:f>
              <c:numCache>
                <c:formatCode>General</c:formatCode>
                <c:ptCount val="24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</c:numCache>
            </c:numRef>
          </c:xVal>
          <c:yVal>
            <c:numRef>
              <c:f>Sheet1!$D$2:$D$244</c:f>
              <c:numCache>
                <c:formatCode>General</c:formatCode>
                <c:ptCount val="243"/>
                <c:pt idx="0">
                  <c:v>1.53</c:v>
                </c:pt>
                <c:pt idx="1">
                  <c:v>2.29</c:v>
                </c:pt>
                <c:pt idx="2">
                  <c:v>2.52</c:v>
                </c:pt>
                <c:pt idx="3">
                  <c:v>2.56</c:v>
                </c:pt>
                <c:pt idx="4">
                  <c:v>2.62</c:v>
                </c:pt>
                <c:pt idx="5">
                  <c:v>2.58</c:v>
                </c:pt>
                <c:pt idx="6">
                  <c:v>2.62</c:v>
                </c:pt>
                <c:pt idx="7">
                  <c:v>2.63</c:v>
                </c:pt>
                <c:pt idx="8">
                  <c:v>2.6</c:v>
                </c:pt>
                <c:pt idx="9">
                  <c:v>2.6</c:v>
                </c:pt>
                <c:pt idx="10">
                  <c:v>2.65</c:v>
                </c:pt>
                <c:pt idx="11">
                  <c:v>2.62</c:v>
                </c:pt>
                <c:pt idx="12">
                  <c:v>2.62</c:v>
                </c:pt>
                <c:pt idx="13">
                  <c:v>2.63</c:v>
                </c:pt>
                <c:pt idx="14">
                  <c:v>2.61</c:v>
                </c:pt>
                <c:pt idx="15">
                  <c:v>2.63</c:v>
                </c:pt>
                <c:pt idx="16">
                  <c:v>2.62</c:v>
                </c:pt>
                <c:pt idx="17">
                  <c:v>2.62</c:v>
                </c:pt>
                <c:pt idx="18">
                  <c:v>2.61</c:v>
                </c:pt>
                <c:pt idx="19">
                  <c:v>2.65</c:v>
                </c:pt>
                <c:pt idx="20">
                  <c:v>2.67</c:v>
                </c:pt>
                <c:pt idx="21">
                  <c:v>2.68</c:v>
                </c:pt>
                <c:pt idx="22">
                  <c:v>2.63</c:v>
                </c:pt>
                <c:pt idx="23">
                  <c:v>2.6</c:v>
                </c:pt>
                <c:pt idx="24">
                  <c:v>2.64</c:v>
                </c:pt>
                <c:pt idx="25">
                  <c:v>2.66</c:v>
                </c:pt>
                <c:pt idx="26">
                  <c:v>2.67</c:v>
                </c:pt>
                <c:pt idx="27">
                  <c:v>2.68</c:v>
                </c:pt>
                <c:pt idx="28">
                  <c:v>2.67</c:v>
                </c:pt>
                <c:pt idx="29">
                  <c:v>2.66</c:v>
                </c:pt>
                <c:pt idx="30">
                  <c:v>2.61</c:v>
                </c:pt>
                <c:pt idx="31">
                  <c:v>2.66</c:v>
                </c:pt>
                <c:pt idx="32">
                  <c:v>2.66</c:v>
                </c:pt>
                <c:pt idx="33">
                  <c:v>2.67</c:v>
                </c:pt>
                <c:pt idx="34">
                  <c:v>2.65</c:v>
                </c:pt>
                <c:pt idx="35">
                  <c:v>2.61</c:v>
                </c:pt>
                <c:pt idx="36">
                  <c:v>2.64</c:v>
                </c:pt>
                <c:pt idx="37">
                  <c:v>2.67</c:v>
                </c:pt>
                <c:pt idx="38">
                  <c:v>2.7</c:v>
                </c:pt>
                <c:pt idx="39">
                  <c:v>2.67</c:v>
                </c:pt>
                <c:pt idx="40">
                  <c:v>2.66</c:v>
                </c:pt>
                <c:pt idx="41">
                  <c:v>2.66</c:v>
                </c:pt>
                <c:pt idx="42">
                  <c:v>2.68</c:v>
                </c:pt>
                <c:pt idx="43">
                  <c:v>2.64</c:v>
                </c:pt>
                <c:pt idx="44">
                  <c:v>2.61</c:v>
                </c:pt>
                <c:pt idx="45">
                  <c:v>2.6</c:v>
                </c:pt>
                <c:pt idx="46">
                  <c:v>2.65</c:v>
                </c:pt>
                <c:pt idx="47">
                  <c:v>2.7</c:v>
                </c:pt>
                <c:pt idx="48">
                  <c:v>2.61</c:v>
                </c:pt>
                <c:pt idx="49">
                  <c:v>2.64</c:v>
                </c:pt>
                <c:pt idx="50">
                  <c:v>2.61</c:v>
                </c:pt>
                <c:pt idx="51">
                  <c:v>2.63</c:v>
                </c:pt>
                <c:pt idx="52">
                  <c:v>2.63</c:v>
                </c:pt>
                <c:pt idx="53">
                  <c:v>2.65</c:v>
                </c:pt>
                <c:pt idx="54">
                  <c:v>2.66</c:v>
                </c:pt>
                <c:pt idx="55">
                  <c:v>2.69</c:v>
                </c:pt>
                <c:pt idx="56">
                  <c:v>2.68</c:v>
                </c:pt>
                <c:pt idx="57">
                  <c:v>2.69</c:v>
                </c:pt>
                <c:pt idx="58">
                  <c:v>2.61</c:v>
                </c:pt>
                <c:pt idx="59">
                  <c:v>2.66</c:v>
                </c:pt>
                <c:pt idx="60">
                  <c:v>2.65</c:v>
                </c:pt>
                <c:pt idx="61">
                  <c:v>2.64</c:v>
                </c:pt>
                <c:pt idx="62">
                  <c:v>2.75</c:v>
                </c:pt>
                <c:pt idx="63">
                  <c:v>2.68</c:v>
                </c:pt>
                <c:pt idx="64">
                  <c:v>2.68</c:v>
                </c:pt>
                <c:pt idx="65">
                  <c:v>2.75</c:v>
                </c:pt>
                <c:pt idx="66">
                  <c:v>2.72</c:v>
                </c:pt>
                <c:pt idx="67">
                  <c:v>2.73</c:v>
                </c:pt>
                <c:pt idx="68">
                  <c:v>2.69</c:v>
                </c:pt>
                <c:pt idx="69">
                  <c:v>2.71</c:v>
                </c:pt>
                <c:pt idx="70">
                  <c:v>2.7</c:v>
                </c:pt>
                <c:pt idx="71">
                  <c:v>2.71</c:v>
                </c:pt>
                <c:pt idx="72">
                  <c:v>2.7</c:v>
                </c:pt>
                <c:pt idx="73">
                  <c:v>2.72</c:v>
                </c:pt>
                <c:pt idx="74">
                  <c:v>2.7</c:v>
                </c:pt>
                <c:pt idx="75">
                  <c:v>2.71</c:v>
                </c:pt>
                <c:pt idx="76">
                  <c:v>2.72</c:v>
                </c:pt>
                <c:pt idx="77">
                  <c:v>2.72</c:v>
                </c:pt>
                <c:pt idx="78">
                  <c:v>2.67</c:v>
                </c:pt>
                <c:pt idx="79">
                  <c:v>2.68</c:v>
                </c:pt>
                <c:pt idx="80">
                  <c:v>2.73</c:v>
                </c:pt>
                <c:pt idx="81">
                  <c:v>2.7</c:v>
                </c:pt>
                <c:pt idx="82">
                  <c:v>2.72</c:v>
                </c:pt>
                <c:pt idx="83">
                  <c:v>2.66</c:v>
                </c:pt>
                <c:pt idx="84">
                  <c:v>2.69</c:v>
                </c:pt>
                <c:pt idx="85">
                  <c:v>2.69</c:v>
                </c:pt>
                <c:pt idx="86">
                  <c:v>2.71</c:v>
                </c:pt>
                <c:pt idx="87">
                  <c:v>2.73</c:v>
                </c:pt>
                <c:pt idx="88">
                  <c:v>2.7</c:v>
                </c:pt>
                <c:pt idx="89">
                  <c:v>2.68</c:v>
                </c:pt>
                <c:pt idx="90">
                  <c:v>2.68</c:v>
                </c:pt>
                <c:pt idx="91">
                  <c:v>2.71</c:v>
                </c:pt>
                <c:pt idx="92">
                  <c:v>2.72</c:v>
                </c:pt>
                <c:pt idx="93">
                  <c:v>2.72</c:v>
                </c:pt>
                <c:pt idx="94">
                  <c:v>2.74</c:v>
                </c:pt>
                <c:pt idx="95">
                  <c:v>2.72</c:v>
                </c:pt>
                <c:pt idx="96">
                  <c:v>2.74</c:v>
                </c:pt>
                <c:pt idx="97">
                  <c:v>2.71</c:v>
                </c:pt>
                <c:pt idx="98">
                  <c:v>2.74</c:v>
                </c:pt>
                <c:pt idx="99">
                  <c:v>2.72</c:v>
                </c:pt>
                <c:pt idx="100">
                  <c:v>2.76</c:v>
                </c:pt>
                <c:pt idx="101">
                  <c:v>2.71</c:v>
                </c:pt>
                <c:pt idx="102">
                  <c:v>2.76</c:v>
                </c:pt>
                <c:pt idx="103">
                  <c:v>2.76</c:v>
                </c:pt>
                <c:pt idx="104">
                  <c:v>2.74</c:v>
                </c:pt>
                <c:pt idx="105">
                  <c:v>2.74</c:v>
                </c:pt>
                <c:pt idx="106">
                  <c:v>2.73</c:v>
                </c:pt>
                <c:pt idx="107">
                  <c:v>2.74</c:v>
                </c:pt>
                <c:pt idx="108">
                  <c:v>2.74</c:v>
                </c:pt>
                <c:pt idx="109">
                  <c:v>2.75</c:v>
                </c:pt>
                <c:pt idx="110">
                  <c:v>2.8</c:v>
                </c:pt>
                <c:pt idx="111">
                  <c:v>2.75</c:v>
                </c:pt>
                <c:pt idx="112">
                  <c:v>2.75</c:v>
                </c:pt>
                <c:pt idx="113">
                  <c:v>2.71</c:v>
                </c:pt>
                <c:pt idx="114">
                  <c:v>2.76</c:v>
                </c:pt>
                <c:pt idx="115">
                  <c:v>2.77</c:v>
                </c:pt>
                <c:pt idx="116">
                  <c:v>2.79</c:v>
                </c:pt>
                <c:pt idx="117">
                  <c:v>2.82</c:v>
                </c:pt>
                <c:pt idx="118">
                  <c:v>2.78</c:v>
                </c:pt>
                <c:pt idx="119">
                  <c:v>2.73</c:v>
                </c:pt>
                <c:pt idx="120">
                  <c:v>2.76</c:v>
                </c:pt>
                <c:pt idx="121">
                  <c:v>2.71</c:v>
                </c:pt>
                <c:pt idx="122">
                  <c:v>2.72</c:v>
                </c:pt>
                <c:pt idx="123">
                  <c:v>2.76</c:v>
                </c:pt>
                <c:pt idx="124">
                  <c:v>2.69</c:v>
                </c:pt>
                <c:pt idx="125">
                  <c:v>2.78</c:v>
                </c:pt>
                <c:pt idx="126">
                  <c:v>2.76</c:v>
                </c:pt>
                <c:pt idx="127">
                  <c:v>2.78</c:v>
                </c:pt>
                <c:pt idx="128">
                  <c:v>2.78</c:v>
                </c:pt>
                <c:pt idx="129">
                  <c:v>2.77</c:v>
                </c:pt>
                <c:pt idx="130">
                  <c:v>2.8</c:v>
                </c:pt>
                <c:pt idx="131">
                  <c:v>2.76</c:v>
                </c:pt>
                <c:pt idx="132">
                  <c:v>2.73</c:v>
                </c:pt>
                <c:pt idx="133">
                  <c:v>2.75</c:v>
                </c:pt>
                <c:pt idx="134">
                  <c:v>2.79</c:v>
                </c:pt>
                <c:pt idx="135">
                  <c:v>2.81</c:v>
                </c:pt>
                <c:pt idx="136">
                  <c:v>2.75</c:v>
                </c:pt>
                <c:pt idx="137">
                  <c:v>2.76</c:v>
                </c:pt>
                <c:pt idx="138">
                  <c:v>2.78</c:v>
                </c:pt>
                <c:pt idx="139">
                  <c:v>2.76</c:v>
                </c:pt>
                <c:pt idx="140">
                  <c:v>2.75</c:v>
                </c:pt>
                <c:pt idx="141">
                  <c:v>2.77</c:v>
                </c:pt>
                <c:pt idx="142">
                  <c:v>2.81</c:v>
                </c:pt>
                <c:pt idx="143">
                  <c:v>2.79</c:v>
                </c:pt>
                <c:pt idx="144">
                  <c:v>2.78</c:v>
                </c:pt>
                <c:pt idx="145">
                  <c:v>2.79</c:v>
                </c:pt>
                <c:pt idx="146">
                  <c:v>2.77</c:v>
                </c:pt>
                <c:pt idx="147">
                  <c:v>2.72</c:v>
                </c:pt>
                <c:pt idx="148">
                  <c:v>2.71</c:v>
                </c:pt>
                <c:pt idx="149">
                  <c:v>2.77</c:v>
                </c:pt>
                <c:pt idx="150">
                  <c:v>2.78</c:v>
                </c:pt>
                <c:pt idx="151">
                  <c:v>2.79</c:v>
                </c:pt>
                <c:pt idx="152">
                  <c:v>2.77</c:v>
                </c:pt>
                <c:pt idx="153">
                  <c:v>2.78</c:v>
                </c:pt>
                <c:pt idx="154">
                  <c:v>2.77</c:v>
                </c:pt>
                <c:pt idx="155">
                  <c:v>2.74</c:v>
                </c:pt>
                <c:pt idx="156">
                  <c:v>2.75</c:v>
                </c:pt>
                <c:pt idx="157">
                  <c:v>2.71</c:v>
                </c:pt>
                <c:pt idx="158">
                  <c:v>2.71</c:v>
                </c:pt>
                <c:pt idx="159">
                  <c:v>2.75</c:v>
                </c:pt>
                <c:pt idx="160">
                  <c:v>2.72</c:v>
                </c:pt>
                <c:pt idx="161">
                  <c:v>2.77</c:v>
                </c:pt>
                <c:pt idx="162">
                  <c:v>2.79</c:v>
                </c:pt>
                <c:pt idx="163">
                  <c:v>2.73</c:v>
                </c:pt>
                <c:pt idx="164">
                  <c:v>2.77</c:v>
                </c:pt>
                <c:pt idx="165">
                  <c:v>2.73</c:v>
                </c:pt>
                <c:pt idx="166">
                  <c:v>2.76</c:v>
                </c:pt>
                <c:pt idx="167">
                  <c:v>2.79</c:v>
                </c:pt>
                <c:pt idx="168">
                  <c:v>2.74</c:v>
                </c:pt>
                <c:pt idx="169">
                  <c:v>2.76</c:v>
                </c:pt>
                <c:pt idx="170">
                  <c:v>2.72</c:v>
                </c:pt>
                <c:pt idx="171">
                  <c:v>2.72</c:v>
                </c:pt>
                <c:pt idx="172">
                  <c:v>2.82</c:v>
                </c:pt>
                <c:pt idx="173">
                  <c:v>2.81</c:v>
                </c:pt>
                <c:pt idx="174">
                  <c:v>2.75</c:v>
                </c:pt>
                <c:pt idx="175">
                  <c:v>2.74</c:v>
                </c:pt>
                <c:pt idx="176">
                  <c:v>2.79</c:v>
                </c:pt>
                <c:pt idx="177">
                  <c:v>2.79</c:v>
                </c:pt>
                <c:pt idx="178">
                  <c:v>2.78</c:v>
                </c:pt>
                <c:pt idx="179">
                  <c:v>2.79</c:v>
                </c:pt>
                <c:pt idx="180">
                  <c:v>2.81</c:v>
                </c:pt>
                <c:pt idx="181">
                  <c:v>2.81</c:v>
                </c:pt>
                <c:pt idx="182">
                  <c:v>2.76</c:v>
                </c:pt>
                <c:pt idx="183">
                  <c:v>2.77</c:v>
                </c:pt>
                <c:pt idx="184">
                  <c:v>2.82</c:v>
                </c:pt>
                <c:pt idx="185">
                  <c:v>2.76</c:v>
                </c:pt>
                <c:pt idx="186">
                  <c:v>2.76</c:v>
                </c:pt>
                <c:pt idx="187">
                  <c:v>2.74</c:v>
                </c:pt>
                <c:pt idx="188">
                  <c:v>2.73</c:v>
                </c:pt>
                <c:pt idx="189">
                  <c:v>2.75</c:v>
                </c:pt>
                <c:pt idx="190">
                  <c:v>2.79</c:v>
                </c:pt>
                <c:pt idx="191">
                  <c:v>2.74</c:v>
                </c:pt>
                <c:pt idx="192">
                  <c:v>2.73</c:v>
                </c:pt>
                <c:pt idx="193">
                  <c:v>2.72</c:v>
                </c:pt>
                <c:pt idx="194">
                  <c:v>2.76</c:v>
                </c:pt>
                <c:pt idx="195">
                  <c:v>2.7</c:v>
                </c:pt>
                <c:pt idx="196">
                  <c:v>2.77</c:v>
                </c:pt>
                <c:pt idx="197">
                  <c:v>2.81</c:v>
                </c:pt>
                <c:pt idx="198">
                  <c:v>2.83</c:v>
                </c:pt>
                <c:pt idx="199">
                  <c:v>2.76</c:v>
                </c:pt>
                <c:pt idx="200">
                  <c:v>2.76</c:v>
                </c:pt>
                <c:pt idx="201">
                  <c:v>2.76</c:v>
                </c:pt>
                <c:pt idx="202">
                  <c:v>2.75</c:v>
                </c:pt>
                <c:pt idx="203">
                  <c:v>2.77</c:v>
                </c:pt>
                <c:pt idx="204">
                  <c:v>2.72</c:v>
                </c:pt>
                <c:pt idx="205">
                  <c:v>2.75</c:v>
                </c:pt>
                <c:pt idx="206">
                  <c:v>2.77</c:v>
                </c:pt>
                <c:pt idx="207">
                  <c:v>2.81</c:v>
                </c:pt>
                <c:pt idx="208">
                  <c:v>2.74</c:v>
                </c:pt>
                <c:pt idx="209">
                  <c:v>2.74</c:v>
                </c:pt>
                <c:pt idx="210">
                  <c:v>2.78</c:v>
                </c:pt>
                <c:pt idx="211">
                  <c:v>2.78</c:v>
                </c:pt>
                <c:pt idx="212">
                  <c:v>2.77</c:v>
                </c:pt>
                <c:pt idx="213">
                  <c:v>2.78</c:v>
                </c:pt>
                <c:pt idx="214">
                  <c:v>2.77</c:v>
                </c:pt>
                <c:pt idx="215">
                  <c:v>2.75</c:v>
                </c:pt>
                <c:pt idx="216">
                  <c:v>2.83</c:v>
                </c:pt>
                <c:pt idx="217">
                  <c:v>2.83</c:v>
                </c:pt>
                <c:pt idx="218">
                  <c:v>2.81</c:v>
                </c:pt>
                <c:pt idx="219">
                  <c:v>2.82</c:v>
                </c:pt>
                <c:pt idx="220">
                  <c:v>2.78</c:v>
                </c:pt>
                <c:pt idx="221">
                  <c:v>2.77</c:v>
                </c:pt>
                <c:pt idx="222">
                  <c:v>2.8</c:v>
                </c:pt>
                <c:pt idx="223">
                  <c:v>2.81</c:v>
                </c:pt>
                <c:pt idx="224">
                  <c:v>2.83</c:v>
                </c:pt>
                <c:pt idx="225">
                  <c:v>2.82</c:v>
                </c:pt>
                <c:pt idx="226">
                  <c:v>2.82</c:v>
                </c:pt>
                <c:pt idx="227">
                  <c:v>2.76</c:v>
                </c:pt>
                <c:pt idx="228">
                  <c:v>2.74</c:v>
                </c:pt>
                <c:pt idx="229">
                  <c:v>2.82</c:v>
                </c:pt>
                <c:pt idx="230">
                  <c:v>2.83</c:v>
                </c:pt>
                <c:pt idx="231">
                  <c:v>2.8</c:v>
                </c:pt>
                <c:pt idx="232">
                  <c:v>2.83</c:v>
                </c:pt>
                <c:pt idx="233">
                  <c:v>2.8</c:v>
                </c:pt>
                <c:pt idx="234">
                  <c:v>2.79</c:v>
                </c:pt>
                <c:pt idx="235">
                  <c:v>2.78</c:v>
                </c:pt>
                <c:pt idx="236">
                  <c:v>2.8</c:v>
                </c:pt>
                <c:pt idx="237">
                  <c:v>2.8</c:v>
                </c:pt>
                <c:pt idx="238">
                  <c:v>2.8</c:v>
                </c:pt>
                <c:pt idx="239">
                  <c:v>2.75</c:v>
                </c:pt>
                <c:pt idx="240">
                  <c:v>2.78</c:v>
                </c:pt>
                <c:pt idx="241">
                  <c:v>2.81</c:v>
                </c:pt>
                <c:pt idx="242">
                  <c:v>2.81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Sheet1!$E$1</c:f>
              <c:strCache>
                <c:ptCount val="1"/>
                <c:pt idx="0">
                  <c:v>65 PSIG</c:v>
                </c:pt>
              </c:strCache>
            </c:strRef>
          </c:tx>
          <c:marker>
            <c:symbol val="none"/>
          </c:marker>
          <c:xVal>
            <c:numRef>
              <c:f>Sheet1!$A$2:$A$244</c:f>
              <c:numCache>
                <c:formatCode>General</c:formatCode>
                <c:ptCount val="24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</c:numCache>
            </c:numRef>
          </c:xVal>
          <c:yVal>
            <c:numRef>
              <c:f>Sheet1!$E$2:$E$244</c:f>
              <c:numCache>
                <c:formatCode>General</c:formatCode>
                <c:ptCount val="243"/>
                <c:pt idx="0">
                  <c:v>1.32</c:v>
                </c:pt>
                <c:pt idx="1">
                  <c:v>2.27</c:v>
                </c:pt>
                <c:pt idx="2">
                  <c:v>2.54</c:v>
                </c:pt>
                <c:pt idx="3">
                  <c:v>2.61</c:v>
                </c:pt>
                <c:pt idx="4">
                  <c:v>2.64</c:v>
                </c:pt>
                <c:pt idx="5">
                  <c:v>2.63</c:v>
                </c:pt>
                <c:pt idx="6">
                  <c:v>2.66</c:v>
                </c:pt>
                <c:pt idx="7">
                  <c:v>2.68</c:v>
                </c:pt>
                <c:pt idx="8">
                  <c:v>2.66</c:v>
                </c:pt>
                <c:pt idx="9">
                  <c:v>2.66</c:v>
                </c:pt>
                <c:pt idx="10">
                  <c:v>2.61</c:v>
                </c:pt>
                <c:pt idx="11">
                  <c:v>2.7</c:v>
                </c:pt>
                <c:pt idx="12">
                  <c:v>2.69</c:v>
                </c:pt>
                <c:pt idx="13">
                  <c:v>2.67</c:v>
                </c:pt>
                <c:pt idx="14">
                  <c:v>2.66</c:v>
                </c:pt>
                <c:pt idx="15">
                  <c:v>2.67</c:v>
                </c:pt>
                <c:pt idx="16">
                  <c:v>2.68</c:v>
                </c:pt>
                <c:pt idx="17">
                  <c:v>2.66</c:v>
                </c:pt>
                <c:pt idx="18">
                  <c:v>2.68</c:v>
                </c:pt>
                <c:pt idx="19">
                  <c:v>2.69</c:v>
                </c:pt>
                <c:pt idx="20">
                  <c:v>2.67</c:v>
                </c:pt>
                <c:pt idx="21">
                  <c:v>2.67</c:v>
                </c:pt>
                <c:pt idx="22">
                  <c:v>2.65</c:v>
                </c:pt>
                <c:pt idx="23">
                  <c:v>2.69</c:v>
                </c:pt>
                <c:pt idx="24">
                  <c:v>2.68</c:v>
                </c:pt>
                <c:pt idx="25">
                  <c:v>2.7</c:v>
                </c:pt>
                <c:pt idx="26">
                  <c:v>2.68</c:v>
                </c:pt>
                <c:pt idx="27">
                  <c:v>2.65</c:v>
                </c:pt>
                <c:pt idx="28">
                  <c:v>2.67</c:v>
                </c:pt>
                <c:pt idx="29">
                  <c:v>2.68</c:v>
                </c:pt>
                <c:pt idx="30">
                  <c:v>2.69</c:v>
                </c:pt>
                <c:pt idx="31">
                  <c:v>2.7</c:v>
                </c:pt>
                <c:pt idx="32">
                  <c:v>2.71</c:v>
                </c:pt>
                <c:pt idx="33">
                  <c:v>2.7</c:v>
                </c:pt>
                <c:pt idx="34">
                  <c:v>2.72</c:v>
                </c:pt>
                <c:pt idx="35">
                  <c:v>2.64</c:v>
                </c:pt>
                <c:pt idx="36">
                  <c:v>2.65</c:v>
                </c:pt>
                <c:pt idx="37">
                  <c:v>2.64</c:v>
                </c:pt>
                <c:pt idx="38">
                  <c:v>2.65</c:v>
                </c:pt>
                <c:pt idx="39">
                  <c:v>2.68</c:v>
                </c:pt>
                <c:pt idx="40">
                  <c:v>2.68</c:v>
                </c:pt>
                <c:pt idx="41">
                  <c:v>2.65</c:v>
                </c:pt>
                <c:pt idx="42">
                  <c:v>2.69</c:v>
                </c:pt>
                <c:pt idx="43">
                  <c:v>2.72</c:v>
                </c:pt>
                <c:pt idx="44">
                  <c:v>2.75</c:v>
                </c:pt>
                <c:pt idx="45">
                  <c:v>2.78</c:v>
                </c:pt>
                <c:pt idx="46">
                  <c:v>2.74</c:v>
                </c:pt>
                <c:pt idx="47">
                  <c:v>2.75</c:v>
                </c:pt>
                <c:pt idx="48">
                  <c:v>2.79</c:v>
                </c:pt>
                <c:pt idx="49">
                  <c:v>2.73</c:v>
                </c:pt>
                <c:pt idx="50">
                  <c:v>2.74</c:v>
                </c:pt>
                <c:pt idx="51">
                  <c:v>2.76</c:v>
                </c:pt>
                <c:pt idx="52">
                  <c:v>2.69</c:v>
                </c:pt>
                <c:pt idx="53">
                  <c:v>2.74</c:v>
                </c:pt>
                <c:pt idx="54">
                  <c:v>2.76</c:v>
                </c:pt>
                <c:pt idx="55">
                  <c:v>2.78</c:v>
                </c:pt>
                <c:pt idx="56">
                  <c:v>2.75</c:v>
                </c:pt>
                <c:pt idx="57">
                  <c:v>2.71</c:v>
                </c:pt>
                <c:pt idx="58">
                  <c:v>2.69</c:v>
                </c:pt>
                <c:pt idx="59">
                  <c:v>2.76</c:v>
                </c:pt>
                <c:pt idx="60">
                  <c:v>2.75</c:v>
                </c:pt>
                <c:pt idx="61">
                  <c:v>2.74</c:v>
                </c:pt>
                <c:pt idx="62">
                  <c:v>2.76</c:v>
                </c:pt>
                <c:pt idx="63">
                  <c:v>2.74</c:v>
                </c:pt>
                <c:pt idx="64">
                  <c:v>2.69</c:v>
                </c:pt>
                <c:pt idx="65">
                  <c:v>2.72</c:v>
                </c:pt>
                <c:pt idx="66">
                  <c:v>2.73</c:v>
                </c:pt>
                <c:pt idx="67">
                  <c:v>2.69</c:v>
                </c:pt>
                <c:pt idx="68">
                  <c:v>2.66</c:v>
                </c:pt>
                <c:pt idx="69">
                  <c:v>2.76</c:v>
                </c:pt>
                <c:pt idx="70">
                  <c:v>2.73</c:v>
                </c:pt>
                <c:pt idx="71">
                  <c:v>2.76</c:v>
                </c:pt>
                <c:pt idx="72">
                  <c:v>2.78</c:v>
                </c:pt>
                <c:pt idx="73">
                  <c:v>2.73</c:v>
                </c:pt>
                <c:pt idx="74">
                  <c:v>2.77</c:v>
                </c:pt>
                <c:pt idx="75">
                  <c:v>2.79</c:v>
                </c:pt>
                <c:pt idx="76">
                  <c:v>2.74</c:v>
                </c:pt>
                <c:pt idx="77">
                  <c:v>2.81</c:v>
                </c:pt>
                <c:pt idx="78">
                  <c:v>2.77</c:v>
                </c:pt>
                <c:pt idx="79">
                  <c:v>2.75</c:v>
                </c:pt>
                <c:pt idx="80">
                  <c:v>2.8</c:v>
                </c:pt>
                <c:pt idx="81">
                  <c:v>2.75</c:v>
                </c:pt>
                <c:pt idx="82">
                  <c:v>2.77</c:v>
                </c:pt>
                <c:pt idx="83">
                  <c:v>2.8</c:v>
                </c:pt>
                <c:pt idx="84">
                  <c:v>2.81</c:v>
                </c:pt>
                <c:pt idx="85">
                  <c:v>2.81</c:v>
                </c:pt>
                <c:pt idx="86">
                  <c:v>2.75</c:v>
                </c:pt>
                <c:pt idx="87">
                  <c:v>2.79</c:v>
                </c:pt>
                <c:pt idx="88">
                  <c:v>2.81</c:v>
                </c:pt>
                <c:pt idx="89">
                  <c:v>2.77</c:v>
                </c:pt>
                <c:pt idx="90">
                  <c:v>2.79</c:v>
                </c:pt>
                <c:pt idx="91">
                  <c:v>2.77</c:v>
                </c:pt>
                <c:pt idx="92">
                  <c:v>2.77</c:v>
                </c:pt>
                <c:pt idx="93">
                  <c:v>2.76</c:v>
                </c:pt>
                <c:pt idx="94">
                  <c:v>2.76</c:v>
                </c:pt>
                <c:pt idx="95">
                  <c:v>2.8</c:v>
                </c:pt>
                <c:pt idx="96">
                  <c:v>2.79</c:v>
                </c:pt>
                <c:pt idx="97">
                  <c:v>2.76</c:v>
                </c:pt>
                <c:pt idx="98">
                  <c:v>2.74</c:v>
                </c:pt>
                <c:pt idx="99">
                  <c:v>2.79</c:v>
                </c:pt>
                <c:pt idx="100">
                  <c:v>2.79</c:v>
                </c:pt>
                <c:pt idx="101">
                  <c:v>2.79</c:v>
                </c:pt>
                <c:pt idx="102">
                  <c:v>2.79</c:v>
                </c:pt>
                <c:pt idx="103">
                  <c:v>2.78</c:v>
                </c:pt>
                <c:pt idx="104">
                  <c:v>2.8</c:v>
                </c:pt>
                <c:pt idx="105">
                  <c:v>2.8</c:v>
                </c:pt>
                <c:pt idx="106">
                  <c:v>2.83</c:v>
                </c:pt>
                <c:pt idx="107">
                  <c:v>2.8</c:v>
                </c:pt>
                <c:pt idx="108">
                  <c:v>2.83</c:v>
                </c:pt>
                <c:pt idx="109">
                  <c:v>2.85</c:v>
                </c:pt>
                <c:pt idx="110">
                  <c:v>2.84</c:v>
                </c:pt>
                <c:pt idx="111">
                  <c:v>2.79</c:v>
                </c:pt>
                <c:pt idx="112">
                  <c:v>2.79</c:v>
                </c:pt>
                <c:pt idx="113">
                  <c:v>2.77</c:v>
                </c:pt>
                <c:pt idx="114">
                  <c:v>2.78</c:v>
                </c:pt>
                <c:pt idx="115">
                  <c:v>2.76</c:v>
                </c:pt>
                <c:pt idx="116">
                  <c:v>2.78</c:v>
                </c:pt>
                <c:pt idx="117">
                  <c:v>2.76</c:v>
                </c:pt>
                <c:pt idx="118">
                  <c:v>2.8</c:v>
                </c:pt>
                <c:pt idx="119">
                  <c:v>2.8</c:v>
                </c:pt>
                <c:pt idx="120">
                  <c:v>2.76</c:v>
                </c:pt>
                <c:pt idx="121">
                  <c:v>2.82</c:v>
                </c:pt>
                <c:pt idx="122">
                  <c:v>2.75</c:v>
                </c:pt>
                <c:pt idx="123">
                  <c:v>2.78</c:v>
                </c:pt>
                <c:pt idx="124">
                  <c:v>2.78</c:v>
                </c:pt>
                <c:pt idx="125">
                  <c:v>2.82</c:v>
                </c:pt>
                <c:pt idx="126">
                  <c:v>2.82</c:v>
                </c:pt>
                <c:pt idx="127">
                  <c:v>2.79</c:v>
                </c:pt>
                <c:pt idx="128">
                  <c:v>2.78</c:v>
                </c:pt>
                <c:pt idx="129">
                  <c:v>2.82</c:v>
                </c:pt>
                <c:pt idx="130">
                  <c:v>2.84</c:v>
                </c:pt>
                <c:pt idx="131">
                  <c:v>2.83</c:v>
                </c:pt>
                <c:pt idx="132">
                  <c:v>2.82</c:v>
                </c:pt>
                <c:pt idx="133">
                  <c:v>2.81</c:v>
                </c:pt>
                <c:pt idx="134">
                  <c:v>2.88</c:v>
                </c:pt>
                <c:pt idx="135">
                  <c:v>2.83</c:v>
                </c:pt>
                <c:pt idx="136">
                  <c:v>2.84</c:v>
                </c:pt>
                <c:pt idx="137">
                  <c:v>2.84</c:v>
                </c:pt>
                <c:pt idx="138">
                  <c:v>2.82</c:v>
                </c:pt>
                <c:pt idx="139">
                  <c:v>2.82</c:v>
                </c:pt>
                <c:pt idx="140">
                  <c:v>2.86</c:v>
                </c:pt>
                <c:pt idx="141">
                  <c:v>2.83</c:v>
                </c:pt>
                <c:pt idx="142">
                  <c:v>2.86</c:v>
                </c:pt>
                <c:pt idx="143">
                  <c:v>2.85</c:v>
                </c:pt>
                <c:pt idx="144">
                  <c:v>2.79</c:v>
                </c:pt>
                <c:pt idx="145">
                  <c:v>2.79</c:v>
                </c:pt>
                <c:pt idx="146">
                  <c:v>2.81</c:v>
                </c:pt>
                <c:pt idx="147">
                  <c:v>2.83</c:v>
                </c:pt>
                <c:pt idx="148">
                  <c:v>2.84</c:v>
                </c:pt>
                <c:pt idx="149">
                  <c:v>2.9</c:v>
                </c:pt>
                <c:pt idx="150">
                  <c:v>2.84</c:v>
                </c:pt>
                <c:pt idx="151">
                  <c:v>2.88</c:v>
                </c:pt>
                <c:pt idx="152">
                  <c:v>2.88</c:v>
                </c:pt>
                <c:pt idx="153">
                  <c:v>2.87</c:v>
                </c:pt>
                <c:pt idx="154">
                  <c:v>2.83</c:v>
                </c:pt>
                <c:pt idx="155">
                  <c:v>2.87</c:v>
                </c:pt>
                <c:pt idx="156">
                  <c:v>2.87</c:v>
                </c:pt>
                <c:pt idx="157">
                  <c:v>2.81</c:v>
                </c:pt>
                <c:pt idx="158">
                  <c:v>2.88</c:v>
                </c:pt>
                <c:pt idx="159">
                  <c:v>2.85</c:v>
                </c:pt>
                <c:pt idx="160">
                  <c:v>2.86</c:v>
                </c:pt>
                <c:pt idx="161">
                  <c:v>2.84</c:v>
                </c:pt>
                <c:pt idx="162">
                  <c:v>2.87</c:v>
                </c:pt>
                <c:pt idx="163">
                  <c:v>2.87</c:v>
                </c:pt>
                <c:pt idx="164">
                  <c:v>2.84</c:v>
                </c:pt>
                <c:pt idx="165">
                  <c:v>2.84</c:v>
                </c:pt>
                <c:pt idx="166">
                  <c:v>2.85</c:v>
                </c:pt>
                <c:pt idx="167">
                  <c:v>2.94</c:v>
                </c:pt>
                <c:pt idx="168">
                  <c:v>2.94</c:v>
                </c:pt>
                <c:pt idx="169">
                  <c:v>2.92</c:v>
                </c:pt>
                <c:pt idx="170">
                  <c:v>2.91</c:v>
                </c:pt>
                <c:pt idx="171">
                  <c:v>2.92</c:v>
                </c:pt>
                <c:pt idx="172">
                  <c:v>2.93</c:v>
                </c:pt>
                <c:pt idx="173">
                  <c:v>2.93</c:v>
                </c:pt>
                <c:pt idx="174">
                  <c:v>2.9</c:v>
                </c:pt>
                <c:pt idx="175">
                  <c:v>2.9</c:v>
                </c:pt>
                <c:pt idx="176">
                  <c:v>2.91</c:v>
                </c:pt>
                <c:pt idx="177">
                  <c:v>2.91</c:v>
                </c:pt>
                <c:pt idx="178">
                  <c:v>2.87</c:v>
                </c:pt>
                <c:pt idx="179">
                  <c:v>2.91</c:v>
                </c:pt>
                <c:pt idx="180">
                  <c:v>2.93</c:v>
                </c:pt>
                <c:pt idx="181">
                  <c:v>2.87</c:v>
                </c:pt>
                <c:pt idx="182">
                  <c:v>2.92</c:v>
                </c:pt>
                <c:pt idx="183">
                  <c:v>2.9</c:v>
                </c:pt>
                <c:pt idx="184">
                  <c:v>2.87</c:v>
                </c:pt>
                <c:pt idx="185">
                  <c:v>2.86</c:v>
                </c:pt>
                <c:pt idx="186">
                  <c:v>2.87</c:v>
                </c:pt>
                <c:pt idx="187">
                  <c:v>2.86</c:v>
                </c:pt>
                <c:pt idx="188">
                  <c:v>2.93</c:v>
                </c:pt>
                <c:pt idx="189">
                  <c:v>2.92</c:v>
                </c:pt>
                <c:pt idx="190">
                  <c:v>2.87</c:v>
                </c:pt>
                <c:pt idx="191">
                  <c:v>2.92</c:v>
                </c:pt>
                <c:pt idx="192">
                  <c:v>2.93</c:v>
                </c:pt>
                <c:pt idx="193">
                  <c:v>2.88</c:v>
                </c:pt>
                <c:pt idx="194">
                  <c:v>2.88</c:v>
                </c:pt>
                <c:pt idx="195">
                  <c:v>2.9</c:v>
                </c:pt>
                <c:pt idx="196">
                  <c:v>2.88</c:v>
                </c:pt>
                <c:pt idx="197">
                  <c:v>2.89</c:v>
                </c:pt>
                <c:pt idx="198">
                  <c:v>2.89</c:v>
                </c:pt>
                <c:pt idx="199">
                  <c:v>2.98</c:v>
                </c:pt>
                <c:pt idx="200">
                  <c:v>2.94</c:v>
                </c:pt>
                <c:pt idx="201">
                  <c:v>2.91</c:v>
                </c:pt>
                <c:pt idx="202">
                  <c:v>2.92</c:v>
                </c:pt>
                <c:pt idx="203">
                  <c:v>2.86</c:v>
                </c:pt>
                <c:pt idx="204">
                  <c:v>2.89</c:v>
                </c:pt>
                <c:pt idx="205">
                  <c:v>2.9</c:v>
                </c:pt>
                <c:pt idx="206">
                  <c:v>2.96</c:v>
                </c:pt>
                <c:pt idx="207">
                  <c:v>2.93</c:v>
                </c:pt>
                <c:pt idx="208">
                  <c:v>2.92</c:v>
                </c:pt>
                <c:pt idx="209">
                  <c:v>2.97</c:v>
                </c:pt>
                <c:pt idx="210">
                  <c:v>2.92</c:v>
                </c:pt>
                <c:pt idx="211">
                  <c:v>2.95</c:v>
                </c:pt>
                <c:pt idx="212">
                  <c:v>2.94</c:v>
                </c:pt>
                <c:pt idx="213">
                  <c:v>2.92</c:v>
                </c:pt>
                <c:pt idx="214">
                  <c:v>2.9</c:v>
                </c:pt>
                <c:pt idx="215">
                  <c:v>2.9</c:v>
                </c:pt>
                <c:pt idx="216">
                  <c:v>2.94</c:v>
                </c:pt>
                <c:pt idx="217">
                  <c:v>2.89</c:v>
                </c:pt>
                <c:pt idx="218">
                  <c:v>2.92</c:v>
                </c:pt>
                <c:pt idx="219">
                  <c:v>2.89</c:v>
                </c:pt>
                <c:pt idx="220">
                  <c:v>2.92</c:v>
                </c:pt>
                <c:pt idx="221">
                  <c:v>2.95</c:v>
                </c:pt>
                <c:pt idx="222">
                  <c:v>2.95</c:v>
                </c:pt>
                <c:pt idx="223">
                  <c:v>2.91</c:v>
                </c:pt>
                <c:pt idx="224">
                  <c:v>2.92</c:v>
                </c:pt>
                <c:pt idx="225">
                  <c:v>2.94</c:v>
                </c:pt>
                <c:pt idx="226">
                  <c:v>2.94</c:v>
                </c:pt>
                <c:pt idx="227">
                  <c:v>2.91</c:v>
                </c:pt>
                <c:pt idx="228">
                  <c:v>2.93</c:v>
                </c:pt>
                <c:pt idx="229">
                  <c:v>2.93</c:v>
                </c:pt>
                <c:pt idx="230">
                  <c:v>2.9</c:v>
                </c:pt>
                <c:pt idx="231">
                  <c:v>2.93</c:v>
                </c:pt>
                <c:pt idx="232">
                  <c:v>2.97</c:v>
                </c:pt>
                <c:pt idx="233">
                  <c:v>3.02</c:v>
                </c:pt>
                <c:pt idx="234">
                  <c:v>2.98</c:v>
                </c:pt>
                <c:pt idx="235">
                  <c:v>2.98</c:v>
                </c:pt>
                <c:pt idx="236">
                  <c:v>2.98</c:v>
                </c:pt>
                <c:pt idx="237">
                  <c:v>3.01</c:v>
                </c:pt>
                <c:pt idx="238">
                  <c:v>2.98</c:v>
                </c:pt>
                <c:pt idx="239">
                  <c:v>2.94</c:v>
                </c:pt>
                <c:pt idx="240">
                  <c:v>2.94</c:v>
                </c:pt>
                <c:pt idx="241">
                  <c:v>2.93</c:v>
                </c:pt>
                <c:pt idx="242">
                  <c:v>2.92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Sheet1!$F$1</c:f>
              <c:strCache>
                <c:ptCount val="1"/>
                <c:pt idx="0">
                  <c:v>70 PSIG</c:v>
                </c:pt>
              </c:strCache>
            </c:strRef>
          </c:tx>
          <c:marker>
            <c:symbol val="none"/>
          </c:marker>
          <c:xVal>
            <c:numRef>
              <c:f>Sheet1!$A$2:$A$244</c:f>
              <c:numCache>
                <c:formatCode>General</c:formatCode>
                <c:ptCount val="24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</c:numCache>
            </c:numRef>
          </c:xVal>
          <c:yVal>
            <c:numRef>
              <c:f>Sheet1!$F$2:$F$244</c:f>
              <c:numCache>
                <c:formatCode>General</c:formatCode>
                <c:ptCount val="243"/>
                <c:pt idx="0">
                  <c:v>0.89</c:v>
                </c:pt>
                <c:pt idx="1">
                  <c:v>2.09</c:v>
                </c:pt>
                <c:pt idx="2">
                  <c:v>2.5499999999999998</c:v>
                </c:pt>
                <c:pt idx="3">
                  <c:v>2.68</c:v>
                </c:pt>
                <c:pt idx="4">
                  <c:v>2.66</c:v>
                </c:pt>
                <c:pt idx="5">
                  <c:v>2.7</c:v>
                </c:pt>
                <c:pt idx="6">
                  <c:v>2.69</c:v>
                </c:pt>
                <c:pt idx="7">
                  <c:v>2.66</c:v>
                </c:pt>
                <c:pt idx="8">
                  <c:v>2.7</c:v>
                </c:pt>
                <c:pt idx="9">
                  <c:v>2.74</c:v>
                </c:pt>
                <c:pt idx="10">
                  <c:v>2.73</c:v>
                </c:pt>
                <c:pt idx="11">
                  <c:v>2.71</c:v>
                </c:pt>
                <c:pt idx="12">
                  <c:v>2.76</c:v>
                </c:pt>
                <c:pt idx="13">
                  <c:v>2.73</c:v>
                </c:pt>
                <c:pt idx="14">
                  <c:v>2.72</c:v>
                </c:pt>
                <c:pt idx="15">
                  <c:v>2.76</c:v>
                </c:pt>
                <c:pt idx="16">
                  <c:v>2.73</c:v>
                </c:pt>
                <c:pt idx="17">
                  <c:v>2.72</c:v>
                </c:pt>
                <c:pt idx="18">
                  <c:v>2.71</c:v>
                </c:pt>
                <c:pt idx="19">
                  <c:v>2.68</c:v>
                </c:pt>
                <c:pt idx="20">
                  <c:v>2.71</c:v>
                </c:pt>
                <c:pt idx="21">
                  <c:v>2.69</c:v>
                </c:pt>
                <c:pt idx="22">
                  <c:v>2.71</c:v>
                </c:pt>
                <c:pt idx="23">
                  <c:v>2.69</c:v>
                </c:pt>
                <c:pt idx="24">
                  <c:v>2.7</c:v>
                </c:pt>
                <c:pt idx="25">
                  <c:v>2.73</c:v>
                </c:pt>
                <c:pt idx="26">
                  <c:v>2.75</c:v>
                </c:pt>
                <c:pt idx="27">
                  <c:v>2.71</c:v>
                </c:pt>
                <c:pt idx="28">
                  <c:v>2.73</c:v>
                </c:pt>
                <c:pt idx="29">
                  <c:v>2.7</c:v>
                </c:pt>
                <c:pt idx="30">
                  <c:v>2.7</c:v>
                </c:pt>
                <c:pt idx="31">
                  <c:v>2.72</c:v>
                </c:pt>
                <c:pt idx="32">
                  <c:v>2.78</c:v>
                </c:pt>
                <c:pt idx="33">
                  <c:v>2.71</c:v>
                </c:pt>
                <c:pt idx="34">
                  <c:v>2.74</c:v>
                </c:pt>
                <c:pt idx="35">
                  <c:v>2.76</c:v>
                </c:pt>
                <c:pt idx="36">
                  <c:v>2.76</c:v>
                </c:pt>
                <c:pt idx="37">
                  <c:v>2.75</c:v>
                </c:pt>
                <c:pt idx="38">
                  <c:v>2.78</c:v>
                </c:pt>
                <c:pt idx="39">
                  <c:v>2.79</c:v>
                </c:pt>
                <c:pt idx="40">
                  <c:v>2.78</c:v>
                </c:pt>
                <c:pt idx="41">
                  <c:v>2.74</c:v>
                </c:pt>
                <c:pt idx="42">
                  <c:v>2.76</c:v>
                </c:pt>
                <c:pt idx="43">
                  <c:v>2.76</c:v>
                </c:pt>
                <c:pt idx="44">
                  <c:v>2.75</c:v>
                </c:pt>
                <c:pt idx="45">
                  <c:v>2.77</c:v>
                </c:pt>
                <c:pt idx="46">
                  <c:v>2.77</c:v>
                </c:pt>
                <c:pt idx="47">
                  <c:v>2.71</c:v>
                </c:pt>
                <c:pt idx="48">
                  <c:v>2.75</c:v>
                </c:pt>
                <c:pt idx="49">
                  <c:v>2.75</c:v>
                </c:pt>
                <c:pt idx="50">
                  <c:v>2.78</c:v>
                </c:pt>
                <c:pt idx="51">
                  <c:v>2.81</c:v>
                </c:pt>
                <c:pt idx="52">
                  <c:v>2.75</c:v>
                </c:pt>
                <c:pt idx="53">
                  <c:v>2.79</c:v>
                </c:pt>
                <c:pt idx="54">
                  <c:v>2.79</c:v>
                </c:pt>
                <c:pt idx="55">
                  <c:v>2.75</c:v>
                </c:pt>
                <c:pt idx="56">
                  <c:v>2.76</c:v>
                </c:pt>
                <c:pt idx="57">
                  <c:v>2.74</c:v>
                </c:pt>
                <c:pt idx="58">
                  <c:v>2.76</c:v>
                </c:pt>
                <c:pt idx="59">
                  <c:v>2.79</c:v>
                </c:pt>
                <c:pt idx="60">
                  <c:v>2.81</c:v>
                </c:pt>
                <c:pt idx="61">
                  <c:v>2.77</c:v>
                </c:pt>
                <c:pt idx="62">
                  <c:v>2.76</c:v>
                </c:pt>
                <c:pt idx="63">
                  <c:v>2.81</c:v>
                </c:pt>
                <c:pt idx="64">
                  <c:v>2.77</c:v>
                </c:pt>
                <c:pt idx="65">
                  <c:v>2.78</c:v>
                </c:pt>
                <c:pt idx="66">
                  <c:v>2.8</c:v>
                </c:pt>
                <c:pt idx="67">
                  <c:v>2.84</c:v>
                </c:pt>
                <c:pt idx="68">
                  <c:v>2.8</c:v>
                </c:pt>
                <c:pt idx="69">
                  <c:v>2.84</c:v>
                </c:pt>
                <c:pt idx="70">
                  <c:v>2.82</c:v>
                </c:pt>
                <c:pt idx="71">
                  <c:v>2.81</c:v>
                </c:pt>
                <c:pt idx="72">
                  <c:v>2.81</c:v>
                </c:pt>
                <c:pt idx="73">
                  <c:v>2.86</c:v>
                </c:pt>
                <c:pt idx="74">
                  <c:v>2.82</c:v>
                </c:pt>
                <c:pt idx="75">
                  <c:v>2.85</c:v>
                </c:pt>
                <c:pt idx="76">
                  <c:v>2.86</c:v>
                </c:pt>
                <c:pt idx="77">
                  <c:v>2.81</c:v>
                </c:pt>
                <c:pt idx="78">
                  <c:v>2.82</c:v>
                </c:pt>
                <c:pt idx="79">
                  <c:v>2.86</c:v>
                </c:pt>
                <c:pt idx="80">
                  <c:v>2.81</c:v>
                </c:pt>
                <c:pt idx="81">
                  <c:v>2.79</c:v>
                </c:pt>
                <c:pt idx="82">
                  <c:v>2.81</c:v>
                </c:pt>
                <c:pt idx="83">
                  <c:v>2.82</c:v>
                </c:pt>
                <c:pt idx="84">
                  <c:v>2.79</c:v>
                </c:pt>
                <c:pt idx="85">
                  <c:v>2.8</c:v>
                </c:pt>
                <c:pt idx="86">
                  <c:v>2.79</c:v>
                </c:pt>
                <c:pt idx="87">
                  <c:v>2.72</c:v>
                </c:pt>
                <c:pt idx="88">
                  <c:v>2.81</c:v>
                </c:pt>
                <c:pt idx="89">
                  <c:v>2.89</c:v>
                </c:pt>
                <c:pt idx="90">
                  <c:v>2.82</c:v>
                </c:pt>
                <c:pt idx="91">
                  <c:v>2.77</c:v>
                </c:pt>
                <c:pt idx="92">
                  <c:v>2.8</c:v>
                </c:pt>
                <c:pt idx="93">
                  <c:v>2.8</c:v>
                </c:pt>
                <c:pt idx="94">
                  <c:v>2.81</c:v>
                </c:pt>
                <c:pt idx="95">
                  <c:v>2.83</c:v>
                </c:pt>
                <c:pt idx="96">
                  <c:v>2.82</c:v>
                </c:pt>
                <c:pt idx="97">
                  <c:v>2.84</c:v>
                </c:pt>
                <c:pt idx="98">
                  <c:v>2.84</c:v>
                </c:pt>
                <c:pt idx="99">
                  <c:v>2.85</c:v>
                </c:pt>
                <c:pt idx="100">
                  <c:v>2.85</c:v>
                </c:pt>
                <c:pt idx="101">
                  <c:v>2.84</c:v>
                </c:pt>
                <c:pt idx="102">
                  <c:v>2.86</c:v>
                </c:pt>
                <c:pt idx="103">
                  <c:v>2.81</c:v>
                </c:pt>
                <c:pt idx="104">
                  <c:v>2.81</c:v>
                </c:pt>
                <c:pt idx="105">
                  <c:v>2.8</c:v>
                </c:pt>
                <c:pt idx="106">
                  <c:v>2.85</c:v>
                </c:pt>
                <c:pt idx="107">
                  <c:v>2.87</c:v>
                </c:pt>
                <c:pt idx="108">
                  <c:v>2.92</c:v>
                </c:pt>
                <c:pt idx="109">
                  <c:v>2.89</c:v>
                </c:pt>
                <c:pt idx="110">
                  <c:v>2.86</c:v>
                </c:pt>
                <c:pt idx="111">
                  <c:v>2.8</c:v>
                </c:pt>
                <c:pt idx="112">
                  <c:v>2.86</c:v>
                </c:pt>
                <c:pt idx="113">
                  <c:v>2.85</c:v>
                </c:pt>
                <c:pt idx="114">
                  <c:v>2.84</c:v>
                </c:pt>
                <c:pt idx="115">
                  <c:v>2.88</c:v>
                </c:pt>
                <c:pt idx="116">
                  <c:v>2.89</c:v>
                </c:pt>
                <c:pt idx="117">
                  <c:v>2.89</c:v>
                </c:pt>
                <c:pt idx="118">
                  <c:v>2.9</c:v>
                </c:pt>
                <c:pt idx="119">
                  <c:v>2.86</c:v>
                </c:pt>
                <c:pt idx="120">
                  <c:v>2.9</c:v>
                </c:pt>
                <c:pt idx="121">
                  <c:v>2.88</c:v>
                </c:pt>
                <c:pt idx="122">
                  <c:v>2.85</c:v>
                </c:pt>
                <c:pt idx="123">
                  <c:v>2.88</c:v>
                </c:pt>
                <c:pt idx="124">
                  <c:v>2.9</c:v>
                </c:pt>
                <c:pt idx="125">
                  <c:v>2.87</c:v>
                </c:pt>
                <c:pt idx="126">
                  <c:v>2.88</c:v>
                </c:pt>
                <c:pt idx="127">
                  <c:v>2.83</c:v>
                </c:pt>
                <c:pt idx="128">
                  <c:v>2.8</c:v>
                </c:pt>
                <c:pt idx="129">
                  <c:v>2.9</c:v>
                </c:pt>
                <c:pt idx="130">
                  <c:v>2.89</c:v>
                </c:pt>
                <c:pt idx="131">
                  <c:v>2.88</c:v>
                </c:pt>
                <c:pt idx="132">
                  <c:v>2.85</c:v>
                </c:pt>
                <c:pt idx="133">
                  <c:v>2.89</c:v>
                </c:pt>
                <c:pt idx="134">
                  <c:v>2.84</c:v>
                </c:pt>
                <c:pt idx="135">
                  <c:v>2.86</c:v>
                </c:pt>
                <c:pt idx="136">
                  <c:v>2.84</c:v>
                </c:pt>
                <c:pt idx="137">
                  <c:v>2.91</c:v>
                </c:pt>
                <c:pt idx="138">
                  <c:v>2.85</c:v>
                </c:pt>
                <c:pt idx="139">
                  <c:v>2.88</c:v>
                </c:pt>
                <c:pt idx="140">
                  <c:v>2.9</c:v>
                </c:pt>
                <c:pt idx="141">
                  <c:v>2.9</c:v>
                </c:pt>
                <c:pt idx="142">
                  <c:v>2.85</c:v>
                </c:pt>
                <c:pt idx="143">
                  <c:v>2.85</c:v>
                </c:pt>
                <c:pt idx="144">
                  <c:v>2.91</c:v>
                </c:pt>
                <c:pt idx="145">
                  <c:v>2.92</c:v>
                </c:pt>
                <c:pt idx="146">
                  <c:v>2.9</c:v>
                </c:pt>
                <c:pt idx="147">
                  <c:v>2.9</c:v>
                </c:pt>
                <c:pt idx="148">
                  <c:v>2.87</c:v>
                </c:pt>
                <c:pt idx="149">
                  <c:v>2.94</c:v>
                </c:pt>
                <c:pt idx="150">
                  <c:v>2.93</c:v>
                </c:pt>
                <c:pt idx="151">
                  <c:v>2.93</c:v>
                </c:pt>
                <c:pt idx="152">
                  <c:v>2.88</c:v>
                </c:pt>
                <c:pt idx="153">
                  <c:v>2.93</c:v>
                </c:pt>
                <c:pt idx="154">
                  <c:v>2.93</c:v>
                </c:pt>
                <c:pt idx="155">
                  <c:v>2.93</c:v>
                </c:pt>
                <c:pt idx="156">
                  <c:v>2.94</c:v>
                </c:pt>
                <c:pt idx="157">
                  <c:v>2.94</c:v>
                </c:pt>
                <c:pt idx="158">
                  <c:v>2.94</c:v>
                </c:pt>
                <c:pt idx="159">
                  <c:v>2.93</c:v>
                </c:pt>
                <c:pt idx="160">
                  <c:v>2.93</c:v>
                </c:pt>
                <c:pt idx="161">
                  <c:v>2.91</c:v>
                </c:pt>
                <c:pt idx="162">
                  <c:v>2.92</c:v>
                </c:pt>
                <c:pt idx="163">
                  <c:v>2.9</c:v>
                </c:pt>
                <c:pt idx="164">
                  <c:v>2.93</c:v>
                </c:pt>
                <c:pt idx="165">
                  <c:v>2.93</c:v>
                </c:pt>
                <c:pt idx="166">
                  <c:v>2.92</c:v>
                </c:pt>
                <c:pt idx="167">
                  <c:v>2.98</c:v>
                </c:pt>
                <c:pt idx="168">
                  <c:v>2.94</c:v>
                </c:pt>
                <c:pt idx="169">
                  <c:v>2.94</c:v>
                </c:pt>
                <c:pt idx="170">
                  <c:v>2.92</c:v>
                </c:pt>
                <c:pt idx="171">
                  <c:v>2.87</c:v>
                </c:pt>
                <c:pt idx="172">
                  <c:v>2.92</c:v>
                </c:pt>
                <c:pt idx="173">
                  <c:v>2.91</c:v>
                </c:pt>
                <c:pt idx="174">
                  <c:v>2.89</c:v>
                </c:pt>
                <c:pt idx="175">
                  <c:v>2.94</c:v>
                </c:pt>
                <c:pt idx="176">
                  <c:v>2.95</c:v>
                </c:pt>
                <c:pt idx="177">
                  <c:v>2.95</c:v>
                </c:pt>
                <c:pt idx="178">
                  <c:v>2.9</c:v>
                </c:pt>
                <c:pt idx="179">
                  <c:v>2.9</c:v>
                </c:pt>
                <c:pt idx="180">
                  <c:v>2.94</c:v>
                </c:pt>
                <c:pt idx="181">
                  <c:v>2.98</c:v>
                </c:pt>
                <c:pt idx="182">
                  <c:v>2.94</c:v>
                </c:pt>
                <c:pt idx="183">
                  <c:v>2.9</c:v>
                </c:pt>
                <c:pt idx="184">
                  <c:v>2.93</c:v>
                </c:pt>
                <c:pt idx="185">
                  <c:v>2.95</c:v>
                </c:pt>
                <c:pt idx="186">
                  <c:v>2.91</c:v>
                </c:pt>
                <c:pt idx="187">
                  <c:v>2.94</c:v>
                </c:pt>
                <c:pt idx="188">
                  <c:v>2.96</c:v>
                </c:pt>
                <c:pt idx="189">
                  <c:v>2.91</c:v>
                </c:pt>
                <c:pt idx="190">
                  <c:v>2.92</c:v>
                </c:pt>
                <c:pt idx="191">
                  <c:v>2.95</c:v>
                </c:pt>
                <c:pt idx="192">
                  <c:v>2.89</c:v>
                </c:pt>
                <c:pt idx="193">
                  <c:v>2.95</c:v>
                </c:pt>
                <c:pt idx="194">
                  <c:v>2.97</c:v>
                </c:pt>
                <c:pt idx="195">
                  <c:v>2.97</c:v>
                </c:pt>
                <c:pt idx="196">
                  <c:v>2.96</c:v>
                </c:pt>
                <c:pt idx="197">
                  <c:v>2.98</c:v>
                </c:pt>
                <c:pt idx="198">
                  <c:v>2.96</c:v>
                </c:pt>
                <c:pt idx="199">
                  <c:v>2.97</c:v>
                </c:pt>
                <c:pt idx="200">
                  <c:v>2.93</c:v>
                </c:pt>
                <c:pt idx="201">
                  <c:v>2.98</c:v>
                </c:pt>
                <c:pt idx="202">
                  <c:v>2.99</c:v>
                </c:pt>
                <c:pt idx="203">
                  <c:v>2.92</c:v>
                </c:pt>
                <c:pt idx="204">
                  <c:v>2.94</c:v>
                </c:pt>
                <c:pt idx="205">
                  <c:v>2.98</c:v>
                </c:pt>
                <c:pt idx="206">
                  <c:v>2.96</c:v>
                </c:pt>
                <c:pt idx="207">
                  <c:v>3.05</c:v>
                </c:pt>
                <c:pt idx="208">
                  <c:v>2.98</c:v>
                </c:pt>
                <c:pt idx="209">
                  <c:v>2.95</c:v>
                </c:pt>
                <c:pt idx="210">
                  <c:v>2.99</c:v>
                </c:pt>
                <c:pt idx="211">
                  <c:v>2.92</c:v>
                </c:pt>
                <c:pt idx="212">
                  <c:v>2.96</c:v>
                </c:pt>
                <c:pt idx="213">
                  <c:v>2.96</c:v>
                </c:pt>
                <c:pt idx="214">
                  <c:v>2.95</c:v>
                </c:pt>
                <c:pt idx="215">
                  <c:v>2.98</c:v>
                </c:pt>
                <c:pt idx="216">
                  <c:v>3</c:v>
                </c:pt>
                <c:pt idx="217">
                  <c:v>2.94</c:v>
                </c:pt>
                <c:pt idx="218">
                  <c:v>2.96</c:v>
                </c:pt>
                <c:pt idx="219">
                  <c:v>2.99</c:v>
                </c:pt>
                <c:pt idx="220">
                  <c:v>3</c:v>
                </c:pt>
                <c:pt idx="221">
                  <c:v>2.95</c:v>
                </c:pt>
                <c:pt idx="222">
                  <c:v>2.98</c:v>
                </c:pt>
                <c:pt idx="223">
                  <c:v>2.99</c:v>
                </c:pt>
                <c:pt idx="224">
                  <c:v>2.98</c:v>
                </c:pt>
                <c:pt idx="225">
                  <c:v>2.91</c:v>
                </c:pt>
                <c:pt idx="226">
                  <c:v>2.96</c:v>
                </c:pt>
                <c:pt idx="227">
                  <c:v>3.01</c:v>
                </c:pt>
                <c:pt idx="228">
                  <c:v>2.95</c:v>
                </c:pt>
                <c:pt idx="229">
                  <c:v>2.96</c:v>
                </c:pt>
                <c:pt idx="230">
                  <c:v>2.99</c:v>
                </c:pt>
                <c:pt idx="231">
                  <c:v>3</c:v>
                </c:pt>
                <c:pt idx="232">
                  <c:v>2.99</c:v>
                </c:pt>
                <c:pt idx="233">
                  <c:v>2.95</c:v>
                </c:pt>
                <c:pt idx="234">
                  <c:v>3</c:v>
                </c:pt>
                <c:pt idx="235">
                  <c:v>2.96</c:v>
                </c:pt>
                <c:pt idx="236">
                  <c:v>2.95</c:v>
                </c:pt>
                <c:pt idx="237">
                  <c:v>2.97</c:v>
                </c:pt>
                <c:pt idx="238">
                  <c:v>3</c:v>
                </c:pt>
                <c:pt idx="239">
                  <c:v>3.03</c:v>
                </c:pt>
                <c:pt idx="240">
                  <c:v>2.99</c:v>
                </c:pt>
                <c:pt idx="241">
                  <c:v>2.98</c:v>
                </c:pt>
                <c:pt idx="242">
                  <c:v>3.02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Sheet1!$G$1</c:f>
              <c:strCache>
                <c:ptCount val="1"/>
                <c:pt idx="0">
                  <c:v>75 PSIG</c:v>
                </c:pt>
              </c:strCache>
            </c:strRef>
          </c:tx>
          <c:marker>
            <c:symbol val="none"/>
          </c:marker>
          <c:xVal>
            <c:numRef>
              <c:f>Sheet1!$A$2:$A$244</c:f>
              <c:numCache>
                <c:formatCode>General</c:formatCode>
                <c:ptCount val="24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</c:numCache>
            </c:numRef>
          </c:xVal>
          <c:yVal>
            <c:numRef>
              <c:f>Sheet1!$G$2:$G$244</c:f>
              <c:numCache>
                <c:formatCode>General</c:formatCode>
                <c:ptCount val="243"/>
                <c:pt idx="0">
                  <c:v>1.88</c:v>
                </c:pt>
                <c:pt idx="1">
                  <c:v>2.2799999999999998</c:v>
                </c:pt>
                <c:pt idx="2">
                  <c:v>2.5</c:v>
                </c:pt>
                <c:pt idx="3">
                  <c:v>2.62</c:v>
                </c:pt>
                <c:pt idx="4">
                  <c:v>2.67</c:v>
                </c:pt>
                <c:pt idx="5">
                  <c:v>2.68</c:v>
                </c:pt>
                <c:pt idx="6">
                  <c:v>2.68</c:v>
                </c:pt>
                <c:pt idx="7">
                  <c:v>2.62</c:v>
                </c:pt>
                <c:pt idx="8">
                  <c:v>2.7</c:v>
                </c:pt>
                <c:pt idx="9">
                  <c:v>2.7</c:v>
                </c:pt>
                <c:pt idx="10">
                  <c:v>2.7</c:v>
                </c:pt>
                <c:pt idx="11">
                  <c:v>2.74</c:v>
                </c:pt>
                <c:pt idx="12">
                  <c:v>2.69</c:v>
                </c:pt>
                <c:pt idx="13">
                  <c:v>2.66</c:v>
                </c:pt>
                <c:pt idx="14">
                  <c:v>2.65</c:v>
                </c:pt>
                <c:pt idx="15">
                  <c:v>2.71</c:v>
                </c:pt>
                <c:pt idx="16">
                  <c:v>2.69</c:v>
                </c:pt>
                <c:pt idx="17">
                  <c:v>2.68</c:v>
                </c:pt>
                <c:pt idx="18">
                  <c:v>2.7</c:v>
                </c:pt>
                <c:pt idx="19">
                  <c:v>2.72</c:v>
                </c:pt>
                <c:pt idx="20">
                  <c:v>2.72</c:v>
                </c:pt>
                <c:pt idx="21">
                  <c:v>2.71</c:v>
                </c:pt>
                <c:pt idx="22">
                  <c:v>2.73</c:v>
                </c:pt>
                <c:pt idx="23">
                  <c:v>2.74</c:v>
                </c:pt>
                <c:pt idx="24">
                  <c:v>2.72</c:v>
                </c:pt>
                <c:pt idx="25">
                  <c:v>2.73</c:v>
                </c:pt>
                <c:pt idx="26">
                  <c:v>2.75</c:v>
                </c:pt>
                <c:pt idx="27">
                  <c:v>2.74</c:v>
                </c:pt>
                <c:pt idx="28">
                  <c:v>2.71</c:v>
                </c:pt>
                <c:pt idx="29">
                  <c:v>2.67</c:v>
                </c:pt>
                <c:pt idx="30">
                  <c:v>2.68</c:v>
                </c:pt>
                <c:pt idx="31">
                  <c:v>2.71</c:v>
                </c:pt>
                <c:pt idx="32">
                  <c:v>2.64</c:v>
                </c:pt>
                <c:pt idx="33">
                  <c:v>2.72</c:v>
                </c:pt>
                <c:pt idx="34">
                  <c:v>2.72</c:v>
                </c:pt>
                <c:pt idx="35">
                  <c:v>2.76</c:v>
                </c:pt>
                <c:pt idx="36">
                  <c:v>2.72</c:v>
                </c:pt>
                <c:pt idx="37">
                  <c:v>2.76</c:v>
                </c:pt>
                <c:pt idx="38">
                  <c:v>2.76</c:v>
                </c:pt>
                <c:pt idx="39">
                  <c:v>2.8</c:v>
                </c:pt>
                <c:pt idx="40">
                  <c:v>2.79</c:v>
                </c:pt>
                <c:pt idx="41">
                  <c:v>2.76</c:v>
                </c:pt>
                <c:pt idx="42">
                  <c:v>2.78</c:v>
                </c:pt>
                <c:pt idx="43">
                  <c:v>2.77</c:v>
                </c:pt>
                <c:pt idx="44">
                  <c:v>2.76</c:v>
                </c:pt>
                <c:pt idx="45">
                  <c:v>2.79</c:v>
                </c:pt>
                <c:pt idx="46">
                  <c:v>2.78</c:v>
                </c:pt>
                <c:pt idx="47">
                  <c:v>2.72</c:v>
                </c:pt>
                <c:pt idx="48">
                  <c:v>2.75</c:v>
                </c:pt>
                <c:pt idx="49">
                  <c:v>2.8</c:v>
                </c:pt>
                <c:pt idx="50">
                  <c:v>2.79</c:v>
                </c:pt>
                <c:pt idx="51">
                  <c:v>2.79</c:v>
                </c:pt>
                <c:pt idx="52">
                  <c:v>2.76</c:v>
                </c:pt>
                <c:pt idx="53">
                  <c:v>2.79</c:v>
                </c:pt>
                <c:pt idx="54">
                  <c:v>2.78</c:v>
                </c:pt>
                <c:pt idx="55">
                  <c:v>2.77</c:v>
                </c:pt>
                <c:pt idx="56">
                  <c:v>2.78</c:v>
                </c:pt>
                <c:pt idx="57">
                  <c:v>2.84</c:v>
                </c:pt>
                <c:pt idx="58">
                  <c:v>2.79</c:v>
                </c:pt>
                <c:pt idx="59">
                  <c:v>2.79</c:v>
                </c:pt>
                <c:pt idx="60">
                  <c:v>2.8</c:v>
                </c:pt>
                <c:pt idx="61">
                  <c:v>2.78</c:v>
                </c:pt>
                <c:pt idx="62">
                  <c:v>2.79</c:v>
                </c:pt>
                <c:pt idx="63">
                  <c:v>2.8</c:v>
                </c:pt>
                <c:pt idx="64">
                  <c:v>2.83</c:v>
                </c:pt>
                <c:pt idx="65">
                  <c:v>2.83</c:v>
                </c:pt>
                <c:pt idx="66">
                  <c:v>2.76</c:v>
                </c:pt>
                <c:pt idx="67">
                  <c:v>2.78</c:v>
                </c:pt>
                <c:pt idx="68">
                  <c:v>2.76</c:v>
                </c:pt>
                <c:pt idx="69">
                  <c:v>2.78</c:v>
                </c:pt>
                <c:pt idx="70">
                  <c:v>2.81</c:v>
                </c:pt>
                <c:pt idx="71">
                  <c:v>2.8</c:v>
                </c:pt>
                <c:pt idx="72">
                  <c:v>2.77</c:v>
                </c:pt>
                <c:pt idx="73">
                  <c:v>2.76</c:v>
                </c:pt>
                <c:pt idx="74">
                  <c:v>2.84</c:v>
                </c:pt>
                <c:pt idx="75">
                  <c:v>2.82</c:v>
                </c:pt>
                <c:pt idx="76">
                  <c:v>2.79</c:v>
                </c:pt>
                <c:pt idx="77">
                  <c:v>2.79</c:v>
                </c:pt>
                <c:pt idx="78">
                  <c:v>2.84</c:v>
                </c:pt>
                <c:pt idx="79">
                  <c:v>2.8</c:v>
                </c:pt>
                <c:pt idx="80">
                  <c:v>2.85</c:v>
                </c:pt>
                <c:pt idx="81">
                  <c:v>2.86</c:v>
                </c:pt>
                <c:pt idx="82">
                  <c:v>2.87</c:v>
                </c:pt>
                <c:pt idx="83">
                  <c:v>2.81</c:v>
                </c:pt>
                <c:pt idx="84">
                  <c:v>2.83</c:v>
                </c:pt>
                <c:pt idx="85">
                  <c:v>2.82</c:v>
                </c:pt>
                <c:pt idx="86">
                  <c:v>2.83</c:v>
                </c:pt>
                <c:pt idx="87">
                  <c:v>2.84</c:v>
                </c:pt>
                <c:pt idx="88">
                  <c:v>2.85</c:v>
                </c:pt>
                <c:pt idx="89">
                  <c:v>2.87</c:v>
                </c:pt>
                <c:pt idx="90">
                  <c:v>2.85</c:v>
                </c:pt>
                <c:pt idx="91">
                  <c:v>2.86</c:v>
                </c:pt>
                <c:pt idx="92">
                  <c:v>2.84</c:v>
                </c:pt>
                <c:pt idx="93">
                  <c:v>2.86</c:v>
                </c:pt>
                <c:pt idx="94">
                  <c:v>2.8</c:v>
                </c:pt>
                <c:pt idx="95">
                  <c:v>2.83</c:v>
                </c:pt>
                <c:pt idx="96">
                  <c:v>2.84</c:v>
                </c:pt>
                <c:pt idx="97">
                  <c:v>2.82</c:v>
                </c:pt>
                <c:pt idx="98">
                  <c:v>2.83</c:v>
                </c:pt>
                <c:pt idx="99">
                  <c:v>2.86</c:v>
                </c:pt>
                <c:pt idx="100">
                  <c:v>2.84</c:v>
                </c:pt>
                <c:pt idx="101">
                  <c:v>2.84</c:v>
                </c:pt>
                <c:pt idx="102">
                  <c:v>2.82</c:v>
                </c:pt>
                <c:pt idx="103">
                  <c:v>2.83</c:v>
                </c:pt>
                <c:pt idx="104">
                  <c:v>2.82</c:v>
                </c:pt>
                <c:pt idx="105">
                  <c:v>2.85</c:v>
                </c:pt>
                <c:pt idx="106">
                  <c:v>2.8</c:v>
                </c:pt>
                <c:pt idx="107">
                  <c:v>2.84</c:v>
                </c:pt>
                <c:pt idx="108">
                  <c:v>2.92</c:v>
                </c:pt>
                <c:pt idx="109">
                  <c:v>2.84</c:v>
                </c:pt>
                <c:pt idx="110">
                  <c:v>2.84</c:v>
                </c:pt>
                <c:pt idx="111">
                  <c:v>2.88</c:v>
                </c:pt>
                <c:pt idx="112">
                  <c:v>2.89</c:v>
                </c:pt>
                <c:pt idx="113">
                  <c:v>2.8</c:v>
                </c:pt>
                <c:pt idx="114">
                  <c:v>2.82</c:v>
                </c:pt>
                <c:pt idx="115">
                  <c:v>2.85</c:v>
                </c:pt>
                <c:pt idx="116">
                  <c:v>2.85</c:v>
                </c:pt>
                <c:pt idx="117">
                  <c:v>2.84</c:v>
                </c:pt>
                <c:pt idx="118">
                  <c:v>2.85</c:v>
                </c:pt>
                <c:pt idx="119">
                  <c:v>2.81</c:v>
                </c:pt>
                <c:pt idx="120">
                  <c:v>2.82</c:v>
                </c:pt>
                <c:pt idx="121">
                  <c:v>2.82</c:v>
                </c:pt>
                <c:pt idx="122">
                  <c:v>2.8</c:v>
                </c:pt>
                <c:pt idx="123">
                  <c:v>2.88</c:v>
                </c:pt>
                <c:pt idx="124">
                  <c:v>2.85</c:v>
                </c:pt>
                <c:pt idx="125">
                  <c:v>2.81</c:v>
                </c:pt>
                <c:pt idx="126">
                  <c:v>2.85</c:v>
                </c:pt>
                <c:pt idx="127">
                  <c:v>2.86</c:v>
                </c:pt>
                <c:pt idx="128">
                  <c:v>2.89</c:v>
                </c:pt>
                <c:pt idx="129">
                  <c:v>2.88</c:v>
                </c:pt>
                <c:pt idx="130">
                  <c:v>2.87</c:v>
                </c:pt>
                <c:pt idx="131">
                  <c:v>2.84</c:v>
                </c:pt>
                <c:pt idx="132">
                  <c:v>2.86</c:v>
                </c:pt>
                <c:pt idx="133">
                  <c:v>2.88</c:v>
                </c:pt>
                <c:pt idx="134">
                  <c:v>2.86</c:v>
                </c:pt>
                <c:pt idx="135">
                  <c:v>2.82</c:v>
                </c:pt>
                <c:pt idx="136">
                  <c:v>2.86</c:v>
                </c:pt>
                <c:pt idx="137">
                  <c:v>2.86</c:v>
                </c:pt>
                <c:pt idx="138">
                  <c:v>2.86</c:v>
                </c:pt>
                <c:pt idx="139">
                  <c:v>2.86</c:v>
                </c:pt>
                <c:pt idx="140">
                  <c:v>2.9</c:v>
                </c:pt>
                <c:pt idx="141">
                  <c:v>2.84</c:v>
                </c:pt>
                <c:pt idx="142">
                  <c:v>2.9</c:v>
                </c:pt>
                <c:pt idx="143">
                  <c:v>2.85</c:v>
                </c:pt>
                <c:pt idx="144">
                  <c:v>2.91</c:v>
                </c:pt>
                <c:pt idx="145">
                  <c:v>2.87</c:v>
                </c:pt>
                <c:pt idx="146">
                  <c:v>2.86</c:v>
                </c:pt>
                <c:pt idx="147">
                  <c:v>2.94</c:v>
                </c:pt>
                <c:pt idx="148">
                  <c:v>2.9</c:v>
                </c:pt>
                <c:pt idx="149">
                  <c:v>2.88</c:v>
                </c:pt>
                <c:pt idx="150">
                  <c:v>2.91</c:v>
                </c:pt>
                <c:pt idx="151">
                  <c:v>2.87</c:v>
                </c:pt>
                <c:pt idx="152">
                  <c:v>2.87</c:v>
                </c:pt>
                <c:pt idx="153">
                  <c:v>2.82</c:v>
                </c:pt>
                <c:pt idx="154">
                  <c:v>2.82</c:v>
                </c:pt>
                <c:pt idx="155">
                  <c:v>2.8</c:v>
                </c:pt>
                <c:pt idx="156">
                  <c:v>2.94</c:v>
                </c:pt>
                <c:pt idx="157">
                  <c:v>2.86</c:v>
                </c:pt>
                <c:pt idx="158">
                  <c:v>2.91</c:v>
                </c:pt>
                <c:pt idx="159">
                  <c:v>2.91</c:v>
                </c:pt>
                <c:pt idx="160">
                  <c:v>2.88</c:v>
                </c:pt>
                <c:pt idx="161">
                  <c:v>2.85</c:v>
                </c:pt>
                <c:pt idx="162">
                  <c:v>2.91</c:v>
                </c:pt>
                <c:pt idx="163">
                  <c:v>2.88</c:v>
                </c:pt>
                <c:pt idx="164">
                  <c:v>2.91</c:v>
                </c:pt>
                <c:pt idx="165">
                  <c:v>2.9</c:v>
                </c:pt>
                <c:pt idx="166">
                  <c:v>2.91</c:v>
                </c:pt>
                <c:pt idx="167">
                  <c:v>2.87</c:v>
                </c:pt>
                <c:pt idx="168">
                  <c:v>2.93</c:v>
                </c:pt>
                <c:pt idx="169">
                  <c:v>2.86</c:v>
                </c:pt>
                <c:pt idx="170">
                  <c:v>2.85</c:v>
                </c:pt>
                <c:pt idx="171">
                  <c:v>2.85</c:v>
                </c:pt>
                <c:pt idx="172">
                  <c:v>2.86</c:v>
                </c:pt>
                <c:pt idx="173">
                  <c:v>2.87</c:v>
                </c:pt>
                <c:pt idx="174">
                  <c:v>2.92</c:v>
                </c:pt>
                <c:pt idx="175">
                  <c:v>2.92</c:v>
                </c:pt>
                <c:pt idx="176">
                  <c:v>2.84</c:v>
                </c:pt>
                <c:pt idx="177">
                  <c:v>2.84</c:v>
                </c:pt>
                <c:pt idx="178">
                  <c:v>2.85</c:v>
                </c:pt>
                <c:pt idx="179">
                  <c:v>2.99</c:v>
                </c:pt>
                <c:pt idx="180">
                  <c:v>2.9</c:v>
                </c:pt>
                <c:pt idx="181">
                  <c:v>2.92</c:v>
                </c:pt>
                <c:pt idx="182">
                  <c:v>2.95</c:v>
                </c:pt>
                <c:pt idx="183">
                  <c:v>2.95</c:v>
                </c:pt>
                <c:pt idx="184">
                  <c:v>2.91</c:v>
                </c:pt>
                <c:pt idx="185">
                  <c:v>2.92</c:v>
                </c:pt>
                <c:pt idx="186">
                  <c:v>2.94</c:v>
                </c:pt>
                <c:pt idx="187">
                  <c:v>2.95</c:v>
                </c:pt>
                <c:pt idx="188">
                  <c:v>2.88</c:v>
                </c:pt>
                <c:pt idx="189">
                  <c:v>2.88</c:v>
                </c:pt>
                <c:pt idx="190">
                  <c:v>2.91</c:v>
                </c:pt>
                <c:pt idx="191">
                  <c:v>2.9</c:v>
                </c:pt>
                <c:pt idx="192">
                  <c:v>2.94</c:v>
                </c:pt>
                <c:pt idx="193">
                  <c:v>2.99</c:v>
                </c:pt>
                <c:pt idx="194">
                  <c:v>2.96</c:v>
                </c:pt>
                <c:pt idx="195">
                  <c:v>2.94</c:v>
                </c:pt>
                <c:pt idx="196">
                  <c:v>2.94</c:v>
                </c:pt>
                <c:pt idx="197">
                  <c:v>2.94</c:v>
                </c:pt>
                <c:pt idx="198">
                  <c:v>2.92</c:v>
                </c:pt>
                <c:pt idx="199">
                  <c:v>2.88</c:v>
                </c:pt>
                <c:pt idx="200">
                  <c:v>2.93</c:v>
                </c:pt>
                <c:pt idx="201">
                  <c:v>2.89</c:v>
                </c:pt>
                <c:pt idx="202">
                  <c:v>2.92</c:v>
                </c:pt>
                <c:pt idx="203">
                  <c:v>2.92</c:v>
                </c:pt>
                <c:pt idx="204">
                  <c:v>2.96</c:v>
                </c:pt>
                <c:pt idx="205">
                  <c:v>2.94</c:v>
                </c:pt>
                <c:pt idx="206">
                  <c:v>2.97</c:v>
                </c:pt>
                <c:pt idx="207">
                  <c:v>2.92</c:v>
                </c:pt>
                <c:pt idx="208">
                  <c:v>2.9</c:v>
                </c:pt>
                <c:pt idx="209">
                  <c:v>2.89</c:v>
                </c:pt>
                <c:pt idx="210">
                  <c:v>2.89</c:v>
                </c:pt>
                <c:pt idx="211">
                  <c:v>2.97</c:v>
                </c:pt>
                <c:pt idx="212">
                  <c:v>2.96</c:v>
                </c:pt>
                <c:pt idx="213">
                  <c:v>2.96</c:v>
                </c:pt>
                <c:pt idx="214">
                  <c:v>2.88</c:v>
                </c:pt>
                <c:pt idx="215">
                  <c:v>2.98</c:v>
                </c:pt>
                <c:pt idx="216">
                  <c:v>2.88</c:v>
                </c:pt>
                <c:pt idx="217">
                  <c:v>2.88</c:v>
                </c:pt>
                <c:pt idx="218">
                  <c:v>2.98</c:v>
                </c:pt>
                <c:pt idx="219">
                  <c:v>2.98</c:v>
                </c:pt>
                <c:pt idx="220">
                  <c:v>2.89</c:v>
                </c:pt>
                <c:pt idx="221">
                  <c:v>2.82</c:v>
                </c:pt>
                <c:pt idx="222">
                  <c:v>2.91</c:v>
                </c:pt>
                <c:pt idx="223">
                  <c:v>2.95</c:v>
                </c:pt>
                <c:pt idx="224">
                  <c:v>2.95</c:v>
                </c:pt>
                <c:pt idx="225">
                  <c:v>2.94</c:v>
                </c:pt>
                <c:pt idx="226">
                  <c:v>2.93</c:v>
                </c:pt>
                <c:pt idx="227">
                  <c:v>2.92</c:v>
                </c:pt>
                <c:pt idx="228">
                  <c:v>2.93</c:v>
                </c:pt>
                <c:pt idx="229">
                  <c:v>2.94</c:v>
                </c:pt>
                <c:pt idx="230">
                  <c:v>2.92</c:v>
                </c:pt>
                <c:pt idx="231">
                  <c:v>2.95</c:v>
                </c:pt>
                <c:pt idx="232">
                  <c:v>2.91</c:v>
                </c:pt>
                <c:pt idx="233">
                  <c:v>2.91</c:v>
                </c:pt>
                <c:pt idx="234">
                  <c:v>2.93</c:v>
                </c:pt>
                <c:pt idx="235">
                  <c:v>2.96</c:v>
                </c:pt>
                <c:pt idx="236">
                  <c:v>2.9</c:v>
                </c:pt>
                <c:pt idx="237">
                  <c:v>2.96</c:v>
                </c:pt>
                <c:pt idx="238">
                  <c:v>2.97</c:v>
                </c:pt>
                <c:pt idx="239">
                  <c:v>2.96</c:v>
                </c:pt>
                <c:pt idx="240">
                  <c:v>2.9</c:v>
                </c:pt>
                <c:pt idx="241">
                  <c:v>2.87</c:v>
                </c:pt>
                <c:pt idx="242">
                  <c:v>2.92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Sheet1!$H$1</c:f>
              <c:strCache>
                <c:ptCount val="1"/>
                <c:pt idx="0">
                  <c:v>80 PSIG</c:v>
                </c:pt>
              </c:strCache>
            </c:strRef>
          </c:tx>
          <c:marker>
            <c:symbol val="none"/>
          </c:marker>
          <c:xVal>
            <c:numRef>
              <c:f>Sheet1!$A$2:$A$244</c:f>
              <c:numCache>
                <c:formatCode>General</c:formatCode>
                <c:ptCount val="24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</c:numCache>
            </c:numRef>
          </c:xVal>
          <c:yVal>
            <c:numRef>
              <c:f>Sheet1!$H$2:$H$244</c:f>
              <c:numCache>
                <c:formatCode>General</c:formatCode>
                <c:ptCount val="243"/>
                <c:pt idx="0">
                  <c:v>1.47</c:v>
                </c:pt>
                <c:pt idx="1">
                  <c:v>2.37</c:v>
                </c:pt>
                <c:pt idx="2">
                  <c:v>2.58</c:v>
                </c:pt>
                <c:pt idx="3">
                  <c:v>2.62</c:v>
                </c:pt>
                <c:pt idx="4">
                  <c:v>2.59</c:v>
                </c:pt>
                <c:pt idx="5">
                  <c:v>2.6</c:v>
                </c:pt>
                <c:pt idx="6">
                  <c:v>2.62</c:v>
                </c:pt>
                <c:pt idx="7">
                  <c:v>2.65</c:v>
                </c:pt>
                <c:pt idx="8">
                  <c:v>2.64</c:v>
                </c:pt>
                <c:pt idx="9">
                  <c:v>2.65</c:v>
                </c:pt>
                <c:pt idx="10">
                  <c:v>2.61</c:v>
                </c:pt>
                <c:pt idx="11">
                  <c:v>2.61</c:v>
                </c:pt>
                <c:pt idx="12">
                  <c:v>2.65</c:v>
                </c:pt>
                <c:pt idx="13">
                  <c:v>2.68</c:v>
                </c:pt>
                <c:pt idx="14">
                  <c:v>2.64</c:v>
                </c:pt>
                <c:pt idx="15">
                  <c:v>2.67</c:v>
                </c:pt>
                <c:pt idx="16">
                  <c:v>2.66</c:v>
                </c:pt>
                <c:pt idx="17">
                  <c:v>2.63</c:v>
                </c:pt>
                <c:pt idx="18">
                  <c:v>2.67</c:v>
                </c:pt>
                <c:pt idx="19">
                  <c:v>2.63</c:v>
                </c:pt>
                <c:pt idx="20">
                  <c:v>2.63</c:v>
                </c:pt>
                <c:pt idx="21">
                  <c:v>2.65</c:v>
                </c:pt>
                <c:pt idx="22">
                  <c:v>2.66</c:v>
                </c:pt>
                <c:pt idx="23">
                  <c:v>2.68</c:v>
                </c:pt>
                <c:pt idx="24">
                  <c:v>2.66</c:v>
                </c:pt>
                <c:pt idx="25">
                  <c:v>2.66</c:v>
                </c:pt>
                <c:pt idx="26">
                  <c:v>2.65</c:v>
                </c:pt>
                <c:pt idx="27">
                  <c:v>2.67</c:v>
                </c:pt>
                <c:pt idx="28">
                  <c:v>2.69</c:v>
                </c:pt>
                <c:pt idx="29">
                  <c:v>2.69</c:v>
                </c:pt>
                <c:pt idx="30">
                  <c:v>2.7</c:v>
                </c:pt>
                <c:pt idx="31">
                  <c:v>2.69</c:v>
                </c:pt>
                <c:pt idx="32">
                  <c:v>2.68</c:v>
                </c:pt>
                <c:pt idx="33">
                  <c:v>2.65</c:v>
                </c:pt>
                <c:pt idx="34">
                  <c:v>2.68</c:v>
                </c:pt>
                <c:pt idx="35">
                  <c:v>2.69</c:v>
                </c:pt>
                <c:pt idx="36">
                  <c:v>2.65</c:v>
                </c:pt>
                <c:pt idx="37">
                  <c:v>2.68</c:v>
                </c:pt>
                <c:pt idx="38">
                  <c:v>2.61</c:v>
                </c:pt>
                <c:pt idx="39">
                  <c:v>2.65</c:v>
                </c:pt>
                <c:pt idx="40">
                  <c:v>2.66</c:v>
                </c:pt>
                <c:pt idx="41">
                  <c:v>2.68</c:v>
                </c:pt>
                <c:pt idx="42">
                  <c:v>2.67</c:v>
                </c:pt>
                <c:pt idx="43">
                  <c:v>2.66</c:v>
                </c:pt>
                <c:pt idx="44">
                  <c:v>2.7</c:v>
                </c:pt>
                <c:pt idx="45">
                  <c:v>2.72</c:v>
                </c:pt>
                <c:pt idx="46">
                  <c:v>2.72</c:v>
                </c:pt>
                <c:pt idx="47">
                  <c:v>2.69</c:v>
                </c:pt>
                <c:pt idx="48">
                  <c:v>2.71</c:v>
                </c:pt>
                <c:pt idx="49">
                  <c:v>2.7</c:v>
                </c:pt>
                <c:pt idx="50">
                  <c:v>2.68</c:v>
                </c:pt>
                <c:pt idx="51">
                  <c:v>2.7</c:v>
                </c:pt>
                <c:pt idx="52">
                  <c:v>2.71</c:v>
                </c:pt>
                <c:pt idx="53">
                  <c:v>2.74</c:v>
                </c:pt>
                <c:pt idx="54">
                  <c:v>2.74</c:v>
                </c:pt>
                <c:pt idx="55">
                  <c:v>2.71</c:v>
                </c:pt>
                <c:pt idx="56">
                  <c:v>2.74</c:v>
                </c:pt>
                <c:pt idx="57">
                  <c:v>2.73</c:v>
                </c:pt>
                <c:pt idx="58">
                  <c:v>2.73</c:v>
                </c:pt>
                <c:pt idx="59">
                  <c:v>2.71</c:v>
                </c:pt>
                <c:pt idx="60">
                  <c:v>2.73</c:v>
                </c:pt>
                <c:pt idx="61">
                  <c:v>2.73</c:v>
                </c:pt>
                <c:pt idx="62">
                  <c:v>2.7</c:v>
                </c:pt>
                <c:pt idx="63">
                  <c:v>2.75</c:v>
                </c:pt>
                <c:pt idx="64">
                  <c:v>2.74</c:v>
                </c:pt>
                <c:pt idx="65">
                  <c:v>2.77</c:v>
                </c:pt>
                <c:pt idx="66">
                  <c:v>2.75</c:v>
                </c:pt>
                <c:pt idx="67">
                  <c:v>2.73</c:v>
                </c:pt>
                <c:pt idx="68">
                  <c:v>2.71</c:v>
                </c:pt>
                <c:pt idx="69">
                  <c:v>2.76</c:v>
                </c:pt>
                <c:pt idx="70">
                  <c:v>2.72</c:v>
                </c:pt>
                <c:pt idx="71">
                  <c:v>2.74</c:v>
                </c:pt>
                <c:pt idx="72">
                  <c:v>2.78</c:v>
                </c:pt>
                <c:pt idx="73">
                  <c:v>2.73</c:v>
                </c:pt>
                <c:pt idx="74">
                  <c:v>2.72</c:v>
                </c:pt>
                <c:pt idx="75">
                  <c:v>2.74</c:v>
                </c:pt>
                <c:pt idx="76">
                  <c:v>2.76</c:v>
                </c:pt>
                <c:pt idx="77">
                  <c:v>2.76</c:v>
                </c:pt>
                <c:pt idx="78">
                  <c:v>2.75</c:v>
                </c:pt>
                <c:pt idx="79">
                  <c:v>2.76</c:v>
                </c:pt>
                <c:pt idx="80">
                  <c:v>2.8</c:v>
                </c:pt>
                <c:pt idx="81">
                  <c:v>2.79</c:v>
                </c:pt>
                <c:pt idx="82">
                  <c:v>2.78</c:v>
                </c:pt>
                <c:pt idx="83">
                  <c:v>2.76</c:v>
                </c:pt>
                <c:pt idx="84">
                  <c:v>2.74</c:v>
                </c:pt>
                <c:pt idx="85">
                  <c:v>2.83</c:v>
                </c:pt>
                <c:pt idx="86">
                  <c:v>2.77</c:v>
                </c:pt>
                <c:pt idx="87">
                  <c:v>2.82</c:v>
                </c:pt>
                <c:pt idx="88">
                  <c:v>2.75</c:v>
                </c:pt>
                <c:pt idx="89">
                  <c:v>2.74</c:v>
                </c:pt>
                <c:pt idx="90">
                  <c:v>2.79</c:v>
                </c:pt>
                <c:pt idx="91">
                  <c:v>2.79</c:v>
                </c:pt>
                <c:pt idx="92">
                  <c:v>2.79</c:v>
                </c:pt>
                <c:pt idx="93">
                  <c:v>2.78</c:v>
                </c:pt>
                <c:pt idx="94">
                  <c:v>2.82</c:v>
                </c:pt>
                <c:pt idx="95">
                  <c:v>2.8</c:v>
                </c:pt>
                <c:pt idx="96">
                  <c:v>2.79</c:v>
                </c:pt>
                <c:pt idx="97">
                  <c:v>2.81</c:v>
                </c:pt>
                <c:pt idx="98">
                  <c:v>2.86</c:v>
                </c:pt>
                <c:pt idx="99">
                  <c:v>2.82</c:v>
                </c:pt>
                <c:pt idx="100">
                  <c:v>2.82</c:v>
                </c:pt>
                <c:pt idx="101">
                  <c:v>2.78</c:v>
                </c:pt>
                <c:pt idx="102">
                  <c:v>2.8</c:v>
                </c:pt>
                <c:pt idx="103">
                  <c:v>2.85</c:v>
                </c:pt>
                <c:pt idx="104">
                  <c:v>2.83</c:v>
                </c:pt>
                <c:pt idx="105">
                  <c:v>2.79</c:v>
                </c:pt>
                <c:pt idx="106">
                  <c:v>2.76</c:v>
                </c:pt>
                <c:pt idx="107">
                  <c:v>2.8</c:v>
                </c:pt>
                <c:pt idx="108">
                  <c:v>2.79</c:v>
                </c:pt>
                <c:pt idx="109">
                  <c:v>2.81</c:v>
                </c:pt>
                <c:pt idx="110">
                  <c:v>2.84</c:v>
                </c:pt>
                <c:pt idx="111">
                  <c:v>2.76</c:v>
                </c:pt>
                <c:pt idx="112">
                  <c:v>2.77</c:v>
                </c:pt>
                <c:pt idx="113">
                  <c:v>2.78</c:v>
                </c:pt>
                <c:pt idx="114">
                  <c:v>2.74</c:v>
                </c:pt>
                <c:pt idx="115">
                  <c:v>2.77</c:v>
                </c:pt>
                <c:pt idx="116">
                  <c:v>2.8</c:v>
                </c:pt>
                <c:pt idx="117">
                  <c:v>2.84</c:v>
                </c:pt>
                <c:pt idx="118">
                  <c:v>2.8</c:v>
                </c:pt>
                <c:pt idx="119">
                  <c:v>2.82</c:v>
                </c:pt>
                <c:pt idx="120">
                  <c:v>2.8</c:v>
                </c:pt>
                <c:pt idx="121">
                  <c:v>2.81</c:v>
                </c:pt>
                <c:pt idx="122">
                  <c:v>2.79</c:v>
                </c:pt>
                <c:pt idx="123">
                  <c:v>2.78</c:v>
                </c:pt>
                <c:pt idx="124">
                  <c:v>2.81</c:v>
                </c:pt>
                <c:pt idx="125">
                  <c:v>2.81</c:v>
                </c:pt>
                <c:pt idx="126">
                  <c:v>2.79</c:v>
                </c:pt>
                <c:pt idx="127">
                  <c:v>2.81</c:v>
                </c:pt>
                <c:pt idx="128">
                  <c:v>2.85</c:v>
                </c:pt>
                <c:pt idx="129">
                  <c:v>2.81</c:v>
                </c:pt>
                <c:pt idx="130">
                  <c:v>2.81</c:v>
                </c:pt>
                <c:pt idx="131">
                  <c:v>2.81</c:v>
                </c:pt>
                <c:pt idx="132">
                  <c:v>2.81</c:v>
                </c:pt>
                <c:pt idx="133">
                  <c:v>2.85</c:v>
                </c:pt>
                <c:pt idx="134">
                  <c:v>2.83</c:v>
                </c:pt>
                <c:pt idx="135">
                  <c:v>2.84</c:v>
                </c:pt>
                <c:pt idx="136">
                  <c:v>2.79</c:v>
                </c:pt>
                <c:pt idx="137">
                  <c:v>2.76</c:v>
                </c:pt>
                <c:pt idx="138">
                  <c:v>2.8</c:v>
                </c:pt>
                <c:pt idx="139">
                  <c:v>2.82</c:v>
                </c:pt>
                <c:pt idx="140">
                  <c:v>2.77</c:v>
                </c:pt>
                <c:pt idx="141">
                  <c:v>2.8</c:v>
                </c:pt>
                <c:pt idx="142">
                  <c:v>2.8</c:v>
                </c:pt>
                <c:pt idx="143">
                  <c:v>2.82</c:v>
                </c:pt>
                <c:pt idx="144">
                  <c:v>2.84</c:v>
                </c:pt>
                <c:pt idx="145">
                  <c:v>2.78</c:v>
                </c:pt>
                <c:pt idx="146">
                  <c:v>2.83</c:v>
                </c:pt>
                <c:pt idx="147">
                  <c:v>2.87</c:v>
                </c:pt>
                <c:pt idx="148">
                  <c:v>2.82</c:v>
                </c:pt>
                <c:pt idx="149">
                  <c:v>2.83</c:v>
                </c:pt>
                <c:pt idx="150">
                  <c:v>2.83</c:v>
                </c:pt>
                <c:pt idx="151">
                  <c:v>2.85</c:v>
                </c:pt>
                <c:pt idx="152">
                  <c:v>2.81</c:v>
                </c:pt>
                <c:pt idx="153">
                  <c:v>2.78</c:v>
                </c:pt>
                <c:pt idx="154">
                  <c:v>2.85</c:v>
                </c:pt>
                <c:pt idx="155">
                  <c:v>2.82</c:v>
                </c:pt>
                <c:pt idx="156">
                  <c:v>2.82</c:v>
                </c:pt>
                <c:pt idx="157">
                  <c:v>2.81</c:v>
                </c:pt>
                <c:pt idx="158">
                  <c:v>2.84</c:v>
                </c:pt>
                <c:pt idx="159">
                  <c:v>2.81</c:v>
                </c:pt>
                <c:pt idx="160">
                  <c:v>2.79</c:v>
                </c:pt>
                <c:pt idx="161">
                  <c:v>2.78</c:v>
                </c:pt>
                <c:pt idx="162">
                  <c:v>2.84</c:v>
                </c:pt>
                <c:pt idx="163">
                  <c:v>2.85</c:v>
                </c:pt>
                <c:pt idx="164">
                  <c:v>2.83</c:v>
                </c:pt>
                <c:pt idx="165">
                  <c:v>2.85</c:v>
                </c:pt>
                <c:pt idx="166">
                  <c:v>2.87</c:v>
                </c:pt>
                <c:pt idx="167">
                  <c:v>2.89</c:v>
                </c:pt>
                <c:pt idx="168">
                  <c:v>2.86</c:v>
                </c:pt>
                <c:pt idx="169">
                  <c:v>2.88</c:v>
                </c:pt>
                <c:pt idx="170">
                  <c:v>2.88</c:v>
                </c:pt>
                <c:pt idx="171">
                  <c:v>2.84</c:v>
                </c:pt>
                <c:pt idx="172">
                  <c:v>2.85</c:v>
                </c:pt>
                <c:pt idx="173">
                  <c:v>2.85</c:v>
                </c:pt>
                <c:pt idx="174">
                  <c:v>2.85</c:v>
                </c:pt>
                <c:pt idx="175">
                  <c:v>2.89</c:v>
                </c:pt>
                <c:pt idx="176">
                  <c:v>2.89</c:v>
                </c:pt>
                <c:pt idx="177">
                  <c:v>2.87</c:v>
                </c:pt>
                <c:pt idx="178">
                  <c:v>2.86</c:v>
                </c:pt>
                <c:pt idx="179">
                  <c:v>2.91</c:v>
                </c:pt>
                <c:pt idx="180">
                  <c:v>2.89</c:v>
                </c:pt>
                <c:pt idx="181">
                  <c:v>2.82</c:v>
                </c:pt>
                <c:pt idx="182">
                  <c:v>2.86</c:v>
                </c:pt>
                <c:pt idx="183">
                  <c:v>2.89</c:v>
                </c:pt>
                <c:pt idx="184">
                  <c:v>2.86</c:v>
                </c:pt>
                <c:pt idx="185">
                  <c:v>2.87</c:v>
                </c:pt>
                <c:pt idx="186">
                  <c:v>2.91</c:v>
                </c:pt>
                <c:pt idx="187">
                  <c:v>2.89</c:v>
                </c:pt>
                <c:pt idx="188">
                  <c:v>2.89</c:v>
                </c:pt>
                <c:pt idx="189">
                  <c:v>2.9</c:v>
                </c:pt>
                <c:pt idx="190">
                  <c:v>2.87</c:v>
                </c:pt>
                <c:pt idx="191">
                  <c:v>2.92</c:v>
                </c:pt>
                <c:pt idx="192">
                  <c:v>2.92</c:v>
                </c:pt>
                <c:pt idx="193">
                  <c:v>2.93</c:v>
                </c:pt>
                <c:pt idx="194">
                  <c:v>2.87</c:v>
                </c:pt>
                <c:pt idx="195">
                  <c:v>2.9</c:v>
                </c:pt>
                <c:pt idx="196">
                  <c:v>2.88</c:v>
                </c:pt>
                <c:pt idx="197">
                  <c:v>2.87</c:v>
                </c:pt>
                <c:pt idx="198">
                  <c:v>2.9</c:v>
                </c:pt>
                <c:pt idx="199">
                  <c:v>2.93</c:v>
                </c:pt>
                <c:pt idx="200">
                  <c:v>2.93</c:v>
                </c:pt>
                <c:pt idx="201">
                  <c:v>2.96</c:v>
                </c:pt>
                <c:pt idx="202">
                  <c:v>2.96</c:v>
                </c:pt>
                <c:pt idx="203">
                  <c:v>2.96</c:v>
                </c:pt>
                <c:pt idx="204">
                  <c:v>2.86</c:v>
                </c:pt>
                <c:pt idx="205">
                  <c:v>2.86</c:v>
                </c:pt>
                <c:pt idx="206">
                  <c:v>2.92</c:v>
                </c:pt>
                <c:pt idx="207">
                  <c:v>2.86</c:v>
                </c:pt>
                <c:pt idx="208">
                  <c:v>2.86</c:v>
                </c:pt>
                <c:pt idx="209">
                  <c:v>2.86</c:v>
                </c:pt>
                <c:pt idx="210">
                  <c:v>2.9</c:v>
                </c:pt>
                <c:pt idx="211">
                  <c:v>2.88</c:v>
                </c:pt>
                <c:pt idx="212">
                  <c:v>2.88</c:v>
                </c:pt>
                <c:pt idx="213">
                  <c:v>2.87</c:v>
                </c:pt>
                <c:pt idx="214">
                  <c:v>2.89</c:v>
                </c:pt>
                <c:pt idx="215">
                  <c:v>2.94</c:v>
                </c:pt>
                <c:pt idx="216">
                  <c:v>2.89</c:v>
                </c:pt>
                <c:pt idx="217">
                  <c:v>2.91</c:v>
                </c:pt>
                <c:pt idx="218">
                  <c:v>2.89</c:v>
                </c:pt>
                <c:pt idx="219">
                  <c:v>2.89</c:v>
                </c:pt>
                <c:pt idx="220">
                  <c:v>2.87</c:v>
                </c:pt>
                <c:pt idx="221">
                  <c:v>2.9</c:v>
                </c:pt>
                <c:pt idx="222">
                  <c:v>2.92</c:v>
                </c:pt>
                <c:pt idx="223">
                  <c:v>2.93</c:v>
                </c:pt>
                <c:pt idx="224">
                  <c:v>3</c:v>
                </c:pt>
                <c:pt idx="225">
                  <c:v>2.9</c:v>
                </c:pt>
                <c:pt idx="226">
                  <c:v>2.89</c:v>
                </c:pt>
                <c:pt idx="227">
                  <c:v>2.93</c:v>
                </c:pt>
                <c:pt idx="228">
                  <c:v>2.9</c:v>
                </c:pt>
                <c:pt idx="229">
                  <c:v>2.95</c:v>
                </c:pt>
                <c:pt idx="230">
                  <c:v>2.92</c:v>
                </c:pt>
                <c:pt idx="231">
                  <c:v>2.93</c:v>
                </c:pt>
                <c:pt idx="232">
                  <c:v>2.96</c:v>
                </c:pt>
                <c:pt idx="233">
                  <c:v>2.96</c:v>
                </c:pt>
                <c:pt idx="234">
                  <c:v>2.96</c:v>
                </c:pt>
                <c:pt idx="235">
                  <c:v>2.91</c:v>
                </c:pt>
                <c:pt idx="236">
                  <c:v>2.92</c:v>
                </c:pt>
                <c:pt idx="237">
                  <c:v>2.96</c:v>
                </c:pt>
                <c:pt idx="238">
                  <c:v>2.95</c:v>
                </c:pt>
                <c:pt idx="239">
                  <c:v>2.97</c:v>
                </c:pt>
                <c:pt idx="240">
                  <c:v>2.99</c:v>
                </c:pt>
                <c:pt idx="241">
                  <c:v>2.92</c:v>
                </c:pt>
                <c:pt idx="242">
                  <c:v>2.92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160192"/>
        <c:axId val="51162112"/>
      </c:scatterChart>
      <c:valAx>
        <c:axId val="511601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Time, seconds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1162112"/>
        <c:crosses val="autoZero"/>
        <c:crossBetween val="midCat"/>
      </c:valAx>
      <c:valAx>
        <c:axId val="5116211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Heat Flux, BTU/ft</a:t>
                </a:r>
                <a:r>
                  <a:rPr lang="en-US" baseline="30000" dirty="0"/>
                  <a:t>2</a:t>
                </a:r>
                <a:r>
                  <a:rPr lang="en-US" dirty="0"/>
                  <a:t>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1160192"/>
        <c:crosses val="autoZero"/>
        <c:crossBetween val="midCat"/>
      </c:valAx>
      <c:spPr>
        <a:ln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60802777777777772"/>
          <c:y val="0.36160870516185478"/>
          <c:w val="0.32808333333333334"/>
          <c:h val="0.39715296004666084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023430664916885"/>
          <c:y val="5.0925925925925923E-2"/>
          <c:w val="0.83796013779527556"/>
          <c:h val="0.80780074365704291"/>
        </c:manualLayout>
      </c:layout>
      <c:scatterChart>
        <c:scatterStyle val="smoothMarker"/>
        <c:varyColors val="0"/>
        <c:ser>
          <c:idx val="5"/>
          <c:order val="0"/>
          <c:tx>
            <c:v>Baseline</c:v>
          </c:tx>
          <c:marker>
            <c:symbol val="none"/>
          </c:marker>
          <c:xVal>
            <c:numRef>
              <c:f>Sheet1!$B$3:$B$247</c:f>
              <c:numCache>
                <c:formatCode>0.00</c:formatCode>
                <c:ptCount val="245"/>
                <c:pt idx="0">
                  <c:v>0</c:v>
                </c:pt>
                <c:pt idx="1">
                  <c:v>1.6666666666666666E-2</c:v>
                </c:pt>
                <c:pt idx="2">
                  <c:v>3.3333333333333333E-2</c:v>
                </c:pt>
                <c:pt idx="3">
                  <c:v>0.05</c:v>
                </c:pt>
                <c:pt idx="4">
                  <c:v>6.6666666666666666E-2</c:v>
                </c:pt>
                <c:pt idx="5">
                  <c:v>8.3333333333333329E-2</c:v>
                </c:pt>
                <c:pt idx="6">
                  <c:v>9.9999999999999992E-2</c:v>
                </c:pt>
                <c:pt idx="7">
                  <c:v>0.11666666666666665</c:v>
                </c:pt>
                <c:pt idx="8">
                  <c:v>0.13333333333333333</c:v>
                </c:pt>
                <c:pt idx="9">
                  <c:v>0.15</c:v>
                </c:pt>
                <c:pt idx="10">
                  <c:v>0.16666666666666666</c:v>
                </c:pt>
                <c:pt idx="11">
                  <c:v>0.18333333333333332</c:v>
                </c:pt>
                <c:pt idx="12">
                  <c:v>0.19999999999999998</c:v>
                </c:pt>
                <c:pt idx="13">
                  <c:v>0.21666666666666665</c:v>
                </c:pt>
                <c:pt idx="14">
                  <c:v>0.23333333333333331</c:v>
                </c:pt>
                <c:pt idx="15">
                  <c:v>0.24999999999999997</c:v>
                </c:pt>
                <c:pt idx="16">
                  <c:v>0.26666666666666666</c:v>
                </c:pt>
                <c:pt idx="17">
                  <c:v>0.28333333333333333</c:v>
                </c:pt>
                <c:pt idx="18">
                  <c:v>0.3</c:v>
                </c:pt>
                <c:pt idx="19">
                  <c:v>0.31666666666666665</c:v>
                </c:pt>
                <c:pt idx="20">
                  <c:v>0.33333333333333331</c:v>
                </c:pt>
                <c:pt idx="21">
                  <c:v>0.35</c:v>
                </c:pt>
                <c:pt idx="22">
                  <c:v>0.36666666666666664</c:v>
                </c:pt>
                <c:pt idx="23">
                  <c:v>0.3833333333333333</c:v>
                </c:pt>
                <c:pt idx="24">
                  <c:v>0.39999999999999997</c:v>
                </c:pt>
                <c:pt idx="25">
                  <c:v>0.41666666666666663</c:v>
                </c:pt>
                <c:pt idx="26">
                  <c:v>0.43333333333333329</c:v>
                </c:pt>
                <c:pt idx="27">
                  <c:v>0.44999999999999996</c:v>
                </c:pt>
                <c:pt idx="28">
                  <c:v>0.46666666666666662</c:v>
                </c:pt>
                <c:pt idx="29">
                  <c:v>0.48333333333333328</c:v>
                </c:pt>
                <c:pt idx="30">
                  <c:v>0.49999999999999994</c:v>
                </c:pt>
                <c:pt idx="31">
                  <c:v>0.51666666666666661</c:v>
                </c:pt>
                <c:pt idx="32">
                  <c:v>0.53333333333333333</c:v>
                </c:pt>
                <c:pt idx="33">
                  <c:v>0.55000000000000004</c:v>
                </c:pt>
                <c:pt idx="34">
                  <c:v>0.56666666666666676</c:v>
                </c:pt>
                <c:pt idx="35">
                  <c:v>0.58333333333333348</c:v>
                </c:pt>
                <c:pt idx="36">
                  <c:v>0.6000000000000002</c:v>
                </c:pt>
                <c:pt idx="37">
                  <c:v>0.61666666666666692</c:v>
                </c:pt>
                <c:pt idx="38">
                  <c:v>0.63333333333333364</c:v>
                </c:pt>
                <c:pt idx="39">
                  <c:v>0.65000000000000036</c:v>
                </c:pt>
                <c:pt idx="40">
                  <c:v>0.66666666666666707</c:v>
                </c:pt>
                <c:pt idx="41">
                  <c:v>0.68333333333333379</c:v>
                </c:pt>
                <c:pt idx="42">
                  <c:v>0.70000000000000051</c:v>
                </c:pt>
                <c:pt idx="43">
                  <c:v>0.71666666666666723</c:v>
                </c:pt>
                <c:pt idx="44">
                  <c:v>0.73333333333333395</c:v>
                </c:pt>
                <c:pt idx="45">
                  <c:v>0.75000000000000067</c:v>
                </c:pt>
                <c:pt idx="46">
                  <c:v>0.76666666666666738</c:v>
                </c:pt>
                <c:pt idx="47">
                  <c:v>0.7833333333333341</c:v>
                </c:pt>
                <c:pt idx="48">
                  <c:v>0.80000000000000082</c:v>
                </c:pt>
                <c:pt idx="49">
                  <c:v>0.81666666666666754</c:v>
                </c:pt>
                <c:pt idx="50">
                  <c:v>0.83333333333333426</c:v>
                </c:pt>
                <c:pt idx="51">
                  <c:v>0.85000000000000098</c:v>
                </c:pt>
                <c:pt idx="52">
                  <c:v>0.8666666666666677</c:v>
                </c:pt>
                <c:pt idx="53">
                  <c:v>0.88333333333333441</c:v>
                </c:pt>
                <c:pt idx="54">
                  <c:v>0.90000000000000113</c:v>
                </c:pt>
                <c:pt idx="55">
                  <c:v>0.91666666666666785</c:v>
                </c:pt>
                <c:pt idx="56">
                  <c:v>0.93333333333333457</c:v>
                </c:pt>
                <c:pt idx="57">
                  <c:v>0.95000000000000129</c:v>
                </c:pt>
                <c:pt idx="58">
                  <c:v>0.96666666666666801</c:v>
                </c:pt>
                <c:pt idx="59">
                  <c:v>0.98333333333333472</c:v>
                </c:pt>
                <c:pt idx="60">
                  <c:v>1.0000000000000013</c:v>
                </c:pt>
                <c:pt idx="61">
                  <c:v>1.0166666666666679</c:v>
                </c:pt>
                <c:pt idx="62">
                  <c:v>1.0333333333333345</c:v>
                </c:pt>
                <c:pt idx="63">
                  <c:v>1.0500000000000012</c:v>
                </c:pt>
                <c:pt idx="64">
                  <c:v>1.0666666666666678</c:v>
                </c:pt>
                <c:pt idx="65">
                  <c:v>1.0833333333333344</c:v>
                </c:pt>
                <c:pt idx="66">
                  <c:v>1.100000000000001</c:v>
                </c:pt>
                <c:pt idx="67">
                  <c:v>1.1166666666666676</c:v>
                </c:pt>
                <c:pt idx="68">
                  <c:v>1.1333333333333342</c:v>
                </c:pt>
                <c:pt idx="69">
                  <c:v>1.1500000000000008</c:v>
                </c:pt>
                <c:pt idx="70">
                  <c:v>1.1666666666666674</c:v>
                </c:pt>
                <c:pt idx="71">
                  <c:v>1.183333333333334</c:v>
                </c:pt>
                <c:pt idx="72">
                  <c:v>1.2000000000000006</c:v>
                </c:pt>
                <c:pt idx="73">
                  <c:v>1.2166666666666672</c:v>
                </c:pt>
                <c:pt idx="74">
                  <c:v>1.2333333333333338</c:v>
                </c:pt>
                <c:pt idx="75">
                  <c:v>1.2500000000000004</c:v>
                </c:pt>
                <c:pt idx="76">
                  <c:v>1.2666666666666671</c:v>
                </c:pt>
                <c:pt idx="77">
                  <c:v>1.2833333333333337</c:v>
                </c:pt>
                <c:pt idx="78">
                  <c:v>1.3000000000000003</c:v>
                </c:pt>
                <c:pt idx="79">
                  <c:v>1.3166666666666669</c:v>
                </c:pt>
                <c:pt idx="80">
                  <c:v>1.3333333333333335</c:v>
                </c:pt>
                <c:pt idx="81">
                  <c:v>1.35</c:v>
                </c:pt>
                <c:pt idx="82">
                  <c:v>1.3666666666666667</c:v>
                </c:pt>
                <c:pt idx="83">
                  <c:v>1.3833333333333333</c:v>
                </c:pt>
                <c:pt idx="84">
                  <c:v>1.4</c:v>
                </c:pt>
                <c:pt idx="85">
                  <c:v>1.4166666666666665</c:v>
                </c:pt>
                <c:pt idx="86">
                  <c:v>1.4333333333333331</c:v>
                </c:pt>
                <c:pt idx="87">
                  <c:v>1.4499999999999997</c:v>
                </c:pt>
                <c:pt idx="88">
                  <c:v>1.4666666666666663</c:v>
                </c:pt>
                <c:pt idx="89">
                  <c:v>1.4833333333333329</c:v>
                </c:pt>
                <c:pt idx="90">
                  <c:v>1.4999999999999996</c:v>
                </c:pt>
                <c:pt idx="91">
                  <c:v>1.5166666666666662</c:v>
                </c:pt>
                <c:pt idx="92">
                  <c:v>1.5333333333333328</c:v>
                </c:pt>
                <c:pt idx="93">
                  <c:v>1.5499999999999994</c:v>
                </c:pt>
                <c:pt idx="94">
                  <c:v>1.566666666666666</c:v>
                </c:pt>
                <c:pt idx="95">
                  <c:v>1.5833333333333326</c:v>
                </c:pt>
                <c:pt idx="96">
                  <c:v>1.5999999999999992</c:v>
                </c:pt>
                <c:pt idx="97">
                  <c:v>1.6166666666666658</c:v>
                </c:pt>
                <c:pt idx="98">
                  <c:v>1.6333333333333324</c:v>
                </c:pt>
                <c:pt idx="99">
                  <c:v>1.649999999999999</c:v>
                </c:pt>
                <c:pt idx="100">
                  <c:v>1.6666666666666656</c:v>
                </c:pt>
                <c:pt idx="101">
                  <c:v>1.6833333333333322</c:v>
                </c:pt>
                <c:pt idx="102">
                  <c:v>1.6999999999999988</c:v>
                </c:pt>
                <c:pt idx="103">
                  <c:v>1.7166666666666655</c:v>
                </c:pt>
                <c:pt idx="104">
                  <c:v>1.7333333333333321</c:v>
                </c:pt>
                <c:pt idx="105">
                  <c:v>1.7499999999999987</c:v>
                </c:pt>
                <c:pt idx="106">
                  <c:v>1.7666666666666653</c:v>
                </c:pt>
                <c:pt idx="107">
                  <c:v>1.7833333333333319</c:v>
                </c:pt>
                <c:pt idx="108">
                  <c:v>1.7999999999999985</c:v>
                </c:pt>
                <c:pt idx="109">
                  <c:v>1.8166666666666651</c:v>
                </c:pt>
                <c:pt idx="110">
                  <c:v>1.8333333333333317</c:v>
                </c:pt>
                <c:pt idx="111">
                  <c:v>1.8499999999999983</c:v>
                </c:pt>
                <c:pt idx="112">
                  <c:v>1.8666666666666649</c:v>
                </c:pt>
                <c:pt idx="113">
                  <c:v>1.8833333333333315</c:v>
                </c:pt>
                <c:pt idx="114">
                  <c:v>1.8999999999999981</c:v>
                </c:pt>
                <c:pt idx="115">
                  <c:v>1.9166666666666647</c:v>
                </c:pt>
                <c:pt idx="116">
                  <c:v>1.9333333333333313</c:v>
                </c:pt>
                <c:pt idx="117">
                  <c:v>1.949999999999998</c:v>
                </c:pt>
                <c:pt idx="118">
                  <c:v>1.9666666666666646</c:v>
                </c:pt>
                <c:pt idx="119">
                  <c:v>1.9833333333333312</c:v>
                </c:pt>
                <c:pt idx="120">
                  <c:v>1.9999999999999978</c:v>
                </c:pt>
                <c:pt idx="121">
                  <c:v>2.0166666666666644</c:v>
                </c:pt>
                <c:pt idx="122">
                  <c:v>2.033333333333331</c:v>
                </c:pt>
                <c:pt idx="123">
                  <c:v>2.0499999999999976</c:v>
                </c:pt>
                <c:pt idx="124">
                  <c:v>2.0666666666666642</c:v>
                </c:pt>
                <c:pt idx="125">
                  <c:v>2.0833333333333308</c:v>
                </c:pt>
                <c:pt idx="126">
                  <c:v>2.0999999999999974</c:v>
                </c:pt>
                <c:pt idx="127">
                  <c:v>2.116666666666664</c:v>
                </c:pt>
                <c:pt idx="128">
                  <c:v>2.1333333333333306</c:v>
                </c:pt>
                <c:pt idx="129">
                  <c:v>2.1499999999999972</c:v>
                </c:pt>
                <c:pt idx="130">
                  <c:v>2.1666666666666639</c:v>
                </c:pt>
                <c:pt idx="131">
                  <c:v>2.1833333333333305</c:v>
                </c:pt>
                <c:pt idx="132">
                  <c:v>2.1999999999999971</c:v>
                </c:pt>
                <c:pt idx="133">
                  <c:v>2.2166666666666637</c:v>
                </c:pt>
                <c:pt idx="134">
                  <c:v>2.2333333333333303</c:v>
                </c:pt>
                <c:pt idx="135">
                  <c:v>2.2499999999999969</c:v>
                </c:pt>
                <c:pt idx="136">
                  <c:v>2.2666666666666635</c:v>
                </c:pt>
                <c:pt idx="137">
                  <c:v>2.2833333333333301</c:v>
                </c:pt>
                <c:pt idx="138">
                  <c:v>2.2999999999999967</c:v>
                </c:pt>
                <c:pt idx="139">
                  <c:v>2.3166666666666633</c:v>
                </c:pt>
                <c:pt idx="140">
                  <c:v>2.3333333333333299</c:v>
                </c:pt>
                <c:pt idx="141">
                  <c:v>2.3499999999999965</c:v>
                </c:pt>
                <c:pt idx="142">
                  <c:v>2.3666666666666631</c:v>
                </c:pt>
                <c:pt idx="143">
                  <c:v>2.3833333333333298</c:v>
                </c:pt>
                <c:pt idx="144">
                  <c:v>2.3999999999999964</c:v>
                </c:pt>
                <c:pt idx="145">
                  <c:v>2.416666666666663</c:v>
                </c:pt>
                <c:pt idx="146">
                  <c:v>2.4333333333333296</c:v>
                </c:pt>
                <c:pt idx="147">
                  <c:v>2.4499999999999962</c:v>
                </c:pt>
                <c:pt idx="148">
                  <c:v>2.4666666666666628</c:v>
                </c:pt>
                <c:pt idx="149">
                  <c:v>2.4833333333333294</c:v>
                </c:pt>
                <c:pt idx="150">
                  <c:v>2.499999999999996</c:v>
                </c:pt>
                <c:pt idx="151">
                  <c:v>2.5166666666666626</c:v>
                </c:pt>
                <c:pt idx="152">
                  <c:v>2.5333333333333292</c:v>
                </c:pt>
                <c:pt idx="153">
                  <c:v>2.5499999999999958</c:v>
                </c:pt>
                <c:pt idx="154">
                  <c:v>2.5666666666666624</c:v>
                </c:pt>
                <c:pt idx="155">
                  <c:v>2.583333333333329</c:v>
                </c:pt>
                <c:pt idx="156">
                  <c:v>2.5999999999999956</c:v>
                </c:pt>
                <c:pt idx="157">
                  <c:v>2.6166666666666623</c:v>
                </c:pt>
                <c:pt idx="158">
                  <c:v>2.6333333333333289</c:v>
                </c:pt>
                <c:pt idx="159">
                  <c:v>2.6499999999999955</c:v>
                </c:pt>
                <c:pt idx="160">
                  <c:v>2.6666666666666621</c:v>
                </c:pt>
                <c:pt idx="161">
                  <c:v>2.6833333333333287</c:v>
                </c:pt>
                <c:pt idx="162">
                  <c:v>2.6999999999999953</c:v>
                </c:pt>
                <c:pt idx="163">
                  <c:v>2.7166666666666619</c:v>
                </c:pt>
                <c:pt idx="164">
                  <c:v>2.7333333333333285</c:v>
                </c:pt>
                <c:pt idx="165">
                  <c:v>2.7499999999999951</c:v>
                </c:pt>
                <c:pt idx="166">
                  <c:v>2.7666666666666617</c:v>
                </c:pt>
                <c:pt idx="167">
                  <c:v>2.7833333333333283</c:v>
                </c:pt>
                <c:pt idx="168">
                  <c:v>2.7999999999999949</c:v>
                </c:pt>
                <c:pt idx="169">
                  <c:v>2.8166666666666615</c:v>
                </c:pt>
                <c:pt idx="170">
                  <c:v>2.8333333333333282</c:v>
                </c:pt>
                <c:pt idx="171">
                  <c:v>2.8499999999999948</c:v>
                </c:pt>
                <c:pt idx="172">
                  <c:v>2.8666666666666614</c:v>
                </c:pt>
                <c:pt idx="173">
                  <c:v>2.883333333333328</c:v>
                </c:pt>
                <c:pt idx="174">
                  <c:v>2.8999999999999946</c:v>
                </c:pt>
                <c:pt idx="175">
                  <c:v>2.9166666666666612</c:v>
                </c:pt>
                <c:pt idx="176">
                  <c:v>2.9333333333333278</c:v>
                </c:pt>
                <c:pt idx="177">
                  <c:v>2.9499999999999944</c:v>
                </c:pt>
                <c:pt idx="178">
                  <c:v>2.966666666666661</c:v>
                </c:pt>
                <c:pt idx="179">
                  <c:v>2.9833333333333276</c:v>
                </c:pt>
                <c:pt idx="180">
                  <c:v>2.9999999999999942</c:v>
                </c:pt>
                <c:pt idx="181">
                  <c:v>3.0166666666666608</c:v>
                </c:pt>
                <c:pt idx="182">
                  <c:v>3.0333333333333274</c:v>
                </c:pt>
                <c:pt idx="183">
                  <c:v>3.049999999999994</c:v>
                </c:pt>
                <c:pt idx="184">
                  <c:v>3.0666666666666607</c:v>
                </c:pt>
                <c:pt idx="185">
                  <c:v>3.0833333333333273</c:v>
                </c:pt>
                <c:pt idx="186">
                  <c:v>3.0999999999999939</c:v>
                </c:pt>
                <c:pt idx="187">
                  <c:v>3.1166666666666605</c:v>
                </c:pt>
                <c:pt idx="188">
                  <c:v>3.1333333333333271</c:v>
                </c:pt>
                <c:pt idx="189">
                  <c:v>3.1499999999999937</c:v>
                </c:pt>
                <c:pt idx="190">
                  <c:v>3.1666666666666603</c:v>
                </c:pt>
                <c:pt idx="191">
                  <c:v>3.1833333333333269</c:v>
                </c:pt>
                <c:pt idx="192">
                  <c:v>3.1999999999999935</c:v>
                </c:pt>
                <c:pt idx="193">
                  <c:v>3.2166666666666601</c:v>
                </c:pt>
                <c:pt idx="194">
                  <c:v>3.2333333333333267</c:v>
                </c:pt>
                <c:pt idx="195">
                  <c:v>3.2499999999999933</c:v>
                </c:pt>
                <c:pt idx="196">
                  <c:v>3.2666666666666599</c:v>
                </c:pt>
                <c:pt idx="197">
                  <c:v>3.2833333333333266</c:v>
                </c:pt>
                <c:pt idx="198">
                  <c:v>3.2999999999999932</c:v>
                </c:pt>
                <c:pt idx="199">
                  <c:v>3.3166666666666598</c:v>
                </c:pt>
                <c:pt idx="200">
                  <c:v>3.3333333333333264</c:v>
                </c:pt>
                <c:pt idx="201">
                  <c:v>3.349999999999993</c:v>
                </c:pt>
                <c:pt idx="202">
                  <c:v>3.3666666666666596</c:v>
                </c:pt>
                <c:pt idx="203">
                  <c:v>3.3833333333333262</c:v>
                </c:pt>
                <c:pt idx="204">
                  <c:v>3.3999999999999928</c:v>
                </c:pt>
                <c:pt idx="205">
                  <c:v>3.4166666666666594</c:v>
                </c:pt>
                <c:pt idx="206">
                  <c:v>3.433333333333326</c:v>
                </c:pt>
                <c:pt idx="207">
                  <c:v>3.4499999999999926</c:v>
                </c:pt>
                <c:pt idx="208">
                  <c:v>3.4666666666666592</c:v>
                </c:pt>
                <c:pt idx="209">
                  <c:v>3.4833333333333258</c:v>
                </c:pt>
                <c:pt idx="210">
                  <c:v>3.4999999999999925</c:v>
                </c:pt>
                <c:pt idx="211">
                  <c:v>3.5166666666666591</c:v>
                </c:pt>
                <c:pt idx="212">
                  <c:v>3.5333333333333257</c:v>
                </c:pt>
                <c:pt idx="213">
                  <c:v>3.5499999999999923</c:v>
                </c:pt>
                <c:pt idx="214">
                  <c:v>3.5666666666666589</c:v>
                </c:pt>
                <c:pt idx="215">
                  <c:v>3.5833333333333255</c:v>
                </c:pt>
                <c:pt idx="216">
                  <c:v>3.5999999999999921</c:v>
                </c:pt>
                <c:pt idx="217">
                  <c:v>3.6166666666666587</c:v>
                </c:pt>
                <c:pt idx="218">
                  <c:v>3.6333333333333253</c:v>
                </c:pt>
                <c:pt idx="219">
                  <c:v>3.6499999999999919</c:v>
                </c:pt>
                <c:pt idx="220">
                  <c:v>3.6666666666666585</c:v>
                </c:pt>
                <c:pt idx="221">
                  <c:v>3.6833333333333251</c:v>
                </c:pt>
                <c:pt idx="222">
                  <c:v>3.6999999999999917</c:v>
                </c:pt>
                <c:pt idx="223">
                  <c:v>3.7166666666666583</c:v>
                </c:pt>
                <c:pt idx="224">
                  <c:v>3.733333333333325</c:v>
                </c:pt>
                <c:pt idx="225">
                  <c:v>3.7499999999999916</c:v>
                </c:pt>
                <c:pt idx="226">
                  <c:v>3.7666666666666582</c:v>
                </c:pt>
                <c:pt idx="227">
                  <c:v>3.7833333333333248</c:v>
                </c:pt>
                <c:pt idx="228">
                  <c:v>3.7999999999999914</c:v>
                </c:pt>
                <c:pt idx="229">
                  <c:v>3.816666666666658</c:v>
                </c:pt>
                <c:pt idx="230">
                  <c:v>3.8333333333333246</c:v>
                </c:pt>
                <c:pt idx="231">
                  <c:v>3.8499999999999912</c:v>
                </c:pt>
                <c:pt idx="232">
                  <c:v>3.8666666666666578</c:v>
                </c:pt>
                <c:pt idx="233">
                  <c:v>3.8833333333333244</c:v>
                </c:pt>
                <c:pt idx="234">
                  <c:v>3.899999999999991</c:v>
                </c:pt>
                <c:pt idx="235">
                  <c:v>3.9166666666666576</c:v>
                </c:pt>
                <c:pt idx="236">
                  <c:v>3.9333333333333242</c:v>
                </c:pt>
                <c:pt idx="237">
                  <c:v>3.9499999999999909</c:v>
                </c:pt>
                <c:pt idx="238">
                  <c:v>3.9666666666666575</c:v>
                </c:pt>
                <c:pt idx="239">
                  <c:v>3.9833333333333241</c:v>
                </c:pt>
                <c:pt idx="240">
                  <c:v>3.9999999999999907</c:v>
                </c:pt>
                <c:pt idx="241">
                  <c:v>4.0166666666666577</c:v>
                </c:pt>
                <c:pt idx="242">
                  <c:v>4.0333333333333243</c:v>
                </c:pt>
                <c:pt idx="243">
                  <c:v>4.0499999999999909</c:v>
                </c:pt>
                <c:pt idx="244">
                  <c:v>4.0666666666666575</c:v>
                </c:pt>
              </c:numCache>
            </c:numRef>
          </c:xVal>
          <c:yVal>
            <c:numRef>
              <c:f>Sheet1!$I$3:$I$247</c:f>
              <c:numCache>
                <c:formatCode>General</c:formatCode>
                <c:ptCount val="245"/>
                <c:pt idx="0">
                  <c:v>0.88</c:v>
                </c:pt>
                <c:pt idx="1">
                  <c:v>0.88</c:v>
                </c:pt>
                <c:pt idx="2">
                  <c:v>0.84</c:v>
                </c:pt>
                <c:pt idx="3">
                  <c:v>0.78</c:v>
                </c:pt>
                <c:pt idx="4">
                  <c:v>0.78</c:v>
                </c:pt>
                <c:pt idx="5">
                  <c:v>0.77</c:v>
                </c:pt>
                <c:pt idx="6">
                  <c:v>0.76</c:v>
                </c:pt>
                <c:pt idx="7">
                  <c:v>0.76</c:v>
                </c:pt>
                <c:pt idx="8">
                  <c:v>0.76</c:v>
                </c:pt>
                <c:pt idx="9">
                  <c:v>0.79</c:v>
                </c:pt>
                <c:pt idx="10">
                  <c:v>0.8</c:v>
                </c:pt>
                <c:pt idx="11">
                  <c:v>0.8</c:v>
                </c:pt>
                <c:pt idx="12">
                  <c:v>0.81</c:v>
                </c:pt>
                <c:pt idx="13">
                  <c:v>0.89</c:v>
                </c:pt>
                <c:pt idx="14">
                  <c:v>0.98</c:v>
                </c:pt>
                <c:pt idx="15">
                  <c:v>1.1200000000000001</c:v>
                </c:pt>
                <c:pt idx="16">
                  <c:v>1.25</c:v>
                </c:pt>
                <c:pt idx="17">
                  <c:v>1.29</c:v>
                </c:pt>
                <c:pt idx="18">
                  <c:v>1.3</c:v>
                </c:pt>
                <c:pt idx="19">
                  <c:v>1.35</c:v>
                </c:pt>
                <c:pt idx="20">
                  <c:v>1.36</c:v>
                </c:pt>
                <c:pt idx="21">
                  <c:v>1.36</c:v>
                </c:pt>
                <c:pt idx="22">
                  <c:v>1.4</c:v>
                </c:pt>
                <c:pt idx="23">
                  <c:v>1.39</c:v>
                </c:pt>
                <c:pt idx="24">
                  <c:v>1.4</c:v>
                </c:pt>
                <c:pt idx="25">
                  <c:v>1.4</c:v>
                </c:pt>
                <c:pt idx="26">
                  <c:v>1.39</c:v>
                </c:pt>
                <c:pt idx="27">
                  <c:v>1.39</c:v>
                </c:pt>
                <c:pt idx="28">
                  <c:v>1.41</c:v>
                </c:pt>
                <c:pt idx="29">
                  <c:v>1.39</c:v>
                </c:pt>
                <c:pt idx="30">
                  <c:v>1.41</c:v>
                </c:pt>
                <c:pt idx="31">
                  <c:v>1.44</c:v>
                </c:pt>
                <c:pt idx="32">
                  <c:v>1.43</c:v>
                </c:pt>
                <c:pt idx="33">
                  <c:v>1.44</c:v>
                </c:pt>
                <c:pt idx="34">
                  <c:v>1.46</c:v>
                </c:pt>
                <c:pt idx="35">
                  <c:v>1.45</c:v>
                </c:pt>
                <c:pt idx="36">
                  <c:v>1.49</c:v>
                </c:pt>
                <c:pt idx="37">
                  <c:v>1.47</c:v>
                </c:pt>
                <c:pt idx="38">
                  <c:v>1.48</c:v>
                </c:pt>
                <c:pt idx="39">
                  <c:v>1.48</c:v>
                </c:pt>
                <c:pt idx="40">
                  <c:v>1.49</c:v>
                </c:pt>
                <c:pt idx="41">
                  <c:v>1.49</c:v>
                </c:pt>
                <c:pt idx="42">
                  <c:v>1.49</c:v>
                </c:pt>
                <c:pt idx="43">
                  <c:v>1.51</c:v>
                </c:pt>
                <c:pt idx="44">
                  <c:v>1.52</c:v>
                </c:pt>
                <c:pt idx="45">
                  <c:v>1.5</c:v>
                </c:pt>
                <c:pt idx="46">
                  <c:v>1.52</c:v>
                </c:pt>
                <c:pt idx="47">
                  <c:v>1.51</c:v>
                </c:pt>
                <c:pt idx="48">
                  <c:v>1.51</c:v>
                </c:pt>
                <c:pt idx="49">
                  <c:v>1.53</c:v>
                </c:pt>
                <c:pt idx="50">
                  <c:v>1.53</c:v>
                </c:pt>
                <c:pt idx="51">
                  <c:v>1.54</c:v>
                </c:pt>
                <c:pt idx="52">
                  <c:v>1.56</c:v>
                </c:pt>
                <c:pt idx="53">
                  <c:v>1.57</c:v>
                </c:pt>
                <c:pt idx="54">
                  <c:v>1.55</c:v>
                </c:pt>
                <c:pt idx="55">
                  <c:v>1.57</c:v>
                </c:pt>
                <c:pt idx="56">
                  <c:v>1.58</c:v>
                </c:pt>
                <c:pt idx="57">
                  <c:v>1.55</c:v>
                </c:pt>
                <c:pt idx="58">
                  <c:v>1.59</c:v>
                </c:pt>
                <c:pt idx="59">
                  <c:v>1.58</c:v>
                </c:pt>
                <c:pt idx="60">
                  <c:v>1.61</c:v>
                </c:pt>
                <c:pt idx="61">
                  <c:v>1.59</c:v>
                </c:pt>
                <c:pt idx="62">
                  <c:v>1.61</c:v>
                </c:pt>
                <c:pt idx="63">
                  <c:v>1.6</c:v>
                </c:pt>
                <c:pt idx="64">
                  <c:v>1.61</c:v>
                </c:pt>
                <c:pt idx="65">
                  <c:v>1.62</c:v>
                </c:pt>
                <c:pt idx="66">
                  <c:v>1.61</c:v>
                </c:pt>
                <c:pt idx="67">
                  <c:v>1.63</c:v>
                </c:pt>
                <c:pt idx="68">
                  <c:v>1.63</c:v>
                </c:pt>
                <c:pt idx="69">
                  <c:v>1.64</c:v>
                </c:pt>
                <c:pt idx="70">
                  <c:v>1.63</c:v>
                </c:pt>
                <c:pt idx="71">
                  <c:v>1.62</c:v>
                </c:pt>
                <c:pt idx="72">
                  <c:v>1.61</c:v>
                </c:pt>
                <c:pt idx="73">
                  <c:v>1.62</c:v>
                </c:pt>
                <c:pt idx="74">
                  <c:v>1.65</c:v>
                </c:pt>
                <c:pt idx="75">
                  <c:v>1.64</c:v>
                </c:pt>
                <c:pt idx="76">
                  <c:v>1.64</c:v>
                </c:pt>
                <c:pt idx="77">
                  <c:v>1.64</c:v>
                </c:pt>
                <c:pt idx="78">
                  <c:v>1.64</c:v>
                </c:pt>
                <c:pt idx="79">
                  <c:v>1.62</c:v>
                </c:pt>
                <c:pt idx="80">
                  <c:v>1.63</c:v>
                </c:pt>
                <c:pt idx="81">
                  <c:v>1.64</c:v>
                </c:pt>
                <c:pt idx="82">
                  <c:v>1.65</c:v>
                </c:pt>
                <c:pt idx="83">
                  <c:v>1.64</c:v>
                </c:pt>
                <c:pt idx="84">
                  <c:v>1.65</c:v>
                </c:pt>
                <c:pt idx="85">
                  <c:v>1.63</c:v>
                </c:pt>
                <c:pt idx="86">
                  <c:v>1.63</c:v>
                </c:pt>
                <c:pt idx="87">
                  <c:v>1.66</c:v>
                </c:pt>
                <c:pt idx="88">
                  <c:v>1.67</c:v>
                </c:pt>
                <c:pt idx="89">
                  <c:v>1.68</c:v>
                </c:pt>
                <c:pt idx="90">
                  <c:v>1.65</c:v>
                </c:pt>
                <c:pt idx="91">
                  <c:v>1.67</c:v>
                </c:pt>
                <c:pt idx="92">
                  <c:v>1.66</c:v>
                </c:pt>
                <c:pt idx="93">
                  <c:v>1.65</c:v>
                </c:pt>
                <c:pt idx="94">
                  <c:v>1.67</c:v>
                </c:pt>
                <c:pt idx="95">
                  <c:v>1.68</c:v>
                </c:pt>
                <c:pt idx="96">
                  <c:v>1.67</c:v>
                </c:pt>
                <c:pt idx="97">
                  <c:v>1.66</c:v>
                </c:pt>
                <c:pt idx="98">
                  <c:v>1.66</c:v>
                </c:pt>
                <c:pt idx="99">
                  <c:v>1.65</c:v>
                </c:pt>
                <c:pt idx="100">
                  <c:v>1.65</c:v>
                </c:pt>
                <c:pt idx="101">
                  <c:v>1.69</c:v>
                </c:pt>
                <c:pt idx="102">
                  <c:v>1.67</c:v>
                </c:pt>
                <c:pt idx="103">
                  <c:v>1.67</c:v>
                </c:pt>
                <c:pt idx="104">
                  <c:v>1.67</c:v>
                </c:pt>
                <c:pt idx="105">
                  <c:v>1.67</c:v>
                </c:pt>
                <c:pt idx="106">
                  <c:v>1.68</c:v>
                </c:pt>
                <c:pt idx="107">
                  <c:v>1.68</c:v>
                </c:pt>
                <c:pt idx="108">
                  <c:v>1.68</c:v>
                </c:pt>
                <c:pt idx="109">
                  <c:v>1.69</c:v>
                </c:pt>
                <c:pt idx="110">
                  <c:v>1.68</c:v>
                </c:pt>
                <c:pt idx="111">
                  <c:v>1.69</c:v>
                </c:pt>
                <c:pt idx="112">
                  <c:v>1.69</c:v>
                </c:pt>
                <c:pt idx="113">
                  <c:v>1.68</c:v>
                </c:pt>
                <c:pt idx="114">
                  <c:v>1.71</c:v>
                </c:pt>
                <c:pt idx="115">
                  <c:v>1.71</c:v>
                </c:pt>
                <c:pt idx="116">
                  <c:v>1.71</c:v>
                </c:pt>
                <c:pt idx="117">
                  <c:v>1.69</c:v>
                </c:pt>
                <c:pt idx="118">
                  <c:v>1.69</c:v>
                </c:pt>
                <c:pt idx="119">
                  <c:v>1.7</c:v>
                </c:pt>
                <c:pt idx="120">
                  <c:v>1.69</c:v>
                </c:pt>
                <c:pt idx="121">
                  <c:v>1.7</c:v>
                </c:pt>
                <c:pt idx="122">
                  <c:v>1.71</c:v>
                </c:pt>
                <c:pt idx="123">
                  <c:v>1.7</c:v>
                </c:pt>
                <c:pt idx="124">
                  <c:v>1.7</c:v>
                </c:pt>
                <c:pt idx="125">
                  <c:v>1.72</c:v>
                </c:pt>
                <c:pt idx="126">
                  <c:v>1.72</c:v>
                </c:pt>
                <c:pt idx="127">
                  <c:v>1.7</c:v>
                </c:pt>
                <c:pt idx="128">
                  <c:v>1.71</c:v>
                </c:pt>
                <c:pt idx="129">
                  <c:v>1.73</c:v>
                </c:pt>
                <c:pt idx="130">
                  <c:v>1.71</c:v>
                </c:pt>
                <c:pt idx="131">
                  <c:v>1.72</c:v>
                </c:pt>
                <c:pt idx="132">
                  <c:v>1.7</c:v>
                </c:pt>
                <c:pt idx="133">
                  <c:v>1.71</c:v>
                </c:pt>
                <c:pt idx="134">
                  <c:v>1.73</c:v>
                </c:pt>
                <c:pt idx="135">
                  <c:v>1.68</c:v>
                </c:pt>
                <c:pt idx="136">
                  <c:v>1.72</c:v>
                </c:pt>
                <c:pt idx="137">
                  <c:v>1.75</c:v>
                </c:pt>
                <c:pt idx="138">
                  <c:v>1.7</c:v>
                </c:pt>
                <c:pt idx="139">
                  <c:v>1.72</c:v>
                </c:pt>
                <c:pt idx="140">
                  <c:v>1.73</c:v>
                </c:pt>
                <c:pt idx="141">
                  <c:v>1.72</c:v>
                </c:pt>
                <c:pt idx="142">
                  <c:v>1.72</c:v>
                </c:pt>
                <c:pt idx="143">
                  <c:v>1.74</c:v>
                </c:pt>
                <c:pt idx="144">
                  <c:v>1.73</c:v>
                </c:pt>
                <c:pt idx="145">
                  <c:v>1.74</c:v>
                </c:pt>
                <c:pt idx="146">
                  <c:v>1.75</c:v>
                </c:pt>
                <c:pt idx="147">
                  <c:v>1.73</c:v>
                </c:pt>
                <c:pt idx="148">
                  <c:v>1.72</c:v>
                </c:pt>
                <c:pt idx="149">
                  <c:v>1.74</c:v>
                </c:pt>
                <c:pt idx="150">
                  <c:v>1.72</c:v>
                </c:pt>
                <c:pt idx="151">
                  <c:v>1.73</c:v>
                </c:pt>
                <c:pt idx="152">
                  <c:v>1.71</c:v>
                </c:pt>
                <c:pt idx="153">
                  <c:v>1.72</c:v>
                </c:pt>
                <c:pt idx="154">
                  <c:v>1.74</c:v>
                </c:pt>
                <c:pt idx="155">
                  <c:v>1.73</c:v>
                </c:pt>
                <c:pt idx="156">
                  <c:v>1.72</c:v>
                </c:pt>
                <c:pt idx="157">
                  <c:v>1.73</c:v>
                </c:pt>
                <c:pt idx="158">
                  <c:v>1.78</c:v>
                </c:pt>
                <c:pt idx="159">
                  <c:v>1.73</c:v>
                </c:pt>
                <c:pt idx="160">
                  <c:v>1.75</c:v>
                </c:pt>
                <c:pt idx="161">
                  <c:v>1.74</c:v>
                </c:pt>
                <c:pt idx="162">
                  <c:v>1.75</c:v>
                </c:pt>
                <c:pt idx="163">
                  <c:v>1.72</c:v>
                </c:pt>
                <c:pt idx="164">
                  <c:v>1.72</c:v>
                </c:pt>
                <c:pt idx="165">
                  <c:v>1.73</c:v>
                </c:pt>
                <c:pt idx="166">
                  <c:v>1.73</c:v>
                </c:pt>
                <c:pt idx="167">
                  <c:v>1.72</c:v>
                </c:pt>
                <c:pt idx="168">
                  <c:v>1.74</c:v>
                </c:pt>
                <c:pt idx="169">
                  <c:v>1.73</c:v>
                </c:pt>
                <c:pt idx="170">
                  <c:v>1.72</c:v>
                </c:pt>
                <c:pt idx="171">
                  <c:v>1.75</c:v>
                </c:pt>
                <c:pt idx="172">
                  <c:v>1.77</c:v>
                </c:pt>
                <c:pt idx="173">
                  <c:v>1.73</c:v>
                </c:pt>
                <c:pt idx="174">
                  <c:v>1.78</c:v>
                </c:pt>
                <c:pt idx="175">
                  <c:v>1.74</c:v>
                </c:pt>
                <c:pt idx="176">
                  <c:v>1.74</c:v>
                </c:pt>
                <c:pt idx="177">
                  <c:v>1.76</c:v>
                </c:pt>
                <c:pt idx="178">
                  <c:v>1.74</c:v>
                </c:pt>
                <c:pt idx="179">
                  <c:v>1.78</c:v>
                </c:pt>
                <c:pt idx="180">
                  <c:v>1.76</c:v>
                </c:pt>
                <c:pt idx="181">
                  <c:v>1.75</c:v>
                </c:pt>
                <c:pt idx="182">
                  <c:v>1.75</c:v>
                </c:pt>
                <c:pt idx="183">
                  <c:v>1.75</c:v>
                </c:pt>
                <c:pt idx="184">
                  <c:v>1.76</c:v>
                </c:pt>
                <c:pt idx="185">
                  <c:v>1.78</c:v>
                </c:pt>
                <c:pt idx="186">
                  <c:v>1.79</c:v>
                </c:pt>
                <c:pt idx="187">
                  <c:v>1.76</c:v>
                </c:pt>
                <c:pt idx="188">
                  <c:v>1.76</c:v>
                </c:pt>
                <c:pt idx="189">
                  <c:v>1.76</c:v>
                </c:pt>
                <c:pt idx="190">
                  <c:v>1.75</c:v>
                </c:pt>
                <c:pt idx="191">
                  <c:v>1.75</c:v>
                </c:pt>
                <c:pt idx="192">
                  <c:v>1.77</c:v>
                </c:pt>
                <c:pt idx="193">
                  <c:v>1.78</c:v>
                </c:pt>
                <c:pt idx="194">
                  <c:v>1.73</c:v>
                </c:pt>
                <c:pt idx="195">
                  <c:v>1.75</c:v>
                </c:pt>
                <c:pt idx="196">
                  <c:v>1.76</c:v>
                </c:pt>
                <c:pt idx="197">
                  <c:v>1.78</c:v>
                </c:pt>
                <c:pt idx="198">
                  <c:v>1.75</c:v>
                </c:pt>
                <c:pt idx="199">
                  <c:v>1.77</c:v>
                </c:pt>
                <c:pt idx="200">
                  <c:v>1.77</c:v>
                </c:pt>
                <c:pt idx="201">
                  <c:v>1.78</c:v>
                </c:pt>
                <c:pt idx="202">
                  <c:v>1.76</c:v>
                </c:pt>
                <c:pt idx="203">
                  <c:v>1.77</c:v>
                </c:pt>
                <c:pt idx="204">
                  <c:v>1.77</c:v>
                </c:pt>
                <c:pt idx="205">
                  <c:v>1.78</c:v>
                </c:pt>
                <c:pt idx="206">
                  <c:v>1.77</c:v>
                </c:pt>
                <c:pt idx="207">
                  <c:v>1.76</c:v>
                </c:pt>
                <c:pt idx="208">
                  <c:v>1.77</c:v>
                </c:pt>
                <c:pt idx="209">
                  <c:v>1.76</c:v>
                </c:pt>
                <c:pt idx="210">
                  <c:v>1.77</c:v>
                </c:pt>
                <c:pt idx="211">
                  <c:v>1.75</c:v>
                </c:pt>
                <c:pt idx="212">
                  <c:v>1.75</c:v>
                </c:pt>
                <c:pt idx="213">
                  <c:v>1.76</c:v>
                </c:pt>
                <c:pt idx="214">
                  <c:v>1.78</c:v>
                </c:pt>
                <c:pt idx="215">
                  <c:v>1.77</c:v>
                </c:pt>
                <c:pt idx="216">
                  <c:v>1.76</c:v>
                </c:pt>
                <c:pt idx="217">
                  <c:v>1.77</c:v>
                </c:pt>
                <c:pt idx="218">
                  <c:v>1.76</c:v>
                </c:pt>
                <c:pt idx="219">
                  <c:v>1.78</c:v>
                </c:pt>
                <c:pt idx="220">
                  <c:v>1.79</c:v>
                </c:pt>
                <c:pt idx="221">
                  <c:v>1.79</c:v>
                </c:pt>
                <c:pt idx="222">
                  <c:v>1.78</c:v>
                </c:pt>
                <c:pt idx="223">
                  <c:v>1.78</c:v>
                </c:pt>
                <c:pt idx="224">
                  <c:v>1.77</c:v>
                </c:pt>
                <c:pt idx="225">
                  <c:v>1.78</c:v>
                </c:pt>
                <c:pt idx="226">
                  <c:v>1.78</c:v>
                </c:pt>
                <c:pt idx="227">
                  <c:v>1.78</c:v>
                </c:pt>
                <c:pt idx="228">
                  <c:v>1.77</c:v>
                </c:pt>
                <c:pt idx="229">
                  <c:v>1.74</c:v>
                </c:pt>
                <c:pt idx="230">
                  <c:v>1.78</c:v>
                </c:pt>
                <c:pt idx="231">
                  <c:v>1.79</c:v>
                </c:pt>
                <c:pt idx="232">
                  <c:v>1.77</c:v>
                </c:pt>
                <c:pt idx="233">
                  <c:v>1.78</c:v>
                </c:pt>
                <c:pt idx="234">
                  <c:v>1.75</c:v>
                </c:pt>
                <c:pt idx="235">
                  <c:v>1.74</c:v>
                </c:pt>
                <c:pt idx="236">
                  <c:v>1.78</c:v>
                </c:pt>
                <c:pt idx="237">
                  <c:v>1.78</c:v>
                </c:pt>
                <c:pt idx="238">
                  <c:v>1.76</c:v>
                </c:pt>
                <c:pt idx="239">
                  <c:v>1.76</c:v>
                </c:pt>
                <c:pt idx="240">
                  <c:v>1.76</c:v>
                </c:pt>
                <c:pt idx="241">
                  <c:v>1.78</c:v>
                </c:pt>
                <c:pt idx="242">
                  <c:v>1.78</c:v>
                </c:pt>
                <c:pt idx="243">
                  <c:v>1.78</c:v>
                </c:pt>
                <c:pt idx="244">
                  <c:v>1.78</c:v>
                </c:pt>
              </c:numCache>
            </c:numRef>
          </c:yVal>
          <c:smooth val="1"/>
        </c:ser>
        <c:ser>
          <c:idx val="0"/>
          <c:order val="1"/>
          <c:tx>
            <c:strRef>
              <c:f>Sheet1!$C$2</c:f>
              <c:strCache>
                <c:ptCount val="1"/>
                <c:pt idx="0">
                  <c:v>60 PSIG </c:v>
                </c:pt>
              </c:strCache>
            </c:strRef>
          </c:tx>
          <c:marker>
            <c:symbol val="none"/>
          </c:marker>
          <c:xVal>
            <c:numRef>
              <c:f>Sheet1!$B$3:$B$247</c:f>
              <c:numCache>
                <c:formatCode>0.00</c:formatCode>
                <c:ptCount val="245"/>
                <c:pt idx="0">
                  <c:v>0</c:v>
                </c:pt>
                <c:pt idx="1">
                  <c:v>1.6666666666666666E-2</c:v>
                </c:pt>
                <c:pt idx="2">
                  <c:v>3.3333333333333333E-2</c:v>
                </c:pt>
                <c:pt idx="3">
                  <c:v>0.05</c:v>
                </c:pt>
                <c:pt idx="4">
                  <c:v>6.6666666666666666E-2</c:v>
                </c:pt>
                <c:pt idx="5">
                  <c:v>8.3333333333333329E-2</c:v>
                </c:pt>
                <c:pt idx="6">
                  <c:v>9.9999999999999992E-2</c:v>
                </c:pt>
                <c:pt idx="7">
                  <c:v>0.11666666666666665</c:v>
                </c:pt>
                <c:pt idx="8">
                  <c:v>0.13333333333333333</c:v>
                </c:pt>
                <c:pt idx="9">
                  <c:v>0.15</c:v>
                </c:pt>
                <c:pt idx="10">
                  <c:v>0.16666666666666666</c:v>
                </c:pt>
                <c:pt idx="11">
                  <c:v>0.18333333333333332</c:v>
                </c:pt>
                <c:pt idx="12">
                  <c:v>0.19999999999999998</c:v>
                </c:pt>
                <c:pt idx="13">
                  <c:v>0.21666666666666665</c:v>
                </c:pt>
                <c:pt idx="14">
                  <c:v>0.23333333333333331</c:v>
                </c:pt>
                <c:pt idx="15">
                  <c:v>0.24999999999999997</c:v>
                </c:pt>
                <c:pt idx="16">
                  <c:v>0.26666666666666666</c:v>
                </c:pt>
                <c:pt idx="17">
                  <c:v>0.28333333333333333</c:v>
                </c:pt>
                <c:pt idx="18">
                  <c:v>0.3</c:v>
                </c:pt>
                <c:pt idx="19">
                  <c:v>0.31666666666666665</c:v>
                </c:pt>
                <c:pt idx="20">
                  <c:v>0.33333333333333331</c:v>
                </c:pt>
                <c:pt idx="21">
                  <c:v>0.35</c:v>
                </c:pt>
                <c:pt idx="22">
                  <c:v>0.36666666666666664</c:v>
                </c:pt>
                <c:pt idx="23">
                  <c:v>0.3833333333333333</c:v>
                </c:pt>
                <c:pt idx="24">
                  <c:v>0.39999999999999997</c:v>
                </c:pt>
                <c:pt idx="25">
                  <c:v>0.41666666666666663</c:v>
                </c:pt>
                <c:pt idx="26">
                  <c:v>0.43333333333333329</c:v>
                </c:pt>
                <c:pt idx="27">
                  <c:v>0.44999999999999996</c:v>
                </c:pt>
                <c:pt idx="28">
                  <c:v>0.46666666666666662</c:v>
                </c:pt>
                <c:pt idx="29">
                  <c:v>0.48333333333333328</c:v>
                </c:pt>
                <c:pt idx="30">
                  <c:v>0.49999999999999994</c:v>
                </c:pt>
                <c:pt idx="31">
                  <c:v>0.51666666666666661</c:v>
                </c:pt>
                <c:pt idx="32">
                  <c:v>0.53333333333333333</c:v>
                </c:pt>
                <c:pt idx="33">
                  <c:v>0.55000000000000004</c:v>
                </c:pt>
                <c:pt idx="34">
                  <c:v>0.56666666666666676</c:v>
                </c:pt>
                <c:pt idx="35">
                  <c:v>0.58333333333333348</c:v>
                </c:pt>
                <c:pt idx="36">
                  <c:v>0.6000000000000002</c:v>
                </c:pt>
                <c:pt idx="37">
                  <c:v>0.61666666666666692</c:v>
                </c:pt>
                <c:pt idx="38">
                  <c:v>0.63333333333333364</c:v>
                </c:pt>
                <c:pt idx="39">
                  <c:v>0.65000000000000036</c:v>
                </c:pt>
                <c:pt idx="40">
                  <c:v>0.66666666666666707</c:v>
                </c:pt>
                <c:pt idx="41">
                  <c:v>0.68333333333333379</c:v>
                </c:pt>
                <c:pt idx="42">
                  <c:v>0.70000000000000051</c:v>
                </c:pt>
                <c:pt idx="43">
                  <c:v>0.71666666666666723</c:v>
                </c:pt>
                <c:pt idx="44">
                  <c:v>0.73333333333333395</c:v>
                </c:pt>
                <c:pt idx="45">
                  <c:v>0.75000000000000067</c:v>
                </c:pt>
                <c:pt idx="46">
                  <c:v>0.76666666666666738</c:v>
                </c:pt>
                <c:pt idx="47">
                  <c:v>0.7833333333333341</c:v>
                </c:pt>
                <c:pt idx="48">
                  <c:v>0.80000000000000082</c:v>
                </c:pt>
                <c:pt idx="49">
                  <c:v>0.81666666666666754</c:v>
                </c:pt>
                <c:pt idx="50">
                  <c:v>0.83333333333333426</c:v>
                </c:pt>
                <c:pt idx="51">
                  <c:v>0.85000000000000098</c:v>
                </c:pt>
                <c:pt idx="52">
                  <c:v>0.8666666666666677</c:v>
                </c:pt>
                <c:pt idx="53">
                  <c:v>0.88333333333333441</c:v>
                </c:pt>
                <c:pt idx="54">
                  <c:v>0.90000000000000113</c:v>
                </c:pt>
                <c:pt idx="55">
                  <c:v>0.91666666666666785</c:v>
                </c:pt>
                <c:pt idx="56">
                  <c:v>0.93333333333333457</c:v>
                </c:pt>
                <c:pt idx="57">
                  <c:v>0.95000000000000129</c:v>
                </c:pt>
                <c:pt idx="58">
                  <c:v>0.96666666666666801</c:v>
                </c:pt>
                <c:pt idx="59">
                  <c:v>0.98333333333333472</c:v>
                </c:pt>
                <c:pt idx="60">
                  <c:v>1.0000000000000013</c:v>
                </c:pt>
                <c:pt idx="61">
                  <c:v>1.0166666666666679</c:v>
                </c:pt>
                <c:pt idx="62">
                  <c:v>1.0333333333333345</c:v>
                </c:pt>
                <c:pt idx="63">
                  <c:v>1.0500000000000012</c:v>
                </c:pt>
                <c:pt idx="64">
                  <c:v>1.0666666666666678</c:v>
                </c:pt>
                <c:pt idx="65">
                  <c:v>1.0833333333333344</c:v>
                </c:pt>
                <c:pt idx="66">
                  <c:v>1.100000000000001</c:v>
                </c:pt>
                <c:pt idx="67">
                  <c:v>1.1166666666666676</c:v>
                </c:pt>
                <c:pt idx="68">
                  <c:v>1.1333333333333342</c:v>
                </c:pt>
                <c:pt idx="69">
                  <c:v>1.1500000000000008</c:v>
                </c:pt>
                <c:pt idx="70">
                  <c:v>1.1666666666666674</c:v>
                </c:pt>
                <c:pt idx="71">
                  <c:v>1.183333333333334</c:v>
                </c:pt>
                <c:pt idx="72">
                  <c:v>1.2000000000000006</c:v>
                </c:pt>
                <c:pt idx="73">
                  <c:v>1.2166666666666672</c:v>
                </c:pt>
                <c:pt idx="74">
                  <c:v>1.2333333333333338</c:v>
                </c:pt>
                <c:pt idx="75">
                  <c:v>1.2500000000000004</c:v>
                </c:pt>
                <c:pt idx="76">
                  <c:v>1.2666666666666671</c:v>
                </c:pt>
                <c:pt idx="77">
                  <c:v>1.2833333333333337</c:v>
                </c:pt>
                <c:pt idx="78">
                  <c:v>1.3000000000000003</c:v>
                </c:pt>
                <c:pt idx="79">
                  <c:v>1.3166666666666669</c:v>
                </c:pt>
                <c:pt idx="80">
                  <c:v>1.3333333333333335</c:v>
                </c:pt>
                <c:pt idx="81">
                  <c:v>1.35</c:v>
                </c:pt>
                <c:pt idx="82">
                  <c:v>1.3666666666666667</c:v>
                </c:pt>
                <c:pt idx="83">
                  <c:v>1.3833333333333333</c:v>
                </c:pt>
                <c:pt idx="84">
                  <c:v>1.4</c:v>
                </c:pt>
                <c:pt idx="85">
                  <c:v>1.4166666666666665</c:v>
                </c:pt>
                <c:pt idx="86">
                  <c:v>1.4333333333333331</c:v>
                </c:pt>
                <c:pt idx="87">
                  <c:v>1.4499999999999997</c:v>
                </c:pt>
                <c:pt idx="88">
                  <c:v>1.4666666666666663</c:v>
                </c:pt>
                <c:pt idx="89">
                  <c:v>1.4833333333333329</c:v>
                </c:pt>
                <c:pt idx="90">
                  <c:v>1.4999999999999996</c:v>
                </c:pt>
                <c:pt idx="91">
                  <c:v>1.5166666666666662</c:v>
                </c:pt>
                <c:pt idx="92">
                  <c:v>1.5333333333333328</c:v>
                </c:pt>
                <c:pt idx="93">
                  <c:v>1.5499999999999994</c:v>
                </c:pt>
                <c:pt idx="94">
                  <c:v>1.566666666666666</c:v>
                </c:pt>
                <c:pt idx="95">
                  <c:v>1.5833333333333326</c:v>
                </c:pt>
                <c:pt idx="96">
                  <c:v>1.5999999999999992</c:v>
                </c:pt>
                <c:pt idx="97">
                  <c:v>1.6166666666666658</c:v>
                </c:pt>
                <c:pt idx="98">
                  <c:v>1.6333333333333324</c:v>
                </c:pt>
                <c:pt idx="99">
                  <c:v>1.649999999999999</c:v>
                </c:pt>
                <c:pt idx="100">
                  <c:v>1.6666666666666656</c:v>
                </c:pt>
                <c:pt idx="101">
                  <c:v>1.6833333333333322</c:v>
                </c:pt>
                <c:pt idx="102">
                  <c:v>1.6999999999999988</c:v>
                </c:pt>
                <c:pt idx="103">
                  <c:v>1.7166666666666655</c:v>
                </c:pt>
                <c:pt idx="104">
                  <c:v>1.7333333333333321</c:v>
                </c:pt>
                <c:pt idx="105">
                  <c:v>1.7499999999999987</c:v>
                </c:pt>
                <c:pt idx="106">
                  <c:v>1.7666666666666653</c:v>
                </c:pt>
                <c:pt idx="107">
                  <c:v>1.7833333333333319</c:v>
                </c:pt>
                <c:pt idx="108">
                  <c:v>1.7999999999999985</c:v>
                </c:pt>
                <c:pt idx="109">
                  <c:v>1.8166666666666651</c:v>
                </c:pt>
                <c:pt idx="110">
                  <c:v>1.8333333333333317</c:v>
                </c:pt>
                <c:pt idx="111">
                  <c:v>1.8499999999999983</c:v>
                </c:pt>
                <c:pt idx="112">
                  <c:v>1.8666666666666649</c:v>
                </c:pt>
                <c:pt idx="113">
                  <c:v>1.8833333333333315</c:v>
                </c:pt>
                <c:pt idx="114">
                  <c:v>1.8999999999999981</c:v>
                </c:pt>
                <c:pt idx="115">
                  <c:v>1.9166666666666647</c:v>
                </c:pt>
                <c:pt idx="116">
                  <c:v>1.9333333333333313</c:v>
                </c:pt>
                <c:pt idx="117">
                  <c:v>1.949999999999998</c:v>
                </c:pt>
                <c:pt idx="118">
                  <c:v>1.9666666666666646</c:v>
                </c:pt>
                <c:pt idx="119">
                  <c:v>1.9833333333333312</c:v>
                </c:pt>
                <c:pt idx="120">
                  <c:v>1.9999999999999978</c:v>
                </c:pt>
                <c:pt idx="121">
                  <c:v>2.0166666666666644</c:v>
                </c:pt>
                <c:pt idx="122">
                  <c:v>2.033333333333331</c:v>
                </c:pt>
                <c:pt idx="123">
                  <c:v>2.0499999999999976</c:v>
                </c:pt>
                <c:pt idx="124">
                  <c:v>2.0666666666666642</c:v>
                </c:pt>
                <c:pt idx="125">
                  <c:v>2.0833333333333308</c:v>
                </c:pt>
                <c:pt idx="126">
                  <c:v>2.0999999999999974</c:v>
                </c:pt>
                <c:pt idx="127">
                  <c:v>2.116666666666664</c:v>
                </c:pt>
                <c:pt idx="128">
                  <c:v>2.1333333333333306</c:v>
                </c:pt>
                <c:pt idx="129">
                  <c:v>2.1499999999999972</c:v>
                </c:pt>
                <c:pt idx="130">
                  <c:v>2.1666666666666639</c:v>
                </c:pt>
                <c:pt idx="131">
                  <c:v>2.1833333333333305</c:v>
                </c:pt>
                <c:pt idx="132">
                  <c:v>2.1999999999999971</c:v>
                </c:pt>
                <c:pt idx="133">
                  <c:v>2.2166666666666637</c:v>
                </c:pt>
                <c:pt idx="134">
                  <c:v>2.2333333333333303</c:v>
                </c:pt>
                <c:pt idx="135">
                  <c:v>2.2499999999999969</c:v>
                </c:pt>
                <c:pt idx="136">
                  <c:v>2.2666666666666635</c:v>
                </c:pt>
                <c:pt idx="137">
                  <c:v>2.2833333333333301</c:v>
                </c:pt>
                <c:pt idx="138">
                  <c:v>2.2999999999999967</c:v>
                </c:pt>
                <c:pt idx="139">
                  <c:v>2.3166666666666633</c:v>
                </c:pt>
                <c:pt idx="140">
                  <c:v>2.3333333333333299</c:v>
                </c:pt>
                <c:pt idx="141">
                  <c:v>2.3499999999999965</c:v>
                </c:pt>
                <c:pt idx="142">
                  <c:v>2.3666666666666631</c:v>
                </c:pt>
                <c:pt idx="143">
                  <c:v>2.3833333333333298</c:v>
                </c:pt>
                <c:pt idx="144">
                  <c:v>2.3999999999999964</c:v>
                </c:pt>
                <c:pt idx="145">
                  <c:v>2.416666666666663</c:v>
                </c:pt>
                <c:pt idx="146">
                  <c:v>2.4333333333333296</c:v>
                </c:pt>
                <c:pt idx="147">
                  <c:v>2.4499999999999962</c:v>
                </c:pt>
                <c:pt idx="148">
                  <c:v>2.4666666666666628</c:v>
                </c:pt>
                <c:pt idx="149">
                  <c:v>2.4833333333333294</c:v>
                </c:pt>
                <c:pt idx="150">
                  <c:v>2.499999999999996</c:v>
                </c:pt>
                <c:pt idx="151">
                  <c:v>2.5166666666666626</c:v>
                </c:pt>
                <c:pt idx="152">
                  <c:v>2.5333333333333292</c:v>
                </c:pt>
                <c:pt idx="153">
                  <c:v>2.5499999999999958</c:v>
                </c:pt>
                <c:pt idx="154">
                  <c:v>2.5666666666666624</c:v>
                </c:pt>
                <c:pt idx="155">
                  <c:v>2.583333333333329</c:v>
                </c:pt>
                <c:pt idx="156">
                  <c:v>2.5999999999999956</c:v>
                </c:pt>
                <c:pt idx="157">
                  <c:v>2.6166666666666623</c:v>
                </c:pt>
                <c:pt idx="158">
                  <c:v>2.6333333333333289</c:v>
                </c:pt>
                <c:pt idx="159">
                  <c:v>2.6499999999999955</c:v>
                </c:pt>
                <c:pt idx="160">
                  <c:v>2.6666666666666621</c:v>
                </c:pt>
                <c:pt idx="161">
                  <c:v>2.6833333333333287</c:v>
                </c:pt>
                <c:pt idx="162">
                  <c:v>2.6999999999999953</c:v>
                </c:pt>
                <c:pt idx="163">
                  <c:v>2.7166666666666619</c:v>
                </c:pt>
                <c:pt idx="164">
                  <c:v>2.7333333333333285</c:v>
                </c:pt>
                <c:pt idx="165">
                  <c:v>2.7499999999999951</c:v>
                </c:pt>
                <c:pt idx="166">
                  <c:v>2.7666666666666617</c:v>
                </c:pt>
                <c:pt idx="167">
                  <c:v>2.7833333333333283</c:v>
                </c:pt>
                <c:pt idx="168">
                  <c:v>2.7999999999999949</c:v>
                </c:pt>
                <c:pt idx="169">
                  <c:v>2.8166666666666615</c:v>
                </c:pt>
                <c:pt idx="170">
                  <c:v>2.8333333333333282</c:v>
                </c:pt>
                <c:pt idx="171">
                  <c:v>2.8499999999999948</c:v>
                </c:pt>
                <c:pt idx="172">
                  <c:v>2.8666666666666614</c:v>
                </c:pt>
                <c:pt idx="173">
                  <c:v>2.883333333333328</c:v>
                </c:pt>
                <c:pt idx="174">
                  <c:v>2.8999999999999946</c:v>
                </c:pt>
                <c:pt idx="175">
                  <c:v>2.9166666666666612</c:v>
                </c:pt>
                <c:pt idx="176">
                  <c:v>2.9333333333333278</c:v>
                </c:pt>
                <c:pt idx="177">
                  <c:v>2.9499999999999944</c:v>
                </c:pt>
                <c:pt idx="178">
                  <c:v>2.966666666666661</c:v>
                </c:pt>
                <c:pt idx="179">
                  <c:v>2.9833333333333276</c:v>
                </c:pt>
                <c:pt idx="180">
                  <c:v>2.9999999999999942</c:v>
                </c:pt>
                <c:pt idx="181">
                  <c:v>3.0166666666666608</c:v>
                </c:pt>
                <c:pt idx="182">
                  <c:v>3.0333333333333274</c:v>
                </c:pt>
                <c:pt idx="183">
                  <c:v>3.049999999999994</c:v>
                </c:pt>
                <c:pt idx="184">
                  <c:v>3.0666666666666607</c:v>
                </c:pt>
                <c:pt idx="185">
                  <c:v>3.0833333333333273</c:v>
                </c:pt>
                <c:pt idx="186">
                  <c:v>3.0999999999999939</c:v>
                </c:pt>
                <c:pt idx="187">
                  <c:v>3.1166666666666605</c:v>
                </c:pt>
                <c:pt idx="188">
                  <c:v>3.1333333333333271</c:v>
                </c:pt>
                <c:pt idx="189">
                  <c:v>3.1499999999999937</c:v>
                </c:pt>
                <c:pt idx="190">
                  <c:v>3.1666666666666603</c:v>
                </c:pt>
                <c:pt idx="191">
                  <c:v>3.1833333333333269</c:v>
                </c:pt>
                <c:pt idx="192">
                  <c:v>3.1999999999999935</c:v>
                </c:pt>
                <c:pt idx="193">
                  <c:v>3.2166666666666601</c:v>
                </c:pt>
                <c:pt idx="194">
                  <c:v>3.2333333333333267</c:v>
                </c:pt>
                <c:pt idx="195">
                  <c:v>3.2499999999999933</c:v>
                </c:pt>
                <c:pt idx="196">
                  <c:v>3.2666666666666599</c:v>
                </c:pt>
                <c:pt idx="197">
                  <c:v>3.2833333333333266</c:v>
                </c:pt>
                <c:pt idx="198">
                  <c:v>3.2999999999999932</c:v>
                </c:pt>
                <c:pt idx="199">
                  <c:v>3.3166666666666598</c:v>
                </c:pt>
                <c:pt idx="200">
                  <c:v>3.3333333333333264</c:v>
                </c:pt>
                <c:pt idx="201">
                  <c:v>3.349999999999993</c:v>
                </c:pt>
                <c:pt idx="202">
                  <c:v>3.3666666666666596</c:v>
                </c:pt>
                <c:pt idx="203">
                  <c:v>3.3833333333333262</c:v>
                </c:pt>
                <c:pt idx="204">
                  <c:v>3.3999999999999928</c:v>
                </c:pt>
                <c:pt idx="205">
                  <c:v>3.4166666666666594</c:v>
                </c:pt>
                <c:pt idx="206">
                  <c:v>3.433333333333326</c:v>
                </c:pt>
                <c:pt idx="207">
                  <c:v>3.4499999999999926</c:v>
                </c:pt>
                <c:pt idx="208">
                  <c:v>3.4666666666666592</c:v>
                </c:pt>
                <c:pt idx="209">
                  <c:v>3.4833333333333258</c:v>
                </c:pt>
                <c:pt idx="210">
                  <c:v>3.4999999999999925</c:v>
                </c:pt>
                <c:pt idx="211">
                  <c:v>3.5166666666666591</c:v>
                </c:pt>
                <c:pt idx="212">
                  <c:v>3.5333333333333257</c:v>
                </c:pt>
                <c:pt idx="213">
                  <c:v>3.5499999999999923</c:v>
                </c:pt>
                <c:pt idx="214">
                  <c:v>3.5666666666666589</c:v>
                </c:pt>
                <c:pt idx="215">
                  <c:v>3.5833333333333255</c:v>
                </c:pt>
                <c:pt idx="216">
                  <c:v>3.5999999999999921</c:v>
                </c:pt>
                <c:pt idx="217">
                  <c:v>3.6166666666666587</c:v>
                </c:pt>
                <c:pt idx="218">
                  <c:v>3.6333333333333253</c:v>
                </c:pt>
                <c:pt idx="219">
                  <c:v>3.6499999999999919</c:v>
                </c:pt>
                <c:pt idx="220">
                  <c:v>3.6666666666666585</c:v>
                </c:pt>
                <c:pt idx="221">
                  <c:v>3.6833333333333251</c:v>
                </c:pt>
                <c:pt idx="222">
                  <c:v>3.6999999999999917</c:v>
                </c:pt>
                <c:pt idx="223">
                  <c:v>3.7166666666666583</c:v>
                </c:pt>
                <c:pt idx="224">
                  <c:v>3.733333333333325</c:v>
                </c:pt>
                <c:pt idx="225">
                  <c:v>3.7499999999999916</c:v>
                </c:pt>
                <c:pt idx="226">
                  <c:v>3.7666666666666582</c:v>
                </c:pt>
                <c:pt idx="227">
                  <c:v>3.7833333333333248</c:v>
                </c:pt>
                <c:pt idx="228">
                  <c:v>3.7999999999999914</c:v>
                </c:pt>
                <c:pt idx="229">
                  <c:v>3.816666666666658</c:v>
                </c:pt>
                <c:pt idx="230">
                  <c:v>3.8333333333333246</c:v>
                </c:pt>
                <c:pt idx="231">
                  <c:v>3.8499999999999912</c:v>
                </c:pt>
                <c:pt idx="232">
                  <c:v>3.8666666666666578</c:v>
                </c:pt>
                <c:pt idx="233">
                  <c:v>3.8833333333333244</c:v>
                </c:pt>
                <c:pt idx="234">
                  <c:v>3.899999999999991</c:v>
                </c:pt>
                <c:pt idx="235">
                  <c:v>3.9166666666666576</c:v>
                </c:pt>
                <c:pt idx="236">
                  <c:v>3.9333333333333242</c:v>
                </c:pt>
                <c:pt idx="237">
                  <c:v>3.9499999999999909</c:v>
                </c:pt>
                <c:pt idx="238">
                  <c:v>3.9666666666666575</c:v>
                </c:pt>
                <c:pt idx="239">
                  <c:v>3.9833333333333241</c:v>
                </c:pt>
                <c:pt idx="240">
                  <c:v>3.9999999999999907</c:v>
                </c:pt>
                <c:pt idx="241">
                  <c:v>4.0166666666666577</c:v>
                </c:pt>
                <c:pt idx="242">
                  <c:v>4.0333333333333243</c:v>
                </c:pt>
                <c:pt idx="243">
                  <c:v>4.0499999999999909</c:v>
                </c:pt>
                <c:pt idx="244">
                  <c:v>4.0666666666666575</c:v>
                </c:pt>
              </c:numCache>
            </c:numRef>
          </c:xVal>
          <c:yVal>
            <c:numRef>
              <c:f>Sheet1!$C$3:$C$247</c:f>
              <c:numCache>
                <c:formatCode>General</c:formatCode>
                <c:ptCount val="245"/>
                <c:pt idx="0">
                  <c:v>0.43</c:v>
                </c:pt>
                <c:pt idx="1">
                  <c:v>0.47</c:v>
                </c:pt>
                <c:pt idx="2">
                  <c:v>0.46</c:v>
                </c:pt>
                <c:pt idx="3">
                  <c:v>0.39</c:v>
                </c:pt>
                <c:pt idx="4">
                  <c:v>0.38</c:v>
                </c:pt>
                <c:pt idx="5">
                  <c:v>0.38</c:v>
                </c:pt>
                <c:pt idx="6">
                  <c:v>0.39</c:v>
                </c:pt>
                <c:pt idx="7">
                  <c:v>0.38</c:v>
                </c:pt>
                <c:pt idx="8">
                  <c:v>0.38</c:v>
                </c:pt>
                <c:pt idx="9">
                  <c:v>0.39</c:v>
                </c:pt>
                <c:pt idx="10">
                  <c:v>0.4</c:v>
                </c:pt>
                <c:pt idx="11">
                  <c:v>0.41</c:v>
                </c:pt>
                <c:pt idx="12">
                  <c:v>0.42</c:v>
                </c:pt>
                <c:pt idx="13">
                  <c:v>0.43</c:v>
                </c:pt>
                <c:pt idx="14">
                  <c:v>0.44</c:v>
                </c:pt>
                <c:pt idx="15">
                  <c:v>0.47</c:v>
                </c:pt>
                <c:pt idx="16">
                  <c:v>0.48</c:v>
                </c:pt>
                <c:pt idx="17">
                  <c:v>0.63</c:v>
                </c:pt>
                <c:pt idx="18">
                  <c:v>0.73</c:v>
                </c:pt>
                <c:pt idx="19">
                  <c:v>0.81</c:v>
                </c:pt>
                <c:pt idx="20">
                  <c:v>0.87</c:v>
                </c:pt>
                <c:pt idx="21">
                  <c:v>0.96</c:v>
                </c:pt>
                <c:pt idx="22">
                  <c:v>1.01</c:v>
                </c:pt>
                <c:pt idx="23">
                  <c:v>1.08</c:v>
                </c:pt>
                <c:pt idx="24">
                  <c:v>1.1200000000000001</c:v>
                </c:pt>
                <c:pt idx="25">
                  <c:v>1.17</c:v>
                </c:pt>
                <c:pt idx="26">
                  <c:v>1.19</c:v>
                </c:pt>
                <c:pt idx="27">
                  <c:v>1.21</c:v>
                </c:pt>
                <c:pt idx="28">
                  <c:v>1.23</c:v>
                </c:pt>
                <c:pt idx="29">
                  <c:v>1.25</c:v>
                </c:pt>
                <c:pt idx="30">
                  <c:v>1.26</c:v>
                </c:pt>
                <c:pt idx="31">
                  <c:v>1.3</c:v>
                </c:pt>
                <c:pt idx="32">
                  <c:v>1.32</c:v>
                </c:pt>
                <c:pt idx="33">
                  <c:v>1.29</c:v>
                </c:pt>
                <c:pt idx="34">
                  <c:v>1.34</c:v>
                </c:pt>
                <c:pt idx="35">
                  <c:v>1.35</c:v>
                </c:pt>
                <c:pt idx="36">
                  <c:v>1.37</c:v>
                </c:pt>
                <c:pt idx="37">
                  <c:v>1.36</c:v>
                </c:pt>
                <c:pt idx="38">
                  <c:v>1.38</c:v>
                </c:pt>
                <c:pt idx="39">
                  <c:v>1.38</c:v>
                </c:pt>
                <c:pt idx="40">
                  <c:v>1.4</c:v>
                </c:pt>
                <c:pt idx="41">
                  <c:v>1.42</c:v>
                </c:pt>
                <c:pt idx="42">
                  <c:v>1.41</c:v>
                </c:pt>
                <c:pt idx="43">
                  <c:v>1.42</c:v>
                </c:pt>
                <c:pt idx="44">
                  <c:v>1.45</c:v>
                </c:pt>
                <c:pt idx="45">
                  <c:v>1.44</c:v>
                </c:pt>
                <c:pt idx="46">
                  <c:v>1.45</c:v>
                </c:pt>
                <c:pt idx="47">
                  <c:v>1.47</c:v>
                </c:pt>
                <c:pt idx="48">
                  <c:v>1.48</c:v>
                </c:pt>
                <c:pt idx="49">
                  <c:v>1.49</c:v>
                </c:pt>
                <c:pt idx="50">
                  <c:v>1.48</c:v>
                </c:pt>
                <c:pt idx="51">
                  <c:v>1.51</c:v>
                </c:pt>
                <c:pt idx="52">
                  <c:v>1.48</c:v>
                </c:pt>
                <c:pt idx="53">
                  <c:v>1.47</c:v>
                </c:pt>
                <c:pt idx="54">
                  <c:v>1.5</c:v>
                </c:pt>
                <c:pt idx="55">
                  <c:v>1.52</c:v>
                </c:pt>
                <c:pt idx="56">
                  <c:v>1.51</c:v>
                </c:pt>
                <c:pt idx="57">
                  <c:v>1.53</c:v>
                </c:pt>
                <c:pt idx="58">
                  <c:v>1.52</c:v>
                </c:pt>
                <c:pt idx="59">
                  <c:v>1.54</c:v>
                </c:pt>
                <c:pt idx="60">
                  <c:v>1.54</c:v>
                </c:pt>
                <c:pt idx="61">
                  <c:v>1.54</c:v>
                </c:pt>
                <c:pt idx="62">
                  <c:v>1.54</c:v>
                </c:pt>
                <c:pt idx="63">
                  <c:v>1.56</c:v>
                </c:pt>
                <c:pt idx="64">
                  <c:v>1.57</c:v>
                </c:pt>
                <c:pt idx="65">
                  <c:v>1.57</c:v>
                </c:pt>
                <c:pt idx="66">
                  <c:v>1.59</c:v>
                </c:pt>
                <c:pt idx="67">
                  <c:v>1.6</c:v>
                </c:pt>
                <c:pt idx="68">
                  <c:v>1.61</c:v>
                </c:pt>
                <c:pt idx="69">
                  <c:v>1.6</c:v>
                </c:pt>
                <c:pt idx="70">
                  <c:v>1.63</c:v>
                </c:pt>
                <c:pt idx="71">
                  <c:v>1.62</c:v>
                </c:pt>
                <c:pt idx="72">
                  <c:v>1.64</c:v>
                </c:pt>
                <c:pt idx="73">
                  <c:v>1.62</c:v>
                </c:pt>
                <c:pt idx="74">
                  <c:v>1.62</c:v>
                </c:pt>
                <c:pt idx="75">
                  <c:v>1.65</c:v>
                </c:pt>
                <c:pt idx="76">
                  <c:v>1.62</c:v>
                </c:pt>
                <c:pt idx="77">
                  <c:v>1.65</c:v>
                </c:pt>
                <c:pt idx="78">
                  <c:v>1.65</c:v>
                </c:pt>
                <c:pt idx="79">
                  <c:v>1.63</c:v>
                </c:pt>
                <c:pt idx="80">
                  <c:v>1.65</c:v>
                </c:pt>
                <c:pt idx="81">
                  <c:v>1.65</c:v>
                </c:pt>
                <c:pt idx="82">
                  <c:v>1.68</c:v>
                </c:pt>
                <c:pt idx="83">
                  <c:v>1.67</c:v>
                </c:pt>
                <c:pt idx="84">
                  <c:v>1.67</c:v>
                </c:pt>
                <c:pt idx="85">
                  <c:v>1.68</c:v>
                </c:pt>
                <c:pt idx="86">
                  <c:v>1.7</c:v>
                </c:pt>
                <c:pt idx="87">
                  <c:v>1.69</c:v>
                </c:pt>
                <c:pt idx="88">
                  <c:v>1.7</c:v>
                </c:pt>
                <c:pt idx="89">
                  <c:v>1.71</c:v>
                </c:pt>
                <c:pt idx="90">
                  <c:v>1.71</c:v>
                </c:pt>
                <c:pt idx="91">
                  <c:v>1.7</c:v>
                </c:pt>
                <c:pt idx="92">
                  <c:v>1.72</c:v>
                </c:pt>
                <c:pt idx="93">
                  <c:v>1.71</c:v>
                </c:pt>
                <c:pt idx="94">
                  <c:v>1.72</c:v>
                </c:pt>
                <c:pt idx="95">
                  <c:v>1.74</c:v>
                </c:pt>
                <c:pt idx="96">
                  <c:v>1.74</c:v>
                </c:pt>
                <c:pt idx="97">
                  <c:v>1.76</c:v>
                </c:pt>
                <c:pt idx="98">
                  <c:v>1.75</c:v>
                </c:pt>
                <c:pt idx="99">
                  <c:v>1.74</c:v>
                </c:pt>
                <c:pt idx="100">
                  <c:v>1.76</c:v>
                </c:pt>
                <c:pt idx="101">
                  <c:v>1.74</c:v>
                </c:pt>
                <c:pt idx="102">
                  <c:v>1.74</c:v>
                </c:pt>
                <c:pt idx="103">
                  <c:v>1.74</c:v>
                </c:pt>
                <c:pt idx="104">
                  <c:v>1.73</c:v>
                </c:pt>
                <c:pt idx="105">
                  <c:v>1.76</c:v>
                </c:pt>
                <c:pt idx="106">
                  <c:v>1.78</c:v>
                </c:pt>
                <c:pt idx="107">
                  <c:v>1.77</c:v>
                </c:pt>
                <c:pt idx="108">
                  <c:v>1.75</c:v>
                </c:pt>
                <c:pt idx="109">
                  <c:v>1.75</c:v>
                </c:pt>
                <c:pt idx="110">
                  <c:v>1.76</c:v>
                </c:pt>
                <c:pt idx="111">
                  <c:v>1.81</c:v>
                </c:pt>
                <c:pt idx="112">
                  <c:v>1.8</c:v>
                </c:pt>
                <c:pt idx="113">
                  <c:v>1.78</c:v>
                </c:pt>
                <c:pt idx="114">
                  <c:v>1.8</c:v>
                </c:pt>
                <c:pt idx="115">
                  <c:v>1.76</c:v>
                </c:pt>
                <c:pt idx="116">
                  <c:v>1.81</c:v>
                </c:pt>
                <c:pt idx="117">
                  <c:v>1.78</c:v>
                </c:pt>
                <c:pt idx="118">
                  <c:v>1.8</c:v>
                </c:pt>
                <c:pt idx="119">
                  <c:v>1.82</c:v>
                </c:pt>
                <c:pt idx="120">
                  <c:v>1.83</c:v>
                </c:pt>
                <c:pt idx="121">
                  <c:v>1.81</c:v>
                </c:pt>
                <c:pt idx="122">
                  <c:v>1.83</c:v>
                </c:pt>
                <c:pt idx="123">
                  <c:v>1.83</c:v>
                </c:pt>
                <c:pt idx="124">
                  <c:v>1.82</c:v>
                </c:pt>
                <c:pt idx="125">
                  <c:v>1.8</c:v>
                </c:pt>
                <c:pt idx="126">
                  <c:v>1.81</c:v>
                </c:pt>
                <c:pt idx="127">
                  <c:v>1.84</c:v>
                </c:pt>
                <c:pt idx="128">
                  <c:v>1.82</c:v>
                </c:pt>
                <c:pt idx="129">
                  <c:v>1.84</c:v>
                </c:pt>
                <c:pt idx="130">
                  <c:v>1.83</c:v>
                </c:pt>
                <c:pt idx="131">
                  <c:v>1.84</c:v>
                </c:pt>
                <c:pt idx="132">
                  <c:v>1.85</c:v>
                </c:pt>
                <c:pt idx="133">
                  <c:v>1.9</c:v>
                </c:pt>
                <c:pt idx="134">
                  <c:v>1.88</c:v>
                </c:pt>
                <c:pt idx="135">
                  <c:v>1.86</c:v>
                </c:pt>
                <c:pt idx="136">
                  <c:v>1.88</c:v>
                </c:pt>
                <c:pt idx="137">
                  <c:v>1.88</c:v>
                </c:pt>
                <c:pt idx="138">
                  <c:v>1.88</c:v>
                </c:pt>
                <c:pt idx="139">
                  <c:v>1.88</c:v>
                </c:pt>
                <c:pt idx="140">
                  <c:v>1.86</c:v>
                </c:pt>
                <c:pt idx="141">
                  <c:v>1.86</c:v>
                </c:pt>
                <c:pt idx="142">
                  <c:v>1.88</c:v>
                </c:pt>
                <c:pt idx="143">
                  <c:v>1.87</c:v>
                </c:pt>
                <c:pt idx="144">
                  <c:v>1.86</c:v>
                </c:pt>
                <c:pt idx="145">
                  <c:v>1.85</c:v>
                </c:pt>
                <c:pt idx="146">
                  <c:v>1.87</c:v>
                </c:pt>
                <c:pt idx="147">
                  <c:v>1.89</c:v>
                </c:pt>
                <c:pt idx="148">
                  <c:v>1.91</c:v>
                </c:pt>
                <c:pt idx="149">
                  <c:v>1.9</c:v>
                </c:pt>
                <c:pt idx="150">
                  <c:v>1.91</c:v>
                </c:pt>
                <c:pt idx="151">
                  <c:v>1.89</c:v>
                </c:pt>
                <c:pt idx="152">
                  <c:v>1.9</c:v>
                </c:pt>
                <c:pt idx="153">
                  <c:v>1.89</c:v>
                </c:pt>
                <c:pt idx="154">
                  <c:v>1.91</c:v>
                </c:pt>
                <c:pt idx="155">
                  <c:v>1.9</c:v>
                </c:pt>
                <c:pt idx="156">
                  <c:v>1.89</c:v>
                </c:pt>
                <c:pt idx="157">
                  <c:v>1.9</c:v>
                </c:pt>
                <c:pt idx="158">
                  <c:v>1.91</c:v>
                </c:pt>
                <c:pt idx="159">
                  <c:v>1.92</c:v>
                </c:pt>
                <c:pt idx="160">
                  <c:v>1.92</c:v>
                </c:pt>
                <c:pt idx="161">
                  <c:v>1.94</c:v>
                </c:pt>
                <c:pt idx="162">
                  <c:v>1.93</c:v>
                </c:pt>
                <c:pt idx="163">
                  <c:v>1.92</c:v>
                </c:pt>
                <c:pt idx="164">
                  <c:v>1.92</c:v>
                </c:pt>
                <c:pt idx="165">
                  <c:v>1.92</c:v>
                </c:pt>
                <c:pt idx="166">
                  <c:v>1.92</c:v>
                </c:pt>
                <c:pt idx="167">
                  <c:v>1.92</c:v>
                </c:pt>
                <c:pt idx="168">
                  <c:v>1.92</c:v>
                </c:pt>
                <c:pt idx="169">
                  <c:v>1.93</c:v>
                </c:pt>
                <c:pt idx="170">
                  <c:v>1.95</c:v>
                </c:pt>
                <c:pt idx="171">
                  <c:v>1.96</c:v>
                </c:pt>
                <c:pt idx="172">
                  <c:v>1.95</c:v>
                </c:pt>
                <c:pt idx="173">
                  <c:v>1.95</c:v>
                </c:pt>
                <c:pt idx="174">
                  <c:v>1.96</c:v>
                </c:pt>
                <c:pt idx="175">
                  <c:v>1.96</c:v>
                </c:pt>
                <c:pt idx="176">
                  <c:v>1.93</c:v>
                </c:pt>
                <c:pt idx="177">
                  <c:v>1.93</c:v>
                </c:pt>
                <c:pt idx="178">
                  <c:v>1.95</c:v>
                </c:pt>
                <c:pt idx="179">
                  <c:v>2.0099999999999998</c:v>
                </c:pt>
                <c:pt idx="180">
                  <c:v>1.97</c:v>
                </c:pt>
                <c:pt idx="181">
                  <c:v>1.97</c:v>
                </c:pt>
                <c:pt idx="182">
                  <c:v>1.98</c:v>
                </c:pt>
                <c:pt idx="183">
                  <c:v>1.96</c:v>
                </c:pt>
                <c:pt idx="184">
                  <c:v>1.98</c:v>
                </c:pt>
                <c:pt idx="185">
                  <c:v>2.0099999999999998</c:v>
                </c:pt>
                <c:pt idx="186">
                  <c:v>1.97</c:v>
                </c:pt>
                <c:pt idx="187">
                  <c:v>1.98</c:v>
                </c:pt>
                <c:pt idx="188">
                  <c:v>1.97</c:v>
                </c:pt>
                <c:pt idx="189">
                  <c:v>1.96</c:v>
                </c:pt>
                <c:pt idx="190">
                  <c:v>1.97</c:v>
                </c:pt>
                <c:pt idx="191">
                  <c:v>2</c:v>
                </c:pt>
                <c:pt idx="192">
                  <c:v>1.97</c:v>
                </c:pt>
                <c:pt idx="193">
                  <c:v>1.99</c:v>
                </c:pt>
                <c:pt idx="194">
                  <c:v>1.99</c:v>
                </c:pt>
                <c:pt idx="195">
                  <c:v>1.97</c:v>
                </c:pt>
                <c:pt idx="196">
                  <c:v>2.0099999999999998</c:v>
                </c:pt>
                <c:pt idx="197">
                  <c:v>2</c:v>
                </c:pt>
                <c:pt idx="198">
                  <c:v>2</c:v>
                </c:pt>
                <c:pt idx="199">
                  <c:v>2</c:v>
                </c:pt>
                <c:pt idx="200">
                  <c:v>2.0099999999999998</c:v>
                </c:pt>
                <c:pt idx="201">
                  <c:v>1.97</c:v>
                </c:pt>
                <c:pt idx="202">
                  <c:v>1.98</c:v>
                </c:pt>
                <c:pt idx="203">
                  <c:v>1.98</c:v>
                </c:pt>
                <c:pt idx="204">
                  <c:v>2</c:v>
                </c:pt>
                <c:pt idx="205">
                  <c:v>2.0099999999999998</c:v>
                </c:pt>
                <c:pt idx="206">
                  <c:v>2</c:v>
                </c:pt>
                <c:pt idx="207">
                  <c:v>2.0099999999999998</c:v>
                </c:pt>
                <c:pt idx="208">
                  <c:v>2.02</c:v>
                </c:pt>
                <c:pt idx="209">
                  <c:v>1.97</c:v>
                </c:pt>
                <c:pt idx="210">
                  <c:v>1.98</c:v>
                </c:pt>
                <c:pt idx="211">
                  <c:v>1.98</c:v>
                </c:pt>
                <c:pt idx="212">
                  <c:v>2</c:v>
                </c:pt>
                <c:pt idx="213">
                  <c:v>2.0099999999999998</c:v>
                </c:pt>
                <c:pt idx="214">
                  <c:v>2.0099999999999998</c:v>
                </c:pt>
                <c:pt idx="215">
                  <c:v>2.0099999999999998</c:v>
                </c:pt>
                <c:pt idx="216">
                  <c:v>2.02</c:v>
                </c:pt>
                <c:pt idx="217">
                  <c:v>2.0299999999999998</c:v>
                </c:pt>
                <c:pt idx="218">
                  <c:v>2.04</c:v>
                </c:pt>
                <c:pt idx="219">
                  <c:v>2.0299999999999998</c:v>
                </c:pt>
                <c:pt idx="220">
                  <c:v>2.0299999999999998</c:v>
                </c:pt>
                <c:pt idx="221">
                  <c:v>2.02</c:v>
                </c:pt>
                <c:pt idx="222">
                  <c:v>2</c:v>
                </c:pt>
                <c:pt idx="223">
                  <c:v>2</c:v>
                </c:pt>
                <c:pt idx="224">
                  <c:v>2.0299999999999998</c:v>
                </c:pt>
                <c:pt idx="225">
                  <c:v>2</c:v>
                </c:pt>
                <c:pt idx="226">
                  <c:v>1.99</c:v>
                </c:pt>
                <c:pt idx="227">
                  <c:v>2.0299999999999998</c:v>
                </c:pt>
                <c:pt idx="228">
                  <c:v>2.0299999999999998</c:v>
                </c:pt>
                <c:pt idx="229">
                  <c:v>2.0299999999999998</c:v>
                </c:pt>
                <c:pt idx="230">
                  <c:v>2.0299999999999998</c:v>
                </c:pt>
                <c:pt idx="231">
                  <c:v>2.04</c:v>
                </c:pt>
                <c:pt idx="232">
                  <c:v>2.06</c:v>
                </c:pt>
                <c:pt idx="233">
                  <c:v>2.04</c:v>
                </c:pt>
                <c:pt idx="234">
                  <c:v>2.06</c:v>
                </c:pt>
                <c:pt idx="235">
                  <c:v>2.06</c:v>
                </c:pt>
                <c:pt idx="236">
                  <c:v>2.06</c:v>
                </c:pt>
                <c:pt idx="237">
                  <c:v>2.0699999999999998</c:v>
                </c:pt>
                <c:pt idx="238">
                  <c:v>2.0299999999999998</c:v>
                </c:pt>
                <c:pt idx="239">
                  <c:v>2.04</c:v>
                </c:pt>
                <c:pt idx="240">
                  <c:v>2.02</c:v>
                </c:pt>
                <c:pt idx="241">
                  <c:v>2.06</c:v>
                </c:pt>
                <c:pt idx="242">
                  <c:v>2.04</c:v>
                </c:pt>
                <c:pt idx="243">
                  <c:v>2.04</c:v>
                </c:pt>
                <c:pt idx="244">
                  <c:v>2.0299999999999998</c:v>
                </c:pt>
              </c:numCache>
            </c:numRef>
          </c:yVal>
          <c:smooth val="1"/>
        </c:ser>
        <c:ser>
          <c:idx val="1"/>
          <c:order val="2"/>
          <c:tx>
            <c:strRef>
              <c:f>Sheet1!$D$2</c:f>
              <c:strCache>
                <c:ptCount val="1"/>
                <c:pt idx="0">
                  <c:v>65 PSIG</c:v>
                </c:pt>
              </c:strCache>
            </c:strRef>
          </c:tx>
          <c:marker>
            <c:symbol val="none"/>
          </c:marker>
          <c:xVal>
            <c:numRef>
              <c:f>Sheet1!$B$3:$B$247</c:f>
              <c:numCache>
                <c:formatCode>0.00</c:formatCode>
                <c:ptCount val="245"/>
                <c:pt idx="0">
                  <c:v>0</c:v>
                </c:pt>
                <c:pt idx="1">
                  <c:v>1.6666666666666666E-2</c:v>
                </c:pt>
                <c:pt idx="2">
                  <c:v>3.3333333333333333E-2</c:v>
                </c:pt>
                <c:pt idx="3">
                  <c:v>0.05</c:v>
                </c:pt>
                <c:pt idx="4">
                  <c:v>6.6666666666666666E-2</c:v>
                </c:pt>
                <c:pt idx="5">
                  <c:v>8.3333333333333329E-2</c:v>
                </c:pt>
                <c:pt idx="6">
                  <c:v>9.9999999999999992E-2</c:v>
                </c:pt>
                <c:pt idx="7">
                  <c:v>0.11666666666666665</c:v>
                </c:pt>
                <c:pt idx="8">
                  <c:v>0.13333333333333333</c:v>
                </c:pt>
                <c:pt idx="9">
                  <c:v>0.15</c:v>
                </c:pt>
                <c:pt idx="10">
                  <c:v>0.16666666666666666</c:v>
                </c:pt>
                <c:pt idx="11">
                  <c:v>0.18333333333333332</c:v>
                </c:pt>
                <c:pt idx="12">
                  <c:v>0.19999999999999998</c:v>
                </c:pt>
                <c:pt idx="13">
                  <c:v>0.21666666666666665</c:v>
                </c:pt>
                <c:pt idx="14">
                  <c:v>0.23333333333333331</c:v>
                </c:pt>
                <c:pt idx="15">
                  <c:v>0.24999999999999997</c:v>
                </c:pt>
                <c:pt idx="16">
                  <c:v>0.26666666666666666</c:v>
                </c:pt>
                <c:pt idx="17">
                  <c:v>0.28333333333333333</c:v>
                </c:pt>
                <c:pt idx="18">
                  <c:v>0.3</c:v>
                </c:pt>
                <c:pt idx="19">
                  <c:v>0.31666666666666665</c:v>
                </c:pt>
                <c:pt idx="20">
                  <c:v>0.33333333333333331</c:v>
                </c:pt>
                <c:pt idx="21">
                  <c:v>0.35</c:v>
                </c:pt>
                <c:pt idx="22">
                  <c:v>0.36666666666666664</c:v>
                </c:pt>
                <c:pt idx="23">
                  <c:v>0.3833333333333333</c:v>
                </c:pt>
                <c:pt idx="24">
                  <c:v>0.39999999999999997</c:v>
                </c:pt>
                <c:pt idx="25">
                  <c:v>0.41666666666666663</c:v>
                </c:pt>
                <c:pt idx="26">
                  <c:v>0.43333333333333329</c:v>
                </c:pt>
                <c:pt idx="27">
                  <c:v>0.44999999999999996</c:v>
                </c:pt>
                <c:pt idx="28">
                  <c:v>0.46666666666666662</c:v>
                </c:pt>
                <c:pt idx="29">
                  <c:v>0.48333333333333328</c:v>
                </c:pt>
                <c:pt idx="30">
                  <c:v>0.49999999999999994</c:v>
                </c:pt>
                <c:pt idx="31">
                  <c:v>0.51666666666666661</c:v>
                </c:pt>
                <c:pt idx="32">
                  <c:v>0.53333333333333333</c:v>
                </c:pt>
                <c:pt idx="33">
                  <c:v>0.55000000000000004</c:v>
                </c:pt>
                <c:pt idx="34">
                  <c:v>0.56666666666666676</c:v>
                </c:pt>
                <c:pt idx="35">
                  <c:v>0.58333333333333348</c:v>
                </c:pt>
                <c:pt idx="36">
                  <c:v>0.6000000000000002</c:v>
                </c:pt>
                <c:pt idx="37">
                  <c:v>0.61666666666666692</c:v>
                </c:pt>
                <c:pt idx="38">
                  <c:v>0.63333333333333364</c:v>
                </c:pt>
                <c:pt idx="39">
                  <c:v>0.65000000000000036</c:v>
                </c:pt>
                <c:pt idx="40">
                  <c:v>0.66666666666666707</c:v>
                </c:pt>
                <c:pt idx="41">
                  <c:v>0.68333333333333379</c:v>
                </c:pt>
                <c:pt idx="42">
                  <c:v>0.70000000000000051</c:v>
                </c:pt>
                <c:pt idx="43">
                  <c:v>0.71666666666666723</c:v>
                </c:pt>
                <c:pt idx="44">
                  <c:v>0.73333333333333395</c:v>
                </c:pt>
                <c:pt idx="45">
                  <c:v>0.75000000000000067</c:v>
                </c:pt>
                <c:pt idx="46">
                  <c:v>0.76666666666666738</c:v>
                </c:pt>
                <c:pt idx="47">
                  <c:v>0.7833333333333341</c:v>
                </c:pt>
                <c:pt idx="48">
                  <c:v>0.80000000000000082</c:v>
                </c:pt>
                <c:pt idx="49">
                  <c:v>0.81666666666666754</c:v>
                </c:pt>
                <c:pt idx="50">
                  <c:v>0.83333333333333426</c:v>
                </c:pt>
                <c:pt idx="51">
                  <c:v>0.85000000000000098</c:v>
                </c:pt>
                <c:pt idx="52">
                  <c:v>0.8666666666666677</c:v>
                </c:pt>
                <c:pt idx="53">
                  <c:v>0.88333333333333441</c:v>
                </c:pt>
                <c:pt idx="54">
                  <c:v>0.90000000000000113</c:v>
                </c:pt>
                <c:pt idx="55">
                  <c:v>0.91666666666666785</c:v>
                </c:pt>
                <c:pt idx="56">
                  <c:v>0.93333333333333457</c:v>
                </c:pt>
                <c:pt idx="57">
                  <c:v>0.95000000000000129</c:v>
                </c:pt>
                <c:pt idx="58">
                  <c:v>0.96666666666666801</c:v>
                </c:pt>
                <c:pt idx="59">
                  <c:v>0.98333333333333472</c:v>
                </c:pt>
                <c:pt idx="60">
                  <c:v>1.0000000000000013</c:v>
                </c:pt>
                <c:pt idx="61">
                  <c:v>1.0166666666666679</c:v>
                </c:pt>
                <c:pt idx="62">
                  <c:v>1.0333333333333345</c:v>
                </c:pt>
                <c:pt idx="63">
                  <c:v>1.0500000000000012</c:v>
                </c:pt>
                <c:pt idx="64">
                  <c:v>1.0666666666666678</c:v>
                </c:pt>
                <c:pt idx="65">
                  <c:v>1.0833333333333344</c:v>
                </c:pt>
                <c:pt idx="66">
                  <c:v>1.100000000000001</c:v>
                </c:pt>
                <c:pt idx="67">
                  <c:v>1.1166666666666676</c:v>
                </c:pt>
                <c:pt idx="68">
                  <c:v>1.1333333333333342</c:v>
                </c:pt>
                <c:pt idx="69">
                  <c:v>1.1500000000000008</c:v>
                </c:pt>
                <c:pt idx="70">
                  <c:v>1.1666666666666674</c:v>
                </c:pt>
                <c:pt idx="71">
                  <c:v>1.183333333333334</c:v>
                </c:pt>
                <c:pt idx="72">
                  <c:v>1.2000000000000006</c:v>
                </c:pt>
                <c:pt idx="73">
                  <c:v>1.2166666666666672</c:v>
                </c:pt>
                <c:pt idx="74">
                  <c:v>1.2333333333333338</c:v>
                </c:pt>
                <c:pt idx="75">
                  <c:v>1.2500000000000004</c:v>
                </c:pt>
                <c:pt idx="76">
                  <c:v>1.2666666666666671</c:v>
                </c:pt>
                <c:pt idx="77">
                  <c:v>1.2833333333333337</c:v>
                </c:pt>
                <c:pt idx="78">
                  <c:v>1.3000000000000003</c:v>
                </c:pt>
                <c:pt idx="79">
                  <c:v>1.3166666666666669</c:v>
                </c:pt>
                <c:pt idx="80">
                  <c:v>1.3333333333333335</c:v>
                </c:pt>
                <c:pt idx="81">
                  <c:v>1.35</c:v>
                </c:pt>
                <c:pt idx="82">
                  <c:v>1.3666666666666667</c:v>
                </c:pt>
                <c:pt idx="83">
                  <c:v>1.3833333333333333</c:v>
                </c:pt>
                <c:pt idx="84">
                  <c:v>1.4</c:v>
                </c:pt>
                <c:pt idx="85">
                  <c:v>1.4166666666666665</c:v>
                </c:pt>
                <c:pt idx="86">
                  <c:v>1.4333333333333331</c:v>
                </c:pt>
                <c:pt idx="87">
                  <c:v>1.4499999999999997</c:v>
                </c:pt>
                <c:pt idx="88">
                  <c:v>1.4666666666666663</c:v>
                </c:pt>
                <c:pt idx="89">
                  <c:v>1.4833333333333329</c:v>
                </c:pt>
                <c:pt idx="90">
                  <c:v>1.4999999999999996</c:v>
                </c:pt>
                <c:pt idx="91">
                  <c:v>1.5166666666666662</c:v>
                </c:pt>
                <c:pt idx="92">
                  <c:v>1.5333333333333328</c:v>
                </c:pt>
                <c:pt idx="93">
                  <c:v>1.5499999999999994</c:v>
                </c:pt>
                <c:pt idx="94">
                  <c:v>1.566666666666666</c:v>
                </c:pt>
                <c:pt idx="95">
                  <c:v>1.5833333333333326</c:v>
                </c:pt>
                <c:pt idx="96">
                  <c:v>1.5999999999999992</c:v>
                </c:pt>
                <c:pt idx="97">
                  <c:v>1.6166666666666658</c:v>
                </c:pt>
                <c:pt idx="98">
                  <c:v>1.6333333333333324</c:v>
                </c:pt>
                <c:pt idx="99">
                  <c:v>1.649999999999999</c:v>
                </c:pt>
                <c:pt idx="100">
                  <c:v>1.6666666666666656</c:v>
                </c:pt>
                <c:pt idx="101">
                  <c:v>1.6833333333333322</c:v>
                </c:pt>
                <c:pt idx="102">
                  <c:v>1.6999999999999988</c:v>
                </c:pt>
                <c:pt idx="103">
                  <c:v>1.7166666666666655</c:v>
                </c:pt>
                <c:pt idx="104">
                  <c:v>1.7333333333333321</c:v>
                </c:pt>
                <c:pt idx="105">
                  <c:v>1.7499999999999987</c:v>
                </c:pt>
                <c:pt idx="106">
                  <c:v>1.7666666666666653</c:v>
                </c:pt>
                <c:pt idx="107">
                  <c:v>1.7833333333333319</c:v>
                </c:pt>
                <c:pt idx="108">
                  <c:v>1.7999999999999985</c:v>
                </c:pt>
                <c:pt idx="109">
                  <c:v>1.8166666666666651</c:v>
                </c:pt>
                <c:pt idx="110">
                  <c:v>1.8333333333333317</c:v>
                </c:pt>
                <c:pt idx="111">
                  <c:v>1.8499999999999983</c:v>
                </c:pt>
                <c:pt idx="112">
                  <c:v>1.8666666666666649</c:v>
                </c:pt>
                <c:pt idx="113">
                  <c:v>1.8833333333333315</c:v>
                </c:pt>
                <c:pt idx="114">
                  <c:v>1.8999999999999981</c:v>
                </c:pt>
                <c:pt idx="115">
                  <c:v>1.9166666666666647</c:v>
                </c:pt>
                <c:pt idx="116">
                  <c:v>1.9333333333333313</c:v>
                </c:pt>
                <c:pt idx="117">
                  <c:v>1.949999999999998</c:v>
                </c:pt>
                <c:pt idx="118">
                  <c:v>1.9666666666666646</c:v>
                </c:pt>
                <c:pt idx="119">
                  <c:v>1.9833333333333312</c:v>
                </c:pt>
                <c:pt idx="120">
                  <c:v>1.9999999999999978</c:v>
                </c:pt>
                <c:pt idx="121">
                  <c:v>2.0166666666666644</c:v>
                </c:pt>
                <c:pt idx="122">
                  <c:v>2.033333333333331</c:v>
                </c:pt>
                <c:pt idx="123">
                  <c:v>2.0499999999999976</c:v>
                </c:pt>
                <c:pt idx="124">
                  <c:v>2.0666666666666642</c:v>
                </c:pt>
                <c:pt idx="125">
                  <c:v>2.0833333333333308</c:v>
                </c:pt>
                <c:pt idx="126">
                  <c:v>2.0999999999999974</c:v>
                </c:pt>
                <c:pt idx="127">
                  <c:v>2.116666666666664</c:v>
                </c:pt>
                <c:pt idx="128">
                  <c:v>2.1333333333333306</c:v>
                </c:pt>
                <c:pt idx="129">
                  <c:v>2.1499999999999972</c:v>
                </c:pt>
                <c:pt idx="130">
                  <c:v>2.1666666666666639</c:v>
                </c:pt>
                <c:pt idx="131">
                  <c:v>2.1833333333333305</c:v>
                </c:pt>
                <c:pt idx="132">
                  <c:v>2.1999999999999971</c:v>
                </c:pt>
                <c:pt idx="133">
                  <c:v>2.2166666666666637</c:v>
                </c:pt>
                <c:pt idx="134">
                  <c:v>2.2333333333333303</c:v>
                </c:pt>
                <c:pt idx="135">
                  <c:v>2.2499999999999969</c:v>
                </c:pt>
                <c:pt idx="136">
                  <c:v>2.2666666666666635</c:v>
                </c:pt>
                <c:pt idx="137">
                  <c:v>2.2833333333333301</c:v>
                </c:pt>
                <c:pt idx="138">
                  <c:v>2.2999999999999967</c:v>
                </c:pt>
                <c:pt idx="139">
                  <c:v>2.3166666666666633</c:v>
                </c:pt>
                <c:pt idx="140">
                  <c:v>2.3333333333333299</c:v>
                </c:pt>
                <c:pt idx="141">
                  <c:v>2.3499999999999965</c:v>
                </c:pt>
                <c:pt idx="142">
                  <c:v>2.3666666666666631</c:v>
                </c:pt>
                <c:pt idx="143">
                  <c:v>2.3833333333333298</c:v>
                </c:pt>
                <c:pt idx="144">
                  <c:v>2.3999999999999964</c:v>
                </c:pt>
                <c:pt idx="145">
                  <c:v>2.416666666666663</c:v>
                </c:pt>
                <c:pt idx="146">
                  <c:v>2.4333333333333296</c:v>
                </c:pt>
                <c:pt idx="147">
                  <c:v>2.4499999999999962</c:v>
                </c:pt>
                <c:pt idx="148">
                  <c:v>2.4666666666666628</c:v>
                </c:pt>
                <c:pt idx="149">
                  <c:v>2.4833333333333294</c:v>
                </c:pt>
                <c:pt idx="150">
                  <c:v>2.499999999999996</c:v>
                </c:pt>
                <c:pt idx="151">
                  <c:v>2.5166666666666626</c:v>
                </c:pt>
                <c:pt idx="152">
                  <c:v>2.5333333333333292</c:v>
                </c:pt>
                <c:pt idx="153">
                  <c:v>2.5499999999999958</c:v>
                </c:pt>
                <c:pt idx="154">
                  <c:v>2.5666666666666624</c:v>
                </c:pt>
                <c:pt idx="155">
                  <c:v>2.583333333333329</c:v>
                </c:pt>
                <c:pt idx="156">
                  <c:v>2.5999999999999956</c:v>
                </c:pt>
                <c:pt idx="157">
                  <c:v>2.6166666666666623</c:v>
                </c:pt>
                <c:pt idx="158">
                  <c:v>2.6333333333333289</c:v>
                </c:pt>
                <c:pt idx="159">
                  <c:v>2.6499999999999955</c:v>
                </c:pt>
                <c:pt idx="160">
                  <c:v>2.6666666666666621</c:v>
                </c:pt>
                <c:pt idx="161">
                  <c:v>2.6833333333333287</c:v>
                </c:pt>
                <c:pt idx="162">
                  <c:v>2.6999999999999953</c:v>
                </c:pt>
                <c:pt idx="163">
                  <c:v>2.7166666666666619</c:v>
                </c:pt>
                <c:pt idx="164">
                  <c:v>2.7333333333333285</c:v>
                </c:pt>
                <c:pt idx="165">
                  <c:v>2.7499999999999951</c:v>
                </c:pt>
                <c:pt idx="166">
                  <c:v>2.7666666666666617</c:v>
                </c:pt>
                <c:pt idx="167">
                  <c:v>2.7833333333333283</c:v>
                </c:pt>
                <c:pt idx="168">
                  <c:v>2.7999999999999949</c:v>
                </c:pt>
                <c:pt idx="169">
                  <c:v>2.8166666666666615</c:v>
                </c:pt>
                <c:pt idx="170">
                  <c:v>2.8333333333333282</c:v>
                </c:pt>
                <c:pt idx="171">
                  <c:v>2.8499999999999948</c:v>
                </c:pt>
                <c:pt idx="172">
                  <c:v>2.8666666666666614</c:v>
                </c:pt>
                <c:pt idx="173">
                  <c:v>2.883333333333328</c:v>
                </c:pt>
                <c:pt idx="174">
                  <c:v>2.8999999999999946</c:v>
                </c:pt>
                <c:pt idx="175">
                  <c:v>2.9166666666666612</c:v>
                </c:pt>
                <c:pt idx="176">
                  <c:v>2.9333333333333278</c:v>
                </c:pt>
                <c:pt idx="177">
                  <c:v>2.9499999999999944</c:v>
                </c:pt>
                <c:pt idx="178">
                  <c:v>2.966666666666661</c:v>
                </c:pt>
                <c:pt idx="179">
                  <c:v>2.9833333333333276</c:v>
                </c:pt>
                <c:pt idx="180">
                  <c:v>2.9999999999999942</c:v>
                </c:pt>
                <c:pt idx="181">
                  <c:v>3.0166666666666608</c:v>
                </c:pt>
                <c:pt idx="182">
                  <c:v>3.0333333333333274</c:v>
                </c:pt>
                <c:pt idx="183">
                  <c:v>3.049999999999994</c:v>
                </c:pt>
                <c:pt idx="184">
                  <c:v>3.0666666666666607</c:v>
                </c:pt>
                <c:pt idx="185">
                  <c:v>3.0833333333333273</c:v>
                </c:pt>
                <c:pt idx="186">
                  <c:v>3.0999999999999939</c:v>
                </c:pt>
                <c:pt idx="187">
                  <c:v>3.1166666666666605</c:v>
                </c:pt>
                <c:pt idx="188">
                  <c:v>3.1333333333333271</c:v>
                </c:pt>
                <c:pt idx="189">
                  <c:v>3.1499999999999937</c:v>
                </c:pt>
                <c:pt idx="190">
                  <c:v>3.1666666666666603</c:v>
                </c:pt>
                <c:pt idx="191">
                  <c:v>3.1833333333333269</c:v>
                </c:pt>
                <c:pt idx="192">
                  <c:v>3.1999999999999935</c:v>
                </c:pt>
                <c:pt idx="193">
                  <c:v>3.2166666666666601</c:v>
                </c:pt>
                <c:pt idx="194">
                  <c:v>3.2333333333333267</c:v>
                </c:pt>
                <c:pt idx="195">
                  <c:v>3.2499999999999933</c:v>
                </c:pt>
                <c:pt idx="196">
                  <c:v>3.2666666666666599</c:v>
                </c:pt>
                <c:pt idx="197">
                  <c:v>3.2833333333333266</c:v>
                </c:pt>
                <c:pt idx="198">
                  <c:v>3.2999999999999932</c:v>
                </c:pt>
                <c:pt idx="199">
                  <c:v>3.3166666666666598</c:v>
                </c:pt>
                <c:pt idx="200">
                  <c:v>3.3333333333333264</c:v>
                </c:pt>
                <c:pt idx="201">
                  <c:v>3.349999999999993</c:v>
                </c:pt>
                <c:pt idx="202">
                  <c:v>3.3666666666666596</c:v>
                </c:pt>
                <c:pt idx="203">
                  <c:v>3.3833333333333262</c:v>
                </c:pt>
                <c:pt idx="204">
                  <c:v>3.3999999999999928</c:v>
                </c:pt>
                <c:pt idx="205">
                  <c:v>3.4166666666666594</c:v>
                </c:pt>
                <c:pt idx="206">
                  <c:v>3.433333333333326</c:v>
                </c:pt>
                <c:pt idx="207">
                  <c:v>3.4499999999999926</c:v>
                </c:pt>
                <c:pt idx="208">
                  <c:v>3.4666666666666592</c:v>
                </c:pt>
                <c:pt idx="209">
                  <c:v>3.4833333333333258</c:v>
                </c:pt>
                <c:pt idx="210">
                  <c:v>3.4999999999999925</c:v>
                </c:pt>
                <c:pt idx="211">
                  <c:v>3.5166666666666591</c:v>
                </c:pt>
                <c:pt idx="212">
                  <c:v>3.5333333333333257</c:v>
                </c:pt>
                <c:pt idx="213">
                  <c:v>3.5499999999999923</c:v>
                </c:pt>
                <c:pt idx="214">
                  <c:v>3.5666666666666589</c:v>
                </c:pt>
                <c:pt idx="215">
                  <c:v>3.5833333333333255</c:v>
                </c:pt>
                <c:pt idx="216">
                  <c:v>3.5999999999999921</c:v>
                </c:pt>
                <c:pt idx="217">
                  <c:v>3.6166666666666587</c:v>
                </c:pt>
                <c:pt idx="218">
                  <c:v>3.6333333333333253</c:v>
                </c:pt>
                <c:pt idx="219">
                  <c:v>3.6499999999999919</c:v>
                </c:pt>
                <c:pt idx="220">
                  <c:v>3.6666666666666585</c:v>
                </c:pt>
                <c:pt idx="221">
                  <c:v>3.6833333333333251</c:v>
                </c:pt>
                <c:pt idx="222">
                  <c:v>3.6999999999999917</c:v>
                </c:pt>
                <c:pt idx="223">
                  <c:v>3.7166666666666583</c:v>
                </c:pt>
                <c:pt idx="224">
                  <c:v>3.733333333333325</c:v>
                </c:pt>
                <c:pt idx="225">
                  <c:v>3.7499999999999916</c:v>
                </c:pt>
                <c:pt idx="226">
                  <c:v>3.7666666666666582</c:v>
                </c:pt>
                <c:pt idx="227">
                  <c:v>3.7833333333333248</c:v>
                </c:pt>
                <c:pt idx="228">
                  <c:v>3.7999999999999914</c:v>
                </c:pt>
                <c:pt idx="229">
                  <c:v>3.816666666666658</c:v>
                </c:pt>
                <c:pt idx="230">
                  <c:v>3.8333333333333246</c:v>
                </c:pt>
                <c:pt idx="231">
                  <c:v>3.8499999999999912</c:v>
                </c:pt>
                <c:pt idx="232">
                  <c:v>3.8666666666666578</c:v>
                </c:pt>
                <c:pt idx="233">
                  <c:v>3.8833333333333244</c:v>
                </c:pt>
                <c:pt idx="234">
                  <c:v>3.899999999999991</c:v>
                </c:pt>
                <c:pt idx="235">
                  <c:v>3.9166666666666576</c:v>
                </c:pt>
                <c:pt idx="236">
                  <c:v>3.9333333333333242</c:v>
                </c:pt>
                <c:pt idx="237">
                  <c:v>3.9499999999999909</c:v>
                </c:pt>
                <c:pt idx="238">
                  <c:v>3.9666666666666575</c:v>
                </c:pt>
                <c:pt idx="239">
                  <c:v>3.9833333333333241</c:v>
                </c:pt>
                <c:pt idx="240">
                  <c:v>3.9999999999999907</c:v>
                </c:pt>
                <c:pt idx="241">
                  <c:v>4.0166666666666577</c:v>
                </c:pt>
                <c:pt idx="242">
                  <c:v>4.0333333333333243</c:v>
                </c:pt>
                <c:pt idx="243">
                  <c:v>4.0499999999999909</c:v>
                </c:pt>
                <c:pt idx="244">
                  <c:v>4.0666666666666575</c:v>
                </c:pt>
              </c:numCache>
            </c:numRef>
          </c:xVal>
          <c:yVal>
            <c:numRef>
              <c:f>Sheet1!$D$3:$D$247</c:f>
              <c:numCache>
                <c:formatCode>General</c:formatCode>
                <c:ptCount val="245"/>
                <c:pt idx="0">
                  <c:v>0.5</c:v>
                </c:pt>
                <c:pt idx="1">
                  <c:v>0.54</c:v>
                </c:pt>
                <c:pt idx="2">
                  <c:v>0.47</c:v>
                </c:pt>
                <c:pt idx="3">
                  <c:v>0.45</c:v>
                </c:pt>
                <c:pt idx="4">
                  <c:v>0.41</c:v>
                </c:pt>
                <c:pt idx="5">
                  <c:v>0.4</c:v>
                </c:pt>
                <c:pt idx="6">
                  <c:v>0.39</c:v>
                </c:pt>
                <c:pt idx="7">
                  <c:v>0.39</c:v>
                </c:pt>
                <c:pt idx="8">
                  <c:v>0.4</c:v>
                </c:pt>
                <c:pt idx="9">
                  <c:v>0.41</c:v>
                </c:pt>
                <c:pt idx="10">
                  <c:v>0.41</c:v>
                </c:pt>
                <c:pt idx="11">
                  <c:v>0.41</c:v>
                </c:pt>
                <c:pt idx="12">
                  <c:v>0.44</c:v>
                </c:pt>
                <c:pt idx="13">
                  <c:v>0.44</c:v>
                </c:pt>
                <c:pt idx="14">
                  <c:v>0.46</c:v>
                </c:pt>
                <c:pt idx="15">
                  <c:v>0.52</c:v>
                </c:pt>
                <c:pt idx="16">
                  <c:v>0.61</c:v>
                </c:pt>
                <c:pt idx="17">
                  <c:v>0.69</c:v>
                </c:pt>
                <c:pt idx="18">
                  <c:v>0.75</c:v>
                </c:pt>
                <c:pt idx="19">
                  <c:v>0.79</c:v>
                </c:pt>
                <c:pt idx="20">
                  <c:v>0.84</c:v>
                </c:pt>
                <c:pt idx="21">
                  <c:v>0.89</c:v>
                </c:pt>
                <c:pt idx="22">
                  <c:v>0.96</c:v>
                </c:pt>
                <c:pt idx="23">
                  <c:v>1</c:v>
                </c:pt>
                <c:pt idx="24">
                  <c:v>1</c:v>
                </c:pt>
                <c:pt idx="25">
                  <c:v>1.05</c:v>
                </c:pt>
                <c:pt idx="26">
                  <c:v>1.0900000000000001</c:v>
                </c:pt>
                <c:pt idx="27">
                  <c:v>1.1100000000000001</c:v>
                </c:pt>
                <c:pt idx="28">
                  <c:v>1.1100000000000001</c:v>
                </c:pt>
                <c:pt idx="29">
                  <c:v>1.1299999999999999</c:v>
                </c:pt>
                <c:pt idx="30">
                  <c:v>1.1599999999999999</c:v>
                </c:pt>
                <c:pt idx="31">
                  <c:v>1.17</c:v>
                </c:pt>
                <c:pt idx="32">
                  <c:v>1.18</c:v>
                </c:pt>
                <c:pt idx="33">
                  <c:v>1.19</c:v>
                </c:pt>
                <c:pt idx="34">
                  <c:v>1.21</c:v>
                </c:pt>
                <c:pt idx="35">
                  <c:v>1.21</c:v>
                </c:pt>
                <c:pt idx="36">
                  <c:v>1.22</c:v>
                </c:pt>
                <c:pt idx="37">
                  <c:v>1.2</c:v>
                </c:pt>
                <c:pt idx="38">
                  <c:v>1.23</c:v>
                </c:pt>
                <c:pt idx="39">
                  <c:v>1.25</c:v>
                </c:pt>
                <c:pt idx="40">
                  <c:v>1.26</c:v>
                </c:pt>
                <c:pt idx="41">
                  <c:v>1.25</c:v>
                </c:pt>
                <c:pt idx="42">
                  <c:v>1.28</c:v>
                </c:pt>
                <c:pt idx="43">
                  <c:v>1.28</c:v>
                </c:pt>
                <c:pt idx="44">
                  <c:v>1.29</c:v>
                </c:pt>
                <c:pt idx="45">
                  <c:v>1.29</c:v>
                </c:pt>
                <c:pt idx="46">
                  <c:v>1.3</c:v>
                </c:pt>
                <c:pt idx="47">
                  <c:v>1.33</c:v>
                </c:pt>
                <c:pt idx="48">
                  <c:v>1.32</c:v>
                </c:pt>
                <c:pt idx="49">
                  <c:v>1.32</c:v>
                </c:pt>
                <c:pt idx="50">
                  <c:v>1.34</c:v>
                </c:pt>
                <c:pt idx="51">
                  <c:v>1.37</c:v>
                </c:pt>
                <c:pt idx="52">
                  <c:v>1.35</c:v>
                </c:pt>
                <c:pt idx="53">
                  <c:v>1.36</c:v>
                </c:pt>
                <c:pt idx="54">
                  <c:v>1.37</c:v>
                </c:pt>
                <c:pt idx="55">
                  <c:v>1.38</c:v>
                </c:pt>
                <c:pt idx="56">
                  <c:v>1.39</c:v>
                </c:pt>
                <c:pt idx="57">
                  <c:v>1.38</c:v>
                </c:pt>
                <c:pt idx="58">
                  <c:v>1.39</c:v>
                </c:pt>
                <c:pt idx="59">
                  <c:v>1.42</c:v>
                </c:pt>
                <c:pt idx="60">
                  <c:v>1.42</c:v>
                </c:pt>
                <c:pt idx="61">
                  <c:v>1.41</c:v>
                </c:pt>
                <c:pt idx="62">
                  <c:v>1.42</c:v>
                </c:pt>
                <c:pt idx="63">
                  <c:v>1.43</c:v>
                </c:pt>
                <c:pt idx="64">
                  <c:v>1.44</c:v>
                </c:pt>
                <c:pt idx="65">
                  <c:v>1.45</c:v>
                </c:pt>
                <c:pt idx="66">
                  <c:v>1.45</c:v>
                </c:pt>
                <c:pt idx="67">
                  <c:v>1.47</c:v>
                </c:pt>
                <c:pt idx="68">
                  <c:v>1.47</c:v>
                </c:pt>
                <c:pt idx="69">
                  <c:v>1.47</c:v>
                </c:pt>
                <c:pt idx="70">
                  <c:v>1.47</c:v>
                </c:pt>
                <c:pt idx="71">
                  <c:v>1.47</c:v>
                </c:pt>
                <c:pt idx="72">
                  <c:v>1.49</c:v>
                </c:pt>
                <c:pt idx="73">
                  <c:v>1.49</c:v>
                </c:pt>
                <c:pt idx="74">
                  <c:v>1.5</c:v>
                </c:pt>
                <c:pt idx="75">
                  <c:v>1.53</c:v>
                </c:pt>
                <c:pt idx="76">
                  <c:v>1.5</c:v>
                </c:pt>
                <c:pt idx="77">
                  <c:v>1.5</c:v>
                </c:pt>
                <c:pt idx="78">
                  <c:v>1.54</c:v>
                </c:pt>
                <c:pt idx="79">
                  <c:v>1.54</c:v>
                </c:pt>
                <c:pt idx="80">
                  <c:v>1.51</c:v>
                </c:pt>
                <c:pt idx="81">
                  <c:v>1.54</c:v>
                </c:pt>
                <c:pt idx="82">
                  <c:v>1.56</c:v>
                </c:pt>
                <c:pt idx="83">
                  <c:v>1.57</c:v>
                </c:pt>
                <c:pt idx="84">
                  <c:v>1.57</c:v>
                </c:pt>
                <c:pt idx="85">
                  <c:v>1.57</c:v>
                </c:pt>
                <c:pt idx="86">
                  <c:v>1.58</c:v>
                </c:pt>
                <c:pt idx="87">
                  <c:v>1.59</c:v>
                </c:pt>
                <c:pt idx="88">
                  <c:v>1.6</c:v>
                </c:pt>
                <c:pt idx="89">
                  <c:v>1.62</c:v>
                </c:pt>
                <c:pt idx="90">
                  <c:v>1.62</c:v>
                </c:pt>
                <c:pt idx="91">
                  <c:v>1.59</c:v>
                </c:pt>
                <c:pt idx="92">
                  <c:v>1.59</c:v>
                </c:pt>
                <c:pt idx="93">
                  <c:v>1.58</c:v>
                </c:pt>
                <c:pt idx="94">
                  <c:v>1.61</c:v>
                </c:pt>
                <c:pt idx="95">
                  <c:v>1.58</c:v>
                </c:pt>
                <c:pt idx="96">
                  <c:v>1.62</c:v>
                </c:pt>
                <c:pt idx="97">
                  <c:v>1.63</c:v>
                </c:pt>
                <c:pt idx="98">
                  <c:v>1.63</c:v>
                </c:pt>
                <c:pt idx="99">
                  <c:v>1.64</c:v>
                </c:pt>
                <c:pt idx="100">
                  <c:v>1.63</c:v>
                </c:pt>
                <c:pt idx="101">
                  <c:v>1.64</c:v>
                </c:pt>
                <c:pt idx="102">
                  <c:v>1.61</c:v>
                </c:pt>
                <c:pt idx="103">
                  <c:v>1.62</c:v>
                </c:pt>
                <c:pt idx="104">
                  <c:v>1.62</c:v>
                </c:pt>
                <c:pt idx="105">
                  <c:v>1.62</c:v>
                </c:pt>
                <c:pt idx="106">
                  <c:v>1.64</c:v>
                </c:pt>
                <c:pt idx="107">
                  <c:v>1.67</c:v>
                </c:pt>
                <c:pt idx="108">
                  <c:v>1.64</c:v>
                </c:pt>
                <c:pt idx="109">
                  <c:v>1.66</c:v>
                </c:pt>
                <c:pt idx="110">
                  <c:v>1.66</c:v>
                </c:pt>
                <c:pt idx="111">
                  <c:v>1.67</c:v>
                </c:pt>
                <c:pt idx="112">
                  <c:v>1.66</c:v>
                </c:pt>
                <c:pt idx="113">
                  <c:v>1.68</c:v>
                </c:pt>
                <c:pt idx="114">
                  <c:v>1.68</c:v>
                </c:pt>
                <c:pt idx="115">
                  <c:v>1.69</c:v>
                </c:pt>
                <c:pt idx="116">
                  <c:v>1.71</c:v>
                </c:pt>
                <c:pt idx="117">
                  <c:v>1.71</c:v>
                </c:pt>
                <c:pt idx="118">
                  <c:v>1.69</c:v>
                </c:pt>
                <c:pt idx="119">
                  <c:v>1.71</c:v>
                </c:pt>
                <c:pt idx="120">
                  <c:v>1.71</c:v>
                </c:pt>
                <c:pt idx="121">
                  <c:v>1.69</c:v>
                </c:pt>
                <c:pt idx="122">
                  <c:v>1.7</c:v>
                </c:pt>
                <c:pt idx="123">
                  <c:v>1.7</c:v>
                </c:pt>
                <c:pt idx="124">
                  <c:v>1.7</c:v>
                </c:pt>
                <c:pt idx="125">
                  <c:v>1.7</c:v>
                </c:pt>
                <c:pt idx="126">
                  <c:v>1.71</c:v>
                </c:pt>
                <c:pt idx="127">
                  <c:v>1.74</c:v>
                </c:pt>
                <c:pt idx="128">
                  <c:v>1.72</c:v>
                </c:pt>
                <c:pt idx="129">
                  <c:v>1.73</c:v>
                </c:pt>
                <c:pt idx="130">
                  <c:v>1.74</c:v>
                </c:pt>
                <c:pt idx="131">
                  <c:v>1.75</c:v>
                </c:pt>
                <c:pt idx="132">
                  <c:v>1.77</c:v>
                </c:pt>
                <c:pt idx="133">
                  <c:v>1.78</c:v>
                </c:pt>
                <c:pt idx="134">
                  <c:v>1.79</c:v>
                </c:pt>
                <c:pt idx="135">
                  <c:v>1.77</c:v>
                </c:pt>
                <c:pt idx="136">
                  <c:v>1.78</c:v>
                </c:pt>
                <c:pt idx="137">
                  <c:v>1.77</c:v>
                </c:pt>
                <c:pt idx="138">
                  <c:v>1.82</c:v>
                </c:pt>
                <c:pt idx="139">
                  <c:v>1.78</c:v>
                </c:pt>
                <c:pt idx="140">
                  <c:v>1.73</c:v>
                </c:pt>
                <c:pt idx="141">
                  <c:v>1.77</c:v>
                </c:pt>
                <c:pt idx="142">
                  <c:v>1.77</c:v>
                </c:pt>
                <c:pt idx="143">
                  <c:v>1.78</c:v>
                </c:pt>
                <c:pt idx="144">
                  <c:v>1.78</c:v>
                </c:pt>
                <c:pt idx="145">
                  <c:v>1.78</c:v>
                </c:pt>
                <c:pt idx="146">
                  <c:v>1.78</c:v>
                </c:pt>
                <c:pt idx="147">
                  <c:v>1.82</c:v>
                </c:pt>
                <c:pt idx="148">
                  <c:v>1.79</c:v>
                </c:pt>
                <c:pt idx="149">
                  <c:v>1.82</c:v>
                </c:pt>
                <c:pt idx="150">
                  <c:v>1.84</c:v>
                </c:pt>
                <c:pt idx="151">
                  <c:v>1.82</c:v>
                </c:pt>
                <c:pt idx="152">
                  <c:v>1.8</c:v>
                </c:pt>
                <c:pt idx="153">
                  <c:v>1.78</c:v>
                </c:pt>
                <c:pt idx="154">
                  <c:v>1.82</c:v>
                </c:pt>
                <c:pt idx="155">
                  <c:v>1.83</c:v>
                </c:pt>
                <c:pt idx="156">
                  <c:v>1.86</c:v>
                </c:pt>
                <c:pt idx="157">
                  <c:v>1.85</c:v>
                </c:pt>
                <c:pt idx="158">
                  <c:v>1.82</c:v>
                </c:pt>
                <c:pt idx="159">
                  <c:v>1.85</c:v>
                </c:pt>
                <c:pt idx="160">
                  <c:v>1.86</c:v>
                </c:pt>
                <c:pt idx="161">
                  <c:v>1.87</c:v>
                </c:pt>
                <c:pt idx="162">
                  <c:v>1.87</c:v>
                </c:pt>
                <c:pt idx="163">
                  <c:v>1.87</c:v>
                </c:pt>
                <c:pt idx="164">
                  <c:v>1.86</c:v>
                </c:pt>
                <c:pt idx="165">
                  <c:v>1.86</c:v>
                </c:pt>
                <c:pt idx="166">
                  <c:v>1.84</c:v>
                </c:pt>
                <c:pt idx="167">
                  <c:v>1.85</c:v>
                </c:pt>
                <c:pt idx="168">
                  <c:v>1.86</c:v>
                </c:pt>
                <c:pt idx="169">
                  <c:v>1.87</c:v>
                </c:pt>
                <c:pt idx="170">
                  <c:v>1.89</c:v>
                </c:pt>
                <c:pt idx="171">
                  <c:v>1.86</c:v>
                </c:pt>
                <c:pt idx="172">
                  <c:v>1.87</c:v>
                </c:pt>
                <c:pt idx="173">
                  <c:v>1.86</c:v>
                </c:pt>
                <c:pt idx="174">
                  <c:v>1.87</c:v>
                </c:pt>
                <c:pt idx="175">
                  <c:v>1.88</c:v>
                </c:pt>
                <c:pt idx="176">
                  <c:v>1.88</c:v>
                </c:pt>
                <c:pt idx="177">
                  <c:v>1.89</c:v>
                </c:pt>
                <c:pt idx="178">
                  <c:v>1.87</c:v>
                </c:pt>
                <c:pt idx="179">
                  <c:v>1.9</c:v>
                </c:pt>
                <c:pt idx="180">
                  <c:v>1.89</c:v>
                </c:pt>
                <c:pt idx="181">
                  <c:v>1.89</c:v>
                </c:pt>
                <c:pt idx="182">
                  <c:v>1.89</c:v>
                </c:pt>
                <c:pt idx="183">
                  <c:v>1.88</c:v>
                </c:pt>
                <c:pt idx="184">
                  <c:v>1.87</c:v>
                </c:pt>
                <c:pt idx="185">
                  <c:v>1.89</c:v>
                </c:pt>
                <c:pt idx="186">
                  <c:v>1.91</c:v>
                </c:pt>
                <c:pt idx="187">
                  <c:v>1.87</c:v>
                </c:pt>
                <c:pt idx="188">
                  <c:v>1.9</c:v>
                </c:pt>
                <c:pt idx="189">
                  <c:v>1.89</c:v>
                </c:pt>
                <c:pt idx="190">
                  <c:v>1.91</c:v>
                </c:pt>
                <c:pt idx="191">
                  <c:v>1.95</c:v>
                </c:pt>
                <c:pt idx="192">
                  <c:v>1.93</c:v>
                </c:pt>
                <c:pt idx="193">
                  <c:v>1.9</c:v>
                </c:pt>
                <c:pt idx="194">
                  <c:v>1.93</c:v>
                </c:pt>
                <c:pt idx="195">
                  <c:v>1.94</c:v>
                </c:pt>
                <c:pt idx="196">
                  <c:v>1.9</c:v>
                </c:pt>
                <c:pt idx="197">
                  <c:v>1.91</c:v>
                </c:pt>
                <c:pt idx="198">
                  <c:v>1.95</c:v>
                </c:pt>
                <c:pt idx="199">
                  <c:v>1.9</c:v>
                </c:pt>
                <c:pt idx="200">
                  <c:v>1.89</c:v>
                </c:pt>
                <c:pt idx="201">
                  <c:v>1.92</c:v>
                </c:pt>
                <c:pt idx="202">
                  <c:v>1.93</c:v>
                </c:pt>
                <c:pt idx="203">
                  <c:v>1.94</c:v>
                </c:pt>
                <c:pt idx="204">
                  <c:v>1.94</c:v>
                </c:pt>
                <c:pt idx="205">
                  <c:v>1.94</c:v>
                </c:pt>
                <c:pt idx="206">
                  <c:v>1.93</c:v>
                </c:pt>
                <c:pt idx="207">
                  <c:v>1.92</c:v>
                </c:pt>
                <c:pt idx="208">
                  <c:v>1.93</c:v>
                </c:pt>
                <c:pt idx="209">
                  <c:v>1.93</c:v>
                </c:pt>
                <c:pt idx="210">
                  <c:v>1.93</c:v>
                </c:pt>
                <c:pt idx="211">
                  <c:v>1.94</c:v>
                </c:pt>
                <c:pt idx="212">
                  <c:v>1.95</c:v>
                </c:pt>
                <c:pt idx="213">
                  <c:v>1.93</c:v>
                </c:pt>
                <c:pt idx="214">
                  <c:v>1.92</c:v>
                </c:pt>
                <c:pt idx="215">
                  <c:v>1.94</c:v>
                </c:pt>
                <c:pt idx="216">
                  <c:v>1.93</c:v>
                </c:pt>
                <c:pt idx="217">
                  <c:v>1.96</c:v>
                </c:pt>
                <c:pt idx="218">
                  <c:v>1.95</c:v>
                </c:pt>
                <c:pt idx="219">
                  <c:v>1.92</c:v>
                </c:pt>
                <c:pt idx="220">
                  <c:v>1.95</c:v>
                </c:pt>
                <c:pt idx="221">
                  <c:v>1.92</c:v>
                </c:pt>
                <c:pt idx="222">
                  <c:v>1.94</c:v>
                </c:pt>
                <c:pt idx="223">
                  <c:v>1.93</c:v>
                </c:pt>
                <c:pt idx="224">
                  <c:v>1.95</c:v>
                </c:pt>
                <c:pt idx="225">
                  <c:v>1.96</c:v>
                </c:pt>
                <c:pt idx="226">
                  <c:v>1.95</c:v>
                </c:pt>
                <c:pt idx="227">
                  <c:v>1.95</c:v>
                </c:pt>
                <c:pt idx="228">
                  <c:v>1.94</c:v>
                </c:pt>
                <c:pt idx="229">
                  <c:v>1.95</c:v>
                </c:pt>
                <c:pt idx="230">
                  <c:v>1.95</c:v>
                </c:pt>
                <c:pt idx="231">
                  <c:v>2</c:v>
                </c:pt>
                <c:pt idx="232">
                  <c:v>1.97</c:v>
                </c:pt>
                <c:pt idx="233">
                  <c:v>1.94</c:v>
                </c:pt>
                <c:pt idx="234">
                  <c:v>1.98</c:v>
                </c:pt>
                <c:pt idx="235">
                  <c:v>1.99</c:v>
                </c:pt>
                <c:pt idx="236">
                  <c:v>1.97</c:v>
                </c:pt>
                <c:pt idx="237">
                  <c:v>1.97</c:v>
                </c:pt>
                <c:pt idx="238">
                  <c:v>1.95</c:v>
                </c:pt>
                <c:pt idx="239">
                  <c:v>1.97</c:v>
                </c:pt>
                <c:pt idx="240">
                  <c:v>1.98</c:v>
                </c:pt>
                <c:pt idx="241">
                  <c:v>2</c:v>
                </c:pt>
                <c:pt idx="242">
                  <c:v>1.95</c:v>
                </c:pt>
                <c:pt idx="243">
                  <c:v>1.99</c:v>
                </c:pt>
                <c:pt idx="244">
                  <c:v>1.98</c:v>
                </c:pt>
              </c:numCache>
            </c:numRef>
          </c:yVal>
          <c:smooth val="1"/>
        </c:ser>
        <c:ser>
          <c:idx val="2"/>
          <c:order val="3"/>
          <c:tx>
            <c:strRef>
              <c:f>Sheet1!$E$2</c:f>
              <c:strCache>
                <c:ptCount val="1"/>
                <c:pt idx="0">
                  <c:v>70 PSIG</c:v>
                </c:pt>
              </c:strCache>
            </c:strRef>
          </c:tx>
          <c:marker>
            <c:symbol val="none"/>
          </c:marker>
          <c:xVal>
            <c:numRef>
              <c:f>Sheet1!$B$3:$B$247</c:f>
              <c:numCache>
                <c:formatCode>0.00</c:formatCode>
                <c:ptCount val="245"/>
                <c:pt idx="0">
                  <c:v>0</c:v>
                </c:pt>
                <c:pt idx="1">
                  <c:v>1.6666666666666666E-2</c:v>
                </c:pt>
                <c:pt idx="2">
                  <c:v>3.3333333333333333E-2</c:v>
                </c:pt>
                <c:pt idx="3">
                  <c:v>0.05</c:v>
                </c:pt>
                <c:pt idx="4">
                  <c:v>6.6666666666666666E-2</c:v>
                </c:pt>
                <c:pt idx="5">
                  <c:v>8.3333333333333329E-2</c:v>
                </c:pt>
                <c:pt idx="6">
                  <c:v>9.9999999999999992E-2</c:v>
                </c:pt>
                <c:pt idx="7">
                  <c:v>0.11666666666666665</c:v>
                </c:pt>
                <c:pt idx="8">
                  <c:v>0.13333333333333333</c:v>
                </c:pt>
                <c:pt idx="9">
                  <c:v>0.15</c:v>
                </c:pt>
                <c:pt idx="10">
                  <c:v>0.16666666666666666</c:v>
                </c:pt>
                <c:pt idx="11">
                  <c:v>0.18333333333333332</c:v>
                </c:pt>
                <c:pt idx="12">
                  <c:v>0.19999999999999998</c:v>
                </c:pt>
                <c:pt idx="13">
                  <c:v>0.21666666666666665</c:v>
                </c:pt>
                <c:pt idx="14">
                  <c:v>0.23333333333333331</c:v>
                </c:pt>
                <c:pt idx="15">
                  <c:v>0.24999999999999997</c:v>
                </c:pt>
                <c:pt idx="16">
                  <c:v>0.26666666666666666</c:v>
                </c:pt>
                <c:pt idx="17">
                  <c:v>0.28333333333333333</c:v>
                </c:pt>
                <c:pt idx="18">
                  <c:v>0.3</c:v>
                </c:pt>
                <c:pt idx="19">
                  <c:v>0.31666666666666665</c:v>
                </c:pt>
                <c:pt idx="20">
                  <c:v>0.33333333333333331</c:v>
                </c:pt>
                <c:pt idx="21">
                  <c:v>0.35</c:v>
                </c:pt>
                <c:pt idx="22">
                  <c:v>0.36666666666666664</c:v>
                </c:pt>
                <c:pt idx="23">
                  <c:v>0.3833333333333333</c:v>
                </c:pt>
                <c:pt idx="24">
                  <c:v>0.39999999999999997</c:v>
                </c:pt>
                <c:pt idx="25">
                  <c:v>0.41666666666666663</c:v>
                </c:pt>
                <c:pt idx="26">
                  <c:v>0.43333333333333329</c:v>
                </c:pt>
                <c:pt idx="27">
                  <c:v>0.44999999999999996</c:v>
                </c:pt>
                <c:pt idx="28">
                  <c:v>0.46666666666666662</c:v>
                </c:pt>
                <c:pt idx="29">
                  <c:v>0.48333333333333328</c:v>
                </c:pt>
                <c:pt idx="30">
                  <c:v>0.49999999999999994</c:v>
                </c:pt>
                <c:pt idx="31">
                  <c:v>0.51666666666666661</c:v>
                </c:pt>
                <c:pt idx="32">
                  <c:v>0.53333333333333333</c:v>
                </c:pt>
                <c:pt idx="33">
                  <c:v>0.55000000000000004</c:v>
                </c:pt>
                <c:pt idx="34">
                  <c:v>0.56666666666666676</c:v>
                </c:pt>
                <c:pt idx="35">
                  <c:v>0.58333333333333348</c:v>
                </c:pt>
                <c:pt idx="36">
                  <c:v>0.6000000000000002</c:v>
                </c:pt>
                <c:pt idx="37">
                  <c:v>0.61666666666666692</c:v>
                </c:pt>
                <c:pt idx="38">
                  <c:v>0.63333333333333364</c:v>
                </c:pt>
                <c:pt idx="39">
                  <c:v>0.65000000000000036</c:v>
                </c:pt>
                <c:pt idx="40">
                  <c:v>0.66666666666666707</c:v>
                </c:pt>
                <c:pt idx="41">
                  <c:v>0.68333333333333379</c:v>
                </c:pt>
                <c:pt idx="42">
                  <c:v>0.70000000000000051</c:v>
                </c:pt>
                <c:pt idx="43">
                  <c:v>0.71666666666666723</c:v>
                </c:pt>
                <c:pt idx="44">
                  <c:v>0.73333333333333395</c:v>
                </c:pt>
                <c:pt idx="45">
                  <c:v>0.75000000000000067</c:v>
                </c:pt>
                <c:pt idx="46">
                  <c:v>0.76666666666666738</c:v>
                </c:pt>
                <c:pt idx="47">
                  <c:v>0.7833333333333341</c:v>
                </c:pt>
                <c:pt idx="48">
                  <c:v>0.80000000000000082</c:v>
                </c:pt>
                <c:pt idx="49">
                  <c:v>0.81666666666666754</c:v>
                </c:pt>
                <c:pt idx="50">
                  <c:v>0.83333333333333426</c:v>
                </c:pt>
                <c:pt idx="51">
                  <c:v>0.85000000000000098</c:v>
                </c:pt>
                <c:pt idx="52">
                  <c:v>0.8666666666666677</c:v>
                </c:pt>
                <c:pt idx="53">
                  <c:v>0.88333333333333441</c:v>
                </c:pt>
                <c:pt idx="54">
                  <c:v>0.90000000000000113</c:v>
                </c:pt>
                <c:pt idx="55">
                  <c:v>0.91666666666666785</c:v>
                </c:pt>
                <c:pt idx="56">
                  <c:v>0.93333333333333457</c:v>
                </c:pt>
                <c:pt idx="57">
                  <c:v>0.95000000000000129</c:v>
                </c:pt>
                <c:pt idx="58">
                  <c:v>0.96666666666666801</c:v>
                </c:pt>
                <c:pt idx="59">
                  <c:v>0.98333333333333472</c:v>
                </c:pt>
                <c:pt idx="60">
                  <c:v>1.0000000000000013</c:v>
                </c:pt>
                <c:pt idx="61">
                  <c:v>1.0166666666666679</c:v>
                </c:pt>
                <c:pt idx="62">
                  <c:v>1.0333333333333345</c:v>
                </c:pt>
                <c:pt idx="63">
                  <c:v>1.0500000000000012</c:v>
                </c:pt>
                <c:pt idx="64">
                  <c:v>1.0666666666666678</c:v>
                </c:pt>
                <c:pt idx="65">
                  <c:v>1.0833333333333344</c:v>
                </c:pt>
                <c:pt idx="66">
                  <c:v>1.100000000000001</c:v>
                </c:pt>
                <c:pt idx="67">
                  <c:v>1.1166666666666676</c:v>
                </c:pt>
                <c:pt idx="68">
                  <c:v>1.1333333333333342</c:v>
                </c:pt>
                <c:pt idx="69">
                  <c:v>1.1500000000000008</c:v>
                </c:pt>
                <c:pt idx="70">
                  <c:v>1.1666666666666674</c:v>
                </c:pt>
                <c:pt idx="71">
                  <c:v>1.183333333333334</c:v>
                </c:pt>
                <c:pt idx="72">
                  <c:v>1.2000000000000006</c:v>
                </c:pt>
                <c:pt idx="73">
                  <c:v>1.2166666666666672</c:v>
                </c:pt>
                <c:pt idx="74">
                  <c:v>1.2333333333333338</c:v>
                </c:pt>
                <c:pt idx="75">
                  <c:v>1.2500000000000004</c:v>
                </c:pt>
                <c:pt idx="76">
                  <c:v>1.2666666666666671</c:v>
                </c:pt>
                <c:pt idx="77">
                  <c:v>1.2833333333333337</c:v>
                </c:pt>
                <c:pt idx="78">
                  <c:v>1.3000000000000003</c:v>
                </c:pt>
                <c:pt idx="79">
                  <c:v>1.3166666666666669</c:v>
                </c:pt>
                <c:pt idx="80">
                  <c:v>1.3333333333333335</c:v>
                </c:pt>
                <c:pt idx="81">
                  <c:v>1.35</c:v>
                </c:pt>
                <c:pt idx="82">
                  <c:v>1.3666666666666667</c:v>
                </c:pt>
                <c:pt idx="83">
                  <c:v>1.3833333333333333</c:v>
                </c:pt>
                <c:pt idx="84">
                  <c:v>1.4</c:v>
                </c:pt>
                <c:pt idx="85">
                  <c:v>1.4166666666666665</c:v>
                </c:pt>
                <c:pt idx="86">
                  <c:v>1.4333333333333331</c:v>
                </c:pt>
                <c:pt idx="87">
                  <c:v>1.4499999999999997</c:v>
                </c:pt>
                <c:pt idx="88">
                  <c:v>1.4666666666666663</c:v>
                </c:pt>
                <c:pt idx="89">
                  <c:v>1.4833333333333329</c:v>
                </c:pt>
                <c:pt idx="90">
                  <c:v>1.4999999999999996</c:v>
                </c:pt>
                <c:pt idx="91">
                  <c:v>1.5166666666666662</c:v>
                </c:pt>
                <c:pt idx="92">
                  <c:v>1.5333333333333328</c:v>
                </c:pt>
                <c:pt idx="93">
                  <c:v>1.5499999999999994</c:v>
                </c:pt>
                <c:pt idx="94">
                  <c:v>1.566666666666666</c:v>
                </c:pt>
                <c:pt idx="95">
                  <c:v>1.5833333333333326</c:v>
                </c:pt>
                <c:pt idx="96">
                  <c:v>1.5999999999999992</c:v>
                </c:pt>
                <c:pt idx="97">
                  <c:v>1.6166666666666658</c:v>
                </c:pt>
                <c:pt idx="98">
                  <c:v>1.6333333333333324</c:v>
                </c:pt>
                <c:pt idx="99">
                  <c:v>1.649999999999999</c:v>
                </c:pt>
                <c:pt idx="100">
                  <c:v>1.6666666666666656</c:v>
                </c:pt>
                <c:pt idx="101">
                  <c:v>1.6833333333333322</c:v>
                </c:pt>
                <c:pt idx="102">
                  <c:v>1.6999999999999988</c:v>
                </c:pt>
                <c:pt idx="103">
                  <c:v>1.7166666666666655</c:v>
                </c:pt>
                <c:pt idx="104">
                  <c:v>1.7333333333333321</c:v>
                </c:pt>
                <c:pt idx="105">
                  <c:v>1.7499999999999987</c:v>
                </c:pt>
                <c:pt idx="106">
                  <c:v>1.7666666666666653</c:v>
                </c:pt>
                <c:pt idx="107">
                  <c:v>1.7833333333333319</c:v>
                </c:pt>
                <c:pt idx="108">
                  <c:v>1.7999999999999985</c:v>
                </c:pt>
                <c:pt idx="109">
                  <c:v>1.8166666666666651</c:v>
                </c:pt>
                <c:pt idx="110">
                  <c:v>1.8333333333333317</c:v>
                </c:pt>
                <c:pt idx="111">
                  <c:v>1.8499999999999983</c:v>
                </c:pt>
                <c:pt idx="112">
                  <c:v>1.8666666666666649</c:v>
                </c:pt>
                <c:pt idx="113">
                  <c:v>1.8833333333333315</c:v>
                </c:pt>
                <c:pt idx="114">
                  <c:v>1.8999999999999981</c:v>
                </c:pt>
                <c:pt idx="115">
                  <c:v>1.9166666666666647</c:v>
                </c:pt>
                <c:pt idx="116">
                  <c:v>1.9333333333333313</c:v>
                </c:pt>
                <c:pt idx="117">
                  <c:v>1.949999999999998</c:v>
                </c:pt>
                <c:pt idx="118">
                  <c:v>1.9666666666666646</c:v>
                </c:pt>
                <c:pt idx="119">
                  <c:v>1.9833333333333312</c:v>
                </c:pt>
                <c:pt idx="120">
                  <c:v>1.9999999999999978</c:v>
                </c:pt>
                <c:pt idx="121">
                  <c:v>2.0166666666666644</c:v>
                </c:pt>
                <c:pt idx="122">
                  <c:v>2.033333333333331</c:v>
                </c:pt>
                <c:pt idx="123">
                  <c:v>2.0499999999999976</c:v>
                </c:pt>
                <c:pt idx="124">
                  <c:v>2.0666666666666642</c:v>
                </c:pt>
                <c:pt idx="125">
                  <c:v>2.0833333333333308</c:v>
                </c:pt>
                <c:pt idx="126">
                  <c:v>2.0999999999999974</c:v>
                </c:pt>
                <c:pt idx="127">
                  <c:v>2.116666666666664</c:v>
                </c:pt>
                <c:pt idx="128">
                  <c:v>2.1333333333333306</c:v>
                </c:pt>
                <c:pt idx="129">
                  <c:v>2.1499999999999972</c:v>
                </c:pt>
                <c:pt idx="130">
                  <c:v>2.1666666666666639</c:v>
                </c:pt>
                <c:pt idx="131">
                  <c:v>2.1833333333333305</c:v>
                </c:pt>
                <c:pt idx="132">
                  <c:v>2.1999999999999971</c:v>
                </c:pt>
                <c:pt idx="133">
                  <c:v>2.2166666666666637</c:v>
                </c:pt>
                <c:pt idx="134">
                  <c:v>2.2333333333333303</c:v>
                </c:pt>
                <c:pt idx="135">
                  <c:v>2.2499999999999969</c:v>
                </c:pt>
                <c:pt idx="136">
                  <c:v>2.2666666666666635</c:v>
                </c:pt>
                <c:pt idx="137">
                  <c:v>2.2833333333333301</c:v>
                </c:pt>
                <c:pt idx="138">
                  <c:v>2.2999999999999967</c:v>
                </c:pt>
                <c:pt idx="139">
                  <c:v>2.3166666666666633</c:v>
                </c:pt>
                <c:pt idx="140">
                  <c:v>2.3333333333333299</c:v>
                </c:pt>
                <c:pt idx="141">
                  <c:v>2.3499999999999965</c:v>
                </c:pt>
                <c:pt idx="142">
                  <c:v>2.3666666666666631</c:v>
                </c:pt>
                <c:pt idx="143">
                  <c:v>2.3833333333333298</c:v>
                </c:pt>
                <c:pt idx="144">
                  <c:v>2.3999999999999964</c:v>
                </c:pt>
                <c:pt idx="145">
                  <c:v>2.416666666666663</c:v>
                </c:pt>
                <c:pt idx="146">
                  <c:v>2.4333333333333296</c:v>
                </c:pt>
                <c:pt idx="147">
                  <c:v>2.4499999999999962</c:v>
                </c:pt>
                <c:pt idx="148">
                  <c:v>2.4666666666666628</c:v>
                </c:pt>
                <c:pt idx="149">
                  <c:v>2.4833333333333294</c:v>
                </c:pt>
                <c:pt idx="150">
                  <c:v>2.499999999999996</c:v>
                </c:pt>
                <c:pt idx="151">
                  <c:v>2.5166666666666626</c:v>
                </c:pt>
                <c:pt idx="152">
                  <c:v>2.5333333333333292</c:v>
                </c:pt>
                <c:pt idx="153">
                  <c:v>2.5499999999999958</c:v>
                </c:pt>
                <c:pt idx="154">
                  <c:v>2.5666666666666624</c:v>
                </c:pt>
                <c:pt idx="155">
                  <c:v>2.583333333333329</c:v>
                </c:pt>
                <c:pt idx="156">
                  <c:v>2.5999999999999956</c:v>
                </c:pt>
                <c:pt idx="157">
                  <c:v>2.6166666666666623</c:v>
                </c:pt>
                <c:pt idx="158">
                  <c:v>2.6333333333333289</c:v>
                </c:pt>
                <c:pt idx="159">
                  <c:v>2.6499999999999955</c:v>
                </c:pt>
                <c:pt idx="160">
                  <c:v>2.6666666666666621</c:v>
                </c:pt>
                <c:pt idx="161">
                  <c:v>2.6833333333333287</c:v>
                </c:pt>
                <c:pt idx="162">
                  <c:v>2.6999999999999953</c:v>
                </c:pt>
                <c:pt idx="163">
                  <c:v>2.7166666666666619</c:v>
                </c:pt>
                <c:pt idx="164">
                  <c:v>2.7333333333333285</c:v>
                </c:pt>
                <c:pt idx="165">
                  <c:v>2.7499999999999951</c:v>
                </c:pt>
                <c:pt idx="166">
                  <c:v>2.7666666666666617</c:v>
                </c:pt>
                <c:pt idx="167">
                  <c:v>2.7833333333333283</c:v>
                </c:pt>
                <c:pt idx="168">
                  <c:v>2.7999999999999949</c:v>
                </c:pt>
                <c:pt idx="169">
                  <c:v>2.8166666666666615</c:v>
                </c:pt>
                <c:pt idx="170">
                  <c:v>2.8333333333333282</c:v>
                </c:pt>
                <c:pt idx="171">
                  <c:v>2.8499999999999948</c:v>
                </c:pt>
                <c:pt idx="172">
                  <c:v>2.8666666666666614</c:v>
                </c:pt>
                <c:pt idx="173">
                  <c:v>2.883333333333328</c:v>
                </c:pt>
                <c:pt idx="174">
                  <c:v>2.8999999999999946</c:v>
                </c:pt>
                <c:pt idx="175">
                  <c:v>2.9166666666666612</c:v>
                </c:pt>
                <c:pt idx="176">
                  <c:v>2.9333333333333278</c:v>
                </c:pt>
                <c:pt idx="177">
                  <c:v>2.9499999999999944</c:v>
                </c:pt>
                <c:pt idx="178">
                  <c:v>2.966666666666661</c:v>
                </c:pt>
                <c:pt idx="179">
                  <c:v>2.9833333333333276</c:v>
                </c:pt>
                <c:pt idx="180">
                  <c:v>2.9999999999999942</c:v>
                </c:pt>
                <c:pt idx="181">
                  <c:v>3.0166666666666608</c:v>
                </c:pt>
                <c:pt idx="182">
                  <c:v>3.0333333333333274</c:v>
                </c:pt>
                <c:pt idx="183">
                  <c:v>3.049999999999994</c:v>
                </c:pt>
                <c:pt idx="184">
                  <c:v>3.0666666666666607</c:v>
                </c:pt>
                <c:pt idx="185">
                  <c:v>3.0833333333333273</c:v>
                </c:pt>
                <c:pt idx="186">
                  <c:v>3.0999999999999939</c:v>
                </c:pt>
                <c:pt idx="187">
                  <c:v>3.1166666666666605</c:v>
                </c:pt>
                <c:pt idx="188">
                  <c:v>3.1333333333333271</c:v>
                </c:pt>
                <c:pt idx="189">
                  <c:v>3.1499999999999937</c:v>
                </c:pt>
                <c:pt idx="190">
                  <c:v>3.1666666666666603</c:v>
                </c:pt>
                <c:pt idx="191">
                  <c:v>3.1833333333333269</c:v>
                </c:pt>
                <c:pt idx="192">
                  <c:v>3.1999999999999935</c:v>
                </c:pt>
                <c:pt idx="193">
                  <c:v>3.2166666666666601</c:v>
                </c:pt>
                <c:pt idx="194">
                  <c:v>3.2333333333333267</c:v>
                </c:pt>
                <c:pt idx="195">
                  <c:v>3.2499999999999933</c:v>
                </c:pt>
                <c:pt idx="196">
                  <c:v>3.2666666666666599</c:v>
                </c:pt>
                <c:pt idx="197">
                  <c:v>3.2833333333333266</c:v>
                </c:pt>
                <c:pt idx="198">
                  <c:v>3.2999999999999932</c:v>
                </c:pt>
                <c:pt idx="199">
                  <c:v>3.3166666666666598</c:v>
                </c:pt>
                <c:pt idx="200">
                  <c:v>3.3333333333333264</c:v>
                </c:pt>
                <c:pt idx="201">
                  <c:v>3.349999999999993</c:v>
                </c:pt>
                <c:pt idx="202">
                  <c:v>3.3666666666666596</c:v>
                </c:pt>
                <c:pt idx="203">
                  <c:v>3.3833333333333262</c:v>
                </c:pt>
                <c:pt idx="204">
                  <c:v>3.3999999999999928</c:v>
                </c:pt>
                <c:pt idx="205">
                  <c:v>3.4166666666666594</c:v>
                </c:pt>
                <c:pt idx="206">
                  <c:v>3.433333333333326</c:v>
                </c:pt>
                <c:pt idx="207">
                  <c:v>3.4499999999999926</c:v>
                </c:pt>
                <c:pt idx="208">
                  <c:v>3.4666666666666592</c:v>
                </c:pt>
                <c:pt idx="209">
                  <c:v>3.4833333333333258</c:v>
                </c:pt>
                <c:pt idx="210">
                  <c:v>3.4999999999999925</c:v>
                </c:pt>
                <c:pt idx="211">
                  <c:v>3.5166666666666591</c:v>
                </c:pt>
                <c:pt idx="212">
                  <c:v>3.5333333333333257</c:v>
                </c:pt>
                <c:pt idx="213">
                  <c:v>3.5499999999999923</c:v>
                </c:pt>
                <c:pt idx="214">
                  <c:v>3.5666666666666589</c:v>
                </c:pt>
                <c:pt idx="215">
                  <c:v>3.5833333333333255</c:v>
                </c:pt>
                <c:pt idx="216">
                  <c:v>3.5999999999999921</c:v>
                </c:pt>
                <c:pt idx="217">
                  <c:v>3.6166666666666587</c:v>
                </c:pt>
                <c:pt idx="218">
                  <c:v>3.6333333333333253</c:v>
                </c:pt>
                <c:pt idx="219">
                  <c:v>3.6499999999999919</c:v>
                </c:pt>
                <c:pt idx="220">
                  <c:v>3.6666666666666585</c:v>
                </c:pt>
                <c:pt idx="221">
                  <c:v>3.6833333333333251</c:v>
                </c:pt>
                <c:pt idx="222">
                  <c:v>3.6999999999999917</c:v>
                </c:pt>
                <c:pt idx="223">
                  <c:v>3.7166666666666583</c:v>
                </c:pt>
                <c:pt idx="224">
                  <c:v>3.733333333333325</c:v>
                </c:pt>
                <c:pt idx="225">
                  <c:v>3.7499999999999916</c:v>
                </c:pt>
                <c:pt idx="226">
                  <c:v>3.7666666666666582</c:v>
                </c:pt>
                <c:pt idx="227">
                  <c:v>3.7833333333333248</c:v>
                </c:pt>
                <c:pt idx="228">
                  <c:v>3.7999999999999914</c:v>
                </c:pt>
                <c:pt idx="229">
                  <c:v>3.816666666666658</c:v>
                </c:pt>
                <c:pt idx="230">
                  <c:v>3.8333333333333246</c:v>
                </c:pt>
                <c:pt idx="231">
                  <c:v>3.8499999999999912</c:v>
                </c:pt>
                <c:pt idx="232">
                  <c:v>3.8666666666666578</c:v>
                </c:pt>
                <c:pt idx="233">
                  <c:v>3.8833333333333244</c:v>
                </c:pt>
                <c:pt idx="234">
                  <c:v>3.899999999999991</c:v>
                </c:pt>
                <c:pt idx="235">
                  <c:v>3.9166666666666576</c:v>
                </c:pt>
                <c:pt idx="236">
                  <c:v>3.9333333333333242</c:v>
                </c:pt>
                <c:pt idx="237">
                  <c:v>3.9499999999999909</c:v>
                </c:pt>
                <c:pt idx="238">
                  <c:v>3.9666666666666575</c:v>
                </c:pt>
                <c:pt idx="239">
                  <c:v>3.9833333333333241</c:v>
                </c:pt>
                <c:pt idx="240">
                  <c:v>3.9999999999999907</c:v>
                </c:pt>
                <c:pt idx="241">
                  <c:v>4.0166666666666577</c:v>
                </c:pt>
                <c:pt idx="242">
                  <c:v>4.0333333333333243</c:v>
                </c:pt>
                <c:pt idx="243">
                  <c:v>4.0499999999999909</c:v>
                </c:pt>
                <c:pt idx="244">
                  <c:v>4.0666666666666575</c:v>
                </c:pt>
              </c:numCache>
            </c:numRef>
          </c:xVal>
          <c:yVal>
            <c:numRef>
              <c:f>Sheet1!$E$3:$E$247</c:f>
              <c:numCache>
                <c:formatCode>General</c:formatCode>
                <c:ptCount val="245"/>
                <c:pt idx="0">
                  <c:v>0.67</c:v>
                </c:pt>
                <c:pt idx="1">
                  <c:v>0.61</c:v>
                </c:pt>
                <c:pt idx="2">
                  <c:v>0.57999999999999996</c:v>
                </c:pt>
                <c:pt idx="3">
                  <c:v>0.56000000000000005</c:v>
                </c:pt>
                <c:pt idx="4">
                  <c:v>0.55000000000000004</c:v>
                </c:pt>
                <c:pt idx="5">
                  <c:v>0.54</c:v>
                </c:pt>
                <c:pt idx="6">
                  <c:v>0.54</c:v>
                </c:pt>
                <c:pt idx="7">
                  <c:v>0.56000000000000005</c:v>
                </c:pt>
                <c:pt idx="8">
                  <c:v>0.55000000000000004</c:v>
                </c:pt>
                <c:pt idx="9">
                  <c:v>0.56999999999999995</c:v>
                </c:pt>
                <c:pt idx="10">
                  <c:v>0.56999999999999995</c:v>
                </c:pt>
                <c:pt idx="11">
                  <c:v>0.55000000000000004</c:v>
                </c:pt>
                <c:pt idx="12">
                  <c:v>0.57999999999999996</c:v>
                </c:pt>
                <c:pt idx="13">
                  <c:v>0.62</c:v>
                </c:pt>
                <c:pt idx="14">
                  <c:v>0.69</c:v>
                </c:pt>
                <c:pt idx="15">
                  <c:v>0.82</c:v>
                </c:pt>
                <c:pt idx="16">
                  <c:v>0.93</c:v>
                </c:pt>
                <c:pt idx="17">
                  <c:v>1.02</c:v>
                </c:pt>
                <c:pt idx="18">
                  <c:v>1.05</c:v>
                </c:pt>
                <c:pt idx="19">
                  <c:v>1.0900000000000001</c:v>
                </c:pt>
                <c:pt idx="20">
                  <c:v>1.1399999999999999</c:v>
                </c:pt>
                <c:pt idx="21">
                  <c:v>1.18</c:v>
                </c:pt>
                <c:pt idx="22">
                  <c:v>1.2</c:v>
                </c:pt>
                <c:pt idx="23">
                  <c:v>1.24</c:v>
                </c:pt>
                <c:pt idx="24">
                  <c:v>1.26</c:v>
                </c:pt>
                <c:pt idx="25">
                  <c:v>1.3</c:v>
                </c:pt>
                <c:pt idx="26">
                  <c:v>1.33</c:v>
                </c:pt>
                <c:pt idx="27">
                  <c:v>1.35</c:v>
                </c:pt>
                <c:pt idx="28">
                  <c:v>1.36</c:v>
                </c:pt>
                <c:pt idx="29">
                  <c:v>1.38</c:v>
                </c:pt>
                <c:pt idx="30">
                  <c:v>1.39</c:v>
                </c:pt>
                <c:pt idx="31">
                  <c:v>1.39</c:v>
                </c:pt>
                <c:pt idx="32">
                  <c:v>1.41</c:v>
                </c:pt>
                <c:pt idx="33">
                  <c:v>1.42</c:v>
                </c:pt>
                <c:pt idx="34">
                  <c:v>1.43</c:v>
                </c:pt>
                <c:pt idx="35">
                  <c:v>1.45</c:v>
                </c:pt>
                <c:pt idx="36">
                  <c:v>1.45</c:v>
                </c:pt>
                <c:pt idx="37">
                  <c:v>1.46</c:v>
                </c:pt>
                <c:pt idx="38">
                  <c:v>1.49</c:v>
                </c:pt>
                <c:pt idx="39">
                  <c:v>1.49</c:v>
                </c:pt>
                <c:pt idx="40">
                  <c:v>1.5</c:v>
                </c:pt>
                <c:pt idx="41">
                  <c:v>1.51</c:v>
                </c:pt>
                <c:pt idx="42">
                  <c:v>1.52</c:v>
                </c:pt>
                <c:pt idx="43">
                  <c:v>1.52</c:v>
                </c:pt>
                <c:pt idx="44">
                  <c:v>1.54</c:v>
                </c:pt>
                <c:pt idx="45">
                  <c:v>1.55</c:v>
                </c:pt>
                <c:pt idx="46">
                  <c:v>1.58</c:v>
                </c:pt>
                <c:pt idx="47">
                  <c:v>1.58</c:v>
                </c:pt>
                <c:pt idx="48">
                  <c:v>1.61</c:v>
                </c:pt>
                <c:pt idx="49">
                  <c:v>1.61</c:v>
                </c:pt>
                <c:pt idx="50">
                  <c:v>1.61</c:v>
                </c:pt>
                <c:pt idx="51">
                  <c:v>1.61</c:v>
                </c:pt>
                <c:pt idx="52">
                  <c:v>1.63</c:v>
                </c:pt>
                <c:pt idx="53">
                  <c:v>1.62</c:v>
                </c:pt>
                <c:pt idx="54">
                  <c:v>1.64</c:v>
                </c:pt>
                <c:pt idx="55">
                  <c:v>1.66</c:v>
                </c:pt>
                <c:pt idx="56">
                  <c:v>1.65</c:v>
                </c:pt>
                <c:pt idx="57">
                  <c:v>1.66</c:v>
                </c:pt>
                <c:pt idx="58">
                  <c:v>1.64</c:v>
                </c:pt>
                <c:pt idx="59">
                  <c:v>1.66</c:v>
                </c:pt>
                <c:pt idx="60">
                  <c:v>1.65</c:v>
                </c:pt>
                <c:pt idx="61">
                  <c:v>1.67</c:v>
                </c:pt>
                <c:pt idx="62">
                  <c:v>1.67</c:v>
                </c:pt>
                <c:pt idx="63">
                  <c:v>1.69</c:v>
                </c:pt>
                <c:pt idx="64">
                  <c:v>1.69</c:v>
                </c:pt>
                <c:pt idx="65">
                  <c:v>1.7</c:v>
                </c:pt>
                <c:pt idx="66">
                  <c:v>1.69</c:v>
                </c:pt>
                <c:pt idx="67">
                  <c:v>1.7</c:v>
                </c:pt>
                <c:pt idx="68">
                  <c:v>1.7</c:v>
                </c:pt>
                <c:pt idx="69">
                  <c:v>1.72</c:v>
                </c:pt>
                <c:pt idx="70">
                  <c:v>1.71</c:v>
                </c:pt>
                <c:pt idx="71">
                  <c:v>1.71</c:v>
                </c:pt>
                <c:pt idx="72">
                  <c:v>1.71</c:v>
                </c:pt>
                <c:pt idx="73">
                  <c:v>1.72</c:v>
                </c:pt>
                <c:pt idx="74">
                  <c:v>1.71</c:v>
                </c:pt>
                <c:pt idx="75">
                  <c:v>1.73</c:v>
                </c:pt>
                <c:pt idx="76">
                  <c:v>1.74</c:v>
                </c:pt>
                <c:pt idx="77">
                  <c:v>1.75</c:v>
                </c:pt>
                <c:pt idx="78">
                  <c:v>1.74</c:v>
                </c:pt>
                <c:pt idx="79">
                  <c:v>1.76</c:v>
                </c:pt>
                <c:pt idx="80">
                  <c:v>1.78</c:v>
                </c:pt>
                <c:pt idx="81">
                  <c:v>1.79</c:v>
                </c:pt>
                <c:pt idx="82">
                  <c:v>1.79</c:v>
                </c:pt>
                <c:pt idx="83">
                  <c:v>1.78</c:v>
                </c:pt>
                <c:pt idx="84">
                  <c:v>1.77</c:v>
                </c:pt>
                <c:pt idx="85">
                  <c:v>1.78</c:v>
                </c:pt>
                <c:pt idx="86">
                  <c:v>1.77</c:v>
                </c:pt>
                <c:pt idx="87">
                  <c:v>1.76</c:v>
                </c:pt>
                <c:pt idx="88">
                  <c:v>1.78</c:v>
                </c:pt>
                <c:pt idx="89">
                  <c:v>1.8</c:v>
                </c:pt>
                <c:pt idx="90">
                  <c:v>1.79</c:v>
                </c:pt>
                <c:pt idx="91">
                  <c:v>1.78</c:v>
                </c:pt>
                <c:pt idx="92">
                  <c:v>1.81</c:v>
                </c:pt>
                <c:pt idx="93">
                  <c:v>1.81</c:v>
                </c:pt>
                <c:pt idx="94">
                  <c:v>1.79</c:v>
                </c:pt>
                <c:pt idx="95">
                  <c:v>1.81</c:v>
                </c:pt>
                <c:pt idx="96">
                  <c:v>1.83</c:v>
                </c:pt>
                <c:pt idx="97">
                  <c:v>1.8</c:v>
                </c:pt>
                <c:pt idx="98">
                  <c:v>1.82</c:v>
                </c:pt>
                <c:pt idx="99">
                  <c:v>1.8</c:v>
                </c:pt>
                <c:pt idx="100">
                  <c:v>1.81</c:v>
                </c:pt>
                <c:pt idx="101">
                  <c:v>1.83</c:v>
                </c:pt>
                <c:pt idx="102">
                  <c:v>1.84</c:v>
                </c:pt>
                <c:pt idx="103">
                  <c:v>1.84</c:v>
                </c:pt>
                <c:pt idx="104">
                  <c:v>1.85</c:v>
                </c:pt>
                <c:pt idx="105">
                  <c:v>1.83</c:v>
                </c:pt>
                <c:pt idx="106">
                  <c:v>1.84</c:v>
                </c:pt>
                <c:pt idx="107">
                  <c:v>1.86</c:v>
                </c:pt>
                <c:pt idx="108">
                  <c:v>1.83</c:v>
                </c:pt>
                <c:pt idx="109">
                  <c:v>1.83</c:v>
                </c:pt>
                <c:pt idx="110">
                  <c:v>1.86</c:v>
                </c:pt>
                <c:pt idx="111">
                  <c:v>1.86</c:v>
                </c:pt>
                <c:pt idx="112">
                  <c:v>1.85</c:v>
                </c:pt>
                <c:pt idx="113">
                  <c:v>1.85</c:v>
                </c:pt>
                <c:pt idx="114">
                  <c:v>1.86</c:v>
                </c:pt>
                <c:pt idx="115">
                  <c:v>1.86</c:v>
                </c:pt>
                <c:pt idx="116">
                  <c:v>1.87</c:v>
                </c:pt>
                <c:pt idx="117">
                  <c:v>1.86</c:v>
                </c:pt>
                <c:pt idx="118">
                  <c:v>1.85</c:v>
                </c:pt>
                <c:pt idx="119">
                  <c:v>1.84</c:v>
                </c:pt>
                <c:pt idx="120">
                  <c:v>1.88</c:v>
                </c:pt>
                <c:pt idx="121">
                  <c:v>1.87</c:v>
                </c:pt>
                <c:pt idx="122">
                  <c:v>1.89</c:v>
                </c:pt>
                <c:pt idx="123">
                  <c:v>1.89</c:v>
                </c:pt>
                <c:pt idx="124">
                  <c:v>1.89</c:v>
                </c:pt>
                <c:pt idx="125">
                  <c:v>1.89</c:v>
                </c:pt>
                <c:pt idx="126">
                  <c:v>1.89</c:v>
                </c:pt>
                <c:pt idx="127">
                  <c:v>1.9</c:v>
                </c:pt>
                <c:pt idx="128">
                  <c:v>1.89</c:v>
                </c:pt>
                <c:pt idx="129">
                  <c:v>1.92</c:v>
                </c:pt>
                <c:pt idx="130">
                  <c:v>1.91</c:v>
                </c:pt>
                <c:pt idx="131">
                  <c:v>1.87</c:v>
                </c:pt>
                <c:pt idx="132">
                  <c:v>1.91</c:v>
                </c:pt>
                <c:pt idx="133">
                  <c:v>1.91</c:v>
                </c:pt>
                <c:pt idx="134">
                  <c:v>1.89</c:v>
                </c:pt>
                <c:pt idx="135">
                  <c:v>1.91</c:v>
                </c:pt>
                <c:pt idx="136">
                  <c:v>1.89</c:v>
                </c:pt>
                <c:pt idx="137">
                  <c:v>1.92</c:v>
                </c:pt>
                <c:pt idx="138">
                  <c:v>1.93</c:v>
                </c:pt>
                <c:pt idx="139">
                  <c:v>1.91</c:v>
                </c:pt>
                <c:pt idx="140">
                  <c:v>1.91</c:v>
                </c:pt>
                <c:pt idx="141">
                  <c:v>1.92</c:v>
                </c:pt>
                <c:pt idx="142">
                  <c:v>1.91</c:v>
                </c:pt>
                <c:pt idx="143">
                  <c:v>1.91</c:v>
                </c:pt>
                <c:pt idx="144">
                  <c:v>1.89</c:v>
                </c:pt>
                <c:pt idx="145">
                  <c:v>1.92</c:v>
                </c:pt>
                <c:pt idx="146">
                  <c:v>1.93</c:v>
                </c:pt>
                <c:pt idx="147">
                  <c:v>1.95</c:v>
                </c:pt>
                <c:pt idx="148">
                  <c:v>1.92</c:v>
                </c:pt>
                <c:pt idx="149">
                  <c:v>1.92</c:v>
                </c:pt>
                <c:pt idx="150">
                  <c:v>1.93</c:v>
                </c:pt>
                <c:pt idx="151">
                  <c:v>1.94</c:v>
                </c:pt>
                <c:pt idx="152">
                  <c:v>1.93</c:v>
                </c:pt>
                <c:pt idx="153">
                  <c:v>1.93</c:v>
                </c:pt>
                <c:pt idx="154">
                  <c:v>1.93</c:v>
                </c:pt>
                <c:pt idx="155">
                  <c:v>1.9</c:v>
                </c:pt>
                <c:pt idx="156">
                  <c:v>1.91</c:v>
                </c:pt>
                <c:pt idx="157">
                  <c:v>1.91</c:v>
                </c:pt>
                <c:pt idx="158">
                  <c:v>1.93</c:v>
                </c:pt>
                <c:pt idx="159">
                  <c:v>1.93</c:v>
                </c:pt>
                <c:pt idx="160">
                  <c:v>1.91</c:v>
                </c:pt>
                <c:pt idx="161">
                  <c:v>1.95</c:v>
                </c:pt>
                <c:pt idx="162">
                  <c:v>1.92</c:v>
                </c:pt>
                <c:pt idx="163">
                  <c:v>1.9</c:v>
                </c:pt>
                <c:pt idx="164">
                  <c:v>1.94</c:v>
                </c:pt>
                <c:pt idx="165">
                  <c:v>1.96</c:v>
                </c:pt>
                <c:pt idx="166">
                  <c:v>1.98</c:v>
                </c:pt>
                <c:pt idx="167">
                  <c:v>1.94</c:v>
                </c:pt>
                <c:pt idx="168">
                  <c:v>1.92</c:v>
                </c:pt>
                <c:pt idx="169">
                  <c:v>1.98</c:v>
                </c:pt>
                <c:pt idx="170">
                  <c:v>1.96</c:v>
                </c:pt>
                <c:pt idx="171">
                  <c:v>1.97</c:v>
                </c:pt>
                <c:pt idx="172">
                  <c:v>1.97</c:v>
                </c:pt>
                <c:pt idx="173">
                  <c:v>1.93</c:v>
                </c:pt>
                <c:pt idx="174">
                  <c:v>1.95</c:v>
                </c:pt>
                <c:pt idx="175">
                  <c:v>1.97</c:v>
                </c:pt>
                <c:pt idx="176">
                  <c:v>1.96</c:v>
                </c:pt>
                <c:pt idx="177">
                  <c:v>1.95</c:v>
                </c:pt>
                <c:pt idx="178">
                  <c:v>1.95</c:v>
                </c:pt>
                <c:pt idx="179">
                  <c:v>1.97</c:v>
                </c:pt>
                <c:pt idx="180">
                  <c:v>2.0099999999999998</c:v>
                </c:pt>
                <c:pt idx="181">
                  <c:v>1.98</c:v>
                </c:pt>
                <c:pt idx="182">
                  <c:v>1.94</c:v>
                </c:pt>
                <c:pt idx="183">
                  <c:v>1.97</c:v>
                </c:pt>
                <c:pt idx="184">
                  <c:v>1.97</c:v>
                </c:pt>
                <c:pt idx="185">
                  <c:v>1.98</c:v>
                </c:pt>
                <c:pt idx="186">
                  <c:v>1.99</c:v>
                </c:pt>
                <c:pt idx="187">
                  <c:v>1.98</c:v>
                </c:pt>
                <c:pt idx="188">
                  <c:v>1.97</c:v>
                </c:pt>
                <c:pt idx="189">
                  <c:v>1.97</c:v>
                </c:pt>
                <c:pt idx="190">
                  <c:v>1.94</c:v>
                </c:pt>
                <c:pt idx="191">
                  <c:v>1.98</c:v>
                </c:pt>
                <c:pt idx="192">
                  <c:v>1.98</c:v>
                </c:pt>
                <c:pt idx="193">
                  <c:v>1.98</c:v>
                </c:pt>
                <c:pt idx="194">
                  <c:v>2</c:v>
                </c:pt>
                <c:pt idx="195">
                  <c:v>2</c:v>
                </c:pt>
                <c:pt idx="196">
                  <c:v>1.97</c:v>
                </c:pt>
                <c:pt idx="197">
                  <c:v>1.97</c:v>
                </c:pt>
                <c:pt idx="198">
                  <c:v>2</c:v>
                </c:pt>
                <c:pt idx="199">
                  <c:v>1.99</c:v>
                </c:pt>
                <c:pt idx="200">
                  <c:v>1.98</c:v>
                </c:pt>
                <c:pt idx="201">
                  <c:v>2.0099999999999998</c:v>
                </c:pt>
                <c:pt idx="202">
                  <c:v>2.0299999999999998</c:v>
                </c:pt>
                <c:pt idx="203">
                  <c:v>2.0099999999999998</c:v>
                </c:pt>
                <c:pt idx="204">
                  <c:v>1.99</c:v>
                </c:pt>
                <c:pt idx="205">
                  <c:v>2</c:v>
                </c:pt>
                <c:pt idx="206">
                  <c:v>2.02</c:v>
                </c:pt>
                <c:pt idx="207">
                  <c:v>1.97</c:v>
                </c:pt>
                <c:pt idx="208">
                  <c:v>2.0099999999999998</c:v>
                </c:pt>
                <c:pt idx="209">
                  <c:v>2.0099999999999998</c:v>
                </c:pt>
                <c:pt idx="210">
                  <c:v>2</c:v>
                </c:pt>
                <c:pt idx="211">
                  <c:v>1.99</c:v>
                </c:pt>
                <c:pt idx="212">
                  <c:v>1.97</c:v>
                </c:pt>
                <c:pt idx="213">
                  <c:v>2</c:v>
                </c:pt>
                <c:pt idx="214">
                  <c:v>2.0299999999999998</c:v>
                </c:pt>
                <c:pt idx="215">
                  <c:v>2.0099999999999998</c:v>
                </c:pt>
                <c:pt idx="216">
                  <c:v>2.04</c:v>
                </c:pt>
                <c:pt idx="217">
                  <c:v>2.02</c:v>
                </c:pt>
                <c:pt idx="218">
                  <c:v>2.02</c:v>
                </c:pt>
                <c:pt idx="219">
                  <c:v>2.04</c:v>
                </c:pt>
                <c:pt idx="220">
                  <c:v>2.0299999999999998</c:v>
                </c:pt>
                <c:pt idx="221">
                  <c:v>2.0099999999999998</c:v>
                </c:pt>
                <c:pt idx="222">
                  <c:v>2</c:v>
                </c:pt>
                <c:pt idx="223">
                  <c:v>1.99</c:v>
                </c:pt>
                <c:pt idx="224">
                  <c:v>2.0099999999999998</c:v>
                </c:pt>
                <c:pt idx="225">
                  <c:v>1.99</c:v>
                </c:pt>
                <c:pt idx="226">
                  <c:v>2.0299999999999998</c:v>
                </c:pt>
                <c:pt idx="227">
                  <c:v>2.0099999999999998</c:v>
                </c:pt>
                <c:pt idx="228">
                  <c:v>2.04</c:v>
                </c:pt>
                <c:pt idx="229">
                  <c:v>2.0499999999999998</c:v>
                </c:pt>
                <c:pt idx="230">
                  <c:v>2.04</c:v>
                </c:pt>
                <c:pt idx="231">
                  <c:v>2.06</c:v>
                </c:pt>
                <c:pt idx="232">
                  <c:v>2.0299999999999998</c:v>
                </c:pt>
                <c:pt idx="233">
                  <c:v>2.0299999999999998</c:v>
                </c:pt>
                <c:pt idx="234">
                  <c:v>2.02</c:v>
                </c:pt>
                <c:pt idx="235">
                  <c:v>2.0299999999999998</c:v>
                </c:pt>
                <c:pt idx="236">
                  <c:v>2.0499999999999998</c:v>
                </c:pt>
                <c:pt idx="237">
                  <c:v>2.02</c:v>
                </c:pt>
                <c:pt idx="238">
                  <c:v>2.0699999999999998</c:v>
                </c:pt>
                <c:pt idx="239">
                  <c:v>2.04</c:v>
                </c:pt>
                <c:pt idx="240">
                  <c:v>2.0499999999999998</c:v>
                </c:pt>
                <c:pt idx="241">
                  <c:v>2.06</c:v>
                </c:pt>
                <c:pt idx="242">
                  <c:v>2.04</c:v>
                </c:pt>
                <c:pt idx="243">
                  <c:v>2.0499999999999998</c:v>
                </c:pt>
                <c:pt idx="244">
                  <c:v>2.0699999999999998</c:v>
                </c:pt>
              </c:numCache>
            </c:numRef>
          </c:yVal>
          <c:smooth val="1"/>
        </c:ser>
        <c:ser>
          <c:idx val="3"/>
          <c:order val="4"/>
          <c:tx>
            <c:strRef>
              <c:f>Sheet1!$F$2</c:f>
              <c:strCache>
                <c:ptCount val="1"/>
                <c:pt idx="0">
                  <c:v>75 PSIG</c:v>
                </c:pt>
              </c:strCache>
            </c:strRef>
          </c:tx>
          <c:marker>
            <c:symbol val="none"/>
          </c:marker>
          <c:xVal>
            <c:numRef>
              <c:f>Sheet1!$B$3:$B$247</c:f>
              <c:numCache>
                <c:formatCode>0.00</c:formatCode>
                <c:ptCount val="245"/>
                <c:pt idx="0">
                  <c:v>0</c:v>
                </c:pt>
                <c:pt idx="1">
                  <c:v>1.6666666666666666E-2</c:v>
                </c:pt>
                <c:pt idx="2">
                  <c:v>3.3333333333333333E-2</c:v>
                </c:pt>
                <c:pt idx="3">
                  <c:v>0.05</c:v>
                </c:pt>
                <c:pt idx="4">
                  <c:v>6.6666666666666666E-2</c:v>
                </c:pt>
                <c:pt idx="5">
                  <c:v>8.3333333333333329E-2</c:v>
                </c:pt>
                <c:pt idx="6">
                  <c:v>9.9999999999999992E-2</c:v>
                </c:pt>
                <c:pt idx="7">
                  <c:v>0.11666666666666665</c:v>
                </c:pt>
                <c:pt idx="8">
                  <c:v>0.13333333333333333</c:v>
                </c:pt>
                <c:pt idx="9">
                  <c:v>0.15</c:v>
                </c:pt>
                <c:pt idx="10">
                  <c:v>0.16666666666666666</c:v>
                </c:pt>
                <c:pt idx="11">
                  <c:v>0.18333333333333332</c:v>
                </c:pt>
                <c:pt idx="12">
                  <c:v>0.19999999999999998</c:v>
                </c:pt>
                <c:pt idx="13">
                  <c:v>0.21666666666666665</c:v>
                </c:pt>
                <c:pt idx="14">
                  <c:v>0.23333333333333331</c:v>
                </c:pt>
                <c:pt idx="15">
                  <c:v>0.24999999999999997</c:v>
                </c:pt>
                <c:pt idx="16">
                  <c:v>0.26666666666666666</c:v>
                </c:pt>
                <c:pt idx="17">
                  <c:v>0.28333333333333333</c:v>
                </c:pt>
                <c:pt idx="18">
                  <c:v>0.3</c:v>
                </c:pt>
                <c:pt idx="19">
                  <c:v>0.31666666666666665</c:v>
                </c:pt>
                <c:pt idx="20">
                  <c:v>0.33333333333333331</c:v>
                </c:pt>
                <c:pt idx="21">
                  <c:v>0.35</c:v>
                </c:pt>
                <c:pt idx="22">
                  <c:v>0.36666666666666664</c:v>
                </c:pt>
                <c:pt idx="23">
                  <c:v>0.3833333333333333</c:v>
                </c:pt>
                <c:pt idx="24">
                  <c:v>0.39999999999999997</c:v>
                </c:pt>
                <c:pt idx="25">
                  <c:v>0.41666666666666663</c:v>
                </c:pt>
                <c:pt idx="26">
                  <c:v>0.43333333333333329</c:v>
                </c:pt>
                <c:pt idx="27">
                  <c:v>0.44999999999999996</c:v>
                </c:pt>
                <c:pt idx="28">
                  <c:v>0.46666666666666662</c:v>
                </c:pt>
                <c:pt idx="29">
                  <c:v>0.48333333333333328</c:v>
                </c:pt>
                <c:pt idx="30">
                  <c:v>0.49999999999999994</c:v>
                </c:pt>
                <c:pt idx="31">
                  <c:v>0.51666666666666661</c:v>
                </c:pt>
                <c:pt idx="32">
                  <c:v>0.53333333333333333</c:v>
                </c:pt>
                <c:pt idx="33">
                  <c:v>0.55000000000000004</c:v>
                </c:pt>
                <c:pt idx="34">
                  <c:v>0.56666666666666676</c:v>
                </c:pt>
                <c:pt idx="35">
                  <c:v>0.58333333333333348</c:v>
                </c:pt>
                <c:pt idx="36">
                  <c:v>0.6000000000000002</c:v>
                </c:pt>
                <c:pt idx="37">
                  <c:v>0.61666666666666692</c:v>
                </c:pt>
                <c:pt idx="38">
                  <c:v>0.63333333333333364</c:v>
                </c:pt>
                <c:pt idx="39">
                  <c:v>0.65000000000000036</c:v>
                </c:pt>
                <c:pt idx="40">
                  <c:v>0.66666666666666707</c:v>
                </c:pt>
                <c:pt idx="41">
                  <c:v>0.68333333333333379</c:v>
                </c:pt>
                <c:pt idx="42">
                  <c:v>0.70000000000000051</c:v>
                </c:pt>
                <c:pt idx="43">
                  <c:v>0.71666666666666723</c:v>
                </c:pt>
                <c:pt idx="44">
                  <c:v>0.73333333333333395</c:v>
                </c:pt>
                <c:pt idx="45">
                  <c:v>0.75000000000000067</c:v>
                </c:pt>
                <c:pt idx="46">
                  <c:v>0.76666666666666738</c:v>
                </c:pt>
                <c:pt idx="47">
                  <c:v>0.7833333333333341</c:v>
                </c:pt>
                <c:pt idx="48">
                  <c:v>0.80000000000000082</c:v>
                </c:pt>
                <c:pt idx="49">
                  <c:v>0.81666666666666754</c:v>
                </c:pt>
                <c:pt idx="50">
                  <c:v>0.83333333333333426</c:v>
                </c:pt>
                <c:pt idx="51">
                  <c:v>0.85000000000000098</c:v>
                </c:pt>
                <c:pt idx="52">
                  <c:v>0.8666666666666677</c:v>
                </c:pt>
                <c:pt idx="53">
                  <c:v>0.88333333333333441</c:v>
                </c:pt>
                <c:pt idx="54">
                  <c:v>0.90000000000000113</c:v>
                </c:pt>
                <c:pt idx="55">
                  <c:v>0.91666666666666785</c:v>
                </c:pt>
                <c:pt idx="56">
                  <c:v>0.93333333333333457</c:v>
                </c:pt>
                <c:pt idx="57">
                  <c:v>0.95000000000000129</c:v>
                </c:pt>
                <c:pt idx="58">
                  <c:v>0.96666666666666801</c:v>
                </c:pt>
                <c:pt idx="59">
                  <c:v>0.98333333333333472</c:v>
                </c:pt>
                <c:pt idx="60">
                  <c:v>1.0000000000000013</c:v>
                </c:pt>
                <c:pt idx="61">
                  <c:v>1.0166666666666679</c:v>
                </c:pt>
                <c:pt idx="62">
                  <c:v>1.0333333333333345</c:v>
                </c:pt>
                <c:pt idx="63">
                  <c:v>1.0500000000000012</c:v>
                </c:pt>
                <c:pt idx="64">
                  <c:v>1.0666666666666678</c:v>
                </c:pt>
                <c:pt idx="65">
                  <c:v>1.0833333333333344</c:v>
                </c:pt>
                <c:pt idx="66">
                  <c:v>1.100000000000001</c:v>
                </c:pt>
                <c:pt idx="67">
                  <c:v>1.1166666666666676</c:v>
                </c:pt>
                <c:pt idx="68">
                  <c:v>1.1333333333333342</c:v>
                </c:pt>
                <c:pt idx="69">
                  <c:v>1.1500000000000008</c:v>
                </c:pt>
                <c:pt idx="70">
                  <c:v>1.1666666666666674</c:v>
                </c:pt>
                <c:pt idx="71">
                  <c:v>1.183333333333334</c:v>
                </c:pt>
                <c:pt idx="72">
                  <c:v>1.2000000000000006</c:v>
                </c:pt>
                <c:pt idx="73">
                  <c:v>1.2166666666666672</c:v>
                </c:pt>
                <c:pt idx="74">
                  <c:v>1.2333333333333338</c:v>
                </c:pt>
                <c:pt idx="75">
                  <c:v>1.2500000000000004</c:v>
                </c:pt>
                <c:pt idx="76">
                  <c:v>1.2666666666666671</c:v>
                </c:pt>
                <c:pt idx="77">
                  <c:v>1.2833333333333337</c:v>
                </c:pt>
                <c:pt idx="78">
                  <c:v>1.3000000000000003</c:v>
                </c:pt>
                <c:pt idx="79">
                  <c:v>1.3166666666666669</c:v>
                </c:pt>
                <c:pt idx="80">
                  <c:v>1.3333333333333335</c:v>
                </c:pt>
                <c:pt idx="81">
                  <c:v>1.35</c:v>
                </c:pt>
                <c:pt idx="82">
                  <c:v>1.3666666666666667</c:v>
                </c:pt>
                <c:pt idx="83">
                  <c:v>1.3833333333333333</c:v>
                </c:pt>
                <c:pt idx="84">
                  <c:v>1.4</c:v>
                </c:pt>
                <c:pt idx="85">
                  <c:v>1.4166666666666665</c:v>
                </c:pt>
                <c:pt idx="86">
                  <c:v>1.4333333333333331</c:v>
                </c:pt>
                <c:pt idx="87">
                  <c:v>1.4499999999999997</c:v>
                </c:pt>
                <c:pt idx="88">
                  <c:v>1.4666666666666663</c:v>
                </c:pt>
                <c:pt idx="89">
                  <c:v>1.4833333333333329</c:v>
                </c:pt>
                <c:pt idx="90">
                  <c:v>1.4999999999999996</c:v>
                </c:pt>
                <c:pt idx="91">
                  <c:v>1.5166666666666662</c:v>
                </c:pt>
                <c:pt idx="92">
                  <c:v>1.5333333333333328</c:v>
                </c:pt>
                <c:pt idx="93">
                  <c:v>1.5499999999999994</c:v>
                </c:pt>
                <c:pt idx="94">
                  <c:v>1.566666666666666</c:v>
                </c:pt>
                <c:pt idx="95">
                  <c:v>1.5833333333333326</c:v>
                </c:pt>
                <c:pt idx="96">
                  <c:v>1.5999999999999992</c:v>
                </c:pt>
                <c:pt idx="97">
                  <c:v>1.6166666666666658</c:v>
                </c:pt>
                <c:pt idx="98">
                  <c:v>1.6333333333333324</c:v>
                </c:pt>
                <c:pt idx="99">
                  <c:v>1.649999999999999</c:v>
                </c:pt>
                <c:pt idx="100">
                  <c:v>1.6666666666666656</c:v>
                </c:pt>
                <c:pt idx="101">
                  <c:v>1.6833333333333322</c:v>
                </c:pt>
                <c:pt idx="102">
                  <c:v>1.6999999999999988</c:v>
                </c:pt>
                <c:pt idx="103">
                  <c:v>1.7166666666666655</c:v>
                </c:pt>
                <c:pt idx="104">
                  <c:v>1.7333333333333321</c:v>
                </c:pt>
                <c:pt idx="105">
                  <c:v>1.7499999999999987</c:v>
                </c:pt>
                <c:pt idx="106">
                  <c:v>1.7666666666666653</c:v>
                </c:pt>
                <c:pt idx="107">
                  <c:v>1.7833333333333319</c:v>
                </c:pt>
                <c:pt idx="108">
                  <c:v>1.7999999999999985</c:v>
                </c:pt>
                <c:pt idx="109">
                  <c:v>1.8166666666666651</c:v>
                </c:pt>
                <c:pt idx="110">
                  <c:v>1.8333333333333317</c:v>
                </c:pt>
                <c:pt idx="111">
                  <c:v>1.8499999999999983</c:v>
                </c:pt>
                <c:pt idx="112">
                  <c:v>1.8666666666666649</c:v>
                </c:pt>
                <c:pt idx="113">
                  <c:v>1.8833333333333315</c:v>
                </c:pt>
                <c:pt idx="114">
                  <c:v>1.8999999999999981</c:v>
                </c:pt>
                <c:pt idx="115">
                  <c:v>1.9166666666666647</c:v>
                </c:pt>
                <c:pt idx="116">
                  <c:v>1.9333333333333313</c:v>
                </c:pt>
                <c:pt idx="117">
                  <c:v>1.949999999999998</c:v>
                </c:pt>
                <c:pt idx="118">
                  <c:v>1.9666666666666646</c:v>
                </c:pt>
                <c:pt idx="119">
                  <c:v>1.9833333333333312</c:v>
                </c:pt>
                <c:pt idx="120">
                  <c:v>1.9999999999999978</c:v>
                </c:pt>
                <c:pt idx="121">
                  <c:v>2.0166666666666644</c:v>
                </c:pt>
                <c:pt idx="122">
                  <c:v>2.033333333333331</c:v>
                </c:pt>
                <c:pt idx="123">
                  <c:v>2.0499999999999976</c:v>
                </c:pt>
                <c:pt idx="124">
                  <c:v>2.0666666666666642</c:v>
                </c:pt>
                <c:pt idx="125">
                  <c:v>2.0833333333333308</c:v>
                </c:pt>
                <c:pt idx="126">
                  <c:v>2.0999999999999974</c:v>
                </c:pt>
                <c:pt idx="127">
                  <c:v>2.116666666666664</c:v>
                </c:pt>
                <c:pt idx="128">
                  <c:v>2.1333333333333306</c:v>
                </c:pt>
                <c:pt idx="129">
                  <c:v>2.1499999999999972</c:v>
                </c:pt>
                <c:pt idx="130">
                  <c:v>2.1666666666666639</c:v>
                </c:pt>
                <c:pt idx="131">
                  <c:v>2.1833333333333305</c:v>
                </c:pt>
                <c:pt idx="132">
                  <c:v>2.1999999999999971</c:v>
                </c:pt>
                <c:pt idx="133">
                  <c:v>2.2166666666666637</c:v>
                </c:pt>
                <c:pt idx="134">
                  <c:v>2.2333333333333303</c:v>
                </c:pt>
                <c:pt idx="135">
                  <c:v>2.2499999999999969</c:v>
                </c:pt>
                <c:pt idx="136">
                  <c:v>2.2666666666666635</c:v>
                </c:pt>
                <c:pt idx="137">
                  <c:v>2.2833333333333301</c:v>
                </c:pt>
                <c:pt idx="138">
                  <c:v>2.2999999999999967</c:v>
                </c:pt>
                <c:pt idx="139">
                  <c:v>2.3166666666666633</c:v>
                </c:pt>
                <c:pt idx="140">
                  <c:v>2.3333333333333299</c:v>
                </c:pt>
                <c:pt idx="141">
                  <c:v>2.3499999999999965</c:v>
                </c:pt>
                <c:pt idx="142">
                  <c:v>2.3666666666666631</c:v>
                </c:pt>
                <c:pt idx="143">
                  <c:v>2.3833333333333298</c:v>
                </c:pt>
                <c:pt idx="144">
                  <c:v>2.3999999999999964</c:v>
                </c:pt>
                <c:pt idx="145">
                  <c:v>2.416666666666663</c:v>
                </c:pt>
                <c:pt idx="146">
                  <c:v>2.4333333333333296</c:v>
                </c:pt>
                <c:pt idx="147">
                  <c:v>2.4499999999999962</c:v>
                </c:pt>
                <c:pt idx="148">
                  <c:v>2.4666666666666628</c:v>
                </c:pt>
                <c:pt idx="149">
                  <c:v>2.4833333333333294</c:v>
                </c:pt>
                <c:pt idx="150">
                  <c:v>2.499999999999996</c:v>
                </c:pt>
                <c:pt idx="151">
                  <c:v>2.5166666666666626</c:v>
                </c:pt>
                <c:pt idx="152">
                  <c:v>2.5333333333333292</c:v>
                </c:pt>
                <c:pt idx="153">
                  <c:v>2.5499999999999958</c:v>
                </c:pt>
                <c:pt idx="154">
                  <c:v>2.5666666666666624</c:v>
                </c:pt>
                <c:pt idx="155">
                  <c:v>2.583333333333329</c:v>
                </c:pt>
                <c:pt idx="156">
                  <c:v>2.5999999999999956</c:v>
                </c:pt>
                <c:pt idx="157">
                  <c:v>2.6166666666666623</c:v>
                </c:pt>
                <c:pt idx="158">
                  <c:v>2.6333333333333289</c:v>
                </c:pt>
                <c:pt idx="159">
                  <c:v>2.6499999999999955</c:v>
                </c:pt>
                <c:pt idx="160">
                  <c:v>2.6666666666666621</c:v>
                </c:pt>
                <c:pt idx="161">
                  <c:v>2.6833333333333287</c:v>
                </c:pt>
                <c:pt idx="162">
                  <c:v>2.6999999999999953</c:v>
                </c:pt>
                <c:pt idx="163">
                  <c:v>2.7166666666666619</c:v>
                </c:pt>
                <c:pt idx="164">
                  <c:v>2.7333333333333285</c:v>
                </c:pt>
                <c:pt idx="165">
                  <c:v>2.7499999999999951</c:v>
                </c:pt>
                <c:pt idx="166">
                  <c:v>2.7666666666666617</c:v>
                </c:pt>
                <c:pt idx="167">
                  <c:v>2.7833333333333283</c:v>
                </c:pt>
                <c:pt idx="168">
                  <c:v>2.7999999999999949</c:v>
                </c:pt>
                <c:pt idx="169">
                  <c:v>2.8166666666666615</c:v>
                </c:pt>
                <c:pt idx="170">
                  <c:v>2.8333333333333282</c:v>
                </c:pt>
                <c:pt idx="171">
                  <c:v>2.8499999999999948</c:v>
                </c:pt>
                <c:pt idx="172">
                  <c:v>2.8666666666666614</c:v>
                </c:pt>
                <c:pt idx="173">
                  <c:v>2.883333333333328</c:v>
                </c:pt>
                <c:pt idx="174">
                  <c:v>2.8999999999999946</c:v>
                </c:pt>
                <c:pt idx="175">
                  <c:v>2.9166666666666612</c:v>
                </c:pt>
                <c:pt idx="176">
                  <c:v>2.9333333333333278</c:v>
                </c:pt>
                <c:pt idx="177">
                  <c:v>2.9499999999999944</c:v>
                </c:pt>
                <c:pt idx="178">
                  <c:v>2.966666666666661</c:v>
                </c:pt>
                <c:pt idx="179">
                  <c:v>2.9833333333333276</c:v>
                </c:pt>
                <c:pt idx="180">
                  <c:v>2.9999999999999942</c:v>
                </c:pt>
                <c:pt idx="181">
                  <c:v>3.0166666666666608</c:v>
                </c:pt>
                <c:pt idx="182">
                  <c:v>3.0333333333333274</c:v>
                </c:pt>
                <c:pt idx="183">
                  <c:v>3.049999999999994</c:v>
                </c:pt>
                <c:pt idx="184">
                  <c:v>3.0666666666666607</c:v>
                </c:pt>
                <c:pt idx="185">
                  <c:v>3.0833333333333273</c:v>
                </c:pt>
                <c:pt idx="186">
                  <c:v>3.0999999999999939</c:v>
                </c:pt>
                <c:pt idx="187">
                  <c:v>3.1166666666666605</c:v>
                </c:pt>
                <c:pt idx="188">
                  <c:v>3.1333333333333271</c:v>
                </c:pt>
                <c:pt idx="189">
                  <c:v>3.1499999999999937</c:v>
                </c:pt>
                <c:pt idx="190">
                  <c:v>3.1666666666666603</c:v>
                </c:pt>
                <c:pt idx="191">
                  <c:v>3.1833333333333269</c:v>
                </c:pt>
                <c:pt idx="192">
                  <c:v>3.1999999999999935</c:v>
                </c:pt>
                <c:pt idx="193">
                  <c:v>3.2166666666666601</c:v>
                </c:pt>
                <c:pt idx="194">
                  <c:v>3.2333333333333267</c:v>
                </c:pt>
                <c:pt idx="195">
                  <c:v>3.2499999999999933</c:v>
                </c:pt>
                <c:pt idx="196">
                  <c:v>3.2666666666666599</c:v>
                </c:pt>
                <c:pt idx="197">
                  <c:v>3.2833333333333266</c:v>
                </c:pt>
                <c:pt idx="198">
                  <c:v>3.2999999999999932</c:v>
                </c:pt>
                <c:pt idx="199">
                  <c:v>3.3166666666666598</c:v>
                </c:pt>
                <c:pt idx="200">
                  <c:v>3.3333333333333264</c:v>
                </c:pt>
                <c:pt idx="201">
                  <c:v>3.349999999999993</c:v>
                </c:pt>
                <c:pt idx="202">
                  <c:v>3.3666666666666596</c:v>
                </c:pt>
                <c:pt idx="203">
                  <c:v>3.3833333333333262</c:v>
                </c:pt>
                <c:pt idx="204">
                  <c:v>3.3999999999999928</c:v>
                </c:pt>
                <c:pt idx="205">
                  <c:v>3.4166666666666594</c:v>
                </c:pt>
                <c:pt idx="206">
                  <c:v>3.433333333333326</c:v>
                </c:pt>
                <c:pt idx="207">
                  <c:v>3.4499999999999926</c:v>
                </c:pt>
                <c:pt idx="208">
                  <c:v>3.4666666666666592</c:v>
                </c:pt>
                <c:pt idx="209">
                  <c:v>3.4833333333333258</c:v>
                </c:pt>
                <c:pt idx="210">
                  <c:v>3.4999999999999925</c:v>
                </c:pt>
                <c:pt idx="211">
                  <c:v>3.5166666666666591</c:v>
                </c:pt>
                <c:pt idx="212">
                  <c:v>3.5333333333333257</c:v>
                </c:pt>
                <c:pt idx="213">
                  <c:v>3.5499999999999923</c:v>
                </c:pt>
                <c:pt idx="214">
                  <c:v>3.5666666666666589</c:v>
                </c:pt>
                <c:pt idx="215">
                  <c:v>3.5833333333333255</c:v>
                </c:pt>
                <c:pt idx="216">
                  <c:v>3.5999999999999921</c:v>
                </c:pt>
                <c:pt idx="217">
                  <c:v>3.6166666666666587</c:v>
                </c:pt>
                <c:pt idx="218">
                  <c:v>3.6333333333333253</c:v>
                </c:pt>
                <c:pt idx="219">
                  <c:v>3.6499999999999919</c:v>
                </c:pt>
                <c:pt idx="220">
                  <c:v>3.6666666666666585</c:v>
                </c:pt>
                <c:pt idx="221">
                  <c:v>3.6833333333333251</c:v>
                </c:pt>
                <c:pt idx="222">
                  <c:v>3.6999999999999917</c:v>
                </c:pt>
                <c:pt idx="223">
                  <c:v>3.7166666666666583</c:v>
                </c:pt>
                <c:pt idx="224">
                  <c:v>3.733333333333325</c:v>
                </c:pt>
                <c:pt idx="225">
                  <c:v>3.7499999999999916</c:v>
                </c:pt>
                <c:pt idx="226">
                  <c:v>3.7666666666666582</c:v>
                </c:pt>
                <c:pt idx="227">
                  <c:v>3.7833333333333248</c:v>
                </c:pt>
                <c:pt idx="228">
                  <c:v>3.7999999999999914</c:v>
                </c:pt>
                <c:pt idx="229">
                  <c:v>3.816666666666658</c:v>
                </c:pt>
                <c:pt idx="230">
                  <c:v>3.8333333333333246</c:v>
                </c:pt>
                <c:pt idx="231">
                  <c:v>3.8499999999999912</c:v>
                </c:pt>
                <c:pt idx="232">
                  <c:v>3.8666666666666578</c:v>
                </c:pt>
                <c:pt idx="233">
                  <c:v>3.8833333333333244</c:v>
                </c:pt>
                <c:pt idx="234">
                  <c:v>3.899999999999991</c:v>
                </c:pt>
                <c:pt idx="235">
                  <c:v>3.9166666666666576</c:v>
                </c:pt>
                <c:pt idx="236">
                  <c:v>3.9333333333333242</c:v>
                </c:pt>
                <c:pt idx="237">
                  <c:v>3.9499999999999909</c:v>
                </c:pt>
                <c:pt idx="238">
                  <c:v>3.9666666666666575</c:v>
                </c:pt>
                <c:pt idx="239">
                  <c:v>3.9833333333333241</c:v>
                </c:pt>
                <c:pt idx="240">
                  <c:v>3.9999999999999907</c:v>
                </c:pt>
                <c:pt idx="241">
                  <c:v>4.0166666666666577</c:v>
                </c:pt>
                <c:pt idx="242">
                  <c:v>4.0333333333333243</c:v>
                </c:pt>
                <c:pt idx="243">
                  <c:v>4.0499999999999909</c:v>
                </c:pt>
                <c:pt idx="244">
                  <c:v>4.0666666666666575</c:v>
                </c:pt>
              </c:numCache>
            </c:numRef>
          </c:xVal>
          <c:yVal>
            <c:numRef>
              <c:f>Sheet1!$F$3:$F$247</c:f>
              <c:numCache>
                <c:formatCode>General</c:formatCode>
                <c:ptCount val="245"/>
                <c:pt idx="0">
                  <c:v>0.39</c:v>
                </c:pt>
                <c:pt idx="1">
                  <c:v>0.35</c:v>
                </c:pt>
                <c:pt idx="2">
                  <c:v>0.31</c:v>
                </c:pt>
                <c:pt idx="3">
                  <c:v>0.28000000000000003</c:v>
                </c:pt>
                <c:pt idx="4">
                  <c:v>0.27</c:v>
                </c:pt>
                <c:pt idx="5">
                  <c:v>0.27</c:v>
                </c:pt>
                <c:pt idx="6">
                  <c:v>0.27</c:v>
                </c:pt>
                <c:pt idx="7">
                  <c:v>0.26</c:v>
                </c:pt>
                <c:pt idx="8">
                  <c:v>0.28000000000000003</c:v>
                </c:pt>
                <c:pt idx="9">
                  <c:v>0.28999999999999998</c:v>
                </c:pt>
                <c:pt idx="10">
                  <c:v>0.28999999999999998</c:v>
                </c:pt>
                <c:pt idx="11">
                  <c:v>0.31</c:v>
                </c:pt>
                <c:pt idx="12">
                  <c:v>0.32</c:v>
                </c:pt>
                <c:pt idx="13">
                  <c:v>0.44</c:v>
                </c:pt>
                <c:pt idx="14">
                  <c:v>0.62</c:v>
                </c:pt>
                <c:pt idx="15">
                  <c:v>0.72</c:v>
                </c:pt>
                <c:pt idx="16">
                  <c:v>0.78</c:v>
                </c:pt>
                <c:pt idx="17">
                  <c:v>0.87</c:v>
                </c:pt>
                <c:pt idx="18">
                  <c:v>0.97</c:v>
                </c:pt>
                <c:pt idx="19">
                  <c:v>1.01</c:v>
                </c:pt>
                <c:pt idx="20">
                  <c:v>1.03</c:v>
                </c:pt>
                <c:pt idx="21">
                  <c:v>1.08</c:v>
                </c:pt>
                <c:pt idx="22">
                  <c:v>1.1000000000000001</c:v>
                </c:pt>
                <c:pt idx="23">
                  <c:v>1.1399999999999999</c:v>
                </c:pt>
                <c:pt idx="24">
                  <c:v>1.1399999999999999</c:v>
                </c:pt>
                <c:pt idx="25">
                  <c:v>1.18</c:v>
                </c:pt>
                <c:pt idx="26">
                  <c:v>1.18</c:v>
                </c:pt>
                <c:pt idx="27">
                  <c:v>1.22</c:v>
                </c:pt>
                <c:pt idx="28">
                  <c:v>1.21</c:v>
                </c:pt>
                <c:pt idx="29">
                  <c:v>1.23</c:v>
                </c:pt>
                <c:pt idx="30">
                  <c:v>1.24</c:v>
                </c:pt>
                <c:pt idx="31">
                  <c:v>1.24</c:v>
                </c:pt>
                <c:pt idx="32">
                  <c:v>1.24</c:v>
                </c:pt>
                <c:pt idx="33">
                  <c:v>1.27</c:v>
                </c:pt>
                <c:pt idx="34">
                  <c:v>1.29</c:v>
                </c:pt>
                <c:pt idx="35">
                  <c:v>1.28</c:v>
                </c:pt>
                <c:pt idx="36">
                  <c:v>1.32</c:v>
                </c:pt>
                <c:pt idx="37">
                  <c:v>1.3</c:v>
                </c:pt>
                <c:pt idx="38">
                  <c:v>1.34</c:v>
                </c:pt>
                <c:pt idx="39">
                  <c:v>1.32</c:v>
                </c:pt>
                <c:pt idx="40">
                  <c:v>1.32</c:v>
                </c:pt>
                <c:pt idx="41">
                  <c:v>1.32</c:v>
                </c:pt>
                <c:pt idx="42">
                  <c:v>1.36</c:v>
                </c:pt>
                <c:pt idx="43">
                  <c:v>1.36</c:v>
                </c:pt>
                <c:pt idx="44">
                  <c:v>1.36</c:v>
                </c:pt>
                <c:pt idx="45">
                  <c:v>1.37</c:v>
                </c:pt>
                <c:pt idx="46">
                  <c:v>1.37</c:v>
                </c:pt>
                <c:pt idx="47">
                  <c:v>1.4</c:v>
                </c:pt>
                <c:pt idx="48">
                  <c:v>1.41</c:v>
                </c:pt>
                <c:pt idx="49">
                  <c:v>1.4</c:v>
                </c:pt>
                <c:pt idx="50">
                  <c:v>1.41</c:v>
                </c:pt>
                <c:pt idx="51">
                  <c:v>1.41</c:v>
                </c:pt>
                <c:pt idx="52">
                  <c:v>1.42</c:v>
                </c:pt>
                <c:pt idx="53">
                  <c:v>1.42</c:v>
                </c:pt>
                <c:pt idx="54">
                  <c:v>1.43</c:v>
                </c:pt>
                <c:pt idx="55">
                  <c:v>1.45</c:v>
                </c:pt>
                <c:pt idx="56">
                  <c:v>1.43</c:v>
                </c:pt>
                <c:pt idx="57">
                  <c:v>1.45</c:v>
                </c:pt>
                <c:pt idx="58">
                  <c:v>1.45</c:v>
                </c:pt>
                <c:pt idx="59">
                  <c:v>1.48</c:v>
                </c:pt>
                <c:pt idx="60">
                  <c:v>1.45</c:v>
                </c:pt>
                <c:pt idx="61">
                  <c:v>1.48</c:v>
                </c:pt>
                <c:pt idx="62">
                  <c:v>1.49</c:v>
                </c:pt>
                <c:pt idx="63">
                  <c:v>1.48</c:v>
                </c:pt>
                <c:pt idx="64">
                  <c:v>1.52</c:v>
                </c:pt>
                <c:pt idx="65">
                  <c:v>1.52</c:v>
                </c:pt>
                <c:pt idx="66">
                  <c:v>1.53</c:v>
                </c:pt>
                <c:pt idx="67">
                  <c:v>1.52</c:v>
                </c:pt>
                <c:pt idx="68">
                  <c:v>1.49</c:v>
                </c:pt>
                <c:pt idx="69">
                  <c:v>1.54</c:v>
                </c:pt>
                <c:pt idx="70">
                  <c:v>1.53</c:v>
                </c:pt>
                <c:pt idx="71">
                  <c:v>1.55</c:v>
                </c:pt>
                <c:pt idx="72">
                  <c:v>1.52</c:v>
                </c:pt>
                <c:pt idx="73">
                  <c:v>1.56</c:v>
                </c:pt>
                <c:pt idx="74">
                  <c:v>1.56</c:v>
                </c:pt>
                <c:pt idx="75">
                  <c:v>1.55</c:v>
                </c:pt>
                <c:pt idx="76">
                  <c:v>1.55</c:v>
                </c:pt>
                <c:pt idx="77">
                  <c:v>1.58</c:v>
                </c:pt>
                <c:pt idx="78">
                  <c:v>1.57</c:v>
                </c:pt>
                <c:pt idx="79">
                  <c:v>1.59</c:v>
                </c:pt>
                <c:pt idx="80">
                  <c:v>1.58</c:v>
                </c:pt>
                <c:pt idx="81">
                  <c:v>1.59</c:v>
                </c:pt>
                <c:pt idx="82">
                  <c:v>1.59</c:v>
                </c:pt>
                <c:pt idx="83">
                  <c:v>1.62</c:v>
                </c:pt>
                <c:pt idx="84">
                  <c:v>1.61</c:v>
                </c:pt>
                <c:pt idx="85">
                  <c:v>1.59</c:v>
                </c:pt>
                <c:pt idx="86">
                  <c:v>1.6</c:v>
                </c:pt>
                <c:pt idx="87">
                  <c:v>1.62</c:v>
                </c:pt>
                <c:pt idx="88">
                  <c:v>1.61</c:v>
                </c:pt>
                <c:pt idx="89">
                  <c:v>1.61</c:v>
                </c:pt>
                <c:pt idx="90">
                  <c:v>1.6</c:v>
                </c:pt>
                <c:pt idx="91">
                  <c:v>1.62</c:v>
                </c:pt>
                <c:pt idx="92">
                  <c:v>1.63</c:v>
                </c:pt>
                <c:pt idx="93">
                  <c:v>1.63</c:v>
                </c:pt>
                <c:pt idx="94">
                  <c:v>1.62</c:v>
                </c:pt>
                <c:pt idx="95">
                  <c:v>1.66</c:v>
                </c:pt>
                <c:pt idx="96">
                  <c:v>1.63</c:v>
                </c:pt>
                <c:pt idx="97">
                  <c:v>1.65</c:v>
                </c:pt>
                <c:pt idx="98">
                  <c:v>1.63</c:v>
                </c:pt>
                <c:pt idx="99">
                  <c:v>1.63</c:v>
                </c:pt>
                <c:pt idx="100">
                  <c:v>1.65</c:v>
                </c:pt>
                <c:pt idx="101">
                  <c:v>1.63</c:v>
                </c:pt>
                <c:pt idx="102">
                  <c:v>1.63</c:v>
                </c:pt>
                <c:pt idx="103">
                  <c:v>1.64</c:v>
                </c:pt>
                <c:pt idx="104">
                  <c:v>1.66</c:v>
                </c:pt>
                <c:pt idx="105">
                  <c:v>1.65</c:v>
                </c:pt>
                <c:pt idx="106">
                  <c:v>1.63</c:v>
                </c:pt>
                <c:pt idx="107">
                  <c:v>1.67</c:v>
                </c:pt>
                <c:pt idx="108">
                  <c:v>1.67</c:v>
                </c:pt>
                <c:pt idx="109">
                  <c:v>1.69</c:v>
                </c:pt>
                <c:pt idx="110">
                  <c:v>1.68</c:v>
                </c:pt>
                <c:pt idx="111">
                  <c:v>1.68</c:v>
                </c:pt>
                <c:pt idx="112">
                  <c:v>1.67</c:v>
                </c:pt>
                <c:pt idx="113">
                  <c:v>1.69</c:v>
                </c:pt>
                <c:pt idx="114">
                  <c:v>1.69</c:v>
                </c:pt>
                <c:pt idx="115">
                  <c:v>1.7</c:v>
                </c:pt>
                <c:pt idx="116">
                  <c:v>1.68</c:v>
                </c:pt>
                <c:pt idx="117">
                  <c:v>1.68</c:v>
                </c:pt>
                <c:pt idx="118">
                  <c:v>1.66</c:v>
                </c:pt>
                <c:pt idx="119">
                  <c:v>1.7</c:v>
                </c:pt>
                <c:pt idx="120">
                  <c:v>1.72</c:v>
                </c:pt>
                <c:pt idx="121">
                  <c:v>1.69</c:v>
                </c:pt>
                <c:pt idx="122">
                  <c:v>1.73</c:v>
                </c:pt>
                <c:pt idx="123">
                  <c:v>1.74</c:v>
                </c:pt>
                <c:pt idx="124">
                  <c:v>1.72</c:v>
                </c:pt>
                <c:pt idx="125">
                  <c:v>1.73</c:v>
                </c:pt>
                <c:pt idx="126">
                  <c:v>1.75</c:v>
                </c:pt>
                <c:pt idx="127">
                  <c:v>1.75</c:v>
                </c:pt>
                <c:pt idx="128">
                  <c:v>1.72</c:v>
                </c:pt>
                <c:pt idx="129">
                  <c:v>1.76</c:v>
                </c:pt>
                <c:pt idx="130">
                  <c:v>1.75</c:v>
                </c:pt>
                <c:pt idx="131">
                  <c:v>1.73</c:v>
                </c:pt>
                <c:pt idx="132">
                  <c:v>1.76</c:v>
                </c:pt>
                <c:pt idx="133">
                  <c:v>1.73</c:v>
                </c:pt>
                <c:pt idx="134">
                  <c:v>1.72</c:v>
                </c:pt>
                <c:pt idx="135">
                  <c:v>1.73</c:v>
                </c:pt>
                <c:pt idx="136">
                  <c:v>1.76</c:v>
                </c:pt>
                <c:pt idx="137">
                  <c:v>1.73</c:v>
                </c:pt>
                <c:pt idx="138">
                  <c:v>1.74</c:v>
                </c:pt>
                <c:pt idx="139">
                  <c:v>1.76</c:v>
                </c:pt>
                <c:pt idx="140">
                  <c:v>1.74</c:v>
                </c:pt>
                <c:pt idx="141">
                  <c:v>1.74</c:v>
                </c:pt>
                <c:pt idx="142">
                  <c:v>1.73</c:v>
                </c:pt>
                <c:pt idx="143">
                  <c:v>1.75</c:v>
                </c:pt>
                <c:pt idx="144">
                  <c:v>1.77</c:v>
                </c:pt>
                <c:pt idx="145">
                  <c:v>1.74</c:v>
                </c:pt>
                <c:pt idx="146">
                  <c:v>1.74</c:v>
                </c:pt>
                <c:pt idx="147">
                  <c:v>1.75</c:v>
                </c:pt>
                <c:pt idx="148">
                  <c:v>1.77</c:v>
                </c:pt>
                <c:pt idx="149">
                  <c:v>1.77</c:v>
                </c:pt>
                <c:pt idx="150">
                  <c:v>1.79</c:v>
                </c:pt>
                <c:pt idx="151">
                  <c:v>1.78</c:v>
                </c:pt>
                <c:pt idx="152">
                  <c:v>1.77</c:v>
                </c:pt>
                <c:pt idx="153">
                  <c:v>1.79</c:v>
                </c:pt>
                <c:pt idx="154">
                  <c:v>1.78</c:v>
                </c:pt>
                <c:pt idx="155">
                  <c:v>1.77</c:v>
                </c:pt>
                <c:pt idx="156">
                  <c:v>1.78</c:v>
                </c:pt>
                <c:pt idx="157">
                  <c:v>1.81</c:v>
                </c:pt>
                <c:pt idx="158">
                  <c:v>1.81</c:v>
                </c:pt>
                <c:pt idx="159">
                  <c:v>1.78</c:v>
                </c:pt>
                <c:pt idx="160">
                  <c:v>1.81</c:v>
                </c:pt>
                <c:pt idx="161">
                  <c:v>1.77</c:v>
                </c:pt>
                <c:pt idx="162">
                  <c:v>1.8</c:v>
                </c:pt>
                <c:pt idx="163">
                  <c:v>1.81</c:v>
                </c:pt>
                <c:pt idx="164">
                  <c:v>1.82</c:v>
                </c:pt>
                <c:pt idx="165">
                  <c:v>1.82</c:v>
                </c:pt>
                <c:pt idx="166">
                  <c:v>1.81</c:v>
                </c:pt>
                <c:pt idx="167">
                  <c:v>1.81</c:v>
                </c:pt>
                <c:pt idx="168">
                  <c:v>1.83</c:v>
                </c:pt>
                <c:pt idx="169">
                  <c:v>1.85</c:v>
                </c:pt>
                <c:pt idx="170">
                  <c:v>1.82</c:v>
                </c:pt>
                <c:pt idx="171">
                  <c:v>1.83</c:v>
                </c:pt>
                <c:pt idx="172">
                  <c:v>1.84</c:v>
                </c:pt>
                <c:pt idx="173">
                  <c:v>1.83</c:v>
                </c:pt>
                <c:pt idx="174">
                  <c:v>1.82</c:v>
                </c:pt>
                <c:pt idx="175">
                  <c:v>1.85</c:v>
                </c:pt>
                <c:pt idx="176">
                  <c:v>1.83</c:v>
                </c:pt>
                <c:pt idx="177">
                  <c:v>1.84</c:v>
                </c:pt>
                <c:pt idx="178">
                  <c:v>1.83</c:v>
                </c:pt>
                <c:pt idx="179">
                  <c:v>1.82</c:v>
                </c:pt>
                <c:pt idx="180">
                  <c:v>1.85</c:v>
                </c:pt>
                <c:pt idx="181">
                  <c:v>1.88</c:v>
                </c:pt>
                <c:pt idx="182">
                  <c:v>1.85</c:v>
                </c:pt>
                <c:pt idx="183">
                  <c:v>1.86</c:v>
                </c:pt>
                <c:pt idx="184">
                  <c:v>1.87</c:v>
                </c:pt>
                <c:pt idx="185">
                  <c:v>1.87</c:v>
                </c:pt>
                <c:pt idx="186">
                  <c:v>1.84</c:v>
                </c:pt>
                <c:pt idx="187">
                  <c:v>1.85</c:v>
                </c:pt>
                <c:pt idx="188">
                  <c:v>1.87</c:v>
                </c:pt>
                <c:pt idx="189">
                  <c:v>1.89</c:v>
                </c:pt>
                <c:pt idx="190">
                  <c:v>1.86</c:v>
                </c:pt>
                <c:pt idx="191">
                  <c:v>1.87</c:v>
                </c:pt>
                <c:pt idx="192">
                  <c:v>1.89</c:v>
                </c:pt>
                <c:pt idx="193">
                  <c:v>1.88</c:v>
                </c:pt>
                <c:pt idx="194">
                  <c:v>1.86</c:v>
                </c:pt>
                <c:pt idx="195">
                  <c:v>1.89</c:v>
                </c:pt>
                <c:pt idx="196">
                  <c:v>1.87</c:v>
                </c:pt>
                <c:pt idx="197">
                  <c:v>1.88</c:v>
                </c:pt>
                <c:pt idx="198">
                  <c:v>1.9</c:v>
                </c:pt>
                <c:pt idx="199">
                  <c:v>1.88</c:v>
                </c:pt>
                <c:pt idx="200">
                  <c:v>1.9</c:v>
                </c:pt>
                <c:pt idx="201">
                  <c:v>1.87</c:v>
                </c:pt>
                <c:pt idx="202">
                  <c:v>1.88</c:v>
                </c:pt>
                <c:pt idx="203">
                  <c:v>1.92</c:v>
                </c:pt>
                <c:pt idx="204">
                  <c:v>1.88</c:v>
                </c:pt>
                <c:pt idx="205">
                  <c:v>1.88</c:v>
                </c:pt>
                <c:pt idx="206">
                  <c:v>1.91</c:v>
                </c:pt>
                <c:pt idx="207">
                  <c:v>1.88</c:v>
                </c:pt>
                <c:pt idx="208">
                  <c:v>1.89</c:v>
                </c:pt>
                <c:pt idx="209">
                  <c:v>1.9</c:v>
                </c:pt>
                <c:pt idx="210">
                  <c:v>1.89</c:v>
                </c:pt>
                <c:pt idx="211">
                  <c:v>1.92</c:v>
                </c:pt>
                <c:pt idx="212">
                  <c:v>1.92</c:v>
                </c:pt>
                <c:pt idx="213">
                  <c:v>1.93</c:v>
                </c:pt>
                <c:pt idx="214">
                  <c:v>1.93</c:v>
                </c:pt>
                <c:pt idx="215">
                  <c:v>1.9</c:v>
                </c:pt>
                <c:pt idx="216">
                  <c:v>1.94</c:v>
                </c:pt>
                <c:pt idx="217">
                  <c:v>1.97</c:v>
                </c:pt>
                <c:pt idx="218">
                  <c:v>1.92</c:v>
                </c:pt>
                <c:pt idx="219">
                  <c:v>1.92</c:v>
                </c:pt>
                <c:pt idx="220">
                  <c:v>1.93</c:v>
                </c:pt>
                <c:pt idx="221">
                  <c:v>1.92</c:v>
                </c:pt>
                <c:pt idx="222">
                  <c:v>1.96</c:v>
                </c:pt>
                <c:pt idx="223">
                  <c:v>1.95</c:v>
                </c:pt>
                <c:pt idx="224">
                  <c:v>1.9</c:v>
                </c:pt>
                <c:pt idx="225">
                  <c:v>1.92</c:v>
                </c:pt>
                <c:pt idx="226">
                  <c:v>1.94</c:v>
                </c:pt>
                <c:pt idx="227">
                  <c:v>1.94</c:v>
                </c:pt>
                <c:pt idx="228">
                  <c:v>1.94</c:v>
                </c:pt>
                <c:pt idx="229">
                  <c:v>1.93</c:v>
                </c:pt>
                <c:pt idx="230">
                  <c:v>1.94</c:v>
                </c:pt>
                <c:pt idx="231">
                  <c:v>1.92</c:v>
                </c:pt>
                <c:pt idx="232">
                  <c:v>1.9</c:v>
                </c:pt>
                <c:pt idx="233">
                  <c:v>1.92</c:v>
                </c:pt>
                <c:pt idx="234">
                  <c:v>1.93</c:v>
                </c:pt>
                <c:pt idx="235">
                  <c:v>1.9</c:v>
                </c:pt>
                <c:pt idx="236">
                  <c:v>1.93</c:v>
                </c:pt>
                <c:pt idx="237">
                  <c:v>1.94</c:v>
                </c:pt>
                <c:pt idx="238">
                  <c:v>1.96</c:v>
                </c:pt>
                <c:pt idx="239">
                  <c:v>1.96</c:v>
                </c:pt>
                <c:pt idx="240">
                  <c:v>1.91</c:v>
                </c:pt>
                <c:pt idx="241">
                  <c:v>1.91</c:v>
                </c:pt>
                <c:pt idx="242">
                  <c:v>1.96</c:v>
                </c:pt>
                <c:pt idx="243">
                  <c:v>1.96</c:v>
                </c:pt>
                <c:pt idx="244">
                  <c:v>1.92</c:v>
                </c:pt>
              </c:numCache>
            </c:numRef>
          </c:yVal>
          <c:smooth val="1"/>
        </c:ser>
        <c:ser>
          <c:idx val="4"/>
          <c:order val="5"/>
          <c:tx>
            <c:strRef>
              <c:f>Sheet1!$G$2</c:f>
              <c:strCache>
                <c:ptCount val="1"/>
                <c:pt idx="0">
                  <c:v>80 PSIG</c:v>
                </c:pt>
              </c:strCache>
            </c:strRef>
          </c:tx>
          <c:marker>
            <c:symbol val="none"/>
          </c:marker>
          <c:xVal>
            <c:numRef>
              <c:f>Sheet1!$B$3:$B$247</c:f>
              <c:numCache>
                <c:formatCode>0.00</c:formatCode>
                <c:ptCount val="245"/>
                <c:pt idx="0">
                  <c:v>0</c:v>
                </c:pt>
                <c:pt idx="1">
                  <c:v>1.6666666666666666E-2</c:v>
                </c:pt>
                <c:pt idx="2">
                  <c:v>3.3333333333333333E-2</c:v>
                </c:pt>
                <c:pt idx="3">
                  <c:v>0.05</c:v>
                </c:pt>
                <c:pt idx="4">
                  <c:v>6.6666666666666666E-2</c:v>
                </c:pt>
                <c:pt idx="5">
                  <c:v>8.3333333333333329E-2</c:v>
                </c:pt>
                <c:pt idx="6">
                  <c:v>9.9999999999999992E-2</c:v>
                </c:pt>
                <c:pt idx="7">
                  <c:v>0.11666666666666665</c:v>
                </c:pt>
                <c:pt idx="8">
                  <c:v>0.13333333333333333</c:v>
                </c:pt>
                <c:pt idx="9">
                  <c:v>0.15</c:v>
                </c:pt>
                <c:pt idx="10">
                  <c:v>0.16666666666666666</c:v>
                </c:pt>
                <c:pt idx="11">
                  <c:v>0.18333333333333332</c:v>
                </c:pt>
                <c:pt idx="12">
                  <c:v>0.19999999999999998</c:v>
                </c:pt>
                <c:pt idx="13">
                  <c:v>0.21666666666666665</c:v>
                </c:pt>
                <c:pt idx="14">
                  <c:v>0.23333333333333331</c:v>
                </c:pt>
                <c:pt idx="15">
                  <c:v>0.24999999999999997</c:v>
                </c:pt>
                <c:pt idx="16">
                  <c:v>0.26666666666666666</c:v>
                </c:pt>
                <c:pt idx="17">
                  <c:v>0.28333333333333333</c:v>
                </c:pt>
                <c:pt idx="18">
                  <c:v>0.3</c:v>
                </c:pt>
                <c:pt idx="19">
                  <c:v>0.31666666666666665</c:v>
                </c:pt>
                <c:pt idx="20">
                  <c:v>0.33333333333333331</c:v>
                </c:pt>
                <c:pt idx="21">
                  <c:v>0.35</c:v>
                </c:pt>
                <c:pt idx="22">
                  <c:v>0.36666666666666664</c:v>
                </c:pt>
                <c:pt idx="23">
                  <c:v>0.3833333333333333</c:v>
                </c:pt>
                <c:pt idx="24">
                  <c:v>0.39999999999999997</c:v>
                </c:pt>
                <c:pt idx="25">
                  <c:v>0.41666666666666663</c:v>
                </c:pt>
                <c:pt idx="26">
                  <c:v>0.43333333333333329</c:v>
                </c:pt>
                <c:pt idx="27">
                  <c:v>0.44999999999999996</c:v>
                </c:pt>
                <c:pt idx="28">
                  <c:v>0.46666666666666662</c:v>
                </c:pt>
                <c:pt idx="29">
                  <c:v>0.48333333333333328</c:v>
                </c:pt>
                <c:pt idx="30">
                  <c:v>0.49999999999999994</c:v>
                </c:pt>
                <c:pt idx="31">
                  <c:v>0.51666666666666661</c:v>
                </c:pt>
                <c:pt idx="32">
                  <c:v>0.53333333333333333</c:v>
                </c:pt>
                <c:pt idx="33">
                  <c:v>0.55000000000000004</c:v>
                </c:pt>
                <c:pt idx="34">
                  <c:v>0.56666666666666676</c:v>
                </c:pt>
                <c:pt idx="35">
                  <c:v>0.58333333333333348</c:v>
                </c:pt>
                <c:pt idx="36">
                  <c:v>0.6000000000000002</c:v>
                </c:pt>
                <c:pt idx="37">
                  <c:v>0.61666666666666692</c:v>
                </c:pt>
                <c:pt idx="38">
                  <c:v>0.63333333333333364</c:v>
                </c:pt>
                <c:pt idx="39">
                  <c:v>0.65000000000000036</c:v>
                </c:pt>
                <c:pt idx="40">
                  <c:v>0.66666666666666707</c:v>
                </c:pt>
                <c:pt idx="41">
                  <c:v>0.68333333333333379</c:v>
                </c:pt>
                <c:pt idx="42">
                  <c:v>0.70000000000000051</c:v>
                </c:pt>
                <c:pt idx="43">
                  <c:v>0.71666666666666723</c:v>
                </c:pt>
                <c:pt idx="44">
                  <c:v>0.73333333333333395</c:v>
                </c:pt>
                <c:pt idx="45">
                  <c:v>0.75000000000000067</c:v>
                </c:pt>
                <c:pt idx="46">
                  <c:v>0.76666666666666738</c:v>
                </c:pt>
                <c:pt idx="47">
                  <c:v>0.7833333333333341</c:v>
                </c:pt>
                <c:pt idx="48">
                  <c:v>0.80000000000000082</c:v>
                </c:pt>
                <c:pt idx="49">
                  <c:v>0.81666666666666754</c:v>
                </c:pt>
                <c:pt idx="50">
                  <c:v>0.83333333333333426</c:v>
                </c:pt>
                <c:pt idx="51">
                  <c:v>0.85000000000000098</c:v>
                </c:pt>
                <c:pt idx="52">
                  <c:v>0.8666666666666677</c:v>
                </c:pt>
                <c:pt idx="53">
                  <c:v>0.88333333333333441</c:v>
                </c:pt>
                <c:pt idx="54">
                  <c:v>0.90000000000000113</c:v>
                </c:pt>
                <c:pt idx="55">
                  <c:v>0.91666666666666785</c:v>
                </c:pt>
                <c:pt idx="56">
                  <c:v>0.93333333333333457</c:v>
                </c:pt>
                <c:pt idx="57">
                  <c:v>0.95000000000000129</c:v>
                </c:pt>
                <c:pt idx="58">
                  <c:v>0.96666666666666801</c:v>
                </c:pt>
                <c:pt idx="59">
                  <c:v>0.98333333333333472</c:v>
                </c:pt>
                <c:pt idx="60">
                  <c:v>1.0000000000000013</c:v>
                </c:pt>
                <c:pt idx="61">
                  <c:v>1.0166666666666679</c:v>
                </c:pt>
                <c:pt idx="62">
                  <c:v>1.0333333333333345</c:v>
                </c:pt>
                <c:pt idx="63">
                  <c:v>1.0500000000000012</c:v>
                </c:pt>
                <c:pt idx="64">
                  <c:v>1.0666666666666678</c:v>
                </c:pt>
                <c:pt idx="65">
                  <c:v>1.0833333333333344</c:v>
                </c:pt>
                <c:pt idx="66">
                  <c:v>1.100000000000001</c:v>
                </c:pt>
                <c:pt idx="67">
                  <c:v>1.1166666666666676</c:v>
                </c:pt>
                <c:pt idx="68">
                  <c:v>1.1333333333333342</c:v>
                </c:pt>
                <c:pt idx="69">
                  <c:v>1.1500000000000008</c:v>
                </c:pt>
                <c:pt idx="70">
                  <c:v>1.1666666666666674</c:v>
                </c:pt>
                <c:pt idx="71">
                  <c:v>1.183333333333334</c:v>
                </c:pt>
                <c:pt idx="72">
                  <c:v>1.2000000000000006</c:v>
                </c:pt>
                <c:pt idx="73">
                  <c:v>1.2166666666666672</c:v>
                </c:pt>
                <c:pt idx="74">
                  <c:v>1.2333333333333338</c:v>
                </c:pt>
                <c:pt idx="75">
                  <c:v>1.2500000000000004</c:v>
                </c:pt>
                <c:pt idx="76">
                  <c:v>1.2666666666666671</c:v>
                </c:pt>
                <c:pt idx="77">
                  <c:v>1.2833333333333337</c:v>
                </c:pt>
                <c:pt idx="78">
                  <c:v>1.3000000000000003</c:v>
                </c:pt>
                <c:pt idx="79">
                  <c:v>1.3166666666666669</c:v>
                </c:pt>
                <c:pt idx="80">
                  <c:v>1.3333333333333335</c:v>
                </c:pt>
                <c:pt idx="81">
                  <c:v>1.35</c:v>
                </c:pt>
                <c:pt idx="82">
                  <c:v>1.3666666666666667</c:v>
                </c:pt>
                <c:pt idx="83">
                  <c:v>1.3833333333333333</c:v>
                </c:pt>
                <c:pt idx="84">
                  <c:v>1.4</c:v>
                </c:pt>
                <c:pt idx="85">
                  <c:v>1.4166666666666665</c:v>
                </c:pt>
                <c:pt idx="86">
                  <c:v>1.4333333333333331</c:v>
                </c:pt>
                <c:pt idx="87">
                  <c:v>1.4499999999999997</c:v>
                </c:pt>
                <c:pt idx="88">
                  <c:v>1.4666666666666663</c:v>
                </c:pt>
                <c:pt idx="89">
                  <c:v>1.4833333333333329</c:v>
                </c:pt>
                <c:pt idx="90">
                  <c:v>1.4999999999999996</c:v>
                </c:pt>
                <c:pt idx="91">
                  <c:v>1.5166666666666662</c:v>
                </c:pt>
                <c:pt idx="92">
                  <c:v>1.5333333333333328</c:v>
                </c:pt>
                <c:pt idx="93">
                  <c:v>1.5499999999999994</c:v>
                </c:pt>
                <c:pt idx="94">
                  <c:v>1.566666666666666</c:v>
                </c:pt>
                <c:pt idx="95">
                  <c:v>1.5833333333333326</c:v>
                </c:pt>
                <c:pt idx="96">
                  <c:v>1.5999999999999992</c:v>
                </c:pt>
                <c:pt idx="97">
                  <c:v>1.6166666666666658</c:v>
                </c:pt>
                <c:pt idx="98">
                  <c:v>1.6333333333333324</c:v>
                </c:pt>
                <c:pt idx="99">
                  <c:v>1.649999999999999</c:v>
                </c:pt>
                <c:pt idx="100">
                  <c:v>1.6666666666666656</c:v>
                </c:pt>
                <c:pt idx="101">
                  <c:v>1.6833333333333322</c:v>
                </c:pt>
                <c:pt idx="102">
                  <c:v>1.6999999999999988</c:v>
                </c:pt>
                <c:pt idx="103">
                  <c:v>1.7166666666666655</c:v>
                </c:pt>
                <c:pt idx="104">
                  <c:v>1.7333333333333321</c:v>
                </c:pt>
                <c:pt idx="105">
                  <c:v>1.7499999999999987</c:v>
                </c:pt>
                <c:pt idx="106">
                  <c:v>1.7666666666666653</c:v>
                </c:pt>
                <c:pt idx="107">
                  <c:v>1.7833333333333319</c:v>
                </c:pt>
                <c:pt idx="108">
                  <c:v>1.7999999999999985</c:v>
                </c:pt>
                <c:pt idx="109">
                  <c:v>1.8166666666666651</c:v>
                </c:pt>
                <c:pt idx="110">
                  <c:v>1.8333333333333317</c:v>
                </c:pt>
                <c:pt idx="111">
                  <c:v>1.8499999999999983</c:v>
                </c:pt>
                <c:pt idx="112">
                  <c:v>1.8666666666666649</c:v>
                </c:pt>
                <c:pt idx="113">
                  <c:v>1.8833333333333315</c:v>
                </c:pt>
                <c:pt idx="114">
                  <c:v>1.8999999999999981</c:v>
                </c:pt>
                <c:pt idx="115">
                  <c:v>1.9166666666666647</c:v>
                </c:pt>
                <c:pt idx="116">
                  <c:v>1.9333333333333313</c:v>
                </c:pt>
                <c:pt idx="117">
                  <c:v>1.949999999999998</c:v>
                </c:pt>
                <c:pt idx="118">
                  <c:v>1.9666666666666646</c:v>
                </c:pt>
                <c:pt idx="119">
                  <c:v>1.9833333333333312</c:v>
                </c:pt>
                <c:pt idx="120">
                  <c:v>1.9999999999999978</c:v>
                </c:pt>
                <c:pt idx="121">
                  <c:v>2.0166666666666644</c:v>
                </c:pt>
                <c:pt idx="122">
                  <c:v>2.033333333333331</c:v>
                </c:pt>
                <c:pt idx="123">
                  <c:v>2.0499999999999976</c:v>
                </c:pt>
                <c:pt idx="124">
                  <c:v>2.0666666666666642</c:v>
                </c:pt>
                <c:pt idx="125">
                  <c:v>2.0833333333333308</c:v>
                </c:pt>
                <c:pt idx="126">
                  <c:v>2.0999999999999974</c:v>
                </c:pt>
                <c:pt idx="127">
                  <c:v>2.116666666666664</c:v>
                </c:pt>
                <c:pt idx="128">
                  <c:v>2.1333333333333306</c:v>
                </c:pt>
                <c:pt idx="129">
                  <c:v>2.1499999999999972</c:v>
                </c:pt>
                <c:pt idx="130">
                  <c:v>2.1666666666666639</c:v>
                </c:pt>
                <c:pt idx="131">
                  <c:v>2.1833333333333305</c:v>
                </c:pt>
                <c:pt idx="132">
                  <c:v>2.1999999999999971</c:v>
                </c:pt>
                <c:pt idx="133">
                  <c:v>2.2166666666666637</c:v>
                </c:pt>
                <c:pt idx="134">
                  <c:v>2.2333333333333303</c:v>
                </c:pt>
                <c:pt idx="135">
                  <c:v>2.2499999999999969</c:v>
                </c:pt>
                <c:pt idx="136">
                  <c:v>2.2666666666666635</c:v>
                </c:pt>
                <c:pt idx="137">
                  <c:v>2.2833333333333301</c:v>
                </c:pt>
                <c:pt idx="138">
                  <c:v>2.2999999999999967</c:v>
                </c:pt>
                <c:pt idx="139">
                  <c:v>2.3166666666666633</c:v>
                </c:pt>
                <c:pt idx="140">
                  <c:v>2.3333333333333299</c:v>
                </c:pt>
                <c:pt idx="141">
                  <c:v>2.3499999999999965</c:v>
                </c:pt>
                <c:pt idx="142">
                  <c:v>2.3666666666666631</c:v>
                </c:pt>
                <c:pt idx="143">
                  <c:v>2.3833333333333298</c:v>
                </c:pt>
                <c:pt idx="144">
                  <c:v>2.3999999999999964</c:v>
                </c:pt>
                <c:pt idx="145">
                  <c:v>2.416666666666663</c:v>
                </c:pt>
                <c:pt idx="146">
                  <c:v>2.4333333333333296</c:v>
                </c:pt>
                <c:pt idx="147">
                  <c:v>2.4499999999999962</c:v>
                </c:pt>
                <c:pt idx="148">
                  <c:v>2.4666666666666628</c:v>
                </c:pt>
                <c:pt idx="149">
                  <c:v>2.4833333333333294</c:v>
                </c:pt>
                <c:pt idx="150">
                  <c:v>2.499999999999996</c:v>
                </c:pt>
                <c:pt idx="151">
                  <c:v>2.5166666666666626</c:v>
                </c:pt>
                <c:pt idx="152">
                  <c:v>2.5333333333333292</c:v>
                </c:pt>
                <c:pt idx="153">
                  <c:v>2.5499999999999958</c:v>
                </c:pt>
                <c:pt idx="154">
                  <c:v>2.5666666666666624</c:v>
                </c:pt>
                <c:pt idx="155">
                  <c:v>2.583333333333329</c:v>
                </c:pt>
                <c:pt idx="156">
                  <c:v>2.5999999999999956</c:v>
                </c:pt>
                <c:pt idx="157">
                  <c:v>2.6166666666666623</c:v>
                </c:pt>
                <c:pt idx="158">
                  <c:v>2.6333333333333289</c:v>
                </c:pt>
                <c:pt idx="159">
                  <c:v>2.6499999999999955</c:v>
                </c:pt>
                <c:pt idx="160">
                  <c:v>2.6666666666666621</c:v>
                </c:pt>
                <c:pt idx="161">
                  <c:v>2.6833333333333287</c:v>
                </c:pt>
                <c:pt idx="162">
                  <c:v>2.6999999999999953</c:v>
                </c:pt>
                <c:pt idx="163">
                  <c:v>2.7166666666666619</c:v>
                </c:pt>
                <c:pt idx="164">
                  <c:v>2.7333333333333285</c:v>
                </c:pt>
                <c:pt idx="165">
                  <c:v>2.7499999999999951</c:v>
                </c:pt>
                <c:pt idx="166">
                  <c:v>2.7666666666666617</c:v>
                </c:pt>
                <c:pt idx="167">
                  <c:v>2.7833333333333283</c:v>
                </c:pt>
                <c:pt idx="168">
                  <c:v>2.7999999999999949</c:v>
                </c:pt>
                <c:pt idx="169">
                  <c:v>2.8166666666666615</c:v>
                </c:pt>
                <c:pt idx="170">
                  <c:v>2.8333333333333282</c:v>
                </c:pt>
                <c:pt idx="171">
                  <c:v>2.8499999999999948</c:v>
                </c:pt>
                <c:pt idx="172">
                  <c:v>2.8666666666666614</c:v>
                </c:pt>
                <c:pt idx="173">
                  <c:v>2.883333333333328</c:v>
                </c:pt>
                <c:pt idx="174">
                  <c:v>2.8999999999999946</c:v>
                </c:pt>
                <c:pt idx="175">
                  <c:v>2.9166666666666612</c:v>
                </c:pt>
                <c:pt idx="176">
                  <c:v>2.9333333333333278</c:v>
                </c:pt>
                <c:pt idx="177">
                  <c:v>2.9499999999999944</c:v>
                </c:pt>
                <c:pt idx="178">
                  <c:v>2.966666666666661</c:v>
                </c:pt>
                <c:pt idx="179">
                  <c:v>2.9833333333333276</c:v>
                </c:pt>
                <c:pt idx="180">
                  <c:v>2.9999999999999942</c:v>
                </c:pt>
                <c:pt idx="181">
                  <c:v>3.0166666666666608</c:v>
                </c:pt>
                <c:pt idx="182">
                  <c:v>3.0333333333333274</c:v>
                </c:pt>
                <c:pt idx="183">
                  <c:v>3.049999999999994</c:v>
                </c:pt>
                <c:pt idx="184">
                  <c:v>3.0666666666666607</c:v>
                </c:pt>
                <c:pt idx="185">
                  <c:v>3.0833333333333273</c:v>
                </c:pt>
                <c:pt idx="186">
                  <c:v>3.0999999999999939</c:v>
                </c:pt>
                <c:pt idx="187">
                  <c:v>3.1166666666666605</c:v>
                </c:pt>
                <c:pt idx="188">
                  <c:v>3.1333333333333271</c:v>
                </c:pt>
                <c:pt idx="189">
                  <c:v>3.1499999999999937</c:v>
                </c:pt>
                <c:pt idx="190">
                  <c:v>3.1666666666666603</c:v>
                </c:pt>
                <c:pt idx="191">
                  <c:v>3.1833333333333269</c:v>
                </c:pt>
                <c:pt idx="192">
                  <c:v>3.1999999999999935</c:v>
                </c:pt>
                <c:pt idx="193">
                  <c:v>3.2166666666666601</c:v>
                </c:pt>
                <c:pt idx="194">
                  <c:v>3.2333333333333267</c:v>
                </c:pt>
                <c:pt idx="195">
                  <c:v>3.2499999999999933</c:v>
                </c:pt>
                <c:pt idx="196">
                  <c:v>3.2666666666666599</c:v>
                </c:pt>
                <c:pt idx="197">
                  <c:v>3.2833333333333266</c:v>
                </c:pt>
                <c:pt idx="198">
                  <c:v>3.2999999999999932</c:v>
                </c:pt>
                <c:pt idx="199">
                  <c:v>3.3166666666666598</c:v>
                </c:pt>
                <c:pt idx="200">
                  <c:v>3.3333333333333264</c:v>
                </c:pt>
                <c:pt idx="201">
                  <c:v>3.349999999999993</c:v>
                </c:pt>
                <c:pt idx="202">
                  <c:v>3.3666666666666596</c:v>
                </c:pt>
                <c:pt idx="203">
                  <c:v>3.3833333333333262</c:v>
                </c:pt>
                <c:pt idx="204">
                  <c:v>3.3999999999999928</c:v>
                </c:pt>
                <c:pt idx="205">
                  <c:v>3.4166666666666594</c:v>
                </c:pt>
                <c:pt idx="206">
                  <c:v>3.433333333333326</c:v>
                </c:pt>
                <c:pt idx="207">
                  <c:v>3.4499999999999926</c:v>
                </c:pt>
                <c:pt idx="208">
                  <c:v>3.4666666666666592</c:v>
                </c:pt>
                <c:pt idx="209">
                  <c:v>3.4833333333333258</c:v>
                </c:pt>
                <c:pt idx="210">
                  <c:v>3.4999999999999925</c:v>
                </c:pt>
                <c:pt idx="211">
                  <c:v>3.5166666666666591</c:v>
                </c:pt>
                <c:pt idx="212">
                  <c:v>3.5333333333333257</c:v>
                </c:pt>
                <c:pt idx="213">
                  <c:v>3.5499999999999923</c:v>
                </c:pt>
                <c:pt idx="214">
                  <c:v>3.5666666666666589</c:v>
                </c:pt>
                <c:pt idx="215">
                  <c:v>3.5833333333333255</c:v>
                </c:pt>
                <c:pt idx="216">
                  <c:v>3.5999999999999921</c:v>
                </c:pt>
                <c:pt idx="217">
                  <c:v>3.6166666666666587</c:v>
                </c:pt>
                <c:pt idx="218">
                  <c:v>3.6333333333333253</c:v>
                </c:pt>
                <c:pt idx="219">
                  <c:v>3.6499999999999919</c:v>
                </c:pt>
                <c:pt idx="220">
                  <c:v>3.6666666666666585</c:v>
                </c:pt>
                <c:pt idx="221">
                  <c:v>3.6833333333333251</c:v>
                </c:pt>
                <c:pt idx="222">
                  <c:v>3.6999999999999917</c:v>
                </c:pt>
                <c:pt idx="223">
                  <c:v>3.7166666666666583</c:v>
                </c:pt>
                <c:pt idx="224">
                  <c:v>3.733333333333325</c:v>
                </c:pt>
                <c:pt idx="225">
                  <c:v>3.7499999999999916</c:v>
                </c:pt>
                <c:pt idx="226">
                  <c:v>3.7666666666666582</c:v>
                </c:pt>
                <c:pt idx="227">
                  <c:v>3.7833333333333248</c:v>
                </c:pt>
                <c:pt idx="228">
                  <c:v>3.7999999999999914</c:v>
                </c:pt>
                <c:pt idx="229">
                  <c:v>3.816666666666658</c:v>
                </c:pt>
                <c:pt idx="230">
                  <c:v>3.8333333333333246</c:v>
                </c:pt>
                <c:pt idx="231">
                  <c:v>3.8499999999999912</c:v>
                </c:pt>
                <c:pt idx="232">
                  <c:v>3.8666666666666578</c:v>
                </c:pt>
                <c:pt idx="233">
                  <c:v>3.8833333333333244</c:v>
                </c:pt>
                <c:pt idx="234">
                  <c:v>3.899999999999991</c:v>
                </c:pt>
                <c:pt idx="235">
                  <c:v>3.9166666666666576</c:v>
                </c:pt>
                <c:pt idx="236">
                  <c:v>3.9333333333333242</c:v>
                </c:pt>
                <c:pt idx="237">
                  <c:v>3.9499999999999909</c:v>
                </c:pt>
                <c:pt idx="238">
                  <c:v>3.9666666666666575</c:v>
                </c:pt>
                <c:pt idx="239">
                  <c:v>3.9833333333333241</c:v>
                </c:pt>
                <c:pt idx="240">
                  <c:v>3.9999999999999907</c:v>
                </c:pt>
                <c:pt idx="241">
                  <c:v>4.0166666666666577</c:v>
                </c:pt>
                <c:pt idx="242">
                  <c:v>4.0333333333333243</c:v>
                </c:pt>
                <c:pt idx="243">
                  <c:v>4.0499999999999909</c:v>
                </c:pt>
                <c:pt idx="244">
                  <c:v>4.0666666666666575</c:v>
                </c:pt>
              </c:numCache>
            </c:numRef>
          </c:xVal>
          <c:yVal>
            <c:numRef>
              <c:f>Sheet1!$G$3:$G$247</c:f>
              <c:numCache>
                <c:formatCode>General</c:formatCode>
                <c:ptCount val="245"/>
                <c:pt idx="0">
                  <c:v>0.33</c:v>
                </c:pt>
                <c:pt idx="1">
                  <c:v>0.36</c:v>
                </c:pt>
                <c:pt idx="2">
                  <c:v>0.28000000000000003</c:v>
                </c:pt>
                <c:pt idx="3">
                  <c:v>0.25</c:v>
                </c:pt>
                <c:pt idx="4">
                  <c:v>0.24</c:v>
                </c:pt>
                <c:pt idx="5">
                  <c:v>0.23</c:v>
                </c:pt>
                <c:pt idx="6">
                  <c:v>0.23</c:v>
                </c:pt>
                <c:pt idx="7">
                  <c:v>0.24</c:v>
                </c:pt>
                <c:pt idx="8">
                  <c:v>0.24</c:v>
                </c:pt>
                <c:pt idx="9">
                  <c:v>0.24</c:v>
                </c:pt>
                <c:pt idx="10">
                  <c:v>0.25</c:v>
                </c:pt>
                <c:pt idx="11">
                  <c:v>0.28999999999999998</c:v>
                </c:pt>
                <c:pt idx="12">
                  <c:v>0.28999999999999998</c:v>
                </c:pt>
                <c:pt idx="13">
                  <c:v>0.33</c:v>
                </c:pt>
                <c:pt idx="14">
                  <c:v>0.55000000000000004</c:v>
                </c:pt>
                <c:pt idx="15">
                  <c:v>0.66</c:v>
                </c:pt>
                <c:pt idx="16">
                  <c:v>0.71</c:v>
                </c:pt>
                <c:pt idx="17">
                  <c:v>0.8</c:v>
                </c:pt>
                <c:pt idx="18">
                  <c:v>0.86</c:v>
                </c:pt>
                <c:pt idx="19">
                  <c:v>0.9</c:v>
                </c:pt>
                <c:pt idx="20">
                  <c:v>0.94</c:v>
                </c:pt>
                <c:pt idx="21">
                  <c:v>0.97</c:v>
                </c:pt>
                <c:pt idx="22">
                  <c:v>1.01</c:v>
                </c:pt>
                <c:pt idx="23">
                  <c:v>1.03</c:v>
                </c:pt>
                <c:pt idx="24">
                  <c:v>1.04</c:v>
                </c:pt>
                <c:pt idx="25">
                  <c:v>1.04</c:v>
                </c:pt>
                <c:pt idx="26">
                  <c:v>1.06</c:v>
                </c:pt>
                <c:pt idx="27">
                  <c:v>1.08</c:v>
                </c:pt>
                <c:pt idx="28">
                  <c:v>1.1000000000000001</c:v>
                </c:pt>
                <c:pt idx="29">
                  <c:v>1.1200000000000001</c:v>
                </c:pt>
                <c:pt idx="30">
                  <c:v>1.1399999999999999</c:v>
                </c:pt>
                <c:pt idx="31">
                  <c:v>1.1499999999999999</c:v>
                </c:pt>
                <c:pt idx="32">
                  <c:v>1.1599999999999999</c:v>
                </c:pt>
                <c:pt idx="33">
                  <c:v>1.17</c:v>
                </c:pt>
                <c:pt idx="34">
                  <c:v>1.23</c:v>
                </c:pt>
                <c:pt idx="35">
                  <c:v>1.25</c:v>
                </c:pt>
                <c:pt idx="36">
                  <c:v>1.23</c:v>
                </c:pt>
                <c:pt idx="37">
                  <c:v>1.27</c:v>
                </c:pt>
                <c:pt idx="38">
                  <c:v>1.29</c:v>
                </c:pt>
                <c:pt idx="39">
                  <c:v>1.29</c:v>
                </c:pt>
                <c:pt idx="40">
                  <c:v>1.29</c:v>
                </c:pt>
                <c:pt idx="41">
                  <c:v>1.3</c:v>
                </c:pt>
                <c:pt idx="42">
                  <c:v>1.32</c:v>
                </c:pt>
                <c:pt idx="43">
                  <c:v>1.34</c:v>
                </c:pt>
                <c:pt idx="44">
                  <c:v>1.36</c:v>
                </c:pt>
                <c:pt idx="45">
                  <c:v>1.36</c:v>
                </c:pt>
                <c:pt idx="46">
                  <c:v>1.36</c:v>
                </c:pt>
                <c:pt idx="47">
                  <c:v>1.38</c:v>
                </c:pt>
                <c:pt idx="48">
                  <c:v>1.39</c:v>
                </c:pt>
                <c:pt idx="49">
                  <c:v>1.38</c:v>
                </c:pt>
                <c:pt idx="50">
                  <c:v>1.41</c:v>
                </c:pt>
                <c:pt idx="51">
                  <c:v>1.42</c:v>
                </c:pt>
                <c:pt idx="52">
                  <c:v>1.41</c:v>
                </c:pt>
                <c:pt idx="53">
                  <c:v>1.39</c:v>
                </c:pt>
                <c:pt idx="54">
                  <c:v>1.4</c:v>
                </c:pt>
                <c:pt idx="55">
                  <c:v>1.44</c:v>
                </c:pt>
                <c:pt idx="56">
                  <c:v>1.43</c:v>
                </c:pt>
                <c:pt idx="57">
                  <c:v>1.46</c:v>
                </c:pt>
                <c:pt idx="58">
                  <c:v>1.46</c:v>
                </c:pt>
                <c:pt idx="59">
                  <c:v>1.47</c:v>
                </c:pt>
                <c:pt idx="60">
                  <c:v>1.48</c:v>
                </c:pt>
                <c:pt idx="61">
                  <c:v>1.49</c:v>
                </c:pt>
                <c:pt idx="62">
                  <c:v>1.49</c:v>
                </c:pt>
                <c:pt idx="63">
                  <c:v>1.52</c:v>
                </c:pt>
                <c:pt idx="64">
                  <c:v>1.51</c:v>
                </c:pt>
                <c:pt idx="65">
                  <c:v>1.53</c:v>
                </c:pt>
                <c:pt idx="66">
                  <c:v>1.53</c:v>
                </c:pt>
                <c:pt idx="67">
                  <c:v>1.55</c:v>
                </c:pt>
                <c:pt idx="68">
                  <c:v>1.55</c:v>
                </c:pt>
                <c:pt idx="69">
                  <c:v>1.56</c:v>
                </c:pt>
                <c:pt idx="70">
                  <c:v>1.56</c:v>
                </c:pt>
                <c:pt idx="71">
                  <c:v>1.57</c:v>
                </c:pt>
                <c:pt idx="72">
                  <c:v>1.58</c:v>
                </c:pt>
                <c:pt idx="73">
                  <c:v>1.59</c:v>
                </c:pt>
                <c:pt idx="74">
                  <c:v>1.58</c:v>
                </c:pt>
                <c:pt idx="75">
                  <c:v>1.59</c:v>
                </c:pt>
                <c:pt idx="76">
                  <c:v>1.58</c:v>
                </c:pt>
                <c:pt idx="77">
                  <c:v>1.58</c:v>
                </c:pt>
                <c:pt idx="78">
                  <c:v>1.58</c:v>
                </c:pt>
                <c:pt idx="79">
                  <c:v>1.6</c:v>
                </c:pt>
                <c:pt idx="80">
                  <c:v>1.59</c:v>
                </c:pt>
                <c:pt idx="81">
                  <c:v>1.63</c:v>
                </c:pt>
                <c:pt idx="82">
                  <c:v>1.62</c:v>
                </c:pt>
                <c:pt idx="83">
                  <c:v>1.61</c:v>
                </c:pt>
                <c:pt idx="84">
                  <c:v>1.61</c:v>
                </c:pt>
                <c:pt idx="85">
                  <c:v>1.65</c:v>
                </c:pt>
                <c:pt idx="86">
                  <c:v>1.62</c:v>
                </c:pt>
                <c:pt idx="87">
                  <c:v>1.66</c:v>
                </c:pt>
                <c:pt idx="88">
                  <c:v>1.68</c:v>
                </c:pt>
                <c:pt idx="89">
                  <c:v>1.66</c:v>
                </c:pt>
                <c:pt idx="90">
                  <c:v>1.65</c:v>
                </c:pt>
                <c:pt idx="91">
                  <c:v>1.65</c:v>
                </c:pt>
                <c:pt idx="92">
                  <c:v>1.66</c:v>
                </c:pt>
                <c:pt idx="93">
                  <c:v>1.65</c:v>
                </c:pt>
                <c:pt idx="94">
                  <c:v>1.67</c:v>
                </c:pt>
                <c:pt idx="95">
                  <c:v>1.67</c:v>
                </c:pt>
                <c:pt idx="96">
                  <c:v>1.68</c:v>
                </c:pt>
                <c:pt idx="97">
                  <c:v>1.67</c:v>
                </c:pt>
                <c:pt idx="98">
                  <c:v>1.68</c:v>
                </c:pt>
                <c:pt idx="99">
                  <c:v>1.69</c:v>
                </c:pt>
                <c:pt idx="100">
                  <c:v>1.7</c:v>
                </c:pt>
                <c:pt idx="101">
                  <c:v>1.72</c:v>
                </c:pt>
                <c:pt idx="102">
                  <c:v>1.71</c:v>
                </c:pt>
                <c:pt idx="103">
                  <c:v>1.74</c:v>
                </c:pt>
                <c:pt idx="104">
                  <c:v>1.72</c:v>
                </c:pt>
                <c:pt idx="105">
                  <c:v>1.71</c:v>
                </c:pt>
                <c:pt idx="106">
                  <c:v>1.72</c:v>
                </c:pt>
                <c:pt idx="107">
                  <c:v>1.74</c:v>
                </c:pt>
                <c:pt idx="108">
                  <c:v>1.73</c:v>
                </c:pt>
                <c:pt idx="109">
                  <c:v>1.71</c:v>
                </c:pt>
                <c:pt idx="110">
                  <c:v>1.7</c:v>
                </c:pt>
                <c:pt idx="111">
                  <c:v>1.72</c:v>
                </c:pt>
                <c:pt idx="112">
                  <c:v>1.74</c:v>
                </c:pt>
                <c:pt idx="113">
                  <c:v>1.74</c:v>
                </c:pt>
                <c:pt idx="114">
                  <c:v>1.72</c:v>
                </c:pt>
                <c:pt idx="115">
                  <c:v>1.72</c:v>
                </c:pt>
                <c:pt idx="116">
                  <c:v>1.73</c:v>
                </c:pt>
                <c:pt idx="117">
                  <c:v>1.75</c:v>
                </c:pt>
                <c:pt idx="118">
                  <c:v>1.72</c:v>
                </c:pt>
                <c:pt idx="119">
                  <c:v>1.74</c:v>
                </c:pt>
                <c:pt idx="120">
                  <c:v>1.72</c:v>
                </c:pt>
                <c:pt idx="121">
                  <c:v>1.73</c:v>
                </c:pt>
                <c:pt idx="122">
                  <c:v>1.74</c:v>
                </c:pt>
                <c:pt idx="123">
                  <c:v>1.75</c:v>
                </c:pt>
                <c:pt idx="124">
                  <c:v>1.76</c:v>
                </c:pt>
                <c:pt idx="125">
                  <c:v>1.77</c:v>
                </c:pt>
                <c:pt idx="126">
                  <c:v>1.75</c:v>
                </c:pt>
                <c:pt idx="127">
                  <c:v>1.76</c:v>
                </c:pt>
                <c:pt idx="128">
                  <c:v>1.76</c:v>
                </c:pt>
                <c:pt idx="129">
                  <c:v>1.75</c:v>
                </c:pt>
                <c:pt idx="130">
                  <c:v>1.75</c:v>
                </c:pt>
                <c:pt idx="131">
                  <c:v>1.8</c:v>
                </c:pt>
                <c:pt idx="132">
                  <c:v>1.77</c:v>
                </c:pt>
                <c:pt idx="133">
                  <c:v>1.79</c:v>
                </c:pt>
                <c:pt idx="134">
                  <c:v>1.78</c:v>
                </c:pt>
                <c:pt idx="135">
                  <c:v>1.79</c:v>
                </c:pt>
                <c:pt idx="136">
                  <c:v>1.79</c:v>
                </c:pt>
                <c:pt idx="137">
                  <c:v>1.78</c:v>
                </c:pt>
                <c:pt idx="138">
                  <c:v>1.79</c:v>
                </c:pt>
                <c:pt idx="139">
                  <c:v>1.77</c:v>
                </c:pt>
                <c:pt idx="140">
                  <c:v>1.79</c:v>
                </c:pt>
                <c:pt idx="141">
                  <c:v>1.82</c:v>
                </c:pt>
                <c:pt idx="142">
                  <c:v>1.8</c:v>
                </c:pt>
                <c:pt idx="143">
                  <c:v>1.8</c:v>
                </c:pt>
                <c:pt idx="144">
                  <c:v>1.81</c:v>
                </c:pt>
                <c:pt idx="145">
                  <c:v>1.81</c:v>
                </c:pt>
                <c:pt idx="146">
                  <c:v>1.83</c:v>
                </c:pt>
                <c:pt idx="147">
                  <c:v>1.82</c:v>
                </c:pt>
                <c:pt idx="148">
                  <c:v>1.82</c:v>
                </c:pt>
                <c:pt idx="149">
                  <c:v>1.81</c:v>
                </c:pt>
                <c:pt idx="150">
                  <c:v>1.82</c:v>
                </c:pt>
                <c:pt idx="151">
                  <c:v>1.82</c:v>
                </c:pt>
                <c:pt idx="152">
                  <c:v>1.83</c:v>
                </c:pt>
                <c:pt idx="153">
                  <c:v>1.83</c:v>
                </c:pt>
                <c:pt idx="154">
                  <c:v>1.83</c:v>
                </c:pt>
                <c:pt idx="155">
                  <c:v>1.84</c:v>
                </c:pt>
                <c:pt idx="156">
                  <c:v>1.83</c:v>
                </c:pt>
                <c:pt idx="157">
                  <c:v>1.83</c:v>
                </c:pt>
                <c:pt idx="158">
                  <c:v>1.81</c:v>
                </c:pt>
                <c:pt idx="159">
                  <c:v>1.83</c:v>
                </c:pt>
                <c:pt idx="160">
                  <c:v>1.83</c:v>
                </c:pt>
                <c:pt idx="161">
                  <c:v>1.85</c:v>
                </c:pt>
                <c:pt idx="162">
                  <c:v>1.8</c:v>
                </c:pt>
                <c:pt idx="163">
                  <c:v>1.81</c:v>
                </c:pt>
                <c:pt idx="164">
                  <c:v>1.81</c:v>
                </c:pt>
                <c:pt idx="165">
                  <c:v>1.81</c:v>
                </c:pt>
                <c:pt idx="166">
                  <c:v>1.81</c:v>
                </c:pt>
                <c:pt idx="167">
                  <c:v>1.85</c:v>
                </c:pt>
                <c:pt idx="168">
                  <c:v>1.86</c:v>
                </c:pt>
                <c:pt idx="169">
                  <c:v>1.85</c:v>
                </c:pt>
                <c:pt idx="170">
                  <c:v>1.87</c:v>
                </c:pt>
                <c:pt idx="171">
                  <c:v>1.85</c:v>
                </c:pt>
                <c:pt idx="172">
                  <c:v>1.88</c:v>
                </c:pt>
                <c:pt idx="173">
                  <c:v>1.84</c:v>
                </c:pt>
                <c:pt idx="174">
                  <c:v>1.89</c:v>
                </c:pt>
                <c:pt idx="175">
                  <c:v>1.89</c:v>
                </c:pt>
                <c:pt idx="176">
                  <c:v>1.86</c:v>
                </c:pt>
                <c:pt idx="177">
                  <c:v>1.86</c:v>
                </c:pt>
                <c:pt idx="178">
                  <c:v>1.86</c:v>
                </c:pt>
                <c:pt idx="179">
                  <c:v>1.87</c:v>
                </c:pt>
                <c:pt idx="180">
                  <c:v>1.88</c:v>
                </c:pt>
                <c:pt idx="181">
                  <c:v>1.89</c:v>
                </c:pt>
                <c:pt idx="182">
                  <c:v>1.88</c:v>
                </c:pt>
                <c:pt idx="183">
                  <c:v>1.86</c:v>
                </c:pt>
                <c:pt idx="184">
                  <c:v>1.87</c:v>
                </c:pt>
                <c:pt idx="185">
                  <c:v>1.87</c:v>
                </c:pt>
                <c:pt idx="186">
                  <c:v>1.87</c:v>
                </c:pt>
                <c:pt idx="187">
                  <c:v>1.9</c:v>
                </c:pt>
                <c:pt idx="188">
                  <c:v>1.87</c:v>
                </c:pt>
                <c:pt idx="189">
                  <c:v>1.87</c:v>
                </c:pt>
                <c:pt idx="190">
                  <c:v>1.87</c:v>
                </c:pt>
                <c:pt idx="191">
                  <c:v>1.89</c:v>
                </c:pt>
                <c:pt idx="192">
                  <c:v>1.85</c:v>
                </c:pt>
                <c:pt idx="193">
                  <c:v>1.85</c:v>
                </c:pt>
                <c:pt idx="194">
                  <c:v>1.89</c:v>
                </c:pt>
                <c:pt idx="195">
                  <c:v>1.88</c:v>
                </c:pt>
                <c:pt idx="196">
                  <c:v>1.86</c:v>
                </c:pt>
                <c:pt idx="197">
                  <c:v>1.88</c:v>
                </c:pt>
                <c:pt idx="198">
                  <c:v>1.89</c:v>
                </c:pt>
                <c:pt idx="199">
                  <c:v>1.91</c:v>
                </c:pt>
                <c:pt idx="200">
                  <c:v>1.92</c:v>
                </c:pt>
                <c:pt idx="201">
                  <c:v>1.91</c:v>
                </c:pt>
                <c:pt idx="202">
                  <c:v>1.92</c:v>
                </c:pt>
                <c:pt idx="203">
                  <c:v>1.9</c:v>
                </c:pt>
                <c:pt idx="204">
                  <c:v>1.88</c:v>
                </c:pt>
                <c:pt idx="205">
                  <c:v>1.88</c:v>
                </c:pt>
                <c:pt idx="206">
                  <c:v>1.88</c:v>
                </c:pt>
                <c:pt idx="207">
                  <c:v>1.9</c:v>
                </c:pt>
                <c:pt idx="208">
                  <c:v>1.9</c:v>
                </c:pt>
                <c:pt idx="209">
                  <c:v>1.89</c:v>
                </c:pt>
                <c:pt idx="210">
                  <c:v>1.88</c:v>
                </c:pt>
                <c:pt idx="211">
                  <c:v>1.92</c:v>
                </c:pt>
                <c:pt idx="212">
                  <c:v>1.9</c:v>
                </c:pt>
                <c:pt idx="213">
                  <c:v>1.9</c:v>
                </c:pt>
                <c:pt idx="214">
                  <c:v>1.93</c:v>
                </c:pt>
                <c:pt idx="215">
                  <c:v>1.91</c:v>
                </c:pt>
                <c:pt idx="216">
                  <c:v>1.91</c:v>
                </c:pt>
                <c:pt idx="217">
                  <c:v>1.92</c:v>
                </c:pt>
                <c:pt idx="218">
                  <c:v>1.92</c:v>
                </c:pt>
                <c:pt idx="219">
                  <c:v>1.9</c:v>
                </c:pt>
                <c:pt idx="220">
                  <c:v>1.9</c:v>
                </c:pt>
                <c:pt idx="221">
                  <c:v>1.94</c:v>
                </c:pt>
                <c:pt idx="222">
                  <c:v>1.93</c:v>
                </c:pt>
                <c:pt idx="223">
                  <c:v>1.94</c:v>
                </c:pt>
                <c:pt idx="224">
                  <c:v>1.9</c:v>
                </c:pt>
                <c:pt idx="225">
                  <c:v>1.9</c:v>
                </c:pt>
                <c:pt idx="226">
                  <c:v>1.92</c:v>
                </c:pt>
                <c:pt idx="227">
                  <c:v>1.89</c:v>
                </c:pt>
                <c:pt idx="228">
                  <c:v>1.92</c:v>
                </c:pt>
                <c:pt idx="229">
                  <c:v>1.92</c:v>
                </c:pt>
                <c:pt idx="230">
                  <c:v>1.91</c:v>
                </c:pt>
                <c:pt idx="231">
                  <c:v>1.93</c:v>
                </c:pt>
                <c:pt idx="232">
                  <c:v>1.91</c:v>
                </c:pt>
                <c:pt idx="233">
                  <c:v>1.93</c:v>
                </c:pt>
                <c:pt idx="234">
                  <c:v>1.95</c:v>
                </c:pt>
                <c:pt idx="235">
                  <c:v>1.93</c:v>
                </c:pt>
                <c:pt idx="236">
                  <c:v>1.92</c:v>
                </c:pt>
                <c:pt idx="237">
                  <c:v>1.95</c:v>
                </c:pt>
                <c:pt idx="238">
                  <c:v>1.95</c:v>
                </c:pt>
                <c:pt idx="239">
                  <c:v>1.97</c:v>
                </c:pt>
                <c:pt idx="240">
                  <c:v>1.96</c:v>
                </c:pt>
                <c:pt idx="241">
                  <c:v>1.96</c:v>
                </c:pt>
                <c:pt idx="242">
                  <c:v>1.93</c:v>
                </c:pt>
                <c:pt idx="243">
                  <c:v>1.93</c:v>
                </c:pt>
                <c:pt idx="244">
                  <c:v>1.96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299456"/>
        <c:axId val="51301376"/>
      </c:scatterChart>
      <c:valAx>
        <c:axId val="51299456"/>
        <c:scaling>
          <c:orientation val="minMax"/>
          <c:max val="4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Time, Minutes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51301376"/>
        <c:crosses val="autoZero"/>
        <c:crossBetween val="midCat"/>
      </c:valAx>
      <c:valAx>
        <c:axId val="51301376"/>
        <c:scaling>
          <c:orientation val="minMax"/>
          <c:max val="2.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Measured Heat Flux, BTU/ft</a:t>
                </a:r>
                <a:r>
                  <a:rPr lang="en-US" baseline="30000" dirty="0"/>
                  <a:t>2</a:t>
                </a:r>
                <a:r>
                  <a:rPr lang="en-US" dirty="0"/>
                  <a:t>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1299456"/>
        <c:crosses val="autoZero"/>
        <c:crossBetween val="midCat"/>
      </c:valAx>
      <c:spPr>
        <a:ln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72340277777777773"/>
          <c:y val="0.34292432195975509"/>
          <c:w val="0.23149305555555555"/>
          <c:h val="0.47122703412073491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335411198600175"/>
          <c:y val="5.0925925925925923E-2"/>
          <c:w val="0.81186811023622052"/>
          <c:h val="0.7453007436570429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NOV302015_NEXTEL_INSUL_BLANKET_!$C$2</c:f>
              <c:strCache>
                <c:ptCount val="1"/>
                <c:pt idx="0">
                  <c:v>60 PSIG B.L. Left</c:v>
                </c:pt>
              </c:strCache>
            </c:strRef>
          </c:tx>
          <c:marker>
            <c:symbol val="none"/>
          </c:marker>
          <c:xVal>
            <c:numRef>
              <c:f>NOV302015_NEXTEL_INSUL_BLANKET_!$B$3:$B$385</c:f>
              <c:numCache>
                <c:formatCode>0.00</c:formatCode>
                <c:ptCount val="383"/>
                <c:pt idx="0">
                  <c:v>0</c:v>
                </c:pt>
                <c:pt idx="1">
                  <c:v>1.6666666666666666E-2</c:v>
                </c:pt>
                <c:pt idx="2">
                  <c:v>3.3333333333333333E-2</c:v>
                </c:pt>
                <c:pt idx="3">
                  <c:v>0.05</c:v>
                </c:pt>
                <c:pt idx="4">
                  <c:v>6.6666666666666666E-2</c:v>
                </c:pt>
                <c:pt idx="5">
                  <c:v>8.3333333333333329E-2</c:v>
                </c:pt>
                <c:pt idx="6">
                  <c:v>0.1</c:v>
                </c:pt>
                <c:pt idx="7">
                  <c:v>0.11666666666666667</c:v>
                </c:pt>
                <c:pt idx="8">
                  <c:v>0.13333333333333333</c:v>
                </c:pt>
                <c:pt idx="9">
                  <c:v>0.15</c:v>
                </c:pt>
                <c:pt idx="10">
                  <c:v>0.16666666666666666</c:v>
                </c:pt>
                <c:pt idx="11">
                  <c:v>0.18333333333333332</c:v>
                </c:pt>
                <c:pt idx="12">
                  <c:v>0.2</c:v>
                </c:pt>
                <c:pt idx="13">
                  <c:v>0.21666666666666667</c:v>
                </c:pt>
                <c:pt idx="14">
                  <c:v>0.23333333333333334</c:v>
                </c:pt>
                <c:pt idx="15">
                  <c:v>0.25</c:v>
                </c:pt>
                <c:pt idx="16">
                  <c:v>0.26666666666666666</c:v>
                </c:pt>
                <c:pt idx="17">
                  <c:v>0.28333333333333333</c:v>
                </c:pt>
                <c:pt idx="18">
                  <c:v>0.3</c:v>
                </c:pt>
                <c:pt idx="19">
                  <c:v>0.31666666666666665</c:v>
                </c:pt>
                <c:pt idx="20">
                  <c:v>0.33333333333333331</c:v>
                </c:pt>
                <c:pt idx="21">
                  <c:v>0.35</c:v>
                </c:pt>
                <c:pt idx="22">
                  <c:v>0.36666666666666664</c:v>
                </c:pt>
                <c:pt idx="23">
                  <c:v>0.38333333333333336</c:v>
                </c:pt>
                <c:pt idx="24">
                  <c:v>0.4</c:v>
                </c:pt>
                <c:pt idx="25">
                  <c:v>0.41666666666666669</c:v>
                </c:pt>
                <c:pt idx="26">
                  <c:v>0.43333333333333335</c:v>
                </c:pt>
                <c:pt idx="27">
                  <c:v>0.45</c:v>
                </c:pt>
                <c:pt idx="28">
                  <c:v>0.46666666666666667</c:v>
                </c:pt>
                <c:pt idx="29">
                  <c:v>0.48333333333333334</c:v>
                </c:pt>
                <c:pt idx="30">
                  <c:v>0.5</c:v>
                </c:pt>
                <c:pt idx="31">
                  <c:v>0.51666666666666672</c:v>
                </c:pt>
                <c:pt idx="32">
                  <c:v>0.53333333333333333</c:v>
                </c:pt>
                <c:pt idx="33">
                  <c:v>0.55000000000000004</c:v>
                </c:pt>
                <c:pt idx="34">
                  <c:v>0.56666666666666665</c:v>
                </c:pt>
                <c:pt idx="35">
                  <c:v>0.58333333333333337</c:v>
                </c:pt>
                <c:pt idx="36">
                  <c:v>0.6</c:v>
                </c:pt>
                <c:pt idx="37">
                  <c:v>0.6166666666666667</c:v>
                </c:pt>
                <c:pt idx="38">
                  <c:v>0.6333333333333333</c:v>
                </c:pt>
                <c:pt idx="39">
                  <c:v>0.65</c:v>
                </c:pt>
                <c:pt idx="40">
                  <c:v>0.66666666666666663</c:v>
                </c:pt>
                <c:pt idx="41">
                  <c:v>0.68333333333333335</c:v>
                </c:pt>
                <c:pt idx="42">
                  <c:v>0.7</c:v>
                </c:pt>
                <c:pt idx="43">
                  <c:v>0.71666666666666667</c:v>
                </c:pt>
                <c:pt idx="44">
                  <c:v>0.73333333333333328</c:v>
                </c:pt>
                <c:pt idx="45">
                  <c:v>0.75</c:v>
                </c:pt>
                <c:pt idx="46">
                  <c:v>0.76666666666666672</c:v>
                </c:pt>
                <c:pt idx="47">
                  <c:v>0.78333333333333333</c:v>
                </c:pt>
                <c:pt idx="48">
                  <c:v>0.8</c:v>
                </c:pt>
                <c:pt idx="49">
                  <c:v>0.81666666666666665</c:v>
                </c:pt>
                <c:pt idx="50">
                  <c:v>0.83333333333333337</c:v>
                </c:pt>
                <c:pt idx="51">
                  <c:v>0.85</c:v>
                </c:pt>
                <c:pt idx="52">
                  <c:v>0.8666666666666667</c:v>
                </c:pt>
                <c:pt idx="53">
                  <c:v>0.8833333333333333</c:v>
                </c:pt>
                <c:pt idx="54">
                  <c:v>0.9</c:v>
                </c:pt>
                <c:pt idx="55">
                  <c:v>0.91666666666666663</c:v>
                </c:pt>
                <c:pt idx="56">
                  <c:v>0.93333333333333335</c:v>
                </c:pt>
                <c:pt idx="57">
                  <c:v>0.95</c:v>
                </c:pt>
                <c:pt idx="58">
                  <c:v>0.96666666666666667</c:v>
                </c:pt>
                <c:pt idx="59">
                  <c:v>0.98333333333333328</c:v>
                </c:pt>
                <c:pt idx="60">
                  <c:v>1</c:v>
                </c:pt>
                <c:pt idx="61">
                  <c:v>1.0166666666666666</c:v>
                </c:pt>
                <c:pt idx="62">
                  <c:v>1.0333333333333334</c:v>
                </c:pt>
                <c:pt idx="63">
                  <c:v>1.05</c:v>
                </c:pt>
                <c:pt idx="64">
                  <c:v>1.0666666666666667</c:v>
                </c:pt>
                <c:pt idx="65">
                  <c:v>1.0833333333333333</c:v>
                </c:pt>
                <c:pt idx="66">
                  <c:v>1.1000000000000001</c:v>
                </c:pt>
                <c:pt idx="67">
                  <c:v>1.1166666666666667</c:v>
                </c:pt>
                <c:pt idx="68">
                  <c:v>1.1333333333333333</c:v>
                </c:pt>
                <c:pt idx="69">
                  <c:v>1.1499999999999999</c:v>
                </c:pt>
                <c:pt idx="70">
                  <c:v>1.1666666666666667</c:v>
                </c:pt>
                <c:pt idx="71">
                  <c:v>1.1833333333333333</c:v>
                </c:pt>
                <c:pt idx="72">
                  <c:v>1.2</c:v>
                </c:pt>
                <c:pt idx="73">
                  <c:v>1.2166666666666666</c:v>
                </c:pt>
                <c:pt idx="74">
                  <c:v>1.2333333333333334</c:v>
                </c:pt>
                <c:pt idx="75">
                  <c:v>1.25</c:v>
                </c:pt>
                <c:pt idx="76">
                  <c:v>1.2666666666666666</c:v>
                </c:pt>
                <c:pt idx="77">
                  <c:v>1.2833333333333334</c:v>
                </c:pt>
                <c:pt idx="78">
                  <c:v>1.3</c:v>
                </c:pt>
                <c:pt idx="79">
                  <c:v>1.3166666666666667</c:v>
                </c:pt>
                <c:pt idx="80">
                  <c:v>1.3333333333333333</c:v>
                </c:pt>
                <c:pt idx="81">
                  <c:v>1.35</c:v>
                </c:pt>
                <c:pt idx="82">
                  <c:v>1.3666666666666667</c:v>
                </c:pt>
                <c:pt idx="83">
                  <c:v>1.3833333333333333</c:v>
                </c:pt>
                <c:pt idx="84">
                  <c:v>1.4</c:v>
                </c:pt>
                <c:pt idx="85">
                  <c:v>1.4166666666666667</c:v>
                </c:pt>
                <c:pt idx="86">
                  <c:v>1.4333333333333333</c:v>
                </c:pt>
                <c:pt idx="87">
                  <c:v>1.45</c:v>
                </c:pt>
                <c:pt idx="88">
                  <c:v>1.4666666666666666</c:v>
                </c:pt>
                <c:pt idx="89">
                  <c:v>1.4833333333333334</c:v>
                </c:pt>
                <c:pt idx="90">
                  <c:v>1.5</c:v>
                </c:pt>
                <c:pt idx="91">
                  <c:v>1.5166666666666666</c:v>
                </c:pt>
                <c:pt idx="92">
                  <c:v>1.5333333333333334</c:v>
                </c:pt>
                <c:pt idx="93">
                  <c:v>1.55</c:v>
                </c:pt>
                <c:pt idx="94">
                  <c:v>1.5666666666666667</c:v>
                </c:pt>
                <c:pt idx="95">
                  <c:v>1.5833333333333333</c:v>
                </c:pt>
                <c:pt idx="96">
                  <c:v>1.6</c:v>
                </c:pt>
                <c:pt idx="97">
                  <c:v>1.6166666666666667</c:v>
                </c:pt>
                <c:pt idx="98">
                  <c:v>1.6333333333333333</c:v>
                </c:pt>
                <c:pt idx="99">
                  <c:v>1.65</c:v>
                </c:pt>
                <c:pt idx="100">
                  <c:v>1.6666666666666667</c:v>
                </c:pt>
                <c:pt idx="101">
                  <c:v>1.6833333333333333</c:v>
                </c:pt>
                <c:pt idx="102">
                  <c:v>1.7</c:v>
                </c:pt>
                <c:pt idx="103">
                  <c:v>1.7166666666666666</c:v>
                </c:pt>
                <c:pt idx="104">
                  <c:v>1.7333333333333334</c:v>
                </c:pt>
                <c:pt idx="105">
                  <c:v>1.75</c:v>
                </c:pt>
                <c:pt idx="106">
                  <c:v>1.7666666666666666</c:v>
                </c:pt>
                <c:pt idx="107">
                  <c:v>1.7833333333333334</c:v>
                </c:pt>
                <c:pt idx="108">
                  <c:v>1.8</c:v>
                </c:pt>
                <c:pt idx="109">
                  <c:v>1.8166666666666667</c:v>
                </c:pt>
                <c:pt idx="110">
                  <c:v>1.8333333333333333</c:v>
                </c:pt>
                <c:pt idx="111">
                  <c:v>1.85</c:v>
                </c:pt>
                <c:pt idx="112">
                  <c:v>1.8666666666666667</c:v>
                </c:pt>
                <c:pt idx="113">
                  <c:v>1.8833333333333333</c:v>
                </c:pt>
                <c:pt idx="114">
                  <c:v>1.9</c:v>
                </c:pt>
                <c:pt idx="115">
                  <c:v>1.9166666666666667</c:v>
                </c:pt>
                <c:pt idx="116">
                  <c:v>1.9333333333333333</c:v>
                </c:pt>
                <c:pt idx="117">
                  <c:v>1.95</c:v>
                </c:pt>
                <c:pt idx="118">
                  <c:v>1.9666666666666666</c:v>
                </c:pt>
                <c:pt idx="119">
                  <c:v>1.9833333333333334</c:v>
                </c:pt>
                <c:pt idx="120">
                  <c:v>2</c:v>
                </c:pt>
                <c:pt idx="121">
                  <c:v>2.0166666666666666</c:v>
                </c:pt>
                <c:pt idx="122">
                  <c:v>2.0333333333333332</c:v>
                </c:pt>
                <c:pt idx="123">
                  <c:v>2.0499999999999998</c:v>
                </c:pt>
                <c:pt idx="124">
                  <c:v>2.0666666666666669</c:v>
                </c:pt>
                <c:pt idx="125">
                  <c:v>2.0833333333333335</c:v>
                </c:pt>
                <c:pt idx="126">
                  <c:v>2.1</c:v>
                </c:pt>
                <c:pt idx="127">
                  <c:v>2.1166666666666667</c:v>
                </c:pt>
                <c:pt idx="128">
                  <c:v>2.1333333333333333</c:v>
                </c:pt>
                <c:pt idx="129">
                  <c:v>2.15</c:v>
                </c:pt>
                <c:pt idx="130">
                  <c:v>2.1666666666666665</c:v>
                </c:pt>
                <c:pt idx="131">
                  <c:v>2.1833333333333331</c:v>
                </c:pt>
                <c:pt idx="132">
                  <c:v>2.2000000000000002</c:v>
                </c:pt>
                <c:pt idx="133">
                  <c:v>2.2166666666666668</c:v>
                </c:pt>
                <c:pt idx="134">
                  <c:v>2.2333333333333334</c:v>
                </c:pt>
                <c:pt idx="135">
                  <c:v>2.25</c:v>
                </c:pt>
                <c:pt idx="136">
                  <c:v>2.2666666666666666</c:v>
                </c:pt>
                <c:pt idx="137">
                  <c:v>2.2833333333333332</c:v>
                </c:pt>
                <c:pt idx="138">
                  <c:v>2.2999999999999998</c:v>
                </c:pt>
                <c:pt idx="139">
                  <c:v>2.3166666666666669</c:v>
                </c:pt>
                <c:pt idx="140">
                  <c:v>2.3333333333333335</c:v>
                </c:pt>
                <c:pt idx="141">
                  <c:v>2.35</c:v>
                </c:pt>
                <c:pt idx="142">
                  <c:v>2.3666666666666667</c:v>
                </c:pt>
                <c:pt idx="143">
                  <c:v>2.3833333333333333</c:v>
                </c:pt>
                <c:pt idx="144">
                  <c:v>2.4</c:v>
                </c:pt>
                <c:pt idx="145">
                  <c:v>2.4166666666666665</c:v>
                </c:pt>
                <c:pt idx="146">
                  <c:v>2.4333333333333331</c:v>
                </c:pt>
                <c:pt idx="147">
                  <c:v>2.4500000000000002</c:v>
                </c:pt>
                <c:pt idx="148">
                  <c:v>2.4666666666666668</c:v>
                </c:pt>
                <c:pt idx="149">
                  <c:v>2.4833333333333334</c:v>
                </c:pt>
                <c:pt idx="150">
                  <c:v>2.5</c:v>
                </c:pt>
                <c:pt idx="151">
                  <c:v>2.5166666666666666</c:v>
                </c:pt>
                <c:pt idx="152">
                  <c:v>2.5333333333333332</c:v>
                </c:pt>
                <c:pt idx="153">
                  <c:v>2.5499999999999998</c:v>
                </c:pt>
                <c:pt idx="154">
                  <c:v>2.5666666666666669</c:v>
                </c:pt>
                <c:pt idx="155">
                  <c:v>2.5833333333333335</c:v>
                </c:pt>
                <c:pt idx="156">
                  <c:v>2.6</c:v>
                </c:pt>
                <c:pt idx="157">
                  <c:v>2.6166666666666667</c:v>
                </c:pt>
                <c:pt idx="158">
                  <c:v>2.6333333333333333</c:v>
                </c:pt>
                <c:pt idx="159">
                  <c:v>2.65</c:v>
                </c:pt>
                <c:pt idx="160">
                  <c:v>2.6666666666666665</c:v>
                </c:pt>
                <c:pt idx="161">
                  <c:v>2.6833333333333331</c:v>
                </c:pt>
                <c:pt idx="162">
                  <c:v>2.7</c:v>
                </c:pt>
                <c:pt idx="163">
                  <c:v>2.7166666666666668</c:v>
                </c:pt>
                <c:pt idx="164">
                  <c:v>2.7333333333333334</c:v>
                </c:pt>
                <c:pt idx="165">
                  <c:v>2.75</c:v>
                </c:pt>
                <c:pt idx="166">
                  <c:v>2.7666666666666666</c:v>
                </c:pt>
                <c:pt idx="167">
                  <c:v>2.7833333333333332</c:v>
                </c:pt>
                <c:pt idx="168">
                  <c:v>2.8</c:v>
                </c:pt>
                <c:pt idx="169">
                  <c:v>2.8166666666666669</c:v>
                </c:pt>
                <c:pt idx="170">
                  <c:v>2.8333333333333335</c:v>
                </c:pt>
                <c:pt idx="171">
                  <c:v>2.85</c:v>
                </c:pt>
                <c:pt idx="172">
                  <c:v>2.8666666666666667</c:v>
                </c:pt>
                <c:pt idx="173">
                  <c:v>2.8833333333333333</c:v>
                </c:pt>
                <c:pt idx="174">
                  <c:v>2.9</c:v>
                </c:pt>
                <c:pt idx="175">
                  <c:v>2.9166666666666665</c:v>
                </c:pt>
                <c:pt idx="176">
                  <c:v>2.9333333333333331</c:v>
                </c:pt>
                <c:pt idx="177">
                  <c:v>2.95</c:v>
                </c:pt>
                <c:pt idx="178">
                  <c:v>2.9666666666666668</c:v>
                </c:pt>
                <c:pt idx="179">
                  <c:v>2.9833333333333334</c:v>
                </c:pt>
                <c:pt idx="180">
                  <c:v>3</c:v>
                </c:pt>
                <c:pt idx="181">
                  <c:v>3.0166666666666666</c:v>
                </c:pt>
                <c:pt idx="182">
                  <c:v>3.0333333333333332</c:v>
                </c:pt>
                <c:pt idx="183">
                  <c:v>3.05</c:v>
                </c:pt>
                <c:pt idx="184">
                  <c:v>3.0666666666666669</c:v>
                </c:pt>
                <c:pt idx="185">
                  <c:v>3.0833333333333335</c:v>
                </c:pt>
                <c:pt idx="186">
                  <c:v>3.1</c:v>
                </c:pt>
                <c:pt idx="187">
                  <c:v>3.1166666666666667</c:v>
                </c:pt>
                <c:pt idx="188">
                  <c:v>3.1333333333333333</c:v>
                </c:pt>
                <c:pt idx="189">
                  <c:v>3.15</c:v>
                </c:pt>
                <c:pt idx="190">
                  <c:v>3.1666666666666665</c:v>
                </c:pt>
                <c:pt idx="191">
                  <c:v>3.1833333333333331</c:v>
                </c:pt>
                <c:pt idx="192">
                  <c:v>3.2</c:v>
                </c:pt>
                <c:pt idx="193">
                  <c:v>3.2166666666666668</c:v>
                </c:pt>
                <c:pt idx="194">
                  <c:v>3.2333333333333334</c:v>
                </c:pt>
                <c:pt idx="195">
                  <c:v>3.25</c:v>
                </c:pt>
                <c:pt idx="196">
                  <c:v>3.2666666666666666</c:v>
                </c:pt>
                <c:pt idx="197">
                  <c:v>3.2833333333333332</c:v>
                </c:pt>
                <c:pt idx="198">
                  <c:v>3.3</c:v>
                </c:pt>
                <c:pt idx="199">
                  <c:v>3.3166666666666669</c:v>
                </c:pt>
                <c:pt idx="200">
                  <c:v>3.3333333333333335</c:v>
                </c:pt>
                <c:pt idx="201">
                  <c:v>3.35</c:v>
                </c:pt>
                <c:pt idx="202">
                  <c:v>3.3666666666666667</c:v>
                </c:pt>
                <c:pt idx="203">
                  <c:v>3.3833333333333333</c:v>
                </c:pt>
                <c:pt idx="204">
                  <c:v>3.4</c:v>
                </c:pt>
                <c:pt idx="205">
                  <c:v>3.4166666666666665</c:v>
                </c:pt>
                <c:pt idx="206">
                  <c:v>3.4333333333333331</c:v>
                </c:pt>
                <c:pt idx="207">
                  <c:v>3.45</c:v>
                </c:pt>
                <c:pt idx="208">
                  <c:v>3.4666666666666668</c:v>
                </c:pt>
                <c:pt idx="209">
                  <c:v>3.4833333333333334</c:v>
                </c:pt>
                <c:pt idx="210">
                  <c:v>3.5</c:v>
                </c:pt>
                <c:pt idx="211">
                  <c:v>3.5166666666666666</c:v>
                </c:pt>
                <c:pt idx="212">
                  <c:v>3.5333333333333332</c:v>
                </c:pt>
                <c:pt idx="213">
                  <c:v>3.55</c:v>
                </c:pt>
                <c:pt idx="214">
                  <c:v>3.5666666666666669</c:v>
                </c:pt>
                <c:pt idx="215">
                  <c:v>3.5833333333333335</c:v>
                </c:pt>
                <c:pt idx="216">
                  <c:v>3.6</c:v>
                </c:pt>
                <c:pt idx="217">
                  <c:v>3.6166666666666667</c:v>
                </c:pt>
                <c:pt idx="218">
                  <c:v>3.6333333333333333</c:v>
                </c:pt>
                <c:pt idx="219">
                  <c:v>3.65</c:v>
                </c:pt>
                <c:pt idx="220">
                  <c:v>3.6666666666666665</c:v>
                </c:pt>
                <c:pt idx="221">
                  <c:v>3.6833333333333331</c:v>
                </c:pt>
                <c:pt idx="222">
                  <c:v>3.7</c:v>
                </c:pt>
                <c:pt idx="223">
                  <c:v>3.7166666666666668</c:v>
                </c:pt>
                <c:pt idx="224">
                  <c:v>3.7333333333333334</c:v>
                </c:pt>
                <c:pt idx="225">
                  <c:v>3.75</c:v>
                </c:pt>
                <c:pt idx="226">
                  <c:v>3.7666666666666666</c:v>
                </c:pt>
                <c:pt idx="227">
                  <c:v>3.7833333333333332</c:v>
                </c:pt>
                <c:pt idx="228">
                  <c:v>3.8</c:v>
                </c:pt>
                <c:pt idx="229">
                  <c:v>3.8166666666666669</c:v>
                </c:pt>
                <c:pt idx="230">
                  <c:v>3.8333333333333335</c:v>
                </c:pt>
                <c:pt idx="231">
                  <c:v>3.85</c:v>
                </c:pt>
                <c:pt idx="232">
                  <c:v>3.8666666666666667</c:v>
                </c:pt>
                <c:pt idx="233">
                  <c:v>3.8833333333333333</c:v>
                </c:pt>
                <c:pt idx="234">
                  <c:v>3.9</c:v>
                </c:pt>
                <c:pt idx="235">
                  <c:v>3.9166666666666665</c:v>
                </c:pt>
                <c:pt idx="236">
                  <c:v>3.9333333333333331</c:v>
                </c:pt>
                <c:pt idx="237">
                  <c:v>3.95</c:v>
                </c:pt>
                <c:pt idx="238">
                  <c:v>3.9666666666666668</c:v>
                </c:pt>
                <c:pt idx="239">
                  <c:v>3.9833333333333334</c:v>
                </c:pt>
                <c:pt idx="240">
                  <c:v>4</c:v>
                </c:pt>
                <c:pt idx="241">
                  <c:v>4.0166666666666666</c:v>
                </c:pt>
                <c:pt idx="242">
                  <c:v>4.0333333333333332</c:v>
                </c:pt>
                <c:pt idx="243">
                  <c:v>4.05</c:v>
                </c:pt>
                <c:pt idx="244">
                  <c:v>4.0666666666666664</c:v>
                </c:pt>
                <c:pt idx="245">
                  <c:v>4.083333333333333</c:v>
                </c:pt>
                <c:pt idx="246">
                  <c:v>4.0999999999999996</c:v>
                </c:pt>
                <c:pt idx="247">
                  <c:v>4.1166666666666663</c:v>
                </c:pt>
                <c:pt idx="248">
                  <c:v>4.1333333333333337</c:v>
                </c:pt>
                <c:pt idx="249">
                  <c:v>4.1500000000000004</c:v>
                </c:pt>
                <c:pt idx="250">
                  <c:v>4.166666666666667</c:v>
                </c:pt>
                <c:pt idx="251">
                  <c:v>4.1833333333333336</c:v>
                </c:pt>
                <c:pt idx="252">
                  <c:v>4.2</c:v>
                </c:pt>
                <c:pt idx="253">
                  <c:v>4.2166666666666668</c:v>
                </c:pt>
                <c:pt idx="254">
                  <c:v>4.2333333333333334</c:v>
                </c:pt>
                <c:pt idx="255">
                  <c:v>4.25</c:v>
                </c:pt>
                <c:pt idx="256">
                  <c:v>4.2666666666666666</c:v>
                </c:pt>
                <c:pt idx="257">
                  <c:v>4.2833333333333332</c:v>
                </c:pt>
                <c:pt idx="258">
                  <c:v>4.3</c:v>
                </c:pt>
                <c:pt idx="259">
                  <c:v>4.3166666666666664</c:v>
                </c:pt>
                <c:pt idx="260">
                  <c:v>4.333333333333333</c:v>
                </c:pt>
                <c:pt idx="261">
                  <c:v>4.3499999999999996</c:v>
                </c:pt>
                <c:pt idx="262">
                  <c:v>4.3666666666666663</c:v>
                </c:pt>
                <c:pt idx="263">
                  <c:v>4.3833333333333337</c:v>
                </c:pt>
                <c:pt idx="264">
                  <c:v>4.4000000000000004</c:v>
                </c:pt>
                <c:pt idx="265">
                  <c:v>4.416666666666667</c:v>
                </c:pt>
                <c:pt idx="266">
                  <c:v>4.4333333333333336</c:v>
                </c:pt>
                <c:pt idx="267">
                  <c:v>4.45</c:v>
                </c:pt>
                <c:pt idx="268">
                  <c:v>4.4666666666666668</c:v>
                </c:pt>
                <c:pt idx="269">
                  <c:v>4.4833333333333334</c:v>
                </c:pt>
                <c:pt idx="270">
                  <c:v>4.5</c:v>
                </c:pt>
                <c:pt idx="271">
                  <c:v>4.5166666666666666</c:v>
                </c:pt>
                <c:pt idx="272">
                  <c:v>4.5333333333333332</c:v>
                </c:pt>
                <c:pt idx="273">
                  <c:v>4.55</c:v>
                </c:pt>
                <c:pt idx="274">
                  <c:v>4.5666666666666664</c:v>
                </c:pt>
                <c:pt idx="275">
                  <c:v>4.583333333333333</c:v>
                </c:pt>
                <c:pt idx="276">
                  <c:v>4.5999999999999996</c:v>
                </c:pt>
                <c:pt idx="277">
                  <c:v>4.6166666666666663</c:v>
                </c:pt>
                <c:pt idx="278">
                  <c:v>4.6333333333333337</c:v>
                </c:pt>
                <c:pt idx="279">
                  <c:v>4.6500000000000004</c:v>
                </c:pt>
                <c:pt idx="280">
                  <c:v>4.666666666666667</c:v>
                </c:pt>
                <c:pt idx="281">
                  <c:v>4.6833333333333336</c:v>
                </c:pt>
                <c:pt idx="282">
                  <c:v>4.7</c:v>
                </c:pt>
                <c:pt idx="283">
                  <c:v>4.7166666666666668</c:v>
                </c:pt>
                <c:pt idx="284">
                  <c:v>4.7333333333333334</c:v>
                </c:pt>
                <c:pt idx="285">
                  <c:v>4.75</c:v>
                </c:pt>
                <c:pt idx="286">
                  <c:v>4.7666666666666666</c:v>
                </c:pt>
                <c:pt idx="287">
                  <c:v>4.7833333333333332</c:v>
                </c:pt>
                <c:pt idx="288">
                  <c:v>4.8</c:v>
                </c:pt>
                <c:pt idx="289">
                  <c:v>4.8166666666666664</c:v>
                </c:pt>
                <c:pt idx="290">
                  <c:v>4.833333333333333</c:v>
                </c:pt>
                <c:pt idx="291">
                  <c:v>4.8499999999999996</c:v>
                </c:pt>
                <c:pt idx="292">
                  <c:v>4.8666666666666663</c:v>
                </c:pt>
                <c:pt idx="293">
                  <c:v>4.8833333333333337</c:v>
                </c:pt>
                <c:pt idx="294">
                  <c:v>4.9000000000000004</c:v>
                </c:pt>
                <c:pt idx="295">
                  <c:v>4.916666666666667</c:v>
                </c:pt>
                <c:pt idx="296">
                  <c:v>4.9333333333333336</c:v>
                </c:pt>
                <c:pt idx="297">
                  <c:v>4.95</c:v>
                </c:pt>
                <c:pt idx="298">
                  <c:v>4.9666666666666668</c:v>
                </c:pt>
                <c:pt idx="299">
                  <c:v>4.9833333333333334</c:v>
                </c:pt>
                <c:pt idx="300">
                  <c:v>5</c:v>
                </c:pt>
                <c:pt idx="301">
                  <c:v>5.0166666666666666</c:v>
                </c:pt>
                <c:pt idx="302">
                  <c:v>5.0333333333333332</c:v>
                </c:pt>
                <c:pt idx="303">
                  <c:v>5.05</c:v>
                </c:pt>
                <c:pt idx="304">
                  <c:v>5.0666666666666664</c:v>
                </c:pt>
                <c:pt idx="305">
                  <c:v>5.083333333333333</c:v>
                </c:pt>
                <c:pt idx="306">
                  <c:v>5.0999999999999996</c:v>
                </c:pt>
                <c:pt idx="307">
                  <c:v>5.1166666666666663</c:v>
                </c:pt>
                <c:pt idx="308">
                  <c:v>5.1333333333333337</c:v>
                </c:pt>
                <c:pt idx="309">
                  <c:v>5.15</c:v>
                </c:pt>
                <c:pt idx="310">
                  <c:v>5.166666666666667</c:v>
                </c:pt>
                <c:pt idx="311">
                  <c:v>5.1833333333333336</c:v>
                </c:pt>
                <c:pt idx="312">
                  <c:v>5.2</c:v>
                </c:pt>
                <c:pt idx="313">
                  <c:v>5.2166666666666668</c:v>
                </c:pt>
                <c:pt idx="314">
                  <c:v>5.2333333333333334</c:v>
                </c:pt>
                <c:pt idx="315">
                  <c:v>5.25</c:v>
                </c:pt>
                <c:pt idx="316">
                  <c:v>5.2666666666666666</c:v>
                </c:pt>
                <c:pt idx="317">
                  <c:v>5.2833333333333332</c:v>
                </c:pt>
                <c:pt idx="318">
                  <c:v>5.3</c:v>
                </c:pt>
                <c:pt idx="319">
                  <c:v>5.3166666666666664</c:v>
                </c:pt>
                <c:pt idx="320">
                  <c:v>5.333333333333333</c:v>
                </c:pt>
                <c:pt idx="321">
                  <c:v>5.35</c:v>
                </c:pt>
                <c:pt idx="322">
                  <c:v>5.3666666666666663</c:v>
                </c:pt>
                <c:pt idx="323">
                  <c:v>5.3833333333333337</c:v>
                </c:pt>
                <c:pt idx="324">
                  <c:v>5.4</c:v>
                </c:pt>
                <c:pt idx="325">
                  <c:v>5.416666666666667</c:v>
                </c:pt>
                <c:pt idx="326">
                  <c:v>5.4333333333333336</c:v>
                </c:pt>
                <c:pt idx="327">
                  <c:v>5.45</c:v>
                </c:pt>
                <c:pt idx="328">
                  <c:v>5.4666666666666668</c:v>
                </c:pt>
                <c:pt idx="329">
                  <c:v>5.4833333333333334</c:v>
                </c:pt>
                <c:pt idx="330">
                  <c:v>5.5</c:v>
                </c:pt>
                <c:pt idx="331">
                  <c:v>5.5166666666666666</c:v>
                </c:pt>
                <c:pt idx="332">
                  <c:v>5.5333333333333332</c:v>
                </c:pt>
                <c:pt idx="333">
                  <c:v>5.55</c:v>
                </c:pt>
                <c:pt idx="334">
                  <c:v>5.5666666666666664</c:v>
                </c:pt>
                <c:pt idx="335">
                  <c:v>5.583333333333333</c:v>
                </c:pt>
                <c:pt idx="336">
                  <c:v>5.6</c:v>
                </c:pt>
                <c:pt idx="337">
                  <c:v>5.6166666666666663</c:v>
                </c:pt>
                <c:pt idx="338">
                  <c:v>5.6333333333333337</c:v>
                </c:pt>
                <c:pt idx="339">
                  <c:v>5.65</c:v>
                </c:pt>
                <c:pt idx="340">
                  <c:v>5.666666666666667</c:v>
                </c:pt>
                <c:pt idx="341">
                  <c:v>5.6833333333333336</c:v>
                </c:pt>
                <c:pt idx="342">
                  <c:v>5.7</c:v>
                </c:pt>
                <c:pt idx="343">
                  <c:v>5.7166666666666668</c:v>
                </c:pt>
                <c:pt idx="344">
                  <c:v>5.7333333333333334</c:v>
                </c:pt>
                <c:pt idx="345">
                  <c:v>5.75</c:v>
                </c:pt>
                <c:pt idx="346">
                  <c:v>5.7666666666666666</c:v>
                </c:pt>
                <c:pt idx="347">
                  <c:v>5.7833333333333332</c:v>
                </c:pt>
                <c:pt idx="348">
                  <c:v>5.8</c:v>
                </c:pt>
                <c:pt idx="349">
                  <c:v>5.8166666666666664</c:v>
                </c:pt>
                <c:pt idx="350">
                  <c:v>5.833333333333333</c:v>
                </c:pt>
                <c:pt idx="351">
                  <c:v>5.85</c:v>
                </c:pt>
                <c:pt idx="352">
                  <c:v>5.8666666666666663</c:v>
                </c:pt>
                <c:pt idx="353">
                  <c:v>5.8833333333333337</c:v>
                </c:pt>
                <c:pt idx="354">
                  <c:v>5.9</c:v>
                </c:pt>
                <c:pt idx="355">
                  <c:v>5.916666666666667</c:v>
                </c:pt>
                <c:pt idx="356">
                  <c:v>5.9333333333333336</c:v>
                </c:pt>
                <c:pt idx="357">
                  <c:v>5.95</c:v>
                </c:pt>
                <c:pt idx="358">
                  <c:v>5.9666666666666668</c:v>
                </c:pt>
                <c:pt idx="359">
                  <c:v>5.9833333333333334</c:v>
                </c:pt>
                <c:pt idx="360">
                  <c:v>6</c:v>
                </c:pt>
                <c:pt idx="361">
                  <c:v>6.0166666666666666</c:v>
                </c:pt>
                <c:pt idx="362">
                  <c:v>6.0333333333333332</c:v>
                </c:pt>
                <c:pt idx="363">
                  <c:v>6.05</c:v>
                </c:pt>
                <c:pt idx="364">
                  <c:v>6.0666666666666664</c:v>
                </c:pt>
                <c:pt idx="365">
                  <c:v>6.083333333333333</c:v>
                </c:pt>
                <c:pt idx="366">
                  <c:v>6.1</c:v>
                </c:pt>
                <c:pt idx="367">
                  <c:v>6.1166666666666663</c:v>
                </c:pt>
                <c:pt idx="368">
                  <c:v>6.1333333333333337</c:v>
                </c:pt>
                <c:pt idx="369">
                  <c:v>6.15</c:v>
                </c:pt>
                <c:pt idx="370">
                  <c:v>6.166666666666667</c:v>
                </c:pt>
                <c:pt idx="371">
                  <c:v>6.1833333333333336</c:v>
                </c:pt>
                <c:pt idx="372">
                  <c:v>6.2</c:v>
                </c:pt>
                <c:pt idx="373">
                  <c:v>6.2166666666666668</c:v>
                </c:pt>
                <c:pt idx="374">
                  <c:v>6.2333333333333334</c:v>
                </c:pt>
                <c:pt idx="375">
                  <c:v>6.25</c:v>
                </c:pt>
                <c:pt idx="376">
                  <c:v>6.2666666666666666</c:v>
                </c:pt>
                <c:pt idx="377">
                  <c:v>6.2833333333333332</c:v>
                </c:pt>
                <c:pt idx="378">
                  <c:v>6.3</c:v>
                </c:pt>
                <c:pt idx="379">
                  <c:v>6.3166666666666664</c:v>
                </c:pt>
                <c:pt idx="380">
                  <c:v>6.333333333333333</c:v>
                </c:pt>
                <c:pt idx="381">
                  <c:v>6.35</c:v>
                </c:pt>
                <c:pt idx="382">
                  <c:v>6.3666666666666663</c:v>
                </c:pt>
              </c:numCache>
            </c:numRef>
          </c:xVal>
          <c:yVal>
            <c:numRef>
              <c:f>NOV302015_NEXTEL_INSUL_BLANKET_!$C$3:$C$385</c:f>
              <c:numCache>
                <c:formatCode>General</c:formatCode>
                <c:ptCount val="383"/>
                <c:pt idx="0">
                  <c:v>0.28999999999999998</c:v>
                </c:pt>
                <c:pt idx="1">
                  <c:v>0.28000000000000003</c:v>
                </c:pt>
                <c:pt idx="2">
                  <c:v>0.28999999999999998</c:v>
                </c:pt>
                <c:pt idx="3">
                  <c:v>0.28999999999999998</c:v>
                </c:pt>
                <c:pt idx="4">
                  <c:v>0.28999999999999998</c:v>
                </c:pt>
                <c:pt idx="5">
                  <c:v>0.28999999999999998</c:v>
                </c:pt>
                <c:pt idx="6">
                  <c:v>0.28999999999999998</c:v>
                </c:pt>
                <c:pt idx="7">
                  <c:v>0.3</c:v>
                </c:pt>
                <c:pt idx="8">
                  <c:v>0.3</c:v>
                </c:pt>
                <c:pt idx="9">
                  <c:v>0.28999999999999998</c:v>
                </c:pt>
                <c:pt idx="10">
                  <c:v>0.3</c:v>
                </c:pt>
                <c:pt idx="11">
                  <c:v>0.28999999999999998</c:v>
                </c:pt>
                <c:pt idx="12">
                  <c:v>0.3</c:v>
                </c:pt>
                <c:pt idx="13">
                  <c:v>0.31</c:v>
                </c:pt>
                <c:pt idx="14">
                  <c:v>0.31</c:v>
                </c:pt>
                <c:pt idx="15">
                  <c:v>0.32</c:v>
                </c:pt>
                <c:pt idx="16">
                  <c:v>0.33</c:v>
                </c:pt>
                <c:pt idx="17">
                  <c:v>0.33</c:v>
                </c:pt>
                <c:pt idx="18">
                  <c:v>0.35</c:v>
                </c:pt>
                <c:pt idx="19">
                  <c:v>0.36</c:v>
                </c:pt>
                <c:pt idx="20">
                  <c:v>0.38</c:v>
                </c:pt>
                <c:pt idx="21">
                  <c:v>0.39</c:v>
                </c:pt>
                <c:pt idx="22">
                  <c:v>0.41</c:v>
                </c:pt>
                <c:pt idx="23">
                  <c:v>0.43</c:v>
                </c:pt>
                <c:pt idx="24">
                  <c:v>0.47</c:v>
                </c:pt>
                <c:pt idx="25">
                  <c:v>0.49</c:v>
                </c:pt>
                <c:pt idx="26">
                  <c:v>0.51</c:v>
                </c:pt>
                <c:pt idx="27">
                  <c:v>0.55000000000000004</c:v>
                </c:pt>
                <c:pt idx="28">
                  <c:v>0.56999999999999995</c:v>
                </c:pt>
                <c:pt idx="29">
                  <c:v>0.57999999999999996</c:v>
                </c:pt>
                <c:pt idx="30">
                  <c:v>0.6</c:v>
                </c:pt>
                <c:pt idx="31">
                  <c:v>0.62</c:v>
                </c:pt>
                <c:pt idx="32">
                  <c:v>0.63</c:v>
                </c:pt>
                <c:pt idx="33">
                  <c:v>0.63</c:v>
                </c:pt>
                <c:pt idx="34">
                  <c:v>0.64</c:v>
                </c:pt>
                <c:pt idx="35">
                  <c:v>0.64</c:v>
                </c:pt>
                <c:pt idx="36">
                  <c:v>0.65</c:v>
                </c:pt>
                <c:pt idx="37">
                  <c:v>0.66</c:v>
                </c:pt>
                <c:pt idx="38">
                  <c:v>0.66</c:v>
                </c:pt>
                <c:pt idx="39">
                  <c:v>0.67</c:v>
                </c:pt>
                <c:pt idx="40">
                  <c:v>0.68</c:v>
                </c:pt>
                <c:pt idx="41">
                  <c:v>0.67</c:v>
                </c:pt>
                <c:pt idx="42">
                  <c:v>0.68</c:v>
                </c:pt>
                <c:pt idx="43">
                  <c:v>0.69</c:v>
                </c:pt>
                <c:pt idx="44">
                  <c:v>0.69</c:v>
                </c:pt>
                <c:pt idx="45">
                  <c:v>0.69</c:v>
                </c:pt>
                <c:pt idx="46">
                  <c:v>0.69</c:v>
                </c:pt>
                <c:pt idx="47">
                  <c:v>0.71</c:v>
                </c:pt>
                <c:pt idx="48">
                  <c:v>0.71</c:v>
                </c:pt>
                <c:pt idx="49">
                  <c:v>0.7</c:v>
                </c:pt>
                <c:pt idx="50">
                  <c:v>0.72</c:v>
                </c:pt>
                <c:pt idx="51">
                  <c:v>0.7</c:v>
                </c:pt>
                <c:pt idx="52">
                  <c:v>0.71</c:v>
                </c:pt>
                <c:pt idx="53">
                  <c:v>0.71</c:v>
                </c:pt>
                <c:pt idx="54">
                  <c:v>0.71</c:v>
                </c:pt>
                <c:pt idx="55">
                  <c:v>0.73</c:v>
                </c:pt>
                <c:pt idx="56">
                  <c:v>0.72</c:v>
                </c:pt>
                <c:pt idx="57">
                  <c:v>0.72</c:v>
                </c:pt>
                <c:pt idx="58">
                  <c:v>0.72</c:v>
                </c:pt>
                <c:pt idx="59">
                  <c:v>0.72</c:v>
                </c:pt>
                <c:pt idx="60">
                  <c:v>0.73</c:v>
                </c:pt>
                <c:pt idx="61">
                  <c:v>0.73</c:v>
                </c:pt>
                <c:pt idx="62">
                  <c:v>0.73</c:v>
                </c:pt>
                <c:pt idx="63">
                  <c:v>0.75</c:v>
                </c:pt>
                <c:pt idx="64">
                  <c:v>0.74</c:v>
                </c:pt>
                <c:pt idx="65">
                  <c:v>0.74</c:v>
                </c:pt>
                <c:pt idx="66">
                  <c:v>0.74</c:v>
                </c:pt>
                <c:pt idx="67">
                  <c:v>0.74</c:v>
                </c:pt>
                <c:pt idx="68">
                  <c:v>0.74</c:v>
                </c:pt>
                <c:pt idx="69">
                  <c:v>0.75</c:v>
                </c:pt>
                <c:pt idx="70">
                  <c:v>0.75</c:v>
                </c:pt>
                <c:pt idx="71">
                  <c:v>0.76</c:v>
                </c:pt>
                <c:pt idx="72">
                  <c:v>0.77</c:v>
                </c:pt>
                <c:pt idx="73">
                  <c:v>0.77</c:v>
                </c:pt>
                <c:pt idx="74">
                  <c:v>0.77</c:v>
                </c:pt>
                <c:pt idx="75">
                  <c:v>0.77</c:v>
                </c:pt>
                <c:pt idx="76">
                  <c:v>0.76</c:v>
                </c:pt>
                <c:pt idx="77">
                  <c:v>0.76</c:v>
                </c:pt>
                <c:pt idx="78">
                  <c:v>0.77</c:v>
                </c:pt>
                <c:pt idx="79">
                  <c:v>0.77</c:v>
                </c:pt>
                <c:pt idx="80">
                  <c:v>0.77</c:v>
                </c:pt>
                <c:pt idx="81">
                  <c:v>0.78</c:v>
                </c:pt>
                <c:pt idx="82">
                  <c:v>0.79</c:v>
                </c:pt>
                <c:pt idx="83">
                  <c:v>0.77</c:v>
                </c:pt>
                <c:pt idx="84">
                  <c:v>0.78</c:v>
                </c:pt>
                <c:pt idx="85">
                  <c:v>0.79</c:v>
                </c:pt>
                <c:pt idx="86">
                  <c:v>0.77</c:v>
                </c:pt>
                <c:pt idx="87">
                  <c:v>0.78</c:v>
                </c:pt>
                <c:pt idx="88">
                  <c:v>0.79</c:v>
                </c:pt>
                <c:pt idx="89">
                  <c:v>0.77</c:v>
                </c:pt>
                <c:pt idx="90">
                  <c:v>0.78</c:v>
                </c:pt>
                <c:pt idx="91">
                  <c:v>0.8</c:v>
                </c:pt>
                <c:pt idx="92">
                  <c:v>0.79</c:v>
                </c:pt>
                <c:pt idx="93">
                  <c:v>0.8</c:v>
                </c:pt>
                <c:pt idx="94">
                  <c:v>0.81</c:v>
                </c:pt>
                <c:pt idx="95">
                  <c:v>0.81</c:v>
                </c:pt>
                <c:pt idx="96">
                  <c:v>0.8</c:v>
                </c:pt>
                <c:pt idx="97">
                  <c:v>0.82</c:v>
                </c:pt>
                <c:pt idx="98">
                  <c:v>0.8</c:v>
                </c:pt>
                <c:pt idx="99">
                  <c:v>0.81</c:v>
                </c:pt>
                <c:pt idx="100">
                  <c:v>0.8</c:v>
                </c:pt>
                <c:pt idx="101">
                  <c:v>0.8</c:v>
                </c:pt>
                <c:pt idx="102">
                  <c:v>0.81</c:v>
                </c:pt>
                <c:pt idx="103">
                  <c:v>0.81</c:v>
                </c:pt>
                <c:pt idx="104">
                  <c:v>0.81</c:v>
                </c:pt>
                <c:pt idx="105">
                  <c:v>0.82</c:v>
                </c:pt>
                <c:pt idx="106">
                  <c:v>0.82</c:v>
                </c:pt>
                <c:pt idx="107">
                  <c:v>0.84</c:v>
                </c:pt>
                <c:pt idx="108">
                  <c:v>0.82</c:v>
                </c:pt>
                <c:pt idx="109">
                  <c:v>0.83</c:v>
                </c:pt>
                <c:pt idx="110">
                  <c:v>0.84</c:v>
                </c:pt>
                <c:pt idx="111">
                  <c:v>0.82</c:v>
                </c:pt>
                <c:pt idx="112">
                  <c:v>0.84</c:v>
                </c:pt>
                <c:pt idx="113">
                  <c:v>0.83</c:v>
                </c:pt>
                <c:pt idx="114">
                  <c:v>0.85</c:v>
                </c:pt>
                <c:pt idx="115">
                  <c:v>0.84</c:v>
                </c:pt>
                <c:pt idx="116">
                  <c:v>0.85</c:v>
                </c:pt>
                <c:pt idx="117">
                  <c:v>0.83</c:v>
                </c:pt>
                <c:pt idx="118">
                  <c:v>0.85</c:v>
                </c:pt>
                <c:pt idx="119">
                  <c:v>0.84</c:v>
                </c:pt>
                <c:pt idx="120">
                  <c:v>0.84</c:v>
                </c:pt>
                <c:pt idx="121">
                  <c:v>0.84</c:v>
                </c:pt>
                <c:pt idx="122">
                  <c:v>0.84</c:v>
                </c:pt>
                <c:pt idx="123">
                  <c:v>0.85</c:v>
                </c:pt>
                <c:pt idx="124">
                  <c:v>0.85</c:v>
                </c:pt>
                <c:pt idx="125">
                  <c:v>0.86</c:v>
                </c:pt>
                <c:pt idx="126">
                  <c:v>0.87</c:v>
                </c:pt>
                <c:pt idx="127">
                  <c:v>0.87</c:v>
                </c:pt>
                <c:pt idx="128">
                  <c:v>0.86</c:v>
                </c:pt>
                <c:pt idx="129">
                  <c:v>0.87</c:v>
                </c:pt>
                <c:pt idx="130">
                  <c:v>0.86</c:v>
                </c:pt>
                <c:pt idx="131">
                  <c:v>0.87</c:v>
                </c:pt>
                <c:pt idx="132">
                  <c:v>0.87</c:v>
                </c:pt>
                <c:pt idx="133">
                  <c:v>0.85</c:v>
                </c:pt>
                <c:pt idx="134">
                  <c:v>0.86</c:v>
                </c:pt>
                <c:pt idx="135">
                  <c:v>0.85</c:v>
                </c:pt>
                <c:pt idx="136">
                  <c:v>0.86</c:v>
                </c:pt>
                <c:pt idx="137">
                  <c:v>0.87</c:v>
                </c:pt>
                <c:pt idx="138">
                  <c:v>0.88</c:v>
                </c:pt>
                <c:pt idx="139">
                  <c:v>0.88</c:v>
                </c:pt>
                <c:pt idx="140">
                  <c:v>0.88</c:v>
                </c:pt>
                <c:pt idx="141">
                  <c:v>0.88</c:v>
                </c:pt>
                <c:pt idx="142">
                  <c:v>0.88</c:v>
                </c:pt>
                <c:pt idx="143">
                  <c:v>0.89</c:v>
                </c:pt>
                <c:pt idx="144">
                  <c:v>0.88</c:v>
                </c:pt>
                <c:pt idx="145">
                  <c:v>0.88</c:v>
                </c:pt>
                <c:pt idx="146">
                  <c:v>0.89</c:v>
                </c:pt>
                <c:pt idx="147">
                  <c:v>0.89</c:v>
                </c:pt>
                <c:pt idx="148">
                  <c:v>0.89</c:v>
                </c:pt>
                <c:pt idx="149">
                  <c:v>0.9</c:v>
                </c:pt>
                <c:pt idx="150">
                  <c:v>0.9</c:v>
                </c:pt>
                <c:pt idx="151">
                  <c:v>0.9</c:v>
                </c:pt>
                <c:pt idx="152">
                  <c:v>0.88</c:v>
                </c:pt>
                <c:pt idx="153">
                  <c:v>0.9</c:v>
                </c:pt>
                <c:pt idx="154">
                  <c:v>0.9</c:v>
                </c:pt>
                <c:pt idx="155">
                  <c:v>0.89</c:v>
                </c:pt>
                <c:pt idx="156">
                  <c:v>0.89</c:v>
                </c:pt>
                <c:pt idx="157">
                  <c:v>0.91</c:v>
                </c:pt>
                <c:pt idx="158">
                  <c:v>0.91</c:v>
                </c:pt>
                <c:pt idx="159">
                  <c:v>0.92</c:v>
                </c:pt>
                <c:pt idx="160">
                  <c:v>0.92</c:v>
                </c:pt>
                <c:pt idx="161">
                  <c:v>0.9</c:v>
                </c:pt>
                <c:pt idx="162">
                  <c:v>0.9</c:v>
                </c:pt>
                <c:pt idx="163">
                  <c:v>0.92</c:v>
                </c:pt>
                <c:pt idx="164">
                  <c:v>0.92</c:v>
                </c:pt>
                <c:pt idx="165">
                  <c:v>0.89</c:v>
                </c:pt>
                <c:pt idx="166">
                  <c:v>0.91</c:v>
                </c:pt>
                <c:pt idx="167">
                  <c:v>0.91</c:v>
                </c:pt>
                <c:pt idx="168">
                  <c:v>0.9</c:v>
                </c:pt>
                <c:pt idx="169">
                  <c:v>0.91</c:v>
                </c:pt>
                <c:pt idx="170">
                  <c:v>0.91</c:v>
                </c:pt>
                <c:pt idx="171">
                  <c:v>0.91</c:v>
                </c:pt>
                <c:pt idx="172">
                  <c:v>0.91</c:v>
                </c:pt>
                <c:pt idx="173">
                  <c:v>0.92</c:v>
                </c:pt>
                <c:pt idx="174">
                  <c:v>0.91</c:v>
                </c:pt>
                <c:pt idx="175">
                  <c:v>0.93</c:v>
                </c:pt>
                <c:pt idx="176">
                  <c:v>0.91</c:v>
                </c:pt>
                <c:pt idx="177">
                  <c:v>0.91</c:v>
                </c:pt>
                <c:pt idx="178">
                  <c:v>0.9</c:v>
                </c:pt>
                <c:pt idx="179">
                  <c:v>0.9</c:v>
                </c:pt>
                <c:pt idx="180">
                  <c:v>0.91</c:v>
                </c:pt>
                <c:pt idx="181">
                  <c:v>0.93</c:v>
                </c:pt>
                <c:pt idx="182">
                  <c:v>0.92</c:v>
                </c:pt>
                <c:pt idx="183">
                  <c:v>0.94</c:v>
                </c:pt>
                <c:pt idx="184">
                  <c:v>0.92</c:v>
                </c:pt>
                <c:pt idx="185">
                  <c:v>0.92</c:v>
                </c:pt>
                <c:pt idx="186">
                  <c:v>0.92</c:v>
                </c:pt>
                <c:pt idx="187">
                  <c:v>0.92</c:v>
                </c:pt>
                <c:pt idx="188">
                  <c:v>0.93</c:v>
                </c:pt>
                <c:pt idx="189">
                  <c:v>0.93</c:v>
                </c:pt>
                <c:pt idx="190">
                  <c:v>0.93</c:v>
                </c:pt>
                <c:pt idx="191">
                  <c:v>0.92</c:v>
                </c:pt>
                <c:pt idx="192">
                  <c:v>0.93</c:v>
                </c:pt>
                <c:pt idx="193">
                  <c:v>0.91</c:v>
                </c:pt>
                <c:pt idx="194">
                  <c:v>0.92</c:v>
                </c:pt>
                <c:pt idx="195">
                  <c:v>0.92</c:v>
                </c:pt>
                <c:pt idx="196">
                  <c:v>0.95</c:v>
                </c:pt>
                <c:pt idx="197">
                  <c:v>0.93</c:v>
                </c:pt>
                <c:pt idx="198">
                  <c:v>0.94</c:v>
                </c:pt>
                <c:pt idx="199">
                  <c:v>0.94</c:v>
                </c:pt>
                <c:pt idx="200">
                  <c:v>0.93</c:v>
                </c:pt>
                <c:pt idx="201">
                  <c:v>0.95</c:v>
                </c:pt>
                <c:pt idx="202">
                  <c:v>0.94</c:v>
                </c:pt>
                <c:pt idx="203">
                  <c:v>0.93</c:v>
                </c:pt>
                <c:pt idx="204">
                  <c:v>0.91</c:v>
                </c:pt>
                <c:pt idx="205">
                  <c:v>0.93</c:v>
                </c:pt>
                <c:pt idx="206">
                  <c:v>0.94</c:v>
                </c:pt>
                <c:pt idx="207">
                  <c:v>0.92</c:v>
                </c:pt>
                <c:pt idx="208">
                  <c:v>0.94</c:v>
                </c:pt>
                <c:pt idx="209">
                  <c:v>0.92</c:v>
                </c:pt>
                <c:pt idx="210">
                  <c:v>0.92</c:v>
                </c:pt>
                <c:pt idx="211">
                  <c:v>0.94</c:v>
                </c:pt>
                <c:pt idx="212">
                  <c:v>0.95</c:v>
                </c:pt>
                <c:pt idx="213">
                  <c:v>0.96</c:v>
                </c:pt>
                <c:pt idx="214">
                  <c:v>0.98</c:v>
                </c:pt>
                <c:pt idx="215">
                  <c:v>0.96</c:v>
                </c:pt>
                <c:pt idx="216">
                  <c:v>0.96</c:v>
                </c:pt>
                <c:pt idx="217">
                  <c:v>0.95</c:v>
                </c:pt>
                <c:pt idx="218">
                  <c:v>0.96</c:v>
                </c:pt>
                <c:pt idx="219">
                  <c:v>0.96</c:v>
                </c:pt>
                <c:pt idx="220">
                  <c:v>0.95</c:v>
                </c:pt>
                <c:pt idx="221">
                  <c:v>0.95</c:v>
                </c:pt>
                <c:pt idx="222">
                  <c:v>0.95</c:v>
                </c:pt>
                <c:pt idx="223">
                  <c:v>0.96</c:v>
                </c:pt>
                <c:pt idx="224">
                  <c:v>0.97</c:v>
                </c:pt>
                <c:pt idx="225">
                  <c:v>0.97</c:v>
                </c:pt>
                <c:pt idx="226">
                  <c:v>0.97</c:v>
                </c:pt>
                <c:pt idx="227">
                  <c:v>0.97</c:v>
                </c:pt>
                <c:pt idx="228">
                  <c:v>0.98</c:v>
                </c:pt>
                <c:pt idx="229">
                  <c:v>0.97</c:v>
                </c:pt>
                <c:pt idx="230">
                  <c:v>0.96</c:v>
                </c:pt>
                <c:pt idx="231">
                  <c:v>0.97</c:v>
                </c:pt>
                <c:pt idx="232">
                  <c:v>0.95</c:v>
                </c:pt>
                <c:pt idx="233">
                  <c:v>0.96</c:v>
                </c:pt>
                <c:pt idx="234">
                  <c:v>0.98</c:v>
                </c:pt>
                <c:pt idx="235">
                  <c:v>0.96</c:v>
                </c:pt>
                <c:pt idx="236">
                  <c:v>0.96</c:v>
                </c:pt>
                <c:pt idx="237">
                  <c:v>0.96</c:v>
                </c:pt>
                <c:pt idx="238">
                  <c:v>0.98</c:v>
                </c:pt>
                <c:pt idx="239">
                  <c:v>0.97</c:v>
                </c:pt>
                <c:pt idx="240">
                  <c:v>0.98</c:v>
                </c:pt>
                <c:pt idx="241">
                  <c:v>1</c:v>
                </c:pt>
                <c:pt idx="242">
                  <c:v>0.97</c:v>
                </c:pt>
                <c:pt idx="243">
                  <c:v>0.98</c:v>
                </c:pt>
                <c:pt idx="244">
                  <c:v>0.98</c:v>
                </c:pt>
                <c:pt idx="245">
                  <c:v>0.98</c:v>
                </c:pt>
                <c:pt idx="246">
                  <c:v>0.99</c:v>
                </c:pt>
                <c:pt idx="247">
                  <c:v>0.99</c:v>
                </c:pt>
                <c:pt idx="248">
                  <c:v>0.98</c:v>
                </c:pt>
                <c:pt idx="249">
                  <c:v>0.98</c:v>
                </c:pt>
                <c:pt idx="250">
                  <c:v>0.97</c:v>
                </c:pt>
                <c:pt idx="251">
                  <c:v>0.98</c:v>
                </c:pt>
                <c:pt idx="252">
                  <c:v>0.99</c:v>
                </c:pt>
                <c:pt idx="253">
                  <c:v>0.99</c:v>
                </c:pt>
                <c:pt idx="254">
                  <c:v>0.99</c:v>
                </c:pt>
                <c:pt idx="255">
                  <c:v>1</c:v>
                </c:pt>
                <c:pt idx="256">
                  <c:v>1</c:v>
                </c:pt>
                <c:pt idx="257">
                  <c:v>1</c:v>
                </c:pt>
                <c:pt idx="258">
                  <c:v>1.01</c:v>
                </c:pt>
                <c:pt idx="259">
                  <c:v>1.01</c:v>
                </c:pt>
                <c:pt idx="260">
                  <c:v>1</c:v>
                </c:pt>
                <c:pt idx="261">
                  <c:v>0.98</c:v>
                </c:pt>
                <c:pt idx="262">
                  <c:v>1.01</c:v>
                </c:pt>
                <c:pt idx="263">
                  <c:v>0.99</c:v>
                </c:pt>
                <c:pt idx="264">
                  <c:v>1.01</c:v>
                </c:pt>
                <c:pt idx="265">
                  <c:v>1.02</c:v>
                </c:pt>
                <c:pt idx="266">
                  <c:v>1</c:v>
                </c:pt>
                <c:pt idx="267">
                  <c:v>0.99</c:v>
                </c:pt>
                <c:pt idx="268">
                  <c:v>1</c:v>
                </c:pt>
                <c:pt idx="269">
                  <c:v>1</c:v>
                </c:pt>
                <c:pt idx="270">
                  <c:v>1</c:v>
                </c:pt>
                <c:pt idx="271">
                  <c:v>1</c:v>
                </c:pt>
                <c:pt idx="272">
                  <c:v>1</c:v>
                </c:pt>
                <c:pt idx="273">
                  <c:v>1.01</c:v>
                </c:pt>
                <c:pt idx="274">
                  <c:v>1.03</c:v>
                </c:pt>
                <c:pt idx="275">
                  <c:v>1.02</c:v>
                </c:pt>
                <c:pt idx="276">
                  <c:v>1.02</c:v>
                </c:pt>
                <c:pt idx="277">
                  <c:v>1.01</c:v>
                </c:pt>
                <c:pt idx="278">
                  <c:v>1.01</c:v>
                </c:pt>
                <c:pt idx="279">
                  <c:v>1.02</c:v>
                </c:pt>
                <c:pt idx="280">
                  <c:v>1.02</c:v>
                </c:pt>
                <c:pt idx="281">
                  <c:v>1.03</c:v>
                </c:pt>
                <c:pt idx="282">
                  <c:v>1.03</c:v>
                </c:pt>
                <c:pt idx="283">
                  <c:v>1.04</c:v>
                </c:pt>
                <c:pt idx="284">
                  <c:v>1.03</c:v>
                </c:pt>
                <c:pt idx="285">
                  <c:v>1.02</c:v>
                </c:pt>
                <c:pt idx="286">
                  <c:v>1.04</c:v>
                </c:pt>
                <c:pt idx="287">
                  <c:v>1.04</c:v>
                </c:pt>
                <c:pt idx="288">
                  <c:v>1.02</c:v>
                </c:pt>
                <c:pt idx="289">
                  <c:v>1.03</c:v>
                </c:pt>
                <c:pt idx="290">
                  <c:v>1.04</c:v>
                </c:pt>
                <c:pt idx="291">
                  <c:v>1.03</c:v>
                </c:pt>
                <c:pt idx="292">
                  <c:v>1.05</c:v>
                </c:pt>
                <c:pt idx="293">
                  <c:v>1.06</c:v>
                </c:pt>
                <c:pt idx="294">
                  <c:v>1.06</c:v>
                </c:pt>
                <c:pt idx="295">
                  <c:v>1.04</c:v>
                </c:pt>
                <c:pt idx="296">
                  <c:v>1.04</c:v>
                </c:pt>
                <c:pt idx="297">
                  <c:v>1.05</c:v>
                </c:pt>
                <c:pt idx="298">
                  <c:v>1.04</c:v>
                </c:pt>
                <c:pt idx="299">
                  <c:v>1.04</c:v>
                </c:pt>
                <c:pt idx="300">
                  <c:v>1.05</c:v>
                </c:pt>
                <c:pt idx="301">
                  <c:v>1.06</c:v>
                </c:pt>
                <c:pt idx="302">
                  <c:v>1.05</c:v>
                </c:pt>
                <c:pt idx="303">
                  <c:v>1.05</c:v>
                </c:pt>
                <c:pt idx="304">
                  <c:v>1.04</c:v>
                </c:pt>
                <c:pt idx="305">
                  <c:v>1.04</c:v>
                </c:pt>
                <c:pt idx="306">
                  <c:v>1.06</c:v>
                </c:pt>
                <c:pt idx="307">
                  <c:v>1.06</c:v>
                </c:pt>
                <c:pt idx="308">
                  <c:v>1.0900000000000001</c:v>
                </c:pt>
                <c:pt idx="309">
                  <c:v>1.07</c:v>
                </c:pt>
                <c:pt idx="310">
                  <c:v>1.05</c:v>
                </c:pt>
                <c:pt idx="311">
                  <c:v>1.06</c:v>
                </c:pt>
                <c:pt idx="312">
                  <c:v>1.04</c:v>
                </c:pt>
                <c:pt idx="313">
                  <c:v>1.04</c:v>
                </c:pt>
                <c:pt idx="314">
                  <c:v>1.06</c:v>
                </c:pt>
                <c:pt idx="315">
                  <c:v>1.05</c:v>
                </c:pt>
                <c:pt idx="316">
                  <c:v>1.04</c:v>
                </c:pt>
                <c:pt idx="317">
                  <c:v>1.06</c:v>
                </c:pt>
                <c:pt idx="318">
                  <c:v>1.05</c:v>
                </c:pt>
                <c:pt idx="319">
                  <c:v>1.06</c:v>
                </c:pt>
                <c:pt idx="320">
                  <c:v>1.07</c:v>
                </c:pt>
                <c:pt idx="321">
                  <c:v>1.07</c:v>
                </c:pt>
                <c:pt idx="322">
                  <c:v>1.08</c:v>
                </c:pt>
                <c:pt idx="323">
                  <c:v>1.0900000000000001</c:v>
                </c:pt>
                <c:pt idx="324">
                  <c:v>1.07</c:v>
                </c:pt>
                <c:pt idx="325">
                  <c:v>1.0900000000000001</c:v>
                </c:pt>
                <c:pt idx="326">
                  <c:v>1.1100000000000001</c:v>
                </c:pt>
                <c:pt idx="327">
                  <c:v>1.1000000000000001</c:v>
                </c:pt>
                <c:pt idx="328">
                  <c:v>1.0900000000000001</c:v>
                </c:pt>
                <c:pt idx="329">
                  <c:v>1.08</c:v>
                </c:pt>
                <c:pt idx="330">
                  <c:v>1.07</c:v>
                </c:pt>
                <c:pt idx="331">
                  <c:v>1.07</c:v>
                </c:pt>
                <c:pt idx="332">
                  <c:v>1.1000000000000001</c:v>
                </c:pt>
                <c:pt idx="333">
                  <c:v>1.0900000000000001</c:v>
                </c:pt>
                <c:pt idx="334">
                  <c:v>1.1000000000000001</c:v>
                </c:pt>
                <c:pt idx="335">
                  <c:v>1.1000000000000001</c:v>
                </c:pt>
                <c:pt idx="336">
                  <c:v>1.1100000000000001</c:v>
                </c:pt>
                <c:pt idx="337">
                  <c:v>1.1100000000000001</c:v>
                </c:pt>
                <c:pt idx="338">
                  <c:v>1.1200000000000001</c:v>
                </c:pt>
                <c:pt idx="339">
                  <c:v>1.0900000000000001</c:v>
                </c:pt>
                <c:pt idx="340">
                  <c:v>1.1000000000000001</c:v>
                </c:pt>
                <c:pt idx="341">
                  <c:v>1.1200000000000001</c:v>
                </c:pt>
                <c:pt idx="342">
                  <c:v>1.1299999999999999</c:v>
                </c:pt>
                <c:pt idx="343">
                  <c:v>1.1200000000000001</c:v>
                </c:pt>
                <c:pt idx="344">
                  <c:v>1.1200000000000001</c:v>
                </c:pt>
                <c:pt idx="345">
                  <c:v>1.1299999999999999</c:v>
                </c:pt>
                <c:pt idx="346">
                  <c:v>1.1299999999999999</c:v>
                </c:pt>
                <c:pt idx="347">
                  <c:v>1.1100000000000001</c:v>
                </c:pt>
                <c:pt idx="348">
                  <c:v>1.1100000000000001</c:v>
                </c:pt>
                <c:pt idx="349">
                  <c:v>1.1299999999999999</c:v>
                </c:pt>
                <c:pt idx="350">
                  <c:v>1.1399999999999999</c:v>
                </c:pt>
                <c:pt idx="351">
                  <c:v>1.1299999999999999</c:v>
                </c:pt>
                <c:pt idx="352">
                  <c:v>1.1299999999999999</c:v>
                </c:pt>
                <c:pt idx="353">
                  <c:v>1.1200000000000001</c:v>
                </c:pt>
                <c:pt idx="354">
                  <c:v>1.1399999999999999</c:v>
                </c:pt>
                <c:pt idx="355">
                  <c:v>1.1200000000000001</c:v>
                </c:pt>
                <c:pt idx="356">
                  <c:v>1.1299999999999999</c:v>
                </c:pt>
                <c:pt idx="357">
                  <c:v>1.1499999999999999</c:v>
                </c:pt>
                <c:pt idx="358">
                  <c:v>1.1200000000000001</c:v>
                </c:pt>
                <c:pt idx="359">
                  <c:v>1.1399999999999999</c:v>
                </c:pt>
                <c:pt idx="360">
                  <c:v>1.1299999999999999</c:v>
                </c:pt>
                <c:pt idx="361">
                  <c:v>1.1499999999999999</c:v>
                </c:pt>
                <c:pt idx="362">
                  <c:v>1.1399999999999999</c:v>
                </c:pt>
                <c:pt idx="363">
                  <c:v>1.1399999999999999</c:v>
                </c:pt>
                <c:pt idx="364">
                  <c:v>1.1299999999999999</c:v>
                </c:pt>
                <c:pt idx="365">
                  <c:v>1.1499999999999999</c:v>
                </c:pt>
                <c:pt idx="366">
                  <c:v>1.17</c:v>
                </c:pt>
                <c:pt idx="367">
                  <c:v>1.1499999999999999</c:v>
                </c:pt>
                <c:pt idx="368">
                  <c:v>1.1599999999999999</c:v>
                </c:pt>
                <c:pt idx="369">
                  <c:v>1.1599999999999999</c:v>
                </c:pt>
                <c:pt idx="370">
                  <c:v>1.17</c:v>
                </c:pt>
                <c:pt idx="371">
                  <c:v>1.17</c:v>
                </c:pt>
                <c:pt idx="372">
                  <c:v>1.1599999999999999</c:v>
                </c:pt>
                <c:pt idx="373">
                  <c:v>1.1399999999999999</c:v>
                </c:pt>
                <c:pt idx="374">
                  <c:v>1.1499999999999999</c:v>
                </c:pt>
                <c:pt idx="375">
                  <c:v>1.1599999999999999</c:v>
                </c:pt>
                <c:pt idx="376">
                  <c:v>1.17</c:v>
                </c:pt>
                <c:pt idx="377">
                  <c:v>0.95</c:v>
                </c:pt>
                <c:pt idx="378">
                  <c:v>0.82</c:v>
                </c:pt>
                <c:pt idx="379">
                  <c:v>0.75</c:v>
                </c:pt>
                <c:pt idx="380">
                  <c:v>0.72</c:v>
                </c:pt>
                <c:pt idx="381">
                  <c:v>0.67</c:v>
                </c:pt>
                <c:pt idx="382">
                  <c:v>0.65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NOV302015_NEXTEL_INSUL_BLANKET_!$D$2</c:f>
              <c:strCache>
                <c:ptCount val="1"/>
                <c:pt idx="0">
                  <c:v>60 PSIG B.L. Right</c:v>
                </c:pt>
              </c:strCache>
            </c:strRef>
          </c:tx>
          <c:marker>
            <c:symbol val="none"/>
          </c:marker>
          <c:xVal>
            <c:numRef>
              <c:f>NOV302015_NEXTEL_INSUL_BLANKET_!$B$3:$B$385</c:f>
              <c:numCache>
                <c:formatCode>0.00</c:formatCode>
                <c:ptCount val="383"/>
                <c:pt idx="0">
                  <c:v>0</c:v>
                </c:pt>
                <c:pt idx="1">
                  <c:v>1.6666666666666666E-2</c:v>
                </c:pt>
                <c:pt idx="2">
                  <c:v>3.3333333333333333E-2</c:v>
                </c:pt>
                <c:pt idx="3">
                  <c:v>0.05</c:v>
                </c:pt>
                <c:pt idx="4">
                  <c:v>6.6666666666666666E-2</c:v>
                </c:pt>
                <c:pt idx="5">
                  <c:v>8.3333333333333329E-2</c:v>
                </c:pt>
                <c:pt idx="6">
                  <c:v>0.1</c:v>
                </c:pt>
                <c:pt idx="7">
                  <c:v>0.11666666666666667</c:v>
                </c:pt>
                <c:pt idx="8">
                  <c:v>0.13333333333333333</c:v>
                </c:pt>
                <c:pt idx="9">
                  <c:v>0.15</c:v>
                </c:pt>
                <c:pt idx="10">
                  <c:v>0.16666666666666666</c:v>
                </c:pt>
                <c:pt idx="11">
                  <c:v>0.18333333333333332</c:v>
                </c:pt>
                <c:pt idx="12">
                  <c:v>0.2</c:v>
                </c:pt>
                <c:pt idx="13">
                  <c:v>0.21666666666666667</c:v>
                </c:pt>
                <c:pt idx="14">
                  <c:v>0.23333333333333334</c:v>
                </c:pt>
                <c:pt idx="15">
                  <c:v>0.25</c:v>
                </c:pt>
                <c:pt idx="16">
                  <c:v>0.26666666666666666</c:v>
                </c:pt>
                <c:pt idx="17">
                  <c:v>0.28333333333333333</c:v>
                </c:pt>
                <c:pt idx="18">
                  <c:v>0.3</c:v>
                </c:pt>
                <c:pt idx="19">
                  <c:v>0.31666666666666665</c:v>
                </c:pt>
                <c:pt idx="20">
                  <c:v>0.33333333333333331</c:v>
                </c:pt>
                <c:pt idx="21">
                  <c:v>0.35</c:v>
                </c:pt>
                <c:pt idx="22">
                  <c:v>0.36666666666666664</c:v>
                </c:pt>
                <c:pt idx="23">
                  <c:v>0.38333333333333336</c:v>
                </c:pt>
                <c:pt idx="24">
                  <c:v>0.4</c:v>
                </c:pt>
                <c:pt idx="25">
                  <c:v>0.41666666666666669</c:v>
                </c:pt>
                <c:pt idx="26">
                  <c:v>0.43333333333333335</c:v>
                </c:pt>
                <c:pt idx="27">
                  <c:v>0.45</c:v>
                </c:pt>
                <c:pt idx="28">
                  <c:v>0.46666666666666667</c:v>
                </c:pt>
                <c:pt idx="29">
                  <c:v>0.48333333333333334</c:v>
                </c:pt>
                <c:pt idx="30">
                  <c:v>0.5</c:v>
                </c:pt>
                <c:pt idx="31">
                  <c:v>0.51666666666666672</c:v>
                </c:pt>
                <c:pt idx="32">
                  <c:v>0.53333333333333333</c:v>
                </c:pt>
                <c:pt idx="33">
                  <c:v>0.55000000000000004</c:v>
                </c:pt>
                <c:pt idx="34">
                  <c:v>0.56666666666666665</c:v>
                </c:pt>
                <c:pt idx="35">
                  <c:v>0.58333333333333337</c:v>
                </c:pt>
                <c:pt idx="36">
                  <c:v>0.6</c:v>
                </c:pt>
                <c:pt idx="37">
                  <c:v>0.6166666666666667</c:v>
                </c:pt>
                <c:pt idx="38">
                  <c:v>0.6333333333333333</c:v>
                </c:pt>
                <c:pt idx="39">
                  <c:v>0.65</c:v>
                </c:pt>
                <c:pt idx="40">
                  <c:v>0.66666666666666663</c:v>
                </c:pt>
                <c:pt idx="41">
                  <c:v>0.68333333333333335</c:v>
                </c:pt>
                <c:pt idx="42">
                  <c:v>0.7</c:v>
                </c:pt>
                <c:pt idx="43">
                  <c:v>0.71666666666666667</c:v>
                </c:pt>
                <c:pt idx="44">
                  <c:v>0.73333333333333328</c:v>
                </c:pt>
                <c:pt idx="45">
                  <c:v>0.75</c:v>
                </c:pt>
                <c:pt idx="46">
                  <c:v>0.76666666666666672</c:v>
                </c:pt>
                <c:pt idx="47">
                  <c:v>0.78333333333333333</c:v>
                </c:pt>
                <c:pt idx="48">
                  <c:v>0.8</c:v>
                </c:pt>
                <c:pt idx="49">
                  <c:v>0.81666666666666665</c:v>
                </c:pt>
                <c:pt idx="50">
                  <c:v>0.83333333333333337</c:v>
                </c:pt>
                <c:pt idx="51">
                  <c:v>0.85</c:v>
                </c:pt>
                <c:pt idx="52">
                  <c:v>0.8666666666666667</c:v>
                </c:pt>
                <c:pt idx="53">
                  <c:v>0.8833333333333333</c:v>
                </c:pt>
                <c:pt idx="54">
                  <c:v>0.9</c:v>
                </c:pt>
                <c:pt idx="55">
                  <c:v>0.91666666666666663</c:v>
                </c:pt>
                <c:pt idx="56">
                  <c:v>0.93333333333333335</c:v>
                </c:pt>
                <c:pt idx="57">
                  <c:v>0.95</c:v>
                </c:pt>
                <c:pt idx="58">
                  <c:v>0.96666666666666667</c:v>
                </c:pt>
                <c:pt idx="59">
                  <c:v>0.98333333333333328</c:v>
                </c:pt>
                <c:pt idx="60">
                  <c:v>1</c:v>
                </c:pt>
                <c:pt idx="61">
                  <c:v>1.0166666666666666</c:v>
                </c:pt>
                <c:pt idx="62">
                  <c:v>1.0333333333333334</c:v>
                </c:pt>
                <c:pt idx="63">
                  <c:v>1.05</c:v>
                </c:pt>
                <c:pt idx="64">
                  <c:v>1.0666666666666667</c:v>
                </c:pt>
                <c:pt idx="65">
                  <c:v>1.0833333333333333</c:v>
                </c:pt>
                <c:pt idx="66">
                  <c:v>1.1000000000000001</c:v>
                </c:pt>
                <c:pt idx="67">
                  <c:v>1.1166666666666667</c:v>
                </c:pt>
                <c:pt idx="68">
                  <c:v>1.1333333333333333</c:v>
                </c:pt>
                <c:pt idx="69">
                  <c:v>1.1499999999999999</c:v>
                </c:pt>
                <c:pt idx="70">
                  <c:v>1.1666666666666667</c:v>
                </c:pt>
                <c:pt idx="71">
                  <c:v>1.1833333333333333</c:v>
                </c:pt>
                <c:pt idx="72">
                  <c:v>1.2</c:v>
                </c:pt>
                <c:pt idx="73">
                  <c:v>1.2166666666666666</c:v>
                </c:pt>
                <c:pt idx="74">
                  <c:v>1.2333333333333334</c:v>
                </c:pt>
                <c:pt idx="75">
                  <c:v>1.25</c:v>
                </c:pt>
                <c:pt idx="76">
                  <c:v>1.2666666666666666</c:v>
                </c:pt>
                <c:pt idx="77">
                  <c:v>1.2833333333333334</c:v>
                </c:pt>
                <c:pt idx="78">
                  <c:v>1.3</c:v>
                </c:pt>
                <c:pt idx="79">
                  <c:v>1.3166666666666667</c:v>
                </c:pt>
                <c:pt idx="80">
                  <c:v>1.3333333333333333</c:v>
                </c:pt>
                <c:pt idx="81">
                  <c:v>1.35</c:v>
                </c:pt>
                <c:pt idx="82">
                  <c:v>1.3666666666666667</c:v>
                </c:pt>
                <c:pt idx="83">
                  <c:v>1.3833333333333333</c:v>
                </c:pt>
                <c:pt idx="84">
                  <c:v>1.4</c:v>
                </c:pt>
                <c:pt idx="85">
                  <c:v>1.4166666666666667</c:v>
                </c:pt>
                <c:pt idx="86">
                  <c:v>1.4333333333333333</c:v>
                </c:pt>
                <c:pt idx="87">
                  <c:v>1.45</c:v>
                </c:pt>
                <c:pt idx="88">
                  <c:v>1.4666666666666666</c:v>
                </c:pt>
                <c:pt idx="89">
                  <c:v>1.4833333333333334</c:v>
                </c:pt>
                <c:pt idx="90">
                  <c:v>1.5</c:v>
                </c:pt>
                <c:pt idx="91">
                  <c:v>1.5166666666666666</c:v>
                </c:pt>
                <c:pt idx="92">
                  <c:v>1.5333333333333334</c:v>
                </c:pt>
                <c:pt idx="93">
                  <c:v>1.55</c:v>
                </c:pt>
                <c:pt idx="94">
                  <c:v>1.5666666666666667</c:v>
                </c:pt>
                <c:pt idx="95">
                  <c:v>1.5833333333333333</c:v>
                </c:pt>
                <c:pt idx="96">
                  <c:v>1.6</c:v>
                </c:pt>
                <c:pt idx="97">
                  <c:v>1.6166666666666667</c:v>
                </c:pt>
                <c:pt idx="98">
                  <c:v>1.6333333333333333</c:v>
                </c:pt>
                <c:pt idx="99">
                  <c:v>1.65</c:v>
                </c:pt>
                <c:pt idx="100">
                  <c:v>1.6666666666666667</c:v>
                </c:pt>
                <c:pt idx="101">
                  <c:v>1.6833333333333333</c:v>
                </c:pt>
                <c:pt idx="102">
                  <c:v>1.7</c:v>
                </c:pt>
                <c:pt idx="103">
                  <c:v>1.7166666666666666</c:v>
                </c:pt>
                <c:pt idx="104">
                  <c:v>1.7333333333333334</c:v>
                </c:pt>
                <c:pt idx="105">
                  <c:v>1.75</c:v>
                </c:pt>
                <c:pt idx="106">
                  <c:v>1.7666666666666666</c:v>
                </c:pt>
                <c:pt idx="107">
                  <c:v>1.7833333333333334</c:v>
                </c:pt>
                <c:pt idx="108">
                  <c:v>1.8</c:v>
                </c:pt>
                <c:pt idx="109">
                  <c:v>1.8166666666666667</c:v>
                </c:pt>
                <c:pt idx="110">
                  <c:v>1.8333333333333333</c:v>
                </c:pt>
                <c:pt idx="111">
                  <c:v>1.85</c:v>
                </c:pt>
                <c:pt idx="112">
                  <c:v>1.8666666666666667</c:v>
                </c:pt>
                <c:pt idx="113">
                  <c:v>1.8833333333333333</c:v>
                </c:pt>
                <c:pt idx="114">
                  <c:v>1.9</c:v>
                </c:pt>
                <c:pt idx="115">
                  <c:v>1.9166666666666667</c:v>
                </c:pt>
                <c:pt idx="116">
                  <c:v>1.9333333333333333</c:v>
                </c:pt>
                <c:pt idx="117">
                  <c:v>1.95</c:v>
                </c:pt>
                <c:pt idx="118">
                  <c:v>1.9666666666666666</c:v>
                </c:pt>
                <c:pt idx="119">
                  <c:v>1.9833333333333334</c:v>
                </c:pt>
                <c:pt idx="120">
                  <c:v>2</c:v>
                </c:pt>
                <c:pt idx="121">
                  <c:v>2.0166666666666666</c:v>
                </c:pt>
                <c:pt idx="122">
                  <c:v>2.0333333333333332</c:v>
                </c:pt>
                <c:pt idx="123">
                  <c:v>2.0499999999999998</c:v>
                </c:pt>
                <c:pt idx="124">
                  <c:v>2.0666666666666669</c:v>
                </c:pt>
                <c:pt idx="125">
                  <c:v>2.0833333333333335</c:v>
                </c:pt>
                <c:pt idx="126">
                  <c:v>2.1</c:v>
                </c:pt>
                <c:pt idx="127">
                  <c:v>2.1166666666666667</c:v>
                </c:pt>
                <c:pt idx="128">
                  <c:v>2.1333333333333333</c:v>
                </c:pt>
                <c:pt idx="129">
                  <c:v>2.15</c:v>
                </c:pt>
                <c:pt idx="130">
                  <c:v>2.1666666666666665</c:v>
                </c:pt>
                <c:pt idx="131">
                  <c:v>2.1833333333333331</c:v>
                </c:pt>
                <c:pt idx="132">
                  <c:v>2.2000000000000002</c:v>
                </c:pt>
                <c:pt idx="133">
                  <c:v>2.2166666666666668</c:v>
                </c:pt>
                <c:pt idx="134">
                  <c:v>2.2333333333333334</c:v>
                </c:pt>
                <c:pt idx="135">
                  <c:v>2.25</c:v>
                </c:pt>
                <c:pt idx="136">
                  <c:v>2.2666666666666666</c:v>
                </c:pt>
                <c:pt idx="137">
                  <c:v>2.2833333333333332</c:v>
                </c:pt>
                <c:pt idx="138">
                  <c:v>2.2999999999999998</c:v>
                </c:pt>
                <c:pt idx="139">
                  <c:v>2.3166666666666669</c:v>
                </c:pt>
                <c:pt idx="140">
                  <c:v>2.3333333333333335</c:v>
                </c:pt>
                <c:pt idx="141">
                  <c:v>2.35</c:v>
                </c:pt>
                <c:pt idx="142">
                  <c:v>2.3666666666666667</c:v>
                </c:pt>
                <c:pt idx="143">
                  <c:v>2.3833333333333333</c:v>
                </c:pt>
                <c:pt idx="144">
                  <c:v>2.4</c:v>
                </c:pt>
                <c:pt idx="145">
                  <c:v>2.4166666666666665</c:v>
                </c:pt>
                <c:pt idx="146">
                  <c:v>2.4333333333333331</c:v>
                </c:pt>
                <c:pt idx="147">
                  <c:v>2.4500000000000002</c:v>
                </c:pt>
                <c:pt idx="148">
                  <c:v>2.4666666666666668</c:v>
                </c:pt>
                <c:pt idx="149">
                  <c:v>2.4833333333333334</c:v>
                </c:pt>
                <c:pt idx="150">
                  <c:v>2.5</c:v>
                </c:pt>
                <c:pt idx="151">
                  <c:v>2.5166666666666666</c:v>
                </c:pt>
                <c:pt idx="152">
                  <c:v>2.5333333333333332</c:v>
                </c:pt>
                <c:pt idx="153">
                  <c:v>2.5499999999999998</c:v>
                </c:pt>
                <c:pt idx="154">
                  <c:v>2.5666666666666669</c:v>
                </c:pt>
                <c:pt idx="155">
                  <c:v>2.5833333333333335</c:v>
                </c:pt>
                <c:pt idx="156">
                  <c:v>2.6</c:v>
                </c:pt>
                <c:pt idx="157">
                  <c:v>2.6166666666666667</c:v>
                </c:pt>
                <c:pt idx="158">
                  <c:v>2.6333333333333333</c:v>
                </c:pt>
                <c:pt idx="159">
                  <c:v>2.65</c:v>
                </c:pt>
                <c:pt idx="160">
                  <c:v>2.6666666666666665</c:v>
                </c:pt>
                <c:pt idx="161">
                  <c:v>2.6833333333333331</c:v>
                </c:pt>
                <c:pt idx="162">
                  <c:v>2.7</c:v>
                </c:pt>
                <c:pt idx="163">
                  <c:v>2.7166666666666668</c:v>
                </c:pt>
                <c:pt idx="164">
                  <c:v>2.7333333333333334</c:v>
                </c:pt>
                <c:pt idx="165">
                  <c:v>2.75</c:v>
                </c:pt>
                <c:pt idx="166">
                  <c:v>2.7666666666666666</c:v>
                </c:pt>
                <c:pt idx="167">
                  <c:v>2.7833333333333332</c:v>
                </c:pt>
                <c:pt idx="168">
                  <c:v>2.8</c:v>
                </c:pt>
                <c:pt idx="169">
                  <c:v>2.8166666666666669</c:v>
                </c:pt>
                <c:pt idx="170">
                  <c:v>2.8333333333333335</c:v>
                </c:pt>
                <c:pt idx="171">
                  <c:v>2.85</c:v>
                </c:pt>
                <c:pt idx="172">
                  <c:v>2.8666666666666667</c:v>
                </c:pt>
                <c:pt idx="173">
                  <c:v>2.8833333333333333</c:v>
                </c:pt>
                <c:pt idx="174">
                  <c:v>2.9</c:v>
                </c:pt>
                <c:pt idx="175">
                  <c:v>2.9166666666666665</c:v>
                </c:pt>
                <c:pt idx="176">
                  <c:v>2.9333333333333331</c:v>
                </c:pt>
                <c:pt idx="177">
                  <c:v>2.95</c:v>
                </c:pt>
                <c:pt idx="178">
                  <c:v>2.9666666666666668</c:v>
                </c:pt>
                <c:pt idx="179">
                  <c:v>2.9833333333333334</c:v>
                </c:pt>
                <c:pt idx="180">
                  <c:v>3</c:v>
                </c:pt>
                <c:pt idx="181">
                  <c:v>3.0166666666666666</c:v>
                </c:pt>
                <c:pt idx="182">
                  <c:v>3.0333333333333332</c:v>
                </c:pt>
                <c:pt idx="183">
                  <c:v>3.05</c:v>
                </c:pt>
                <c:pt idx="184">
                  <c:v>3.0666666666666669</c:v>
                </c:pt>
                <c:pt idx="185">
                  <c:v>3.0833333333333335</c:v>
                </c:pt>
                <c:pt idx="186">
                  <c:v>3.1</c:v>
                </c:pt>
                <c:pt idx="187">
                  <c:v>3.1166666666666667</c:v>
                </c:pt>
                <c:pt idx="188">
                  <c:v>3.1333333333333333</c:v>
                </c:pt>
                <c:pt idx="189">
                  <c:v>3.15</c:v>
                </c:pt>
                <c:pt idx="190">
                  <c:v>3.1666666666666665</c:v>
                </c:pt>
                <c:pt idx="191">
                  <c:v>3.1833333333333331</c:v>
                </c:pt>
                <c:pt idx="192">
                  <c:v>3.2</c:v>
                </c:pt>
                <c:pt idx="193">
                  <c:v>3.2166666666666668</c:v>
                </c:pt>
                <c:pt idx="194">
                  <c:v>3.2333333333333334</c:v>
                </c:pt>
                <c:pt idx="195">
                  <c:v>3.25</c:v>
                </c:pt>
                <c:pt idx="196">
                  <c:v>3.2666666666666666</c:v>
                </c:pt>
                <c:pt idx="197">
                  <c:v>3.2833333333333332</c:v>
                </c:pt>
                <c:pt idx="198">
                  <c:v>3.3</c:v>
                </c:pt>
                <c:pt idx="199">
                  <c:v>3.3166666666666669</c:v>
                </c:pt>
                <c:pt idx="200">
                  <c:v>3.3333333333333335</c:v>
                </c:pt>
                <c:pt idx="201">
                  <c:v>3.35</c:v>
                </c:pt>
                <c:pt idx="202">
                  <c:v>3.3666666666666667</c:v>
                </c:pt>
                <c:pt idx="203">
                  <c:v>3.3833333333333333</c:v>
                </c:pt>
                <c:pt idx="204">
                  <c:v>3.4</c:v>
                </c:pt>
                <c:pt idx="205">
                  <c:v>3.4166666666666665</c:v>
                </c:pt>
                <c:pt idx="206">
                  <c:v>3.4333333333333331</c:v>
                </c:pt>
                <c:pt idx="207">
                  <c:v>3.45</c:v>
                </c:pt>
                <c:pt idx="208">
                  <c:v>3.4666666666666668</c:v>
                </c:pt>
                <c:pt idx="209">
                  <c:v>3.4833333333333334</c:v>
                </c:pt>
                <c:pt idx="210">
                  <c:v>3.5</c:v>
                </c:pt>
                <c:pt idx="211">
                  <c:v>3.5166666666666666</c:v>
                </c:pt>
                <c:pt idx="212">
                  <c:v>3.5333333333333332</c:v>
                </c:pt>
                <c:pt idx="213">
                  <c:v>3.55</c:v>
                </c:pt>
                <c:pt idx="214">
                  <c:v>3.5666666666666669</c:v>
                </c:pt>
                <c:pt idx="215">
                  <c:v>3.5833333333333335</c:v>
                </c:pt>
                <c:pt idx="216">
                  <c:v>3.6</c:v>
                </c:pt>
                <c:pt idx="217">
                  <c:v>3.6166666666666667</c:v>
                </c:pt>
                <c:pt idx="218">
                  <c:v>3.6333333333333333</c:v>
                </c:pt>
                <c:pt idx="219">
                  <c:v>3.65</c:v>
                </c:pt>
                <c:pt idx="220">
                  <c:v>3.6666666666666665</c:v>
                </c:pt>
                <c:pt idx="221">
                  <c:v>3.6833333333333331</c:v>
                </c:pt>
                <c:pt idx="222">
                  <c:v>3.7</c:v>
                </c:pt>
                <c:pt idx="223">
                  <c:v>3.7166666666666668</c:v>
                </c:pt>
                <c:pt idx="224">
                  <c:v>3.7333333333333334</c:v>
                </c:pt>
                <c:pt idx="225">
                  <c:v>3.75</c:v>
                </c:pt>
                <c:pt idx="226">
                  <c:v>3.7666666666666666</c:v>
                </c:pt>
                <c:pt idx="227">
                  <c:v>3.7833333333333332</c:v>
                </c:pt>
                <c:pt idx="228">
                  <c:v>3.8</c:v>
                </c:pt>
                <c:pt idx="229">
                  <c:v>3.8166666666666669</c:v>
                </c:pt>
                <c:pt idx="230">
                  <c:v>3.8333333333333335</c:v>
                </c:pt>
                <c:pt idx="231">
                  <c:v>3.85</c:v>
                </c:pt>
                <c:pt idx="232">
                  <c:v>3.8666666666666667</c:v>
                </c:pt>
                <c:pt idx="233">
                  <c:v>3.8833333333333333</c:v>
                </c:pt>
                <c:pt idx="234">
                  <c:v>3.9</c:v>
                </c:pt>
                <c:pt idx="235">
                  <c:v>3.9166666666666665</c:v>
                </c:pt>
                <c:pt idx="236">
                  <c:v>3.9333333333333331</c:v>
                </c:pt>
                <c:pt idx="237">
                  <c:v>3.95</c:v>
                </c:pt>
                <c:pt idx="238">
                  <c:v>3.9666666666666668</c:v>
                </c:pt>
                <c:pt idx="239">
                  <c:v>3.9833333333333334</c:v>
                </c:pt>
                <c:pt idx="240">
                  <c:v>4</c:v>
                </c:pt>
                <c:pt idx="241">
                  <c:v>4.0166666666666666</c:v>
                </c:pt>
                <c:pt idx="242">
                  <c:v>4.0333333333333332</c:v>
                </c:pt>
                <c:pt idx="243">
                  <c:v>4.05</c:v>
                </c:pt>
                <c:pt idx="244">
                  <c:v>4.0666666666666664</c:v>
                </c:pt>
                <c:pt idx="245">
                  <c:v>4.083333333333333</c:v>
                </c:pt>
                <c:pt idx="246">
                  <c:v>4.0999999999999996</c:v>
                </c:pt>
                <c:pt idx="247">
                  <c:v>4.1166666666666663</c:v>
                </c:pt>
                <c:pt idx="248">
                  <c:v>4.1333333333333337</c:v>
                </c:pt>
                <c:pt idx="249">
                  <c:v>4.1500000000000004</c:v>
                </c:pt>
                <c:pt idx="250">
                  <c:v>4.166666666666667</c:v>
                </c:pt>
                <c:pt idx="251">
                  <c:v>4.1833333333333336</c:v>
                </c:pt>
                <c:pt idx="252">
                  <c:v>4.2</c:v>
                </c:pt>
                <c:pt idx="253">
                  <c:v>4.2166666666666668</c:v>
                </c:pt>
                <c:pt idx="254">
                  <c:v>4.2333333333333334</c:v>
                </c:pt>
                <c:pt idx="255">
                  <c:v>4.25</c:v>
                </c:pt>
                <c:pt idx="256">
                  <c:v>4.2666666666666666</c:v>
                </c:pt>
                <c:pt idx="257">
                  <c:v>4.2833333333333332</c:v>
                </c:pt>
                <c:pt idx="258">
                  <c:v>4.3</c:v>
                </c:pt>
                <c:pt idx="259">
                  <c:v>4.3166666666666664</c:v>
                </c:pt>
                <c:pt idx="260">
                  <c:v>4.333333333333333</c:v>
                </c:pt>
                <c:pt idx="261">
                  <c:v>4.3499999999999996</c:v>
                </c:pt>
                <c:pt idx="262">
                  <c:v>4.3666666666666663</c:v>
                </c:pt>
                <c:pt idx="263">
                  <c:v>4.3833333333333337</c:v>
                </c:pt>
                <c:pt idx="264">
                  <c:v>4.4000000000000004</c:v>
                </c:pt>
                <c:pt idx="265">
                  <c:v>4.416666666666667</c:v>
                </c:pt>
                <c:pt idx="266">
                  <c:v>4.4333333333333336</c:v>
                </c:pt>
                <c:pt idx="267">
                  <c:v>4.45</c:v>
                </c:pt>
                <c:pt idx="268">
                  <c:v>4.4666666666666668</c:v>
                </c:pt>
                <c:pt idx="269">
                  <c:v>4.4833333333333334</c:v>
                </c:pt>
                <c:pt idx="270">
                  <c:v>4.5</c:v>
                </c:pt>
                <c:pt idx="271">
                  <c:v>4.5166666666666666</c:v>
                </c:pt>
                <c:pt idx="272">
                  <c:v>4.5333333333333332</c:v>
                </c:pt>
                <c:pt idx="273">
                  <c:v>4.55</c:v>
                </c:pt>
                <c:pt idx="274">
                  <c:v>4.5666666666666664</c:v>
                </c:pt>
                <c:pt idx="275">
                  <c:v>4.583333333333333</c:v>
                </c:pt>
                <c:pt idx="276">
                  <c:v>4.5999999999999996</c:v>
                </c:pt>
                <c:pt idx="277">
                  <c:v>4.6166666666666663</c:v>
                </c:pt>
                <c:pt idx="278">
                  <c:v>4.6333333333333337</c:v>
                </c:pt>
                <c:pt idx="279">
                  <c:v>4.6500000000000004</c:v>
                </c:pt>
                <c:pt idx="280">
                  <c:v>4.666666666666667</c:v>
                </c:pt>
                <c:pt idx="281">
                  <c:v>4.6833333333333336</c:v>
                </c:pt>
                <c:pt idx="282">
                  <c:v>4.7</c:v>
                </c:pt>
                <c:pt idx="283">
                  <c:v>4.7166666666666668</c:v>
                </c:pt>
                <c:pt idx="284">
                  <c:v>4.7333333333333334</c:v>
                </c:pt>
                <c:pt idx="285">
                  <c:v>4.75</c:v>
                </c:pt>
                <c:pt idx="286">
                  <c:v>4.7666666666666666</c:v>
                </c:pt>
                <c:pt idx="287">
                  <c:v>4.7833333333333332</c:v>
                </c:pt>
                <c:pt idx="288">
                  <c:v>4.8</c:v>
                </c:pt>
                <c:pt idx="289">
                  <c:v>4.8166666666666664</c:v>
                </c:pt>
                <c:pt idx="290">
                  <c:v>4.833333333333333</c:v>
                </c:pt>
                <c:pt idx="291">
                  <c:v>4.8499999999999996</c:v>
                </c:pt>
                <c:pt idx="292">
                  <c:v>4.8666666666666663</c:v>
                </c:pt>
                <c:pt idx="293">
                  <c:v>4.8833333333333337</c:v>
                </c:pt>
                <c:pt idx="294">
                  <c:v>4.9000000000000004</c:v>
                </c:pt>
                <c:pt idx="295">
                  <c:v>4.916666666666667</c:v>
                </c:pt>
                <c:pt idx="296">
                  <c:v>4.9333333333333336</c:v>
                </c:pt>
                <c:pt idx="297">
                  <c:v>4.95</c:v>
                </c:pt>
                <c:pt idx="298">
                  <c:v>4.9666666666666668</c:v>
                </c:pt>
                <c:pt idx="299">
                  <c:v>4.9833333333333334</c:v>
                </c:pt>
                <c:pt idx="300">
                  <c:v>5</c:v>
                </c:pt>
                <c:pt idx="301">
                  <c:v>5.0166666666666666</c:v>
                </c:pt>
                <c:pt idx="302">
                  <c:v>5.0333333333333332</c:v>
                </c:pt>
                <c:pt idx="303">
                  <c:v>5.05</c:v>
                </c:pt>
                <c:pt idx="304">
                  <c:v>5.0666666666666664</c:v>
                </c:pt>
                <c:pt idx="305">
                  <c:v>5.083333333333333</c:v>
                </c:pt>
                <c:pt idx="306">
                  <c:v>5.0999999999999996</c:v>
                </c:pt>
                <c:pt idx="307">
                  <c:v>5.1166666666666663</c:v>
                </c:pt>
                <c:pt idx="308">
                  <c:v>5.1333333333333337</c:v>
                </c:pt>
                <c:pt idx="309">
                  <c:v>5.15</c:v>
                </c:pt>
                <c:pt idx="310">
                  <c:v>5.166666666666667</c:v>
                </c:pt>
                <c:pt idx="311">
                  <c:v>5.1833333333333336</c:v>
                </c:pt>
                <c:pt idx="312">
                  <c:v>5.2</c:v>
                </c:pt>
                <c:pt idx="313">
                  <c:v>5.2166666666666668</c:v>
                </c:pt>
                <c:pt idx="314">
                  <c:v>5.2333333333333334</c:v>
                </c:pt>
                <c:pt idx="315">
                  <c:v>5.25</c:v>
                </c:pt>
                <c:pt idx="316">
                  <c:v>5.2666666666666666</c:v>
                </c:pt>
                <c:pt idx="317">
                  <c:v>5.2833333333333332</c:v>
                </c:pt>
                <c:pt idx="318">
                  <c:v>5.3</c:v>
                </c:pt>
                <c:pt idx="319">
                  <c:v>5.3166666666666664</c:v>
                </c:pt>
                <c:pt idx="320">
                  <c:v>5.333333333333333</c:v>
                </c:pt>
                <c:pt idx="321">
                  <c:v>5.35</c:v>
                </c:pt>
                <c:pt idx="322">
                  <c:v>5.3666666666666663</c:v>
                </c:pt>
                <c:pt idx="323">
                  <c:v>5.3833333333333337</c:v>
                </c:pt>
                <c:pt idx="324">
                  <c:v>5.4</c:v>
                </c:pt>
                <c:pt idx="325">
                  <c:v>5.416666666666667</c:v>
                </c:pt>
                <c:pt idx="326">
                  <c:v>5.4333333333333336</c:v>
                </c:pt>
                <c:pt idx="327">
                  <c:v>5.45</c:v>
                </c:pt>
                <c:pt idx="328">
                  <c:v>5.4666666666666668</c:v>
                </c:pt>
                <c:pt idx="329">
                  <c:v>5.4833333333333334</c:v>
                </c:pt>
                <c:pt idx="330">
                  <c:v>5.5</c:v>
                </c:pt>
                <c:pt idx="331">
                  <c:v>5.5166666666666666</c:v>
                </c:pt>
                <c:pt idx="332">
                  <c:v>5.5333333333333332</c:v>
                </c:pt>
                <c:pt idx="333">
                  <c:v>5.55</c:v>
                </c:pt>
                <c:pt idx="334">
                  <c:v>5.5666666666666664</c:v>
                </c:pt>
                <c:pt idx="335">
                  <c:v>5.583333333333333</c:v>
                </c:pt>
                <c:pt idx="336">
                  <c:v>5.6</c:v>
                </c:pt>
                <c:pt idx="337">
                  <c:v>5.6166666666666663</c:v>
                </c:pt>
                <c:pt idx="338">
                  <c:v>5.6333333333333337</c:v>
                </c:pt>
                <c:pt idx="339">
                  <c:v>5.65</c:v>
                </c:pt>
                <c:pt idx="340">
                  <c:v>5.666666666666667</c:v>
                </c:pt>
                <c:pt idx="341">
                  <c:v>5.6833333333333336</c:v>
                </c:pt>
                <c:pt idx="342">
                  <c:v>5.7</c:v>
                </c:pt>
                <c:pt idx="343">
                  <c:v>5.7166666666666668</c:v>
                </c:pt>
                <c:pt idx="344">
                  <c:v>5.7333333333333334</c:v>
                </c:pt>
                <c:pt idx="345">
                  <c:v>5.75</c:v>
                </c:pt>
                <c:pt idx="346">
                  <c:v>5.7666666666666666</c:v>
                </c:pt>
                <c:pt idx="347">
                  <c:v>5.7833333333333332</c:v>
                </c:pt>
                <c:pt idx="348">
                  <c:v>5.8</c:v>
                </c:pt>
                <c:pt idx="349">
                  <c:v>5.8166666666666664</c:v>
                </c:pt>
                <c:pt idx="350">
                  <c:v>5.833333333333333</c:v>
                </c:pt>
                <c:pt idx="351">
                  <c:v>5.85</c:v>
                </c:pt>
                <c:pt idx="352">
                  <c:v>5.8666666666666663</c:v>
                </c:pt>
                <c:pt idx="353">
                  <c:v>5.8833333333333337</c:v>
                </c:pt>
                <c:pt idx="354">
                  <c:v>5.9</c:v>
                </c:pt>
                <c:pt idx="355">
                  <c:v>5.916666666666667</c:v>
                </c:pt>
                <c:pt idx="356">
                  <c:v>5.9333333333333336</c:v>
                </c:pt>
                <c:pt idx="357">
                  <c:v>5.95</c:v>
                </c:pt>
                <c:pt idx="358">
                  <c:v>5.9666666666666668</c:v>
                </c:pt>
                <c:pt idx="359">
                  <c:v>5.9833333333333334</c:v>
                </c:pt>
                <c:pt idx="360">
                  <c:v>6</c:v>
                </c:pt>
                <c:pt idx="361">
                  <c:v>6.0166666666666666</c:v>
                </c:pt>
                <c:pt idx="362">
                  <c:v>6.0333333333333332</c:v>
                </c:pt>
                <c:pt idx="363">
                  <c:v>6.05</c:v>
                </c:pt>
                <c:pt idx="364">
                  <c:v>6.0666666666666664</c:v>
                </c:pt>
                <c:pt idx="365">
                  <c:v>6.083333333333333</c:v>
                </c:pt>
                <c:pt idx="366">
                  <c:v>6.1</c:v>
                </c:pt>
                <c:pt idx="367">
                  <c:v>6.1166666666666663</c:v>
                </c:pt>
                <c:pt idx="368">
                  <c:v>6.1333333333333337</c:v>
                </c:pt>
                <c:pt idx="369">
                  <c:v>6.15</c:v>
                </c:pt>
                <c:pt idx="370">
                  <c:v>6.166666666666667</c:v>
                </c:pt>
                <c:pt idx="371">
                  <c:v>6.1833333333333336</c:v>
                </c:pt>
                <c:pt idx="372">
                  <c:v>6.2</c:v>
                </c:pt>
                <c:pt idx="373">
                  <c:v>6.2166666666666668</c:v>
                </c:pt>
                <c:pt idx="374">
                  <c:v>6.2333333333333334</c:v>
                </c:pt>
                <c:pt idx="375">
                  <c:v>6.25</c:v>
                </c:pt>
                <c:pt idx="376">
                  <c:v>6.2666666666666666</c:v>
                </c:pt>
                <c:pt idx="377">
                  <c:v>6.2833333333333332</c:v>
                </c:pt>
                <c:pt idx="378">
                  <c:v>6.3</c:v>
                </c:pt>
                <c:pt idx="379">
                  <c:v>6.3166666666666664</c:v>
                </c:pt>
                <c:pt idx="380">
                  <c:v>6.333333333333333</c:v>
                </c:pt>
                <c:pt idx="381">
                  <c:v>6.35</c:v>
                </c:pt>
                <c:pt idx="382">
                  <c:v>6.3666666666666663</c:v>
                </c:pt>
              </c:numCache>
            </c:numRef>
          </c:xVal>
          <c:yVal>
            <c:numRef>
              <c:f>NOV302015_NEXTEL_INSUL_BLANKET_!$D$3:$D$385</c:f>
              <c:numCache>
                <c:formatCode>General</c:formatCode>
                <c:ptCount val="383"/>
                <c:pt idx="0">
                  <c:v>0.19</c:v>
                </c:pt>
                <c:pt idx="1">
                  <c:v>0.2</c:v>
                </c:pt>
                <c:pt idx="2">
                  <c:v>0.2</c:v>
                </c:pt>
                <c:pt idx="3">
                  <c:v>0.2</c:v>
                </c:pt>
                <c:pt idx="4">
                  <c:v>0.2</c:v>
                </c:pt>
                <c:pt idx="5">
                  <c:v>0.19</c:v>
                </c:pt>
                <c:pt idx="6">
                  <c:v>0.2</c:v>
                </c:pt>
                <c:pt idx="7">
                  <c:v>0.21</c:v>
                </c:pt>
                <c:pt idx="8">
                  <c:v>0.21</c:v>
                </c:pt>
                <c:pt idx="9">
                  <c:v>0.21</c:v>
                </c:pt>
                <c:pt idx="10">
                  <c:v>0.21</c:v>
                </c:pt>
                <c:pt idx="11">
                  <c:v>0.22</c:v>
                </c:pt>
                <c:pt idx="12">
                  <c:v>0.23</c:v>
                </c:pt>
                <c:pt idx="13">
                  <c:v>0.22</c:v>
                </c:pt>
                <c:pt idx="14">
                  <c:v>0.22</c:v>
                </c:pt>
                <c:pt idx="15">
                  <c:v>0.23</c:v>
                </c:pt>
                <c:pt idx="16">
                  <c:v>0.25</c:v>
                </c:pt>
                <c:pt idx="17">
                  <c:v>0.24</c:v>
                </c:pt>
                <c:pt idx="18">
                  <c:v>0.24</c:v>
                </c:pt>
                <c:pt idx="19">
                  <c:v>0.24</c:v>
                </c:pt>
                <c:pt idx="20">
                  <c:v>0.26</c:v>
                </c:pt>
                <c:pt idx="21">
                  <c:v>0.27</c:v>
                </c:pt>
                <c:pt idx="22">
                  <c:v>0.27</c:v>
                </c:pt>
                <c:pt idx="23">
                  <c:v>0.28000000000000003</c:v>
                </c:pt>
                <c:pt idx="24">
                  <c:v>0.3</c:v>
                </c:pt>
                <c:pt idx="25">
                  <c:v>0.3</c:v>
                </c:pt>
                <c:pt idx="26">
                  <c:v>0.3</c:v>
                </c:pt>
                <c:pt idx="27">
                  <c:v>0.34</c:v>
                </c:pt>
                <c:pt idx="28">
                  <c:v>0.39</c:v>
                </c:pt>
                <c:pt idx="29">
                  <c:v>0.4</c:v>
                </c:pt>
                <c:pt idx="30">
                  <c:v>0.4</c:v>
                </c:pt>
                <c:pt idx="31">
                  <c:v>0.41</c:v>
                </c:pt>
                <c:pt idx="32">
                  <c:v>0.44</c:v>
                </c:pt>
                <c:pt idx="33">
                  <c:v>0.43</c:v>
                </c:pt>
                <c:pt idx="34">
                  <c:v>0.44</c:v>
                </c:pt>
                <c:pt idx="35">
                  <c:v>0.45</c:v>
                </c:pt>
                <c:pt idx="36">
                  <c:v>0.47</c:v>
                </c:pt>
                <c:pt idx="37">
                  <c:v>0.47</c:v>
                </c:pt>
                <c:pt idx="38">
                  <c:v>0.48</c:v>
                </c:pt>
                <c:pt idx="39">
                  <c:v>0.48</c:v>
                </c:pt>
                <c:pt idx="40">
                  <c:v>0.48</c:v>
                </c:pt>
                <c:pt idx="41">
                  <c:v>0.48</c:v>
                </c:pt>
                <c:pt idx="42">
                  <c:v>0.48</c:v>
                </c:pt>
                <c:pt idx="43">
                  <c:v>0.47</c:v>
                </c:pt>
                <c:pt idx="44">
                  <c:v>0.48</c:v>
                </c:pt>
                <c:pt idx="45">
                  <c:v>0.47</c:v>
                </c:pt>
                <c:pt idx="46">
                  <c:v>0.48</c:v>
                </c:pt>
                <c:pt idx="47">
                  <c:v>0.49</c:v>
                </c:pt>
                <c:pt idx="48">
                  <c:v>0.49</c:v>
                </c:pt>
                <c:pt idx="49">
                  <c:v>0.49</c:v>
                </c:pt>
                <c:pt idx="50">
                  <c:v>0.5</c:v>
                </c:pt>
                <c:pt idx="51">
                  <c:v>0.5</c:v>
                </c:pt>
                <c:pt idx="52">
                  <c:v>0.51</c:v>
                </c:pt>
                <c:pt idx="53">
                  <c:v>0.51</c:v>
                </c:pt>
                <c:pt idx="54">
                  <c:v>0.5</c:v>
                </c:pt>
                <c:pt idx="55">
                  <c:v>0.5</c:v>
                </c:pt>
                <c:pt idx="56">
                  <c:v>0.51</c:v>
                </c:pt>
                <c:pt idx="57">
                  <c:v>0.51</c:v>
                </c:pt>
                <c:pt idx="58">
                  <c:v>0.51</c:v>
                </c:pt>
                <c:pt idx="59">
                  <c:v>0.52</c:v>
                </c:pt>
                <c:pt idx="60">
                  <c:v>0.52</c:v>
                </c:pt>
                <c:pt idx="61">
                  <c:v>0.51</c:v>
                </c:pt>
                <c:pt idx="62">
                  <c:v>0.5</c:v>
                </c:pt>
                <c:pt idx="63">
                  <c:v>0.52</c:v>
                </c:pt>
                <c:pt idx="64">
                  <c:v>0.52</c:v>
                </c:pt>
                <c:pt idx="65">
                  <c:v>0.53</c:v>
                </c:pt>
                <c:pt idx="66">
                  <c:v>0.52</c:v>
                </c:pt>
                <c:pt idx="67">
                  <c:v>0.51</c:v>
                </c:pt>
                <c:pt idx="68">
                  <c:v>0.53</c:v>
                </c:pt>
                <c:pt idx="69">
                  <c:v>0.52</c:v>
                </c:pt>
                <c:pt idx="70">
                  <c:v>0.53</c:v>
                </c:pt>
                <c:pt idx="71">
                  <c:v>0.53</c:v>
                </c:pt>
                <c:pt idx="72">
                  <c:v>0.52</c:v>
                </c:pt>
                <c:pt idx="73">
                  <c:v>0.52</c:v>
                </c:pt>
                <c:pt idx="74">
                  <c:v>0.53</c:v>
                </c:pt>
                <c:pt idx="75">
                  <c:v>0.52</c:v>
                </c:pt>
                <c:pt idx="76">
                  <c:v>0.53</c:v>
                </c:pt>
                <c:pt idx="77">
                  <c:v>0.52</c:v>
                </c:pt>
                <c:pt idx="78">
                  <c:v>0.54</c:v>
                </c:pt>
                <c:pt idx="79">
                  <c:v>0.53</c:v>
                </c:pt>
                <c:pt idx="80">
                  <c:v>0.54</c:v>
                </c:pt>
                <c:pt idx="81">
                  <c:v>0.55000000000000004</c:v>
                </c:pt>
                <c:pt idx="82">
                  <c:v>0.54</c:v>
                </c:pt>
                <c:pt idx="83">
                  <c:v>0.54</c:v>
                </c:pt>
                <c:pt idx="84">
                  <c:v>0.54</c:v>
                </c:pt>
                <c:pt idx="85">
                  <c:v>0.55000000000000004</c:v>
                </c:pt>
                <c:pt idx="86">
                  <c:v>0.55000000000000004</c:v>
                </c:pt>
                <c:pt idx="87">
                  <c:v>0.54</c:v>
                </c:pt>
                <c:pt idx="88">
                  <c:v>0.54</c:v>
                </c:pt>
                <c:pt idx="89">
                  <c:v>0.54</c:v>
                </c:pt>
                <c:pt idx="90">
                  <c:v>0.55000000000000004</c:v>
                </c:pt>
                <c:pt idx="91">
                  <c:v>0.55000000000000004</c:v>
                </c:pt>
                <c:pt idx="92">
                  <c:v>0.56000000000000005</c:v>
                </c:pt>
                <c:pt idx="93">
                  <c:v>0.56999999999999995</c:v>
                </c:pt>
                <c:pt idx="94">
                  <c:v>0.56999999999999995</c:v>
                </c:pt>
                <c:pt idx="95">
                  <c:v>0.56999999999999995</c:v>
                </c:pt>
                <c:pt idx="96">
                  <c:v>0.56999999999999995</c:v>
                </c:pt>
                <c:pt idx="97">
                  <c:v>0.56000000000000005</c:v>
                </c:pt>
                <c:pt idx="98">
                  <c:v>0.55000000000000004</c:v>
                </c:pt>
                <c:pt idx="99">
                  <c:v>0.56000000000000005</c:v>
                </c:pt>
                <c:pt idx="100">
                  <c:v>0.56999999999999995</c:v>
                </c:pt>
                <c:pt idx="101">
                  <c:v>0.57999999999999996</c:v>
                </c:pt>
                <c:pt idx="102">
                  <c:v>0.56000000000000005</c:v>
                </c:pt>
                <c:pt idx="103">
                  <c:v>0.56999999999999995</c:v>
                </c:pt>
                <c:pt idx="104">
                  <c:v>0.56999999999999995</c:v>
                </c:pt>
                <c:pt idx="105">
                  <c:v>0.57999999999999996</c:v>
                </c:pt>
                <c:pt idx="106">
                  <c:v>0.57999999999999996</c:v>
                </c:pt>
                <c:pt idx="107">
                  <c:v>0.57999999999999996</c:v>
                </c:pt>
                <c:pt idx="108">
                  <c:v>0.59</c:v>
                </c:pt>
                <c:pt idx="109">
                  <c:v>0.56999999999999995</c:v>
                </c:pt>
                <c:pt idx="110">
                  <c:v>0.56999999999999995</c:v>
                </c:pt>
                <c:pt idx="111">
                  <c:v>0.59</c:v>
                </c:pt>
                <c:pt idx="112">
                  <c:v>0.57999999999999996</c:v>
                </c:pt>
                <c:pt idx="113">
                  <c:v>0.6</c:v>
                </c:pt>
                <c:pt idx="114">
                  <c:v>0.6</c:v>
                </c:pt>
                <c:pt idx="115">
                  <c:v>0.6</c:v>
                </c:pt>
                <c:pt idx="116">
                  <c:v>0.6</c:v>
                </c:pt>
                <c:pt idx="117">
                  <c:v>0.6</c:v>
                </c:pt>
                <c:pt idx="118">
                  <c:v>0.61</c:v>
                </c:pt>
                <c:pt idx="119">
                  <c:v>0.6</c:v>
                </c:pt>
                <c:pt idx="120">
                  <c:v>0.6</c:v>
                </c:pt>
                <c:pt idx="121">
                  <c:v>0.62</c:v>
                </c:pt>
                <c:pt idx="122">
                  <c:v>0.62</c:v>
                </c:pt>
                <c:pt idx="123">
                  <c:v>0.61</c:v>
                </c:pt>
                <c:pt idx="124">
                  <c:v>0.61</c:v>
                </c:pt>
                <c:pt idx="125">
                  <c:v>0.61</c:v>
                </c:pt>
                <c:pt idx="126">
                  <c:v>0.61</c:v>
                </c:pt>
                <c:pt idx="127">
                  <c:v>0.63</c:v>
                </c:pt>
                <c:pt idx="128">
                  <c:v>0.63</c:v>
                </c:pt>
                <c:pt idx="129">
                  <c:v>0.63</c:v>
                </c:pt>
                <c:pt idx="130">
                  <c:v>0.62</c:v>
                </c:pt>
                <c:pt idx="131">
                  <c:v>0.62</c:v>
                </c:pt>
                <c:pt idx="132">
                  <c:v>0.63</c:v>
                </c:pt>
                <c:pt idx="133">
                  <c:v>0.63</c:v>
                </c:pt>
                <c:pt idx="134">
                  <c:v>0.63</c:v>
                </c:pt>
                <c:pt idx="135">
                  <c:v>0.63</c:v>
                </c:pt>
                <c:pt idx="136">
                  <c:v>0.63</c:v>
                </c:pt>
                <c:pt idx="137">
                  <c:v>0.64</c:v>
                </c:pt>
                <c:pt idx="138">
                  <c:v>0.65</c:v>
                </c:pt>
                <c:pt idx="139">
                  <c:v>0.64</c:v>
                </c:pt>
                <c:pt idx="140">
                  <c:v>0.65</c:v>
                </c:pt>
                <c:pt idx="141">
                  <c:v>0.64</c:v>
                </c:pt>
                <c:pt idx="142">
                  <c:v>0.66</c:v>
                </c:pt>
                <c:pt idx="143">
                  <c:v>0.66</c:v>
                </c:pt>
                <c:pt idx="144">
                  <c:v>0.66</c:v>
                </c:pt>
                <c:pt idx="145">
                  <c:v>0.66</c:v>
                </c:pt>
                <c:pt idx="146">
                  <c:v>0.65</c:v>
                </c:pt>
                <c:pt idx="147">
                  <c:v>0.66</c:v>
                </c:pt>
                <c:pt idx="148">
                  <c:v>0.66</c:v>
                </c:pt>
                <c:pt idx="149">
                  <c:v>0.67</c:v>
                </c:pt>
                <c:pt idx="150">
                  <c:v>0.67</c:v>
                </c:pt>
                <c:pt idx="151">
                  <c:v>0.66</c:v>
                </c:pt>
                <c:pt idx="152">
                  <c:v>0.67</c:v>
                </c:pt>
                <c:pt idx="153">
                  <c:v>0.66</c:v>
                </c:pt>
                <c:pt idx="154">
                  <c:v>0.67</c:v>
                </c:pt>
                <c:pt idx="155">
                  <c:v>0.67</c:v>
                </c:pt>
                <c:pt idx="156">
                  <c:v>0.67</c:v>
                </c:pt>
                <c:pt idx="157">
                  <c:v>0.67</c:v>
                </c:pt>
                <c:pt idx="158">
                  <c:v>0.67</c:v>
                </c:pt>
                <c:pt idx="159">
                  <c:v>0.67</c:v>
                </c:pt>
                <c:pt idx="160">
                  <c:v>0.68</c:v>
                </c:pt>
                <c:pt idx="161">
                  <c:v>0.67</c:v>
                </c:pt>
                <c:pt idx="162">
                  <c:v>0.67</c:v>
                </c:pt>
                <c:pt idx="163">
                  <c:v>0.68</c:v>
                </c:pt>
                <c:pt idx="164">
                  <c:v>0.68</c:v>
                </c:pt>
                <c:pt idx="165">
                  <c:v>0.69</c:v>
                </c:pt>
                <c:pt idx="166">
                  <c:v>0.68</c:v>
                </c:pt>
                <c:pt idx="167">
                  <c:v>0.68</c:v>
                </c:pt>
                <c:pt idx="168">
                  <c:v>0.68</c:v>
                </c:pt>
                <c:pt idx="169">
                  <c:v>0.68</c:v>
                </c:pt>
                <c:pt idx="170">
                  <c:v>0.66</c:v>
                </c:pt>
                <c:pt idx="171">
                  <c:v>0.68</c:v>
                </c:pt>
                <c:pt idx="172">
                  <c:v>0.69</c:v>
                </c:pt>
                <c:pt idx="173">
                  <c:v>0.68</c:v>
                </c:pt>
                <c:pt idx="174">
                  <c:v>0.7</c:v>
                </c:pt>
                <c:pt idx="175">
                  <c:v>0.68</c:v>
                </c:pt>
                <c:pt idx="176">
                  <c:v>0.69</c:v>
                </c:pt>
                <c:pt idx="177">
                  <c:v>0.7</c:v>
                </c:pt>
                <c:pt idx="178">
                  <c:v>0.69</c:v>
                </c:pt>
                <c:pt idx="179">
                  <c:v>0.69</c:v>
                </c:pt>
                <c:pt idx="180">
                  <c:v>0.7</c:v>
                </c:pt>
                <c:pt idx="181">
                  <c:v>0.7</c:v>
                </c:pt>
                <c:pt idx="182">
                  <c:v>0.69</c:v>
                </c:pt>
                <c:pt idx="183">
                  <c:v>0.7</c:v>
                </c:pt>
                <c:pt idx="184">
                  <c:v>0.7</c:v>
                </c:pt>
                <c:pt idx="185">
                  <c:v>0.71</c:v>
                </c:pt>
                <c:pt idx="186">
                  <c:v>0.71</c:v>
                </c:pt>
                <c:pt idx="187">
                  <c:v>0.72</c:v>
                </c:pt>
                <c:pt idx="188">
                  <c:v>0.71</c:v>
                </c:pt>
                <c:pt idx="189">
                  <c:v>0.72</c:v>
                </c:pt>
                <c:pt idx="190">
                  <c:v>0.71</c:v>
                </c:pt>
                <c:pt idx="191">
                  <c:v>0.71</c:v>
                </c:pt>
                <c:pt idx="192">
                  <c:v>0.72</c:v>
                </c:pt>
                <c:pt idx="193">
                  <c:v>0.71</c:v>
                </c:pt>
                <c:pt idx="194">
                  <c:v>0.71</c:v>
                </c:pt>
                <c:pt idx="195">
                  <c:v>0.72</c:v>
                </c:pt>
                <c:pt idx="196">
                  <c:v>0.73</c:v>
                </c:pt>
                <c:pt idx="197">
                  <c:v>0.72</c:v>
                </c:pt>
                <c:pt idx="198">
                  <c:v>0.72</c:v>
                </c:pt>
                <c:pt idx="199">
                  <c:v>0.72</c:v>
                </c:pt>
                <c:pt idx="200">
                  <c:v>0.73</c:v>
                </c:pt>
                <c:pt idx="201">
                  <c:v>0.74</c:v>
                </c:pt>
                <c:pt idx="202">
                  <c:v>0.73</c:v>
                </c:pt>
                <c:pt idx="203">
                  <c:v>0.73</c:v>
                </c:pt>
                <c:pt idx="204">
                  <c:v>0.73</c:v>
                </c:pt>
                <c:pt idx="205">
                  <c:v>0.73</c:v>
                </c:pt>
                <c:pt idx="206">
                  <c:v>0.73</c:v>
                </c:pt>
                <c:pt idx="207">
                  <c:v>0.74</c:v>
                </c:pt>
                <c:pt idx="208">
                  <c:v>0.74</c:v>
                </c:pt>
                <c:pt idx="209">
                  <c:v>0.73</c:v>
                </c:pt>
                <c:pt idx="210">
                  <c:v>0.73</c:v>
                </c:pt>
                <c:pt idx="211">
                  <c:v>0.73</c:v>
                </c:pt>
                <c:pt idx="212">
                  <c:v>0.74</c:v>
                </c:pt>
                <c:pt idx="213">
                  <c:v>0.74</c:v>
                </c:pt>
                <c:pt idx="214">
                  <c:v>0.74</c:v>
                </c:pt>
                <c:pt idx="215">
                  <c:v>0.74</c:v>
                </c:pt>
                <c:pt idx="216">
                  <c:v>0.75</c:v>
                </c:pt>
                <c:pt idx="217">
                  <c:v>0.74</c:v>
                </c:pt>
                <c:pt idx="218">
                  <c:v>0.75</c:v>
                </c:pt>
                <c:pt idx="219">
                  <c:v>0.76</c:v>
                </c:pt>
                <c:pt idx="220">
                  <c:v>0.76</c:v>
                </c:pt>
                <c:pt idx="221">
                  <c:v>0.75</c:v>
                </c:pt>
                <c:pt idx="222">
                  <c:v>0.76</c:v>
                </c:pt>
                <c:pt idx="223">
                  <c:v>0.76</c:v>
                </c:pt>
                <c:pt idx="224">
                  <c:v>0.77</c:v>
                </c:pt>
                <c:pt idx="225">
                  <c:v>0.77</c:v>
                </c:pt>
                <c:pt idx="226">
                  <c:v>0.78</c:v>
                </c:pt>
                <c:pt idx="227">
                  <c:v>0.77</c:v>
                </c:pt>
                <c:pt idx="228">
                  <c:v>0.77</c:v>
                </c:pt>
                <c:pt idx="229">
                  <c:v>0.78</c:v>
                </c:pt>
                <c:pt idx="230">
                  <c:v>0.79</c:v>
                </c:pt>
                <c:pt idx="231">
                  <c:v>0.8</c:v>
                </c:pt>
                <c:pt idx="232">
                  <c:v>0.79</c:v>
                </c:pt>
                <c:pt idx="233">
                  <c:v>0.8</c:v>
                </c:pt>
                <c:pt idx="234">
                  <c:v>0.8</c:v>
                </c:pt>
                <c:pt idx="235">
                  <c:v>0.79</c:v>
                </c:pt>
                <c:pt idx="236">
                  <c:v>0.79</c:v>
                </c:pt>
                <c:pt idx="237">
                  <c:v>0.79</c:v>
                </c:pt>
                <c:pt idx="238">
                  <c:v>0.79</c:v>
                </c:pt>
                <c:pt idx="239">
                  <c:v>0.8</c:v>
                </c:pt>
                <c:pt idx="240">
                  <c:v>0.79</c:v>
                </c:pt>
                <c:pt idx="241">
                  <c:v>0.8</c:v>
                </c:pt>
                <c:pt idx="242">
                  <c:v>0.81</c:v>
                </c:pt>
                <c:pt idx="243">
                  <c:v>0.81</c:v>
                </c:pt>
                <c:pt idx="244">
                  <c:v>0.81</c:v>
                </c:pt>
                <c:pt idx="245">
                  <c:v>0.81</c:v>
                </c:pt>
                <c:pt idx="246">
                  <c:v>0.81</c:v>
                </c:pt>
                <c:pt idx="247">
                  <c:v>0.81</c:v>
                </c:pt>
                <c:pt idx="248">
                  <c:v>0.81</c:v>
                </c:pt>
                <c:pt idx="249">
                  <c:v>0.82</c:v>
                </c:pt>
                <c:pt idx="250">
                  <c:v>0.8</c:v>
                </c:pt>
                <c:pt idx="251">
                  <c:v>0.82</c:v>
                </c:pt>
                <c:pt idx="252">
                  <c:v>0.82</c:v>
                </c:pt>
                <c:pt idx="253">
                  <c:v>0.82</c:v>
                </c:pt>
                <c:pt idx="254">
                  <c:v>0.81</c:v>
                </c:pt>
                <c:pt idx="255">
                  <c:v>0.82</c:v>
                </c:pt>
                <c:pt idx="256">
                  <c:v>0.82</c:v>
                </c:pt>
                <c:pt idx="257">
                  <c:v>0.81</c:v>
                </c:pt>
                <c:pt idx="258">
                  <c:v>0.83</c:v>
                </c:pt>
                <c:pt idx="259">
                  <c:v>0.84</c:v>
                </c:pt>
                <c:pt idx="260">
                  <c:v>0.82</c:v>
                </c:pt>
                <c:pt idx="261">
                  <c:v>0.83</c:v>
                </c:pt>
                <c:pt idx="262">
                  <c:v>0.82</c:v>
                </c:pt>
                <c:pt idx="263">
                  <c:v>0.83</c:v>
                </c:pt>
                <c:pt idx="264">
                  <c:v>0.84</c:v>
                </c:pt>
                <c:pt idx="265">
                  <c:v>0.84</c:v>
                </c:pt>
                <c:pt idx="266">
                  <c:v>0.83</c:v>
                </c:pt>
                <c:pt idx="267">
                  <c:v>0.83</c:v>
                </c:pt>
                <c:pt idx="268">
                  <c:v>0.83</c:v>
                </c:pt>
                <c:pt idx="269">
                  <c:v>0.82</c:v>
                </c:pt>
                <c:pt idx="270">
                  <c:v>0.84</c:v>
                </c:pt>
                <c:pt idx="271">
                  <c:v>0.83</c:v>
                </c:pt>
                <c:pt idx="272">
                  <c:v>0.83</c:v>
                </c:pt>
                <c:pt idx="273">
                  <c:v>0.85</c:v>
                </c:pt>
                <c:pt idx="274">
                  <c:v>0.84</c:v>
                </c:pt>
                <c:pt idx="275">
                  <c:v>0.85</c:v>
                </c:pt>
                <c:pt idx="276">
                  <c:v>0.85</c:v>
                </c:pt>
                <c:pt idx="277">
                  <c:v>0.84</c:v>
                </c:pt>
                <c:pt idx="278">
                  <c:v>0.85</c:v>
                </c:pt>
                <c:pt idx="279">
                  <c:v>0.83</c:v>
                </c:pt>
                <c:pt idx="280">
                  <c:v>0.85</c:v>
                </c:pt>
                <c:pt idx="281">
                  <c:v>0.84</c:v>
                </c:pt>
                <c:pt idx="282">
                  <c:v>0.86</c:v>
                </c:pt>
                <c:pt idx="283">
                  <c:v>0.84</c:v>
                </c:pt>
                <c:pt idx="284">
                  <c:v>0.85</c:v>
                </c:pt>
                <c:pt idx="285">
                  <c:v>0.83</c:v>
                </c:pt>
                <c:pt idx="286">
                  <c:v>0.86</c:v>
                </c:pt>
                <c:pt idx="287">
                  <c:v>0.84</c:v>
                </c:pt>
                <c:pt idx="288">
                  <c:v>0.85</c:v>
                </c:pt>
                <c:pt idx="289">
                  <c:v>0.85</c:v>
                </c:pt>
                <c:pt idx="290">
                  <c:v>0.86</c:v>
                </c:pt>
                <c:pt idx="291">
                  <c:v>0.85</c:v>
                </c:pt>
                <c:pt idx="292">
                  <c:v>0.86</c:v>
                </c:pt>
                <c:pt idx="293">
                  <c:v>0.86</c:v>
                </c:pt>
                <c:pt idx="294">
                  <c:v>0.85</c:v>
                </c:pt>
                <c:pt idx="295">
                  <c:v>0.84</c:v>
                </c:pt>
                <c:pt idx="296">
                  <c:v>0.87</c:v>
                </c:pt>
                <c:pt idx="297">
                  <c:v>0.86</c:v>
                </c:pt>
                <c:pt idx="298">
                  <c:v>0.86</c:v>
                </c:pt>
                <c:pt idx="299">
                  <c:v>0.86</c:v>
                </c:pt>
                <c:pt idx="300">
                  <c:v>0.87</c:v>
                </c:pt>
                <c:pt idx="301">
                  <c:v>0.86</c:v>
                </c:pt>
                <c:pt idx="302">
                  <c:v>0.85</c:v>
                </c:pt>
                <c:pt idx="303">
                  <c:v>0.86</c:v>
                </c:pt>
                <c:pt idx="304">
                  <c:v>0.87</c:v>
                </c:pt>
                <c:pt idx="305">
                  <c:v>0.87</c:v>
                </c:pt>
                <c:pt idx="306">
                  <c:v>0.89</c:v>
                </c:pt>
                <c:pt idx="307">
                  <c:v>0.9</c:v>
                </c:pt>
                <c:pt idx="308">
                  <c:v>0.89</c:v>
                </c:pt>
                <c:pt idx="309">
                  <c:v>0.88</c:v>
                </c:pt>
                <c:pt idx="310">
                  <c:v>0.89</c:v>
                </c:pt>
                <c:pt idx="311">
                  <c:v>0.89</c:v>
                </c:pt>
                <c:pt idx="312">
                  <c:v>0.9</c:v>
                </c:pt>
                <c:pt idx="313">
                  <c:v>0.9</c:v>
                </c:pt>
                <c:pt idx="314">
                  <c:v>0.9</c:v>
                </c:pt>
                <c:pt idx="315">
                  <c:v>0.89</c:v>
                </c:pt>
                <c:pt idx="316">
                  <c:v>0.9</c:v>
                </c:pt>
                <c:pt idx="317">
                  <c:v>0.89</c:v>
                </c:pt>
                <c:pt idx="318">
                  <c:v>0.9</c:v>
                </c:pt>
                <c:pt idx="319">
                  <c:v>0.9</c:v>
                </c:pt>
                <c:pt idx="320">
                  <c:v>0.9</c:v>
                </c:pt>
                <c:pt idx="321">
                  <c:v>0.9</c:v>
                </c:pt>
                <c:pt idx="322">
                  <c:v>0.9</c:v>
                </c:pt>
                <c:pt idx="323">
                  <c:v>0.88</c:v>
                </c:pt>
                <c:pt idx="324">
                  <c:v>0.88</c:v>
                </c:pt>
                <c:pt idx="325">
                  <c:v>0.91</c:v>
                </c:pt>
                <c:pt idx="326">
                  <c:v>0.89</c:v>
                </c:pt>
                <c:pt idx="327">
                  <c:v>0.91</c:v>
                </c:pt>
                <c:pt idx="328">
                  <c:v>0.91</c:v>
                </c:pt>
                <c:pt idx="329">
                  <c:v>0.9</c:v>
                </c:pt>
                <c:pt idx="330">
                  <c:v>0.92</c:v>
                </c:pt>
                <c:pt idx="331">
                  <c:v>0.92</c:v>
                </c:pt>
                <c:pt idx="332">
                  <c:v>0.91</c:v>
                </c:pt>
                <c:pt idx="333">
                  <c:v>0.91</c:v>
                </c:pt>
                <c:pt idx="334">
                  <c:v>0.92</c:v>
                </c:pt>
                <c:pt idx="335">
                  <c:v>0.92</c:v>
                </c:pt>
                <c:pt idx="336">
                  <c:v>0.91</c:v>
                </c:pt>
                <c:pt idx="337">
                  <c:v>0.91</c:v>
                </c:pt>
                <c:pt idx="338">
                  <c:v>0.93</c:v>
                </c:pt>
                <c:pt idx="339">
                  <c:v>0.94</c:v>
                </c:pt>
                <c:pt idx="340">
                  <c:v>0.92</c:v>
                </c:pt>
                <c:pt idx="341">
                  <c:v>0.92</c:v>
                </c:pt>
                <c:pt idx="342">
                  <c:v>0.92</c:v>
                </c:pt>
                <c:pt idx="343">
                  <c:v>0.93</c:v>
                </c:pt>
                <c:pt idx="344">
                  <c:v>0.94</c:v>
                </c:pt>
                <c:pt idx="345">
                  <c:v>0.93</c:v>
                </c:pt>
                <c:pt idx="346">
                  <c:v>0.93</c:v>
                </c:pt>
                <c:pt idx="347">
                  <c:v>0.94</c:v>
                </c:pt>
                <c:pt idx="348">
                  <c:v>0.93</c:v>
                </c:pt>
                <c:pt idx="349">
                  <c:v>0.93</c:v>
                </c:pt>
                <c:pt idx="350">
                  <c:v>0.93</c:v>
                </c:pt>
                <c:pt idx="351">
                  <c:v>0.95</c:v>
                </c:pt>
                <c:pt idx="352">
                  <c:v>0.94</c:v>
                </c:pt>
                <c:pt idx="353">
                  <c:v>0.94</c:v>
                </c:pt>
                <c:pt idx="354">
                  <c:v>0.95</c:v>
                </c:pt>
                <c:pt idx="355">
                  <c:v>0.94</c:v>
                </c:pt>
                <c:pt idx="356">
                  <c:v>0.94</c:v>
                </c:pt>
                <c:pt idx="357">
                  <c:v>0.94</c:v>
                </c:pt>
                <c:pt idx="358">
                  <c:v>0.94</c:v>
                </c:pt>
                <c:pt idx="359">
                  <c:v>0.96</c:v>
                </c:pt>
                <c:pt idx="360">
                  <c:v>0.95</c:v>
                </c:pt>
                <c:pt idx="361">
                  <c:v>0.98</c:v>
                </c:pt>
                <c:pt idx="362">
                  <c:v>0.98</c:v>
                </c:pt>
                <c:pt idx="363">
                  <c:v>0.98</c:v>
                </c:pt>
                <c:pt idx="364">
                  <c:v>0.98</c:v>
                </c:pt>
                <c:pt idx="365">
                  <c:v>0.98</c:v>
                </c:pt>
                <c:pt idx="366">
                  <c:v>1</c:v>
                </c:pt>
                <c:pt idx="367">
                  <c:v>0.99</c:v>
                </c:pt>
                <c:pt idx="368">
                  <c:v>0.99</c:v>
                </c:pt>
                <c:pt idx="369">
                  <c:v>1.01</c:v>
                </c:pt>
                <c:pt idx="370">
                  <c:v>1</c:v>
                </c:pt>
                <c:pt idx="371">
                  <c:v>1.01</c:v>
                </c:pt>
                <c:pt idx="372">
                  <c:v>1.01</c:v>
                </c:pt>
                <c:pt idx="373">
                  <c:v>1</c:v>
                </c:pt>
                <c:pt idx="374">
                  <c:v>1.01</c:v>
                </c:pt>
                <c:pt idx="375">
                  <c:v>1.01</c:v>
                </c:pt>
                <c:pt idx="376">
                  <c:v>1.01</c:v>
                </c:pt>
                <c:pt idx="377">
                  <c:v>0.85</c:v>
                </c:pt>
                <c:pt idx="378">
                  <c:v>0.72</c:v>
                </c:pt>
                <c:pt idx="379">
                  <c:v>0.68</c:v>
                </c:pt>
                <c:pt idx="380">
                  <c:v>0.65</c:v>
                </c:pt>
                <c:pt idx="381">
                  <c:v>0.62</c:v>
                </c:pt>
                <c:pt idx="382">
                  <c:v>0.57999999999999996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NOV302015_NEXTEL_INSUL_BLANKET_!$E$2</c:f>
              <c:strCache>
                <c:ptCount val="1"/>
                <c:pt idx="0">
                  <c:v>65 PSIG New Left</c:v>
                </c:pt>
              </c:strCache>
            </c:strRef>
          </c:tx>
          <c:marker>
            <c:symbol val="none"/>
          </c:marker>
          <c:xVal>
            <c:numRef>
              <c:f>NOV302015_NEXTEL_INSUL_BLANKET_!$B$3:$B$385</c:f>
              <c:numCache>
                <c:formatCode>0.00</c:formatCode>
                <c:ptCount val="383"/>
                <c:pt idx="0">
                  <c:v>0</c:v>
                </c:pt>
                <c:pt idx="1">
                  <c:v>1.6666666666666666E-2</c:v>
                </c:pt>
                <c:pt idx="2">
                  <c:v>3.3333333333333333E-2</c:v>
                </c:pt>
                <c:pt idx="3">
                  <c:v>0.05</c:v>
                </c:pt>
                <c:pt idx="4">
                  <c:v>6.6666666666666666E-2</c:v>
                </c:pt>
                <c:pt idx="5">
                  <c:v>8.3333333333333329E-2</c:v>
                </c:pt>
                <c:pt idx="6">
                  <c:v>0.1</c:v>
                </c:pt>
                <c:pt idx="7">
                  <c:v>0.11666666666666667</c:v>
                </c:pt>
                <c:pt idx="8">
                  <c:v>0.13333333333333333</c:v>
                </c:pt>
                <c:pt idx="9">
                  <c:v>0.15</c:v>
                </c:pt>
                <c:pt idx="10">
                  <c:v>0.16666666666666666</c:v>
                </c:pt>
                <c:pt idx="11">
                  <c:v>0.18333333333333332</c:v>
                </c:pt>
                <c:pt idx="12">
                  <c:v>0.2</c:v>
                </c:pt>
                <c:pt idx="13">
                  <c:v>0.21666666666666667</c:v>
                </c:pt>
                <c:pt idx="14">
                  <c:v>0.23333333333333334</c:v>
                </c:pt>
                <c:pt idx="15">
                  <c:v>0.25</c:v>
                </c:pt>
                <c:pt idx="16">
                  <c:v>0.26666666666666666</c:v>
                </c:pt>
                <c:pt idx="17">
                  <c:v>0.28333333333333333</c:v>
                </c:pt>
                <c:pt idx="18">
                  <c:v>0.3</c:v>
                </c:pt>
                <c:pt idx="19">
                  <c:v>0.31666666666666665</c:v>
                </c:pt>
                <c:pt idx="20">
                  <c:v>0.33333333333333331</c:v>
                </c:pt>
                <c:pt idx="21">
                  <c:v>0.35</c:v>
                </c:pt>
                <c:pt idx="22">
                  <c:v>0.36666666666666664</c:v>
                </c:pt>
                <c:pt idx="23">
                  <c:v>0.38333333333333336</c:v>
                </c:pt>
                <c:pt idx="24">
                  <c:v>0.4</c:v>
                </c:pt>
                <c:pt idx="25">
                  <c:v>0.41666666666666669</c:v>
                </c:pt>
                <c:pt idx="26">
                  <c:v>0.43333333333333335</c:v>
                </c:pt>
                <c:pt idx="27">
                  <c:v>0.45</c:v>
                </c:pt>
                <c:pt idx="28">
                  <c:v>0.46666666666666667</c:v>
                </c:pt>
                <c:pt idx="29">
                  <c:v>0.48333333333333334</c:v>
                </c:pt>
                <c:pt idx="30">
                  <c:v>0.5</c:v>
                </c:pt>
                <c:pt idx="31">
                  <c:v>0.51666666666666672</c:v>
                </c:pt>
                <c:pt idx="32">
                  <c:v>0.53333333333333333</c:v>
                </c:pt>
                <c:pt idx="33">
                  <c:v>0.55000000000000004</c:v>
                </c:pt>
                <c:pt idx="34">
                  <c:v>0.56666666666666665</c:v>
                </c:pt>
                <c:pt idx="35">
                  <c:v>0.58333333333333337</c:v>
                </c:pt>
                <c:pt idx="36">
                  <c:v>0.6</c:v>
                </c:pt>
                <c:pt idx="37">
                  <c:v>0.6166666666666667</c:v>
                </c:pt>
                <c:pt idx="38">
                  <c:v>0.6333333333333333</c:v>
                </c:pt>
                <c:pt idx="39">
                  <c:v>0.65</c:v>
                </c:pt>
                <c:pt idx="40">
                  <c:v>0.66666666666666663</c:v>
                </c:pt>
                <c:pt idx="41">
                  <c:v>0.68333333333333335</c:v>
                </c:pt>
                <c:pt idx="42">
                  <c:v>0.7</c:v>
                </c:pt>
                <c:pt idx="43">
                  <c:v>0.71666666666666667</c:v>
                </c:pt>
                <c:pt idx="44">
                  <c:v>0.73333333333333328</c:v>
                </c:pt>
                <c:pt idx="45">
                  <c:v>0.75</c:v>
                </c:pt>
                <c:pt idx="46">
                  <c:v>0.76666666666666672</c:v>
                </c:pt>
                <c:pt idx="47">
                  <c:v>0.78333333333333333</c:v>
                </c:pt>
                <c:pt idx="48">
                  <c:v>0.8</c:v>
                </c:pt>
                <c:pt idx="49">
                  <c:v>0.81666666666666665</c:v>
                </c:pt>
                <c:pt idx="50">
                  <c:v>0.83333333333333337</c:v>
                </c:pt>
                <c:pt idx="51">
                  <c:v>0.85</c:v>
                </c:pt>
                <c:pt idx="52">
                  <c:v>0.8666666666666667</c:v>
                </c:pt>
                <c:pt idx="53">
                  <c:v>0.8833333333333333</c:v>
                </c:pt>
                <c:pt idx="54">
                  <c:v>0.9</c:v>
                </c:pt>
                <c:pt idx="55">
                  <c:v>0.91666666666666663</c:v>
                </c:pt>
                <c:pt idx="56">
                  <c:v>0.93333333333333335</c:v>
                </c:pt>
                <c:pt idx="57">
                  <c:v>0.95</c:v>
                </c:pt>
                <c:pt idx="58">
                  <c:v>0.96666666666666667</c:v>
                </c:pt>
                <c:pt idx="59">
                  <c:v>0.98333333333333328</c:v>
                </c:pt>
                <c:pt idx="60">
                  <c:v>1</c:v>
                </c:pt>
                <c:pt idx="61">
                  <c:v>1.0166666666666666</c:v>
                </c:pt>
                <c:pt idx="62">
                  <c:v>1.0333333333333334</c:v>
                </c:pt>
                <c:pt idx="63">
                  <c:v>1.05</c:v>
                </c:pt>
                <c:pt idx="64">
                  <c:v>1.0666666666666667</c:v>
                </c:pt>
                <c:pt idx="65">
                  <c:v>1.0833333333333333</c:v>
                </c:pt>
                <c:pt idx="66">
                  <c:v>1.1000000000000001</c:v>
                </c:pt>
                <c:pt idx="67">
                  <c:v>1.1166666666666667</c:v>
                </c:pt>
                <c:pt idx="68">
                  <c:v>1.1333333333333333</c:v>
                </c:pt>
                <c:pt idx="69">
                  <c:v>1.1499999999999999</c:v>
                </c:pt>
                <c:pt idx="70">
                  <c:v>1.1666666666666667</c:v>
                </c:pt>
                <c:pt idx="71">
                  <c:v>1.1833333333333333</c:v>
                </c:pt>
                <c:pt idx="72">
                  <c:v>1.2</c:v>
                </c:pt>
                <c:pt idx="73">
                  <c:v>1.2166666666666666</c:v>
                </c:pt>
                <c:pt idx="74">
                  <c:v>1.2333333333333334</c:v>
                </c:pt>
                <c:pt idx="75">
                  <c:v>1.25</c:v>
                </c:pt>
                <c:pt idx="76">
                  <c:v>1.2666666666666666</c:v>
                </c:pt>
                <c:pt idx="77">
                  <c:v>1.2833333333333334</c:v>
                </c:pt>
                <c:pt idx="78">
                  <c:v>1.3</c:v>
                </c:pt>
                <c:pt idx="79">
                  <c:v>1.3166666666666667</c:v>
                </c:pt>
                <c:pt idx="80">
                  <c:v>1.3333333333333333</c:v>
                </c:pt>
                <c:pt idx="81">
                  <c:v>1.35</c:v>
                </c:pt>
                <c:pt idx="82">
                  <c:v>1.3666666666666667</c:v>
                </c:pt>
                <c:pt idx="83">
                  <c:v>1.3833333333333333</c:v>
                </c:pt>
                <c:pt idx="84">
                  <c:v>1.4</c:v>
                </c:pt>
                <c:pt idx="85">
                  <c:v>1.4166666666666667</c:v>
                </c:pt>
                <c:pt idx="86">
                  <c:v>1.4333333333333333</c:v>
                </c:pt>
                <c:pt idx="87">
                  <c:v>1.45</c:v>
                </c:pt>
                <c:pt idx="88">
                  <c:v>1.4666666666666666</c:v>
                </c:pt>
                <c:pt idx="89">
                  <c:v>1.4833333333333334</c:v>
                </c:pt>
                <c:pt idx="90">
                  <c:v>1.5</c:v>
                </c:pt>
                <c:pt idx="91">
                  <c:v>1.5166666666666666</c:v>
                </c:pt>
                <c:pt idx="92">
                  <c:v>1.5333333333333334</c:v>
                </c:pt>
                <c:pt idx="93">
                  <c:v>1.55</c:v>
                </c:pt>
                <c:pt idx="94">
                  <c:v>1.5666666666666667</c:v>
                </c:pt>
                <c:pt idx="95">
                  <c:v>1.5833333333333333</c:v>
                </c:pt>
                <c:pt idx="96">
                  <c:v>1.6</c:v>
                </c:pt>
                <c:pt idx="97">
                  <c:v>1.6166666666666667</c:v>
                </c:pt>
                <c:pt idx="98">
                  <c:v>1.6333333333333333</c:v>
                </c:pt>
                <c:pt idx="99">
                  <c:v>1.65</c:v>
                </c:pt>
                <c:pt idx="100">
                  <c:v>1.6666666666666667</c:v>
                </c:pt>
                <c:pt idx="101">
                  <c:v>1.6833333333333333</c:v>
                </c:pt>
                <c:pt idx="102">
                  <c:v>1.7</c:v>
                </c:pt>
                <c:pt idx="103">
                  <c:v>1.7166666666666666</c:v>
                </c:pt>
                <c:pt idx="104">
                  <c:v>1.7333333333333334</c:v>
                </c:pt>
                <c:pt idx="105">
                  <c:v>1.75</c:v>
                </c:pt>
                <c:pt idx="106">
                  <c:v>1.7666666666666666</c:v>
                </c:pt>
                <c:pt idx="107">
                  <c:v>1.7833333333333334</c:v>
                </c:pt>
                <c:pt idx="108">
                  <c:v>1.8</c:v>
                </c:pt>
                <c:pt idx="109">
                  <c:v>1.8166666666666667</c:v>
                </c:pt>
                <c:pt idx="110">
                  <c:v>1.8333333333333333</c:v>
                </c:pt>
                <c:pt idx="111">
                  <c:v>1.85</c:v>
                </c:pt>
                <c:pt idx="112">
                  <c:v>1.8666666666666667</c:v>
                </c:pt>
                <c:pt idx="113">
                  <c:v>1.8833333333333333</c:v>
                </c:pt>
                <c:pt idx="114">
                  <c:v>1.9</c:v>
                </c:pt>
                <c:pt idx="115">
                  <c:v>1.9166666666666667</c:v>
                </c:pt>
                <c:pt idx="116">
                  <c:v>1.9333333333333333</c:v>
                </c:pt>
                <c:pt idx="117">
                  <c:v>1.95</c:v>
                </c:pt>
                <c:pt idx="118">
                  <c:v>1.9666666666666666</c:v>
                </c:pt>
                <c:pt idx="119">
                  <c:v>1.9833333333333334</c:v>
                </c:pt>
                <c:pt idx="120">
                  <c:v>2</c:v>
                </c:pt>
                <c:pt idx="121">
                  <c:v>2.0166666666666666</c:v>
                </c:pt>
                <c:pt idx="122">
                  <c:v>2.0333333333333332</c:v>
                </c:pt>
                <c:pt idx="123">
                  <c:v>2.0499999999999998</c:v>
                </c:pt>
                <c:pt idx="124">
                  <c:v>2.0666666666666669</c:v>
                </c:pt>
                <c:pt idx="125">
                  <c:v>2.0833333333333335</c:v>
                </c:pt>
                <c:pt idx="126">
                  <c:v>2.1</c:v>
                </c:pt>
                <c:pt idx="127">
                  <c:v>2.1166666666666667</c:v>
                </c:pt>
                <c:pt idx="128">
                  <c:v>2.1333333333333333</c:v>
                </c:pt>
                <c:pt idx="129">
                  <c:v>2.15</c:v>
                </c:pt>
                <c:pt idx="130">
                  <c:v>2.1666666666666665</c:v>
                </c:pt>
                <c:pt idx="131">
                  <c:v>2.1833333333333331</c:v>
                </c:pt>
                <c:pt idx="132">
                  <c:v>2.2000000000000002</c:v>
                </c:pt>
                <c:pt idx="133">
                  <c:v>2.2166666666666668</c:v>
                </c:pt>
                <c:pt idx="134">
                  <c:v>2.2333333333333334</c:v>
                </c:pt>
                <c:pt idx="135">
                  <c:v>2.25</c:v>
                </c:pt>
                <c:pt idx="136">
                  <c:v>2.2666666666666666</c:v>
                </c:pt>
                <c:pt idx="137">
                  <c:v>2.2833333333333332</c:v>
                </c:pt>
                <c:pt idx="138">
                  <c:v>2.2999999999999998</c:v>
                </c:pt>
                <c:pt idx="139">
                  <c:v>2.3166666666666669</c:v>
                </c:pt>
                <c:pt idx="140">
                  <c:v>2.3333333333333335</c:v>
                </c:pt>
                <c:pt idx="141">
                  <c:v>2.35</c:v>
                </c:pt>
                <c:pt idx="142">
                  <c:v>2.3666666666666667</c:v>
                </c:pt>
                <c:pt idx="143">
                  <c:v>2.3833333333333333</c:v>
                </c:pt>
                <c:pt idx="144">
                  <c:v>2.4</c:v>
                </c:pt>
                <c:pt idx="145">
                  <c:v>2.4166666666666665</c:v>
                </c:pt>
                <c:pt idx="146">
                  <c:v>2.4333333333333331</c:v>
                </c:pt>
                <c:pt idx="147">
                  <c:v>2.4500000000000002</c:v>
                </c:pt>
                <c:pt idx="148">
                  <c:v>2.4666666666666668</c:v>
                </c:pt>
                <c:pt idx="149">
                  <c:v>2.4833333333333334</c:v>
                </c:pt>
                <c:pt idx="150">
                  <c:v>2.5</c:v>
                </c:pt>
                <c:pt idx="151">
                  <c:v>2.5166666666666666</c:v>
                </c:pt>
                <c:pt idx="152">
                  <c:v>2.5333333333333332</c:v>
                </c:pt>
                <c:pt idx="153">
                  <c:v>2.5499999999999998</c:v>
                </c:pt>
                <c:pt idx="154">
                  <c:v>2.5666666666666669</c:v>
                </c:pt>
                <c:pt idx="155">
                  <c:v>2.5833333333333335</c:v>
                </c:pt>
                <c:pt idx="156">
                  <c:v>2.6</c:v>
                </c:pt>
                <c:pt idx="157">
                  <c:v>2.6166666666666667</c:v>
                </c:pt>
                <c:pt idx="158">
                  <c:v>2.6333333333333333</c:v>
                </c:pt>
                <c:pt idx="159">
                  <c:v>2.65</c:v>
                </c:pt>
                <c:pt idx="160">
                  <c:v>2.6666666666666665</c:v>
                </c:pt>
                <c:pt idx="161">
                  <c:v>2.6833333333333331</c:v>
                </c:pt>
                <c:pt idx="162">
                  <c:v>2.7</c:v>
                </c:pt>
                <c:pt idx="163">
                  <c:v>2.7166666666666668</c:v>
                </c:pt>
                <c:pt idx="164">
                  <c:v>2.7333333333333334</c:v>
                </c:pt>
                <c:pt idx="165">
                  <c:v>2.75</c:v>
                </c:pt>
                <c:pt idx="166">
                  <c:v>2.7666666666666666</c:v>
                </c:pt>
                <c:pt idx="167">
                  <c:v>2.7833333333333332</c:v>
                </c:pt>
                <c:pt idx="168">
                  <c:v>2.8</c:v>
                </c:pt>
                <c:pt idx="169">
                  <c:v>2.8166666666666669</c:v>
                </c:pt>
                <c:pt idx="170">
                  <c:v>2.8333333333333335</c:v>
                </c:pt>
                <c:pt idx="171">
                  <c:v>2.85</c:v>
                </c:pt>
                <c:pt idx="172">
                  <c:v>2.8666666666666667</c:v>
                </c:pt>
                <c:pt idx="173">
                  <c:v>2.8833333333333333</c:v>
                </c:pt>
                <c:pt idx="174">
                  <c:v>2.9</c:v>
                </c:pt>
                <c:pt idx="175">
                  <c:v>2.9166666666666665</c:v>
                </c:pt>
                <c:pt idx="176">
                  <c:v>2.9333333333333331</c:v>
                </c:pt>
                <c:pt idx="177">
                  <c:v>2.95</c:v>
                </c:pt>
                <c:pt idx="178">
                  <c:v>2.9666666666666668</c:v>
                </c:pt>
                <c:pt idx="179">
                  <c:v>2.9833333333333334</c:v>
                </c:pt>
                <c:pt idx="180">
                  <c:v>3</c:v>
                </c:pt>
                <c:pt idx="181">
                  <c:v>3.0166666666666666</c:v>
                </c:pt>
                <c:pt idx="182">
                  <c:v>3.0333333333333332</c:v>
                </c:pt>
                <c:pt idx="183">
                  <c:v>3.05</c:v>
                </c:pt>
                <c:pt idx="184">
                  <c:v>3.0666666666666669</c:v>
                </c:pt>
                <c:pt idx="185">
                  <c:v>3.0833333333333335</c:v>
                </c:pt>
                <c:pt idx="186">
                  <c:v>3.1</c:v>
                </c:pt>
                <c:pt idx="187">
                  <c:v>3.1166666666666667</c:v>
                </c:pt>
                <c:pt idx="188">
                  <c:v>3.1333333333333333</c:v>
                </c:pt>
                <c:pt idx="189">
                  <c:v>3.15</c:v>
                </c:pt>
                <c:pt idx="190">
                  <c:v>3.1666666666666665</c:v>
                </c:pt>
                <c:pt idx="191">
                  <c:v>3.1833333333333331</c:v>
                </c:pt>
                <c:pt idx="192">
                  <c:v>3.2</c:v>
                </c:pt>
                <c:pt idx="193">
                  <c:v>3.2166666666666668</c:v>
                </c:pt>
                <c:pt idx="194">
                  <c:v>3.2333333333333334</c:v>
                </c:pt>
                <c:pt idx="195">
                  <c:v>3.25</c:v>
                </c:pt>
                <c:pt idx="196">
                  <c:v>3.2666666666666666</c:v>
                </c:pt>
                <c:pt idx="197">
                  <c:v>3.2833333333333332</c:v>
                </c:pt>
                <c:pt idx="198">
                  <c:v>3.3</c:v>
                </c:pt>
                <c:pt idx="199">
                  <c:v>3.3166666666666669</c:v>
                </c:pt>
                <c:pt idx="200">
                  <c:v>3.3333333333333335</c:v>
                </c:pt>
                <c:pt idx="201">
                  <c:v>3.35</c:v>
                </c:pt>
                <c:pt idx="202">
                  <c:v>3.3666666666666667</c:v>
                </c:pt>
                <c:pt idx="203">
                  <c:v>3.3833333333333333</c:v>
                </c:pt>
                <c:pt idx="204">
                  <c:v>3.4</c:v>
                </c:pt>
                <c:pt idx="205">
                  <c:v>3.4166666666666665</c:v>
                </c:pt>
                <c:pt idx="206">
                  <c:v>3.4333333333333331</c:v>
                </c:pt>
                <c:pt idx="207">
                  <c:v>3.45</c:v>
                </c:pt>
                <c:pt idx="208">
                  <c:v>3.4666666666666668</c:v>
                </c:pt>
                <c:pt idx="209">
                  <c:v>3.4833333333333334</c:v>
                </c:pt>
                <c:pt idx="210">
                  <c:v>3.5</c:v>
                </c:pt>
                <c:pt idx="211">
                  <c:v>3.5166666666666666</c:v>
                </c:pt>
                <c:pt idx="212">
                  <c:v>3.5333333333333332</c:v>
                </c:pt>
                <c:pt idx="213">
                  <c:v>3.55</c:v>
                </c:pt>
                <c:pt idx="214">
                  <c:v>3.5666666666666669</c:v>
                </c:pt>
                <c:pt idx="215">
                  <c:v>3.5833333333333335</c:v>
                </c:pt>
                <c:pt idx="216">
                  <c:v>3.6</c:v>
                </c:pt>
                <c:pt idx="217">
                  <c:v>3.6166666666666667</c:v>
                </c:pt>
                <c:pt idx="218">
                  <c:v>3.6333333333333333</c:v>
                </c:pt>
                <c:pt idx="219">
                  <c:v>3.65</c:v>
                </c:pt>
                <c:pt idx="220">
                  <c:v>3.6666666666666665</c:v>
                </c:pt>
                <c:pt idx="221">
                  <c:v>3.6833333333333331</c:v>
                </c:pt>
                <c:pt idx="222">
                  <c:v>3.7</c:v>
                </c:pt>
                <c:pt idx="223">
                  <c:v>3.7166666666666668</c:v>
                </c:pt>
                <c:pt idx="224">
                  <c:v>3.7333333333333334</c:v>
                </c:pt>
                <c:pt idx="225">
                  <c:v>3.75</c:v>
                </c:pt>
                <c:pt idx="226">
                  <c:v>3.7666666666666666</c:v>
                </c:pt>
                <c:pt idx="227">
                  <c:v>3.7833333333333332</c:v>
                </c:pt>
                <c:pt idx="228">
                  <c:v>3.8</c:v>
                </c:pt>
                <c:pt idx="229">
                  <c:v>3.8166666666666669</c:v>
                </c:pt>
                <c:pt idx="230">
                  <c:v>3.8333333333333335</c:v>
                </c:pt>
                <c:pt idx="231">
                  <c:v>3.85</c:v>
                </c:pt>
                <c:pt idx="232">
                  <c:v>3.8666666666666667</c:v>
                </c:pt>
                <c:pt idx="233">
                  <c:v>3.8833333333333333</c:v>
                </c:pt>
                <c:pt idx="234">
                  <c:v>3.9</c:v>
                </c:pt>
                <c:pt idx="235">
                  <c:v>3.9166666666666665</c:v>
                </c:pt>
                <c:pt idx="236">
                  <c:v>3.9333333333333331</c:v>
                </c:pt>
                <c:pt idx="237">
                  <c:v>3.95</c:v>
                </c:pt>
                <c:pt idx="238">
                  <c:v>3.9666666666666668</c:v>
                </c:pt>
                <c:pt idx="239">
                  <c:v>3.9833333333333334</c:v>
                </c:pt>
                <c:pt idx="240">
                  <c:v>4</c:v>
                </c:pt>
                <c:pt idx="241">
                  <c:v>4.0166666666666666</c:v>
                </c:pt>
                <c:pt idx="242">
                  <c:v>4.0333333333333332</c:v>
                </c:pt>
                <c:pt idx="243">
                  <c:v>4.05</c:v>
                </c:pt>
                <c:pt idx="244">
                  <c:v>4.0666666666666664</c:v>
                </c:pt>
                <c:pt idx="245">
                  <c:v>4.083333333333333</c:v>
                </c:pt>
                <c:pt idx="246">
                  <c:v>4.0999999999999996</c:v>
                </c:pt>
                <c:pt idx="247">
                  <c:v>4.1166666666666663</c:v>
                </c:pt>
                <c:pt idx="248">
                  <c:v>4.1333333333333337</c:v>
                </c:pt>
                <c:pt idx="249">
                  <c:v>4.1500000000000004</c:v>
                </c:pt>
                <c:pt idx="250">
                  <c:v>4.166666666666667</c:v>
                </c:pt>
                <c:pt idx="251">
                  <c:v>4.1833333333333336</c:v>
                </c:pt>
                <c:pt idx="252">
                  <c:v>4.2</c:v>
                </c:pt>
                <c:pt idx="253">
                  <c:v>4.2166666666666668</c:v>
                </c:pt>
                <c:pt idx="254">
                  <c:v>4.2333333333333334</c:v>
                </c:pt>
                <c:pt idx="255">
                  <c:v>4.25</c:v>
                </c:pt>
                <c:pt idx="256">
                  <c:v>4.2666666666666666</c:v>
                </c:pt>
                <c:pt idx="257">
                  <c:v>4.2833333333333332</c:v>
                </c:pt>
                <c:pt idx="258">
                  <c:v>4.3</c:v>
                </c:pt>
                <c:pt idx="259">
                  <c:v>4.3166666666666664</c:v>
                </c:pt>
                <c:pt idx="260">
                  <c:v>4.333333333333333</c:v>
                </c:pt>
                <c:pt idx="261">
                  <c:v>4.3499999999999996</c:v>
                </c:pt>
                <c:pt idx="262">
                  <c:v>4.3666666666666663</c:v>
                </c:pt>
                <c:pt idx="263">
                  <c:v>4.3833333333333337</c:v>
                </c:pt>
                <c:pt idx="264">
                  <c:v>4.4000000000000004</c:v>
                </c:pt>
                <c:pt idx="265">
                  <c:v>4.416666666666667</c:v>
                </c:pt>
                <c:pt idx="266">
                  <c:v>4.4333333333333336</c:v>
                </c:pt>
                <c:pt idx="267">
                  <c:v>4.45</c:v>
                </c:pt>
                <c:pt idx="268">
                  <c:v>4.4666666666666668</c:v>
                </c:pt>
                <c:pt idx="269">
                  <c:v>4.4833333333333334</c:v>
                </c:pt>
                <c:pt idx="270">
                  <c:v>4.5</c:v>
                </c:pt>
                <c:pt idx="271">
                  <c:v>4.5166666666666666</c:v>
                </c:pt>
                <c:pt idx="272">
                  <c:v>4.5333333333333332</c:v>
                </c:pt>
                <c:pt idx="273">
                  <c:v>4.55</c:v>
                </c:pt>
                <c:pt idx="274">
                  <c:v>4.5666666666666664</c:v>
                </c:pt>
                <c:pt idx="275">
                  <c:v>4.583333333333333</c:v>
                </c:pt>
                <c:pt idx="276">
                  <c:v>4.5999999999999996</c:v>
                </c:pt>
                <c:pt idx="277">
                  <c:v>4.6166666666666663</c:v>
                </c:pt>
                <c:pt idx="278">
                  <c:v>4.6333333333333337</c:v>
                </c:pt>
                <c:pt idx="279">
                  <c:v>4.6500000000000004</c:v>
                </c:pt>
                <c:pt idx="280">
                  <c:v>4.666666666666667</c:v>
                </c:pt>
                <c:pt idx="281">
                  <c:v>4.6833333333333336</c:v>
                </c:pt>
                <c:pt idx="282">
                  <c:v>4.7</c:v>
                </c:pt>
                <c:pt idx="283">
                  <c:v>4.7166666666666668</c:v>
                </c:pt>
                <c:pt idx="284">
                  <c:v>4.7333333333333334</c:v>
                </c:pt>
                <c:pt idx="285">
                  <c:v>4.75</c:v>
                </c:pt>
                <c:pt idx="286">
                  <c:v>4.7666666666666666</c:v>
                </c:pt>
                <c:pt idx="287">
                  <c:v>4.7833333333333332</c:v>
                </c:pt>
                <c:pt idx="288">
                  <c:v>4.8</c:v>
                </c:pt>
                <c:pt idx="289">
                  <c:v>4.8166666666666664</c:v>
                </c:pt>
                <c:pt idx="290">
                  <c:v>4.833333333333333</c:v>
                </c:pt>
                <c:pt idx="291">
                  <c:v>4.8499999999999996</c:v>
                </c:pt>
                <c:pt idx="292">
                  <c:v>4.8666666666666663</c:v>
                </c:pt>
                <c:pt idx="293">
                  <c:v>4.8833333333333337</c:v>
                </c:pt>
                <c:pt idx="294">
                  <c:v>4.9000000000000004</c:v>
                </c:pt>
                <c:pt idx="295">
                  <c:v>4.916666666666667</c:v>
                </c:pt>
                <c:pt idx="296">
                  <c:v>4.9333333333333336</c:v>
                </c:pt>
                <c:pt idx="297">
                  <c:v>4.95</c:v>
                </c:pt>
                <c:pt idx="298">
                  <c:v>4.9666666666666668</c:v>
                </c:pt>
                <c:pt idx="299">
                  <c:v>4.9833333333333334</c:v>
                </c:pt>
                <c:pt idx="300">
                  <c:v>5</c:v>
                </c:pt>
                <c:pt idx="301">
                  <c:v>5.0166666666666666</c:v>
                </c:pt>
                <c:pt idx="302">
                  <c:v>5.0333333333333332</c:v>
                </c:pt>
                <c:pt idx="303">
                  <c:v>5.05</c:v>
                </c:pt>
                <c:pt idx="304">
                  <c:v>5.0666666666666664</c:v>
                </c:pt>
                <c:pt idx="305">
                  <c:v>5.083333333333333</c:v>
                </c:pt>
                <c:pt idx="306">
                  <c:v>5.0999999999999996</c:v>
                </c:pt>
                <c:pt idx="307">
                  <c:v>5.1166666666666663</c:v>
                </c:pt>
                <c:pt idx="308">
                  <c:v>5.1333333333333337</c:v>
                </c:pt>
                <c:pt idx="309">
                  <c:v>5.15</c:v>
                </c:pt>
                <c:pt idx="310">
                  <c:v>5.166666666666667</c:v>
                </c:pt>
                <c:pt idx="311">
                  <c:v>5.1833333333333336</c:v>
                </c:pt>
                <c:pt idx="312">
                  <c:v>5.2</c:v>
                </c:pt>
                <c:pt idx="313">
                  <c:v>5.2166666666666668</c:v>
                </c:pt>
                <c:pt idx="314">
                  <c:v>5.2333333333333334</c:v>
                </c:pt>
                <c:pt idx="315">
                  <c:v>5.25</c:v>
                </c:pt>
                <c:pt idx="316">
                  <c:v>5.2666666666666666</c:v>
                </c:pt>
                <c:pt idx="317">
                  <c:v>5.2833333333333332</c:v>
                </c:pt>
                <c:pt idx="318">
                  <c:v>5.3</c:v>
                </c:pt>
                <c:pt idx="319">
                  <c:v>5.3166666666666664</c:v>
                </c:pt>
                <c:pt idx="320">
                  <c:v>5.333333333333333</c:v>
                </c:pt>
                <c:pt idx="321">
                  <c:v>5.35</c:v>
                </c:pt>
                <c:pt idx="322">
                  <c:v>5.3666666666666663</c:v>
                </c:pt>
                <c:pt idx="323">
                  <c:v>5.3833333333333337</c:v>
                </c:pt>
                <c:pt idx="324">
                  <c:v>5.4</c:v>
                </c:pt>
                <c:pt idx="325">
                  <c:v>5.416666666666667</c:v>
                </c:pt>
                <c:pt idx="326">
                  <c:v>5.4333333333333336</c:v>
                </c:pt>
                <c:pt idx="327">
                  <c:v>5.45</c:v>
                </c:pt>
                <c:pt idx="328">
                  <c:v>5.4666666666666668</c:v>
                </c:pt>
                <c:pt idx="329">
                  <c:v>5.4833333333333334</c:v>
                </c:pt>
                <c:pt idx="330">
                  <c:v>5.5</c:v>
                </c:pt>
                <c:pt idx="331">
                  <c:v>5.5166666666666666</c:v>
                </c:pt>
                <c:pt idx="332">
                  <c:v>5.5333333333333332</c:v>
                </c:pt>
                <c:pt idx="333">
                  <c:v>5.55</c:v>
                </c:pt>
                <c:pt idx="334">
                  <c:v>5.5666666666666664</c:v>
                </c:pt>
                <c:pt idx="335">
                  <c:v>5.583333333333333</c:v>
                </c:pt>
                <c:pt idx="336">
                  <c:v>5.6</c:v>
                </c:pt>
                <c:pt idx="337">
                  <c:v>5.6166666666666663</c:v>
                </c:pt>
                <c:pt idx="338">
                  <c:v>5.6333333333333337</c:v>
                </c:pt>
                <c:pt idx="339">
                  <c:v>5.65</c:v>
                </c:pt>
                <c:pt idx="340">
                  <c:v>5.666666666666667</c:v>
                </c:pt>
                <c:pt idx="341">
                  <c:v>5.6833333333333336</c:v>
                </c:pt>
                <c:pt idx="342">
                  <c:v>5.7</c:v>
                </c:pt>
                <c:pt idx="343">
                  <c:v>5.7166666666666668</c:v>
                </c:pt>
                <c:pt idx="344">
                  <c:v>5.7333333333333334</c:v>
                </c:pt>
                <c:pt idx="345">
                  <c:v>5.75</c:v>
                </c:pt>
                <c:pt idx="346">
                  <c:v>5.7666666666666666</c:v>
                </c:pt>
                <c:pt idx="347">
                  <c:v>5.7833333333333332</c:v>
                </c:pt>
                <c:pt idx="348">
                  <c:v>5.8</c:v>
                </c:pt>
                <c:pt idx="349">
                  <c:v>5.8166666666666664</c:v>
                </c:pt>
                <c:pt idx="350">
                  <c:v>5.833333333333333</c:v>
                </c:pt>
                <c:pt idx="351">
                  <c:v>5.85</c:v>
                </c:pt>
                <c:pt idx="352">
                  <c:v>5.8666666666666663</c:v>
                </c:pt>
                <c:pt idx="353">
                  <c:v>5.8833333333333337</c:v>
                </c:pt>
                <c:pt idx="354">
                  <c:v>5.9</c:v>
                </c:pt>
                <c:pt idx="355">
                  <c:v>5.916666666666667</c:v>
                </c:pt>
                <c:pt idx="356">
                  <c:v>5.9333333333333336</c:v>
                </c:pt>
                <c:pt idx="357">
                  <c:v>5.95</c:v>
                </c:pt>
                <c:pt idx="358">
                  <c:v>5.9666666666666668</c:v>
                </c:pt>
                <c:pt idx="359">
                  <c:v>5.9833333333333334</c:v>
                </c:pt>
                <c:pt idx="360">
                  <c:v>6</c:v>
                </c:pt>
                <c:pt idx="361">
                  <c:v>6.0166666666666666</c:v>
                </c:pt>
                <c:pt idx="362">
                  <c:v>6.0333333333333332</c:v>
                </c:pt>
                <c:pt idx="363">
                  <c:v>6.05</c:v>
                </c:pt>
                <c:pt idx="364">
                  <c:v>6.0666666666666664</c:v>
                </c:pt>
                <c:pt idx="365">
                  <c:v>6.083333333333333</c:v>
                </c:pt>
                <c:pt idx="366">
                  <c:v>6.1</c:v>
                </c:pt>
                <c:pt idx="367">
                  <c:v>6.1166666666666663</c:v>
                </c:pt>
                <c:pt idx="368">
                  <c:v>6.1333333333333337</c:v>
                </c:pt>
                <c:pt idx="369">
                  <c:v>6.15</c:v>
                </c:pt>
                <c:pt idx="370">
                  <c:v>6.166666666666667</c:v>
                </c:pt>
                <c:pt idx="371">
                  <c:v>6.1833333333333336</c:v>
                </c:pt>
                <c:pt idx="372">
                  <c:v>6.2</c:v>
                </c:pt>
                <c:pt idx="373">
                  <c:v>6.2166666666666668</c:v>
                </c:pt>
                <c:pt idx="374">
                  <c:v>6.2333333333333334</c:v>
                </c:pt>
                <c:pt idx="375">
                  <c:v>6.25</c:v>
                </c:pt>
                <c:pt idx="376">
                  <c:v>6.2666666666666666</c:v>
                </c:pt>
                <c:pt idx="377">
                  <c:v>6.2833333333333332</c:v>
                </c:pt>
                <c:pt idx="378">
                  <c:v>6.3</c:v>
                </c:pt>
                <c:pt idx="379">
                  <c:v>6.3166666666666664</c:v>
                </c:pt>
                <c:pt idx="380">
                  <c:v>6.333333333333333</c:v>
                </c:pt>
                <c:pt idx="381">
                  <c:v>6.35</c:v>
                </c:pt>
                <c:pt idx="382">
                  <c:v>6.3666666666666663</c:v>
                </c:pt>
              </c:numCache>
            </c:numRef>
          </c:xVal>
          <c:yVal>
            <c:numRef>
              <c:f>NOV302015_NEXTEL_INSUL_BLANKET_!$E$3:$E$370</c:f>
              <c:numCache>
                <c:formatCode>General</c:formatCode>
                <c:ptCount val="368"/>
                <c:pt idx="0">
                  <c:v>0.1</c:v>
                </c:pt>
                <c:pt idx="1">
                  <c:v>0.08</c:v>
                </c:pt>
                <c:pt idx="2">
                  <c:v>0.1</c:v>
                </c:pt>
                <c:pt idx="3">
                  <c:v>0.11</c:v>
                </c:pt>
                <c:pt idx="4">
                  <c:v>0.11</c:v>
                </c:pt>
                <c:pt idx="5">
                  <c:v>0.11</c:v>
                </c:pt>
                <c:pt idx="6">
                  <c:v>0.11</c:v>
                </c:pt>
                <c:pt idx="7">
                  <c:v>0.12</c:v>
                </c:pt>
                <c:pt idx="8">
                  <c:v>0.13</c:v>
                </c:pt>
                <c:pt idx="9">
                  <c:v>0.14000000000000001</c:v>
                </c:pt>
                <c:pt idx="10">
                  <c:v>0.15</c:v>
                </c:pt>
                <c:pt idx="11">
                  <c:v>0.15</c:v>
                </c:pt>
                <c:pt idx="12">
                  <c:v>0.16</c:v>
                </c:pt>
                <c:pt idx="13">
                  <c:v>0.16</c:v>
                </c:pt>
                <c:pt idx="14">
                  <c:v>0.17</c:v>
                </c:pt>
                <c:pt idx="15">
                  <c:v>0.18</c:v>
                </c:pt>
                <c:pt idx="16">
                  <c:v>0.19</c:v>
                </c:pt>
                <c:pt idx="17">
                  <c:v>0.22</c:v>
                </c:pt>
                <c:pt idx="18">
                  <c:v>0.22</c:v>
                </c:pt>
                <c:pt idx="19">
                  <c:v>0.23</c:v>
                </c:pt>
                <c:pt idx="20">
                  <c:v>0.25</c:v>
                </c:pt>
                <c:pt idx="21">
                  <c:v>0.25</c:v>
                </c:pt>
                <c:pt idx="22">
                  <c:v>0.25</c:v>
                </c:pt>
                <c:pt idx="23">
                  <c:v>0.26</c:v>
                </c:pt>
                <c:pt idx="24">
                  <c:v>0.27</c:v>
                </c:pt>
                <c:pt idx="25">
                  <c:v>0.27</c:v>
                </c:pt>
                <c:pt idx="26">
                  <c:v>0.28000000000000003</c:v>
                </c:pt>
                <c:pt idx="27">
                  <c:v>0.27</c:v>
                </c:pt>
                <c:pt idx="28">
                  <c:v>0.28999999999999998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0.28999999999999998</c:v>
                </c:pt>
                <c:pt idx="32">
                  <c:v>0.3</c:v>
                </c:pt>
                <c:pt idx="33">
                  <c:v>0.3</c:v>
                </c:pt>
                <c:pt idx="34">
                  <c:v>0.3</c:v>
                </c:pt>
                <c:pt idx="35">
                  <c:v>0.31</c:v>
                </c:pt>
                <c:pt idx="36">
                  <c:v>0.32</c:v>
                </c:pt>
                <c:pt idx="37">
                  <c:v>0.32</c:v>
                </c:pt>
                <c:pt idx="38">
                  <c:v>0.32</c:v>
                </c:pt>
                <c:pt idx="39">
                  <c:v>0.31</c:v>
                </c:pt>
                <c:pt idx="40">
                  <c:v>0.32</c:v>
                </c:pt>
                <c:pt idx="41">
                  <c:v>0.32</c:v>
                </c:pt>
                <c:pt idx="42">
                  <c:v>0.33</c:v>
                </c:pt>
                <c:pt idx="43">
                  <c:v>0.33</c:v>
                </c:pt>
                <c:pt idx="44">
                  <c:v>0.33</c:v>
                </c:pt>
                <c:pt idx="45">
                  <c:v>0.32</c:v>
                </c:pt>
                <c:pt idx="46">
                  <c:v>0.33</c:v>
                </c:pt>
                <c:pt idx="47">
                  <c:v>0.34</c:v>
                </c:pt>
                <c:pt idx="48">
                  <c:v>0.34</c:v>
                </c:pt>
                <c:pt idx="49">
                  <c:v>0.35</c:v>
                </c:pt>
                <c:pt idx="50">
                  <c:v>0.34</c:v>
                </c:pt>
                <c:pt idx="51">
                  <c:v>0.35</c:v>
                </c:pt>
                <c:pt idx="52">
                  <c:v>0.34</c:v>
                </c:pt>
                <c:pt idx="53">
                  <c:v>0.35</c:v>
                </c:pt>
                <c:pt idx="54">
                  <c:v>0.36</c:v>
                </c:pt>
                <c:pt idx="55">
                  <c:v>0.36</c:v>
                </c:pt>
                <c:pt idx="56">
                  <c:v>0.36</c:v>
                </c:pt>
                <c:pt idx="57">
                  <c:v>0.36</c:v>
                </c:pt>
                <c:pt idx="58">
                  <c:v>0.37</c:v>
                </c:pt>
                <c:pt idx="59">
                  <c:v>0.38</c:v>
                </c:pt>
                <c:pt idx="60">
                  <c:v>0.37</c:v>
                </c:pt>
                <c:pt idx="61">
                  <c:v>0.37</c:v>
                </c:pt>
                <c:pt idx="62">
                  <c:v>0.38</c:v>
                </c:pt>
                <c:pt idx="63">
                  <c:v>0.37</c:v>
                </c:pt>
                <c:pt idx="64">
                  <c:v>0.39</c:v>
                </c:pt>
                <c:pt idx="65">
                  <c:v>0.39</c:v>
                </c:pt>
                <c:pt idx="66">
                  <c:v>0.38</c:v>
                </c:pt>
                <c:pt idx="67">
                  <c:v>0.39</c:v>
                </c:pt>
                <c:pt idx="68">
                  <c:v>0.4</c:v>
                </c:pt>
                <c:pt idx="69">
                  <c:v>0.39</c:v>
                </c:pt>
                <c:pt idx="70">
                  <c:v>0.41</c:v>
                </c:pt>
                <c:pt idx="71">
                  <c:v>0.41</c:v>
                </c:pt>
                <c:pt idx="72">
                  <c:v>0.43</c:v>
                </c:pt>
                <c:pt idx="73">
                  <c:v>0.42</c:v>
                </c:pt>
                <c:pt idx="74">
                  <c:v>0.43</c:v>
                </c:pt>
                <c:pt idx="75">
                  <c:v>0.43</c:v>
                </c:pt>
                <c:pt idx="76">
                  <c:v>0.44</c:v>
                </c:pt>
                <c:pt idx="77">
                  <c:v>0.44</c:v>
                </c:pt>
                <c:pt idx="78">
                  <c:v>0.44</c:v>
                </c:pt>
                <c:pt idx="79">
                  <c:v>0.47</c:v>
                </c:pt>
                <c:pt idx="80">
                  <c:v>0.47</c:v>
                </c:pt>
                <c:pt idx="81">
                  <c:v>0.48</c:v>
                </c:pt>
                <c:pt idx="82">
                  <c:v>0.48</c:v>
                </c:pt>
                <c:pt idx="83">
                  <c:v>0.49</c:v>
                </c:pt>
                <c:pt idx="84">
                  <c:v>0.49</c:v>
                </c:pt>
                <c:pt idx="85">
                  <c:v>0.49</c:v>
                </c:pt>
                <c:pt idx="86">
                  <c:v>0.48</c:v>
                </c:pt>
                <c:pt idx="87">
                  <c:v>0.49</c:v>
                </c:pt>
                <c:pt idx="88">
                  <c:v>0.5</c:v>
                </c:pt>
                <c:pt idx="89">
                  <c:v>0.5</c:v>
                </c:pt>
                <c:pt idx="90">
                  <c:v>0.5</c:v>
                </c:pt>
                <c:pt idx="91">
                  <c:v>0.51</c:v>
                </c:pt>
                <c:pt idx="92">
                  <c:v>0.52</c:v>
                </c:pt>
                <c:pt idx="93">
                  <c:v>0.52</c:v>
                </c:pt>
                <c:pt idx="94">
                  <c:v>0.54</c:v>
                </c:pt>
                <c:pt idx="95">
                  <c:v>0.54</c:v>
                </c:pt>
                <c:pt idx="96">
                  <c:v>0.54</c:v>
                </c:pt>
                <c:pt idx="97">
                  <c:v>0.55000000000000004</c:v>
                </c:pt>
                <c:pt idx="98">
                  <c:v>0.53</c:v>
                </c:pt>
                <c:pt idx="99">
                  <c:v>0.56000000000000005</c:v>
                </c:pt>
                <c:pt idx="100">
                  <c:v>0.56000000000000005</c:v>
                </c:pt>
                <c:pt idx="101">
                  <c:v>0.56000000000000005</c:v>
                </c:pt>
                <c:pt idx="102">
                  <c:v>0.56000000000000005</c:v>
                </c:pt>
                <c:pt idx="103">
                  <c:v>0.57999999999999996</c:v>
                </c:pt>
                <c:pt idx="104">
                  <c:v>0.59</c:v>
                </c:pt>
                <c:pt idx="105">
                  <c:v>0.59</c:v>
                </c:pt>
                <c:pt idx="106">
                  <c:v>0.59</c:v>
                </c:pt>
                <c:pt idx="107">
                  <c:v>0.61</c:v>
                </c:pt>
                <c:pt idx="108">
                  <c:v>0.6</c:v>
                </c:pt>
                <c:pt idx="109">
                  <c:v>0.61</c:v>
                </c:pt>
                <c:pt idx="110">
                  <c:v>0.61</c:v>
                </c:pt>
                <c:pt idx="111">
                  <c:v>0.62</c:v>
                </c:pt>
                <c:pt idx="112">
                  <c:v>0.63</c:v>
                </c:pt>
                <c:pt idx="113">
                  <c:v>0.62</c:v>
                </c:pt>
                <c:pt idx="114">
                  <c:v>0.65</c:v>
                </c:pt>
                <c:pt idx="115">
                  <c:v>0.64</c:v>
                </c:pt>
                <c:pt idx="116">
                  <c:v>0.65</c:v>
                </c:pt>
                <c:pt idx="117">
                  <c:v>0.65</c:v>
                </c:pt>
                <c:pt idx="118">
                  <c:v>0.66</c:v>
                </c:pt>
                <c:pt idx="119">
                  <c:v>0.68</c:v>
                </c:pt>
                <c:pt idx="120">
                  <c:v>0.69</c:v>
                </c:pt>
                <c:pt idx="121">
                  <c:v>0.69</c:v>
                </c:pt>
                <c:pt idx="122">
                  <c:v>0.69</c:v>
                </c:pt>
                <c:pt idx="123">
                  <c:v>0.7</c:v>
                </c:pt>
                <c:pt idx="124">
                  <c:v>0.72</c:v>
                </c:pt>
                <c:pt idx="125">
                  <c:v>0.71</c:v>
                </c:pt>
                <c:pt idx="126">
                  <c:v>0.73</c:v>
                </c:pt>
                <c:pt idx="127">
                  <c:v>0.75</c:v>
                </c:pt>
                <c:pt idx="128">
                  <c:v>0.75</c:v>
                </c:pt>
                <c:pt idx="129">
                  <c:v>0.74</c:v>
                </c:pt>
                <c:pt idx="130">
                  <c:v>0.77</c:v>
                </c:pt>
                <c:pt idx="131">
                  <c:v>0.78</c:v>
                </c:pt>
                <c:pt idx="132">
                  <c:v>0.78</c:v>
                </c:pt>
                <c:pt idx="133">
                  <c:v>0.79</c:v>
                </c:pt>
                <c:pt idx="134">
                  <c:v>0.78</c:v>
                </c:pt>
                <c:pt idx="135">
                  <c:v>0.78</c:v>
                </c:pt>
                <c:pt idx="136">
                  <c:v>0.78</c:v>
                </c:pt>
                <c:pt idx="137">
                  <c:v>0.8</c:v>
                </c:pt>
                <c:pt idx="138">
                  <c:v>0.8</c:v>
                </c:pt>
                <c:pt idx="139">
                  <c:v>0.8</c:v>
                </c:pt>
                <c:pt idx="140">
                  <c:v>0.82</c:v>
                </c:pt>
                <c:pt idx="141">
                  <c:v>0.83</c:v>
                </c:pt>
                <c:pt idx="142">
                  <c:v>0.84</c:v>
                </c:pt>
                <c:pt idx="143">
                  <c:v>0.84</c:v>
                </c:pt>
                <c:pt idx="144">
                  <c:v>0.86</c:v>
                </c:pt>
                <c:pt idx="145">
                  <c:v>0.86</c:v>
                </c:pt>
                <c:pt idx="146">
                  <c:v>0.87</c:v>
                </c:pt>
                <c:pt idx="147">
                  <c:v>0.87</c:v>
                </c:pt>
                <c:pt idx="148">
                  <c:v>0.89</c:v>
                </c:pt>
                <c:pt idx="149">
                  <c:v>0.9</c:v>
                </c:pt>
                <c:pt idx="150">
                  <c:v>0.9</c:v>
                </c:pt>
                <c:pt idx="151">
                  <c:v>0.92</c:v>
                </c:pt>
                <c:pt idx="152">
                  <c:v>0.92</c:v>
                </c:pt>
                <c:pt idx="153">
                  <c:v>0.92</c:v>
                </c:pt>
                <c:pt idx="154">
                  <c:v>0.96</c:v>
                </c:pt>
                <c:pt idx="155">
                  <c:v>0.95</c:v>
                </c:pt>
                <c:pt idx="156">
                  <c:v>0.97</c:v>
                </c:pt>
                <c:pt idx="157">
                  <c:v>0.97</c:v>
                </c:pt>
                <c:pt idx="158">
                  <c:v>0.99</c:v>
                </c:pt>
                <c:pt idx="159">
                  <c:v>0.99</c:v>
                </c:pt>
                <c:pt idx="160">
                  <c:v>1.01</c:v>
                </c:pt>
                <c:pt idx="161">
                  <c:v>1.01</c:v>
                </c:pt>
                <c:pt idx="162">
                  <c:v>1.03</c:v>
                </c:pt>
                <c:pt idx="163">
                  <c:v>1.04</c:v>
                </c:pt>
                <c:pt idx="164">
                  <c:v>1.04</c:v>
                </c:pt>
                <c:pt idx="165">
                  <c:v>1.06</c:v>
                </c:pt>
                <c:pt idx="166">
                  <c:v>1.06</c:v>
                </c:pt>
                <c:pt idx="167">
                  <c:v>1.08</c:v>
                </c:pt>
                <c:pt idx="168">
                  <c:v>1.0900000000000001</c:v>
                </c:pt>
                <c:pt idx="169">
                  <c:v>1.1100000000000001</c:v>
                </c:pt>
                <c:pt idx="170">
                  <c:v>1.1100000000000001</c:v>
                </c:pt>
                <c:pt idx="171">
                  <c:v>1.1000000000000001</c:v>
                </c:pt>
                <c:pt idx="172">
                  <c:v>1.1200000000000001</c:v>
                </c:pt>
                <c:pt idx="173">
                  <c:v>1.1000000000000001</c:v>
                </c:pt>
                <c:pt idx="174">
                  <c:v>1.1299999999999999</c:v>
                </c:pt>
                <c:pt idx="175">
                  <c:v>1.1200000000000001</c:v>
                </c:pt>
                <c:pt idx="176">
                  <c:v>1.1299999999999999</c:v>
                </c:pt>
                <c:pt idx="177">
                  <c:v>1.1200000000000001</c:v>
                </c:pt>
                <c:pt idx="178">
                  <c:v>1.1299999999999999</c:v>
                </c:pt>
                <c:pt idx="179">
                  <c:v>1.1499999999999999</c:v>
                </c:pt>
                <c:pt idx="180">
                  <c:v>1.17</c:v>
                </c:pt>
                <c:pt idx="181">
                  <c:v>1.1599999999999999</c:v>
                </c:pt>
                <c:pt idx="182">
                  <c:v>1.17</c:v>
                </c:pt>
                <c:pt idx="183">
                  <c:v>1.1599999999999999</c:v>
                </c:pt>
                <c:pt idx="184">
                  <c:v>1.17</c:v>
                </c:pt>
                <c:pt idx="185">
                  <c:v>1.18</c:v>
                </c:pt>
                <c:pt idx="186">
                  <c:v>1.18</c:v>
                </c:pt>
                <c:pt idx="187">
                  <c:v>1.21</c:v>
                </c:pt>
                <c:pt idx="188">
                  <c:v>1.19</c:v>
                </c:pt>
                <c:pt idx="189">
                  <c:v>1.21</c:v>
                </c:pt>
                <c:pt idx="190">
                  <c:v>1.19</c:v>
                </c:pt>
                <c:pt idx="191">
                  <c:v>1.18</c:v>
                </c:pt>
                <c:pt idx="192">
                  <c:v>1.2</c:v>
                </c:pt>
                <c:pt idx="193">
                  <c:v>1.2</c:v>
                </c:pt>
                <c:pt idx="194">
                  <c:v>1.21</c:v>
                </c:pt>
                <c:pt idx="195">
                  <c:v>1.2</c:v>
                </c:pt>
                <c:pt idx="196">
                  <c:v>1.23</c:v>
                </c:pt>
                <c:pt idx="197">
                  <c:v>1.23</c:v>
                </c:pt>
                <c:pt idx="198">
                  <c:v>1.22</c:v>
                </c:pt>
                <c:pt idx="199">
                  <c:v>1.23</c:v>
                </c:pt>
                <c:pt idx="200">
                  <c:v>1.26</c:v>
                </c:pt>
                <c:pt idx="201">
                  <c:v>1.23</c:v>
                </c:pt>
                <c:pt idx="202">
                  <c:v>1.23</c:v>
                </c:pt>
                <c:pt idx="203">
                  <c:v>1.26</c:v>
                </c:pt>
                <c:pt idx="204">
                  <c:v>1.24</c:v>
                </c:pt>
                <c:pt idx="205">
                  <c:v>1.24</c:v>
                </c:pt>
                <c:pt idx="206">
                  <c:v>1.24</c:v>
                </c:pt>
                <c:pt idx="207">
                  <c:v>1.24</c:v>
                </c:pt>
                <c:pt idx="208">
                  <c:v>1.25</c:v>
                </c:pt>
                <c:pt idx="209">
                  <c:v>1.25</c:v>
                </c:pt>
                <c:pt idx="210">
                  <c:v>1.27</c:v>
                </c:pt>
                <c:pt idx="211">
                  <c:v>1.26</c:v>
                </c:pt>
                <c:pt idx="212">
                  <c:v>1.28</c:v>
                </c:pt>
                <c:pt idx="213">
                  <c:v>1.31</c:v>
                </c:pt>
                <c:pt idx="214">
                  <c:v>1.28</c:v>
                </c:pt>
                <c:pt idx="215">
                  <c:v>1.28</c:v>
                </c:pt>
                <c:pt idx="216">
                  <c:v>1.3</c:v>
                </c:pt>
                <c:pt idx="217">
                  <c:v>1.3</c:v>
                </c:pt>
                <c:pt idx="218">
                  <c:v>1.32</c:v>
                </c:pt>
                <c:pt idx="219">
                  <c:v>1.28</c:v>
                </c:pt>
                <c:pt idx="220">
                  <c:v>1.31</c:v>
                </c:pt>
                <c:pt idx="221">
                  <c:v>1.31</c:v>
                </c:pt>
                <c:pt idx="222">
                  <c:v>1.31</c:v>
                </c:pt>
                <c:pt idx="223">
                  <c:v>1.3</c:v>
                </c:pt>
                <c:pt idx="224">
                  <c:v>1.29</c:v>
                </c:pt>
                <c:pt idx="225">
                  <c:v>1.33</c:v>
                </c:pt>
                <c:pt idx="226">
                  <c:v>1.34</c:v>
                </c:pt>
                <c:pt idx="227">
                  <c:v>1.32</c:v>
                </c:pt>
                <c:pt idx="228">
                  <c:v>1.36</c:v>
                </c:pt>
                <c:pt idx="229">
                  <c:v>1.32</c:v>
                </c:pt>
                <c:pt idx="230">
                  <c:v>1.35</c:v>
                </c:pt>
                <c:pt idx="231">
                  <c:v>1.35</c:v>
                </c:pt>
                <c:pt idx="232">
                  <c:v>1.33</c:v>
                </c:pt>
                <c:pt idx="233">
                  <c:v>1.33</c:v>
                </c:pt>
                <c:pt idx="234">
                  <c:v>1.33</c:v>
                </c:pt>
                <c:pt idx="235">
                  <c:v>1.33</c:v>
                </c:pt>
                <c:pt idx="236">
                  <c:v>1.33</c:v>
                </c:pt>
                <c:pt idx="237">
                  <c:v>1.33</c:v>
                </c:pt>
                <c:pt idx="238">
                  <c:v>1.33</c:v>
                </c:pt>
                <c:pt idx="239">
                  <c:v>1.33</c:v>
                </c:pt>
                <c:pt idx="240">
                  <c:v>1.33</c:v>
                </c:pt>
                <c:pt idx="241">
                  <c:v>1.33</c:v>
                </c:pt>
                <c:pt idx="242">
                  <c:v>1.33</c:v>
                </c:pt>
                <c:pt idx="243">
                  <c:v>1.33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NOV302015_NEXTEL_INSUL_BLANKET_!$F$2</c:f>
              <c:strCache>
                <c:ptCount val="1"/>
                <c:pt idx="0">
                  <c:v>65 PSIG New Right</c:v>
                </c:pt>
              </c:strCache>
            </c:strRef>
          </c:tx>
          <c:marker>
            <c:symbol val="none"/>
          </c:marker>
          <c:xVal>
            <c:numRef>
              <c:f>NOV302015_NEXTEL_INSUL_BLANKET_!$B$3:$B$385</c:f>
              <c:numCache>
                <c:formatCode>0.00</c:formatCode>
                <c:ptCount val="383"/>
                <c:pt idx="0">
                  <c:v>0</c:v>
                </c:pt>
                <c:pt idx="1">
                  <c:v>1.6666666666666666E-2</c:v>
                </c:pt>
                <c:pt idx="2">
                  <c:v>3.3333333333333333E-2</c:v>
                </c:pt>
                <c:pt idx="3">
                  <c:v>0.05</c:v>
                </c:pt>
                <c:pt idx="4">
                  <c:v>6.6666666666666666E-2</c:v>
                </c:pt>
                <c:pt idx="5">
                  <c:v>8.3333333333333329E-2</c:v>
                </c:pt>
                <c:pt idx="6">
                  <c:v>0.1</c:v>
                </c:pt>
                <c:pt idx="7">
                  <c:v>0.11666666666666667</c:v>
                </c:pt>
                <c:pt idx="8">
                  <c:v>0.13333333333333333</c:v>
                </c:pt>
                <c:pt idx="9">
                  <c:v>0.15</c:v>
                </c:pt>
                <c:pt idx="10">
                  <c:v>0.16666666666666666</c:v>
                </c:pt>
                <c:pt idx="11">
                  <c:v>0.18333333333333332</c:v>
                </c:pt>
                <c:pt idx="12">
                  <c:v>0.2</c:v>
                </c:pt>
                <c:pt idx="13">
                  <c:v>0.21666666666666667</c:v>
                </c:pt>
                <c:pt idx="14">
                  <c:v>0.23333333333333334</c:v>
                </c:pt>
                <c:pt idx="15">
                  <c:v>0.25</c:v>
                </c:pt>
                <c:pt idx="16">
                  <c:v>0.26666666666666666</c:v>
                </c:pt>
                <c:pt idx="17">
                  <c:v>0.28333333333333333</c:v>
                </c:pt>
                <c:pt idx="18">
                  <c:v>0.3</c:v>
                </c:pt>
                <c:pt idx="19">
                  <c:v>0.31666666666666665</c:v>
                </c:pt>
                <c:pt idx="20">
                  <c:v>0.33333333333333331</c:v>
                </c:pt>
                <c:pt idx="21">
                  <c:v>0.35</c:v>
                </c:pt>
                <c:pt idx="22">
                  <c:v>0.36666666666666664</c:v>
                </c:pt>
                <c:pt idx="23">
                  <c:v>0.38333333333333336</c:v>
                </c:pt>
                <c:pt idx="24">
                  <c:v>0.4</c:v>
                </c:pt>
                <c:pt idx="25">
                  <c:v>0.41666666666666669</c:v>
                </c:pt>
                <c:pt idx="26">
                  <c:v>0.43333333333333335</c:v>
                </c:pt>
                <c:pt idx="27">
                  <c:v>0.45</c:v>
                </c:pt>
                <c:pt idx="28">
                  <c:v>0.46666666666666667</c:v>
                </c:pt>
                <c:pt idx="29">
                  <c:v>0.48333333333333334</c:v>
                </c:pt>
                <c:pt idx="30">
                  <c:v>0.5</c:v>
                </c:pt>
                <c:pt idx="31">
                  <c:v>0.51666666666666672</c:v>
                </c:pt>
                <c:pt idx="32">
                  <c:v>0.53333333333333333</c:v>
                </c:pt>
                <c:pt idx="33">
                  <c:v>0.55000000000000004</c:v>
                </c:pt>
                <c:pt idx="34">
                  <c:v>0.56666666666666665</c:v>
                </c:pt>
                <c:pt idx="35">
                  <c:v>0.58333333333333337</c:v>
                </c:pt>
                <c:pt idx="36">
                  <c:v>0.6</c:v>
                </c:pt>
                <c:pt idx="37">
                  <c:v>0.6166666666666667</c:v>
                </c:pt>
                <c:pt idx="38">
                  <c:v>0.6333333333333333</c:v>
                </c:pt>
                <c:pt idx="39">
                  <c:v>0.65</c:v>
                </c:pt>
                <c:pt idx="40">
                  <c:v>0.66666666666666663</c:v>
                </c:pt>
                <c:pt idx="41">
                  <c:v>0.68333333333333335</c:v>
                </c:pt>
                <c:pt idx="42">
                  <c:v>0.7</c:v>
                </c:pt>
                <c:pt idx="43">
                  <c:v>0.71666666666666667</c:v>
                </c:pt>
                <c:pt idx="44">
                  <c:v>0.73333333333333328</c:v>
                </c:pt>
                <c:pt idx="45">
                  <c:v>0.75</c:v>
                </c:pt>
                <c:pt idx="46">
                  <c:v>0.76666666666666672</c:v>
                </c:pt>
                <c:pt idx="47">
                  <c:v>0.78333333333333333</c:v>
                </c:pt>
                <c:pt idx="48">
                  <c:v>0.8</c:v>
                </c:pt>
                <c:pt idx="49">
                  <c:v>0.81666666666666665</c:v>
                </c:pt>
                <c:pt idx="50">
                  <c:v>0.83333333333333337</c:v>
                </c:pt>
                <c:pt idx="51">
                  <c:v>0.85</c:v>
                </c:pt>
                <c:pt idx="52">
                  <c:v>0.8666666666666667</c:v>
                </c:pt>
                <c:pt idx="53">
                  <c:v>0.8833333333333333</c:v>
                </c:pt>
                <c:pt idx="54">
                  <c:v>0.9</c:v>
                </c:pt>
                <c:pt idx="55">
                  <c:v>0.91666666666666663</c:v>
                </c:pt>
                <c:pt idx="56">
                  <c:v>0.93333333333333335</c:v>
                </c:pt>
                <c:pt idx="57">
                  <c:v>0.95</c:v>
                </c:pt>
                <c:pt idx="58">
                  <c:v>0.96666666666666667</c:v>
                </c:pt>
                <c:pt idx="59">
                  <c:v>0.98333333333333328</c:v>
                </c:pt>
                <c:pt idx="60">
                  <c:v>1</c:v>
                </c:pt>
                <c:pt idx="61">
                  <c:v>1.0166666666666666</c:v>
                </c:pt>
                <c:pt idx="62">
                  <c:v>1.0333333333333334</c:v>
                </c:pt>
                <c:pt idx="63">
                  <c:v>1.05</c:v>
                </c:pt>
                <c:pt idx="64">
                  <c:v>1.0666666666666667</c:v>
                </c:pt>
                <c:pt idx="65">
                  <c:v>1.0833333333333333</c:v>
                </c:pt>
                <c:pt idx="66">
                  <c:v>1.1000000000000001</c:v>
                </c:pt>
                <c:pt idx="67">
                  <c:v>1.1166666666666667</c:v>
                </c:pt>
                <c:pt idx="68">
                  <c:v>1.1333333333333333</c:v>
                </c:pt>
                <c:pt idx="69">
                  <c:v>1.1499999999999999</c:v>
                </c:pt>
                <c:pt idx="70">
                  <c:v>1.1666666666666667</c:v>
                </c:pt>
                <c:pt idx="71">
                  <c:v>1.1833333333333333</c:v>
                </c:pt>
                <c:pt idx="72">
                  <c:v>1.2</c:v>
                </c:pt>
                <c:pt idx="73">
                  <c:v>1.2166666666666666</c:v>
                </c:pt>
                <c:pt idx="74">
                  <c:v>1.2333333333333334</c:v>
                </c:pt>
                <c:pt idx="75">
                  <c:v>1.25</c:v>
                </c:pt>
                <c:pt idx="76">
                  <c:v>1.2666666666666666</c:v>
                </c:pt>
                <c:pt idx="77">
                  <c:v>1.2833333333333334</c:v>
                </c:pt>
                <c:pt idx="78">
                  <c:v>1.3</c:v>
                </c:pt>
                <c:pt idx="79">
                  <c:v>1.3166666666666667</c:v>
                </c:pt>
                <c:pt idx="80">
                  <c:v>1.3333333333333333</c:v>
                </c:pt>
                <c:pt idx="81">
                  <c:v>1.35</c:v>
                </c:pt>
                <c:pt idx="82">
                  <c:v>1.3666666666666667</c:v>
                </c:pt>
                <c:pt idx="83">
                  <c:v>1.3833333333333333</c:v>
                </c:pt>
                <c:pt idx="84">
                  <c:v>1.4</c:v>
                </c:pt>
                <c:pt idx="85">
                  <c:v>1.4166666666666667</c:v>
                </c:pt>
                <c:pt idx="86">
                  <c:v>1.4333333333333333</c:v>
                </c:pt>
                <c:pt idx="87">
                  <c:v>1.45</c:v>
                </c:pt>
                <c:pt idx="88">
                  <c:v>1.4666666666666666</c:v>
                </c:pt>
                <c:pt idx="89">
                  <c:v>1.4833333333333334</c:v>
                </c:pt>
                <c:pt idx="90">
                  <c:v>1.5</c:v>
                </c:pt>
                <c:pt idx="91">
                  <c:v>1.5166666666666666</c:v>
                </c:pt>
                <c:pt idx="92">
                  <c:v>1.5333333333333334</c:v>
                </c:pt>
                <c:pt idx="93">
                  <c:v>1.55</c:v>
                </c:pt>
                <c:pt idx="94">
                  <c:v>1.5666666666666667</c:v>
                </c:pt>
                <c:pt idx="95">
                  <c:v>1.5833333333333333</c:v>
                </c:pt>
                <c:pt idx="96">
                  <c:v>1.6</c:v>
                </c:pt>
                <c:pt idx="97">
                  <c:v>1.6166666666666667</c:v>
                </c:pt>
                <c:pt idx="98">
                  <c:v>1.6333333333333333</c:v>
                </c:pt>
                <c:pt idx="99">
                  <c:v>1.65</c:v>
                </c:pt>
                <c:pt idx="100">
                  <c:v>1.6666666666666667</c:v>
                </c:pt>
                <c:pt idx="101">
                  <c:v>1.6833333333333333</c:v>
                </c:pt>
                <c:pt idx="102">
                  <c:v>1.7</c:v>
                </c:pt>
                <c:pt idx="103">
                  <c:v>1.7166666666666666</c:v>
                </c:pt>
                <c:pt idx="104">
                  <c:v>1.7333333333333334</c:v>
                </c:pt>
                <c:pt idx="105">
                  <c:v>1.75</c:v>
                </c:pt>
                <c:pt idx="106">
                  <c:v>1.7666666666666666</c:v>
                </c:pt>
                <c:pt idx="107">
                  <c:v>1.7833333333333334</c:v>
                </c:pt>
                <c:pt idx="108">
                  <c:v>1.8</c:v>
                </c:pt>
                <c:pt idx="109">
                  <c:v>1.8166666666666667</c:v>
                </c:pt>
                <c:pt idx="110">
                  <c:v>1.8333333333333333</c:v>
                </c:pt>
                <c:pt idx="111">
                  <c:v>1.85</c:v>
                </c:pt>
                <c:pt idx="112">
                  <c:v>1.8666666666666667</c:v>
                </c:pt>
                <c:pt idx="113">
                  <c:v>1.8833333333333333</c:v>
                </c:pt>
                <c:pt idx="114">
                  <c:v>1.9</c:v>
                </c:pt>
                <c:pt idx="115">
                  <c:v>1.9166666666666667</c:v>
                </c:pt>
                <c:pt idx="116">
                  <c:v>1.9333333333333333</c:v>
                </c:pt>
                <c:pt idx="117">
                  <c:v>1.95</c:v>
                </c:pt>
                <c:pt idx="118">
                  <c:v>1.9666666666666666</c:v>
                </c:pt>
                <c:pt idx="119">
                  <c:v>1.9833333333333334</c:v>
                </c:pt>
                <c:pt idx="120">
                  <c:v>2</c:v>
                </c:pt>
                <c:pt idx="121">
                  <c:v>2.0166666666666666</c:v>
                </c:pt>
                <c:pt idx="122">
                  <c:v>2.0333333333333332</c:v>
                </c:pt>
                <c:pt idx="123">
                  <c:v>2.0499999999999998</c:v>
                </c:pt>
                <c:pt idx="124">
                  <c:v>2.0666666666666669</c:v>
                </c:pt>
                <c:pt idx="125">
                  <c:v>2.0833333333333335</c:v>
                </c:pt>
                <c:pt idx="126">
                  <c:v>2.1</c:v>
                </c:pt>
                <c:pt idx="127">
                  <c:v>2.1166666666666667</c:v>
                </c:pt>
                <c:pt idx="128">
                  <c:v>2.1333333333333333</c:v>
                </c:pt>
                <c:pt idx="129">
                  <c:v>2.15</c:v>
                </c:pt>
                <c:pt idx="130">
                  <c:v>2.1666666666666665</c:v>
                </c:pt>
                <c:pt idx="131">
                  <c:v>2.1833333333333331</c:v>
                </c:pt>
                <c:pt idx="132">
                  <c:v>2.2000000000000002</c:v>
                </c:pt>
                <c:pt idx="133">
                  <c:v>2.2166666666666668</c:v>
                </c:pt>
                <c:pt idx="134">
                  <c:v>2.2333333333333334</c:v>
                </c:pt>
                <c:pt idx="135">
                  <c:v>2.25</c:v>
                </c:pt>
                <c:pt idx="136">
                  <c:v>2.2666666666666666</c:v>
                </c:pt>
                <c:pt idx="137">
                  <c:v>2.2833333333333332</c:v>
                </c:pt>
                <c:pt idx="138">
                  <c:v>2.2999999999999998</c:v>
                </c:pt>
                <c:pt idx="139">
                  <c:v>2.3166666666666669</c:v>
                </c:pt>
                <c:pt idx="140">
                  <c:v>2.3333333333333335</c:v>
                </c:pt>
                <c:pt idx="141">
                  <c:v>2.35</c:v>
                </c:pt>
                <c:pt idx="142">
                  <c:v>2.3666666666666667</c:v>
                </c:pt>
                <c:pt idx="143">
                  <c:v>2.3833333333333333</c:v>
                </c:pt>
                <c:pt idx="144">
                  <c:v>2.4</c:v>
                </c:pt>
                <c:pt idx="145">
                  <c:v>2.4166666666666665</c:v>
                </c:pt>
                <c:pt idx="146">
                  <c:v>2.4333333333333331</c:v>
                </c:pt>
                <c:pt idx="147">
                  <c:v>2.4500000000000002</c:v>
                </c:pt>
                <c:pt idx="148">
                  <c:v>2.4666666666666668</c:v>
                </c:pt>
                <c:pt idx="149">
                  <c:v>2.4833333333333334</c:v>
                </c:pt>
                <c:pt idx="150">
                  <c:v>2.5</c:v>
                </c:pt>
                <c:pt idx="151">
                  <c:v>2.5166666666666666</c:v>
                </c:pt>
                <c:pt idx="152">
                  <c:v>2.5333333333333332</c:v>
                </c:pt>
                <c:pt idx="153">
                  <c:v>2.5499999999999998</c:v>
                </c:pt>
                <c:pt idx="154">
                  <c:v>2.5666666666666669</c:v>
                </c:pt>
                <c:pt idx="155">
                  <c:v>2.5833333333333335</c:v>
                </c:pt>
                <c:pt idx="156">
                  <c:v>2.6</c:v>
                </c:pt>
                <c:pt idx="157">
                  <c:v>2.6166666666666667</c:v>
                </c:pt>
                <c:pt idx="158">
                  <c:v>2.6333333333333333</c:v>
                </c:pt>
                <c:pt idx="159">
                  <c:v>2.65</c:v>
                </c:pt>
                <c:pt idx="160">
                  <c:v>2.6666666666666665</c:v>
                </c:pt>
                <c:pt idx="161">
                  <c:v>2.6833333333333331</c:v>
                </c:pt>
                <c:pt idx="162">
                  <c:v>2.7</c:v>
                </c:pt>
                <c:pt idx="163">
                  <c:v>2.7166666666666668</c:v>
                </c:pt>
                <c:pt idx="164">
                  <c:v>2.7333333333333334</c:v>
                </c:pt>
                <c:pt idx="165">
                  <c:v>2.75</c:v>
                </c:pt>
                <c:pt idx="166">
                  <c:v>2.7666666666666666</c:v>
                </c:pt>
                <c:pt idx="167">
                  <c:v>2.7833333333333332</c:v>
                </c:pt>
                <c:pt idx="168">
                  <c:v>2.8</c:v>
                </c:pt>
                <c:pt idx="169">
                  <c:v>2.8166666666666669</c:v>
                </c:pt>
                <c:pt idx="170">
                  <c:v>2.8333333333333335</c:v>
                </c:pt>
                <c:pt idx="171">
                  <c:v>2.85</c:v>
                </c:pt>
                <c:pt idx="172">
                  <c:v>2.8666666666666667</c:v>
                </c:pt>
                <c:pt idx="173">
                  <c:v>2.8833333333333333</c:v>
                </c:pt>
                <c:pt idx="174">
                  <c:v>2.9</c:v>
                </c:pt>
                <c:pt idx="175">
                  <c:v>2.9166666666666665</c:v>
                </c:pt>
                <c:pt idx="176">
                  <c:v>2.9333333333333331</c:v>
                </c:pt>
                <c:pt idx="177">
                  <c:v>2.95</c:v>
                </c:pt>
                <c:pt idx="178">
                  <c:v>2.9666666666666668</c:v>
                </c:pt>
                <c:pt idx="179">
                  <c:v>2.9833333333333334</c:v>
                </c:pt>
                <c:pt idx="180">
                  <c:v>3</c:v>
                </c:pt>
                <c:pt idx="181">
                  <c:v>3.0166666666666666</c:v>
                </c:pt>
                <c:pt idx="182">
                  <c:v>3.0333333333333332</c:v>
                </c:pt>
                <c:pt idx="183">
                  <c:v>3.05</c:v>
                </c:pt>
                <c:pt idx="184">
                  <c:v>3.0666666666666669</c:v>
                </c:pt>
                <c:pt idx="185">
                  <c:v>3.0833333333333335</c:v>
                </c:pt>
                <c:pt idx="186">
                  <c:v>3.1</c:v>
                </c:pt>
                <c:pt idx="187">
                  <c:v>3.1166666666666667</c:v>
                </c:pt>
                <c:pt idx="188">
                  <c:v>3.1333333333333333</c:v>
                </c:pt>
                <c:pt idx="189">
                  <c:v>3.15</c:v>
                </c:pt>
                <c:pt idx="190">
                  <c:v>3.1666666666666665</c:v>
                </c:pt>
                <c:pt idx="191">
                  <c:v>3.1833333333333331</c:v>
                </c:pt>
                <c:pt idx="192">
                  <c:v>3.2</c:v>
                </c:pt>
                <c:pt idx="193">
                  <c:v>3.2166666666666668</c:v>
                </c:pt>
                <c:pt idx="194">
                  <c:v>3.2333333333333334</c:v>
                </c:pt>
                <c:pt idx="195">
                  <c:v>3.25</c:v>
                </c:pt>
                <c:pt idx="196">
                  <c:v>3.2666666666666666</c:v>
                </c:pt>
                <c:pt idx="197">
                  <c:v>3.2833333333333332</c:v>
                </c:pt>
                <c:pt idx="198">
                  <c:v>3.3</c:v>
                </c:pt>
                <c:pt idx="199">
                  <c:v>3.3166666666666669</c:v>
                </c:pt>
                <c:pt idx="200">
                  <c:v>3.3333333333333335</c:v>
                </c:pt>
                <c:pt idx="201">
                  <c:v>3.35</c:v>
                </c:pt>
                <c:pt idx="202">
                  <c:v>3.3666666666666667</c:v>
                </c:pt>
                <c:pt idx="203">
                  <c:v>3.3833333333333333</c:v>
                </c:pt>
                <c:pt idx="204">
                  <c:v>3.4</c:v>
                </c:pt>
                <c:pt idx="205">
                  <c:v>3.4166666666666665</c:v>
                </c:pt>
                <c:pt idx="206">
                  <c:v>3.4333333333333331</c:v>
                </c:pt>
                <c:pt idx="207">
                  <c:v>3.45</c:v>
                </c:pt>
                <c:pt idx="208">
                  <c:v>3.4666666666666668</c:v>
                </c:pt>
                <c:pt idx="209">
                  <c:v>3.4833333333333334</c:v>
                </c:pt>
                <c:pt idx="210">
                  <c:v>3.5</c:v>
                </c:pt>
                <c:pt idx="211">
                  <c:v>3.5166666666666666</c:v>
                </c:pt>
                <c:pt idx="212">
                  <c:v>3.5333333333333332</c:v>
                </c:pt>
                <c:pt idx="213">
                  <c:v>3.55</c:v>
                </c:pt>
                <c:pt idx="214">
                  <c:v>3.5666666666666669</c:v>
                </c:pt>
                <c:pt idx="215">
                  <c:v>3.5833333333333335</c:v>
                </c:pt>
                <c:pt idx="216">
                  <c:v>3.6</c:v>
                </c:pt>
                <c:pt idx="217">
                  <c:v>3.6166666666666667</c:v>
                </c:pt>
                <c:pt idx="218">
                  <c:v>3.6333333333333333</c:v>
                </c:pt>
                <c:pt idx="219">
                  <c:v>3.65</c:v>
                </c:pt>
                <c:pt idx="220">
                  <c:v>3.6666666666666665</c:v>
                </c:pt>
                <c:pt idx="221">
                  <c:v>3.6833333333333331</c:v>
                </c:pt>
                <c:pt idx="222">
                  <c:v>3.7</c:v>
                </c:pt>
                <c:pt idx="223">
                  <c:v>3.7166666666666668</c:v>
                </c:pt>
                <c:pt idx="224">
                  <c:v>3.7333333333333334</c:v>
                </c:pt>
                <c:pt idx="225">
                  <c:v>3.75</c:v>
                </c:pt>
                <c:pt idx="226">
                  <c:v>3.7666666666666666</c:v>
                </c:pt>
                <c:pt idx="227">
                  <c:v>3.7833333333333332</c:v>
                </c:pt>
                <c:pt idx="228">
                  <c:v>3.8</c:v>
                </c:pt>
                <c:pt idx="229">
                  <c:v>3.8166666666666669</c:v>
                </c:pt>
                <c:pt idx="230">
                  <c:v>3.8333333333333335</c:v>
                </c:pt>
                <c:pt idx="231">
                  <c:v>3.85</c:v>
                </c:pt>
                <c:pt idx="232">
                  <c:v>3.8666666666666667</c:v>
                </c:pt>
                <c:pt idx="233">
                  <c:v>3.8833333333333333</c:v>
                </c:pt>
                <c:pt idx="234">
                  <c:v>3.9</c:v>
                </c:pt>
                <c:pt idx="235">
                  <c:v>3.9166666666666665</c:v>
                </c:pt>
                <c:pt idx="236">
                  <c:v>3.9333333333333331</c:v>
                </c:pt>
                <c:pt idx="237">
                  <c:v>3.95</c:v>
                </c:pt>
                <c:pt idx="238">
                  <c:v>3.9666666666666668</c:v>
                </c:pt>
                <c:pt idx="239">
                  <c:v>3.9833333333333334</c:v>
                </c:pt>
                <c:pt idx="240">
                  <c:v>4</c:v>
                </c:pt>
                <c:pt idx="241">
                  <c:v>4.0166666666666666</c:v>
                </c:pt>
                <c:pt idx="242">
                  <c:v>4.0333333333333332</c:v>
                </c:pt>
                <c:pt idx="243">
                  <c:v>4.05</c:v>
                </c:pt>
                <c:pt idx="244">
                  <c:v>4.0666666666666664</c:v>
                </c:pt>
                <c:pt idx="245">
                  <c:v>4.083333333333333</c:v>
                </c:pt>
                <c:pt idx="246">
                  <c:v>4.0999999999999996</c:v>
                </c:pt>
                <c:pt idx="247">
                  <c:v>4.1166666666666663</c:v>
                </c:pt>
                <c:pt idx="248">
                  <c:v>4.1333333333333337</c:v>
                </c:pt>
                <c:pt idx="249">
                  <c:v>4.1500000000000004</c:v>
                </c:pt>
                <c:pt idx="250">
                  <c:v>4.166666666666667</c:v>
                </c:pt>
                <c:pt idx="251">
                  <c:v>4.1833333333333336</c:v>
                </c:pt>
                <c:pt idx="252">
                  <c:v>4.2</c:v>
                </c:pt>
                <c:pt idx="253">
                  <c:v>4.2166666666666668</c:v>
                </c:pt>
                <c:pt idx="254">
                  <c:v>4.2333333333333334</c:v>
                </c:pt>
                <c:pt idx="255">
                  <c:v>4.25</c:v>
                </c:pt>
                <c:pt idx="256">
                  <c:v>4.2666666666666666</c:v>
                </c:pt>
                <c:pt idx="257">
                  <c:v>4.2833333333333332</c:v>
                </c:pt>
                <c:pt idx="258">
                  <c:v>4.3</c:v>
                </c:pt>
                <c:pt idx="259">
                  <c:v>4.3166666666666664</c:v>
                </c:pt>
                <c:pt idx="260">
                  <c:v>4.333333333333333</c:v>
                </c:pt>
                <c:pt idx="261">
                  <c:v>4.3499999999999996</c:v>
                </c:pt>
                <c:pt idx="262">
                  <c:v>4.3666666666666663</c:v>
                </c:pt>
                <c:pt idx="263">
                  <c:v>4.3833333333333337</c:v>
                </c:pt>
                <c:pt idx="264">
                  <c:v>4.4000000000000004</c:v>
                </c:pt>
                <c:pt idx="265">
                  <c:v>4.416666666666667</c:v>
                </c:pt>
                <c:pt idx="266">
                  <c:v>4.4333333333333336</c:v>
                </c:pt>
                <c:pt idx="267">
                  <c:v>4.45</c:v>
                </c:pt>
                <c:pt idx="268">
                  <c:v>4.4666666666666668</c:v>
                </c:pt>
                <c:pt idx="269">
                  <c:v>4.4833333333333334</c:v>
                </c:pt>
                <c:pt idx="270">
                  <c:v>4.5</c:v>
                </c:pt>
                <c:pt idx="271">
                  <c:v>4.5166666666666666</c:v>
                </c:pt>
                <c:pt idx="272">
                  <c:v>4.5333333333333332</c:v>
                </c:pt>
                <c:pt idx="273">
                  <c:v>4.55</c:v>
                </c:pt>
                <c:pt idx="274">
                  <c:v>4.5666666666666664</c:v>
                </c:pt>
                <c:pt idx="275">
                  <c:v>4.583333333333333</c:v>
                </c:pt>
                <c:pt idx="276">
                  <c:v>4.5999999999999996</c:v>
                </c:pt>
                <c:pt idx="277">
                  <c:v>4.6166666666666663</c:v>
                </c:pt>
                <c:pt idx="278">
                  <c:v>4.6333333333333337</c:v>
                </c:pt>
                <c:pt idx="279">
                  <c:v>4.6500000000000004</c:v>
                </c:pt>
                <c:pt idx="280">
                  <c:v>4.666666666666667</c:v>
                </c:pt>
                <c:pt idx="281">
                  <c:v>4.6833333333333336</c:v>
                </c:pt>
                <c:pt idx="282">
                  <c:v>4.7</c:v>
                </c:pt>
                <c:pt idx="283">
                  <c:v>4.7166666666666668</c:v>
                </c:pt>
                <c:pt idx="284">
                  <c:v>4.7333333333333334</c:v>
                </c:pt>
                <c:pt idx="285">
                  <c:v>4.75</c:v>
                </c:pt>
                <c:pt idx="286">
                  <c:v>4.7666666666666666</c:v>
                </c:pt>
                <c:pt idx="287">
                  <c:v>4.7833333333333332</c:v>
                </c:pt>
                <c:pt idx="288">
                  <c:v>4.8</c:v>
                </c:pt>
                <c:pt idx="289">
                  <c:v>4.8166666666666664</c:v>
                </c:pt>
                <c:pt idx="290">
                  <c:v>4.833333333333333</c:v>
                </c:pt>
                <c:pt idx="291">
                  <c:v>4.8499999999999996</c:v>
                </c:pt>
                <c:pt idx="292">
                  <c:v>4.8666666666666663</c:v>
                </c:pt>
                <c:pt idx="293">
                  <c:v>4.8833333333333337</c:v>
                </c:pt>
                <c:pt idx="294">
                  <c:v>4.9000000000000004</c:v>
                </c:pt>
                <c:pt idx="295">
                  <c:v>4.916666666666667</c:v>
                </c:pt>
                <c:pt idx="296">
                  <c:v>4.9333333333333336</c:v>
                </c:pt>
                <c:pt idx="297">
                  <c:v>4.95</c:v>
                </c:pt>
                <c:pt idx="298">
                  <c:v>4.9666666666666668</c:v>
                </c:pt>
                <c:pt idx="299">
                  <c:v>4.9833333333333334</c:v>
                </c:pt>
                <c:pt idx="300">
                  <c:v>5</c:v>
                </c:pt>
                <c:pt idx="301">
                  <c:v>5.0166666666666666</c:v>
                </c:pt>
                <c:pt idx="302">
                  <c:v>5.0333333333333332</c:v>
                </c:pt>
                <c:pt idx="303">
                  <c:v>5.05</c:v>
                </c:pt>
                <c:pt idx="304">
                  <c:v>5.0666666666666664</c:v>
                </c:pt>
                <c:pt idx="305">
                  <c:v>5.083333333333333</c:v>
                </c:pt>
                <c:pt idx="306">
                  <c:v>5.0999999999999996</c:v>
                </c:pt>
                <c:pt idx="307">
                  <c:v>5.1166666666666663</c:v>
                </c:pt>
                <c:pt idx="308">
                  <c:v>5.1333333333333337</c:v>
                </c:pt>
                <c:pt idx="309">
                  <c:v>5.15</c:v>
                </c:pt>
                <c:pt idx="310">
                  <c:v>5.166666666666667</c:v>
                </c:pt>
                <c:pt idx="311">
                  <c:v>5.1833333333333336</c:v>
                </c:pt>
                <c:pt idx="312">
                  <c:v>5.2</c:v>
                </c:pt>
                <c:pt idx="313">
                  <c:v>5.2166666666666668</c:v>
                </c:pt>
                <c:pt idx="314">
                  <c:v>5.2333333333333334</c:v>
                </c:pt>
                <c:pt idx="315">
                  <c:v>5.25</c:v>
                </c:pt>
                <c:pt idx="316">
                  <c:v>5.2666666666666666</c:v>
                </c:pt>
                <c:pt idx="317">
                  <c:v>5.2833333333333332</c:v>
                </c:pt>
                <c:pt idx="318">
                  <c:v>5.3</c:v>
                </c:pt>
                <c:pt idx="319">
                  <c:v>5.3166666666666664</c:v>
                </c:pt>
                <c:pt idx="320">
                  <c:v>5.333333333333333</c:v>
                </c:pt>
                <c:pt idx="321">
                  <c:v>5.35</c:v>
                </c:pt>
                <c:pt idx="322">
                  <c:v>5.3666666666666663</c:v>
                </c:pt>
                <c:pt idx="323">
                  <c:v>5.3833333333333337</c:v>
                </c:pt>
                <c:pt idx="324">
                  <c:v>5.4</c:v>
                </c:pt>
                <c:pt idx="325">
                  <c:v>5.416666666666667</c:v>
                </c:pt>
                <c:pt idx="326">
                  <c:v>5.4333333333333336</c:v>
                </c:pt>
                <c:pt idx="327">
                  <c:v>5.45</c:v>
                </c:pt>
                <c:pt idx="328">
                  <c:v>5.4666666666666668</c:v>
                </c:pt>
                <c:pt idx="329">
                  <c:v>5.4833333333333334</c:v>
                </c:pt>
                <c:pt idx="330">
                  <c:v>5.5</c:v>
                </c:pt>
                <c:pt idx="331">
                  <c:v>5.5166666666666666</c:v>
                </c:pt>
                <c:pt idx="332">
                  <c:v>5.5333333333333332</c:v>
                </c:pt>
                <c:pt idx="333">
                  <c:v>5.55</c:v>
                </c:pt>
                <c:pt idx="334">
                  <c:v>5.5666666666666664</c:v>
                </c:pt>
                <c:pt idx="335">
                  <c:v>5.583333333333333</c:v>
                </c:pt>
                <c:pt idx="336">
                  <c:v>5.6</c:v>
                </c:pt>
                <c:pt idx="337">
                  <c:v>5.6166666666666663</c:v>
                </c:pt>
                <c:pt idx="338">
                  <c:v>5.6333333333333337</c:v>
                </c:pt>
                <c:pt idx="339">
                  <c:v>5.65</c:v>
                </c:pt>
                <c:pt idx="340">
                  <c:v>5.666666666666667</c:v>
                </c:pt>
                <c:pt idx="341">
                  <c:v>5.6833333333333336</c:v>
                </c:pt>
                <c:pt idx="342">
                  <c:v>5.7</c:v>
                </c:pt>
                <c:pt idx="343">
                  <c:v>5.7166666666666668</c:v>
                </c:pt>
                <c:pt idx="344">
                  <c:v>5.7333333333333334</c:v>
                </c:pt>
                <c:pt idx="345">
                  <c:v>5.75</c:v>
                </c:pt>
                <c:pt idx="346">
                  <c:v>5.7666666666666666</c:v>
                </c:pt>
                <c:pt idx="347">
                  <c:v>5.7833333333333332</c:v>
                </c:pt>
                <c:pt idx="348">
                  <c:v>5.8</c:v>
                </c:pt>
                <c:pt idx="349">
                  <c:v>5.8166666666666664</c:v>
                </c:pt>
                <c:pt idx="350">
                  <c:v>5.833333333333333</c:v>
                </c:pt>
                <c:pt idx="351">
                  <c:v>5.85</c:v>
                </c:pt>
                <c:pt idx="352">
                  <c:v>5.8666666666666663</c:v>
                </c:pt>
                <c:pt idx="353">
                  <c:v>5.8833333333333337</c:v>
                </c:pt>
                <c:pt idx="354">
                  <c:v>5.9</c:v>
                </c:pt>
                <c:pt idx="355">
                  <c:v>5.916666666666667</c:v>
                </c:pt>
                <c:pt idx="356">
                  <c:v>5.9333333333333336</c:v>
                </c:pt>
                <c:pt idx="357">
                  <c:v>5.95</c:v>
                </c:pt>
                <c:pt idx="358">
                  <c:v>5.9666666666666668</c:v>
                </c:pt>
                <c:pt idx="359">
                  <c:v>5.9833333333333334</c:v>
                </c:pt>
                <c:pt idx="360">
                  <c:v>6</c:v>
                </c:pt>
                <c:pt idx="361">
                  <c:v>6.0166666666666666</c:v>
                </c:pt>
                <c:pt idx="362">
                  <c:v>6.0333333333333332</c:v>
                </c:pt>
                <c:pt idx="363">
                  <c:v>6.05</c:v>
                </c:pt>
                <c:pt idx="364">
                  <c:v>6.0666666666666664</c:v>
                </c:pt>
                <c:pt idx="365">
                  <c:v>6.083333333333333</c:v>
                </c:pt>
                <c:pt idx="366">
                  <c:v>6.1</c:v>
                </c:pt>
                <c:pt idx="367">
                  <c:v>6.1166666666666663</c:v>
                </c:pt>
                <c:pt idx="368">
                  <c:v>6.1333333333333337</c:v>
                </c:pt>
                <c:pt idx="369">
                  <c:v>6.15</c:v>
                </c:pt>
                <c:pt idx="370">
                  <c:v>6.166666666666667</c:v>
                </c:pt>
                <c:pt idx="371">
                  <c:v>6.1833333333333336</c:v>
                </c:pt>
                <c:pt idx="372">
                  <c:v>6.2</c:v>
                </c:pt>
                <c:pt idx="373">
                  <c:v>6.2166666666666668</c:v>
                </c:pt>
                <c:pt idx="374">
                  <c:v>6.2333333333333334</c:v>
                </c:pt>
                <c:pt idx="375">
                  <c:v>6.25</c:v>
                </c:pt>
                <c:pt idx="376">
                  <c:v>6.2666666666666666</c:v>
                </c:pt>
                <c:pt idx="377">
                  <c:v>6.2833333333333332</c:v>
                </c:pt>
                <c:pt idx="378">
                  <c:v>6.3</c:v>
                </c:pt>
                <c:pt idx="379">
                  <c:v>6.3166666666666664</c:v>
                </c:pt>
                <c:pt idx="380">
                  <c:v>6.333333333333333</c:v>
                </c:pt>
                <c:pt idx="381">
                  <c:v>6.35</c:v>
                </c:pt>
                <c:pt idx="382">
                  <c:v>6.3666666666666663</c:v>
                </c:pt>
              </c:numCache>
            </c:numRef>
          </c:xVal>
          <c:yVal>
            <c:numRef>
              <c:f>NOV302015_NEXTEL_INSUL_BLANKET_!$F$3:$F$370</c:f>
              <c:numCache>
                <c:formatCode>General</c:formatCode>
                <c:ptCount val="368"/>
                <c:pt idx="0">
                  <c:v>0</c:v>
                </c:pt>
                <c:pt idx="1">
                  <c:v>0</c:v>
                </c:pt>
                <c:pt idx="2">
                  <c:v>0.01</c:v>
                </c:pt>
                <c:pt idx="3">
                  <c:v>0.01</c:v>
                </c:pt>
                <c:pt idx="4">
                  <c:v>0.01</c:v>
                </c:pt>
                <c:pt idx="5">
                  <c:v>0.03</c:v>
                </c:pt>
                <c:pt idx="6">
                  <c:v>0.05</c:v>
                </c:pt>
                <c:pt idx="7">
                  <c:v>0.08</c:v>
                </c:pt>
                <c:pt idx="8">
                  <c:v>0.09</c:v>
                </c:pt>
                <c:pt idx="9">
                  <c:v>0.12</c:v>
                </c:pt>
                <c:pt idx="10">
                  <c:v>0.13</c:v>
                </c:pt>
                <c:pt idx="11">
                  <c:v>0.15</c:v>
                </c:pt>
                <c:pt idx="12">
                  <c:v>0.15</c:v>
                </c:pt>
                <c:pt idx="13">
                  <c:v>0.16</c:v>
                </c:pt>
                <c:pt idx="14">
                  <c:v>0.16</c:v>
                </c:pt>
                <c:pt idx="15">
                  <c:v>0.17</c:v>
                </c:pt>
                <c:pt idx="16">
                  <c:v>0.2</c:v>
                </c:pt>
                <c:pt idx="17">
                  <c:v>0.25</c:v>
                </c:pt>
                <c:pt idx="18">
                  <c:v>0.27</c:v>
                </c:pt>
                <c:pt idx="19">
                  <c:v>0.26</c:v>
                </c:pt>
                <c:pt idx="20">
                  <c:v>0.28999999999999998</c:v>
                </c:pt>
                <c:pt idx="21">
                  <c:v>0.35</c:v>
                </c:pt>
                <c:pt idx="22">
                  <c:v>0.34</c:v>
                </c:pt>
                <c:pt idx="23">
                  <c:v>0.35</c:v>
                </c:pt>
                <c:pt idx="24">
                  <c:v>0.36</c:v>
                </c:pt>
                <c:pt idx="25">
                  <c:v>0.36</c:v>
                </c:pt>
                <c:pt idx="26">
                  <c:v>0.37</c:v>
                </c:pt>
                <c:pt idx="27">
                  <c:v>0.38</c:v>
                </c:pt>
                <c:pt idx="28">
                  <c:v>0.38</c:v>
                </c:pt>
                <c:pt idx="29">
                  <c:v>0.38</c:v>
                </c:pt>
                <c:pt idx="30">
                  <c:v>0.38</c:v>
                </c:pt>
                <c:pt idx="31">
                  <c:v>0.38</c:v>
                </c:pt>
                <c:pt idx="32">
                  <c:v>0.39</c:v>
                </c:pt>
                <c:pt idx="33">
                  <c:v>0.4</c:v>
                </c:pt>
                <c:pt idx="34">
                  <c:v>0.4</c:v>
                </c:pt>
                <c:pt idx="35">
                  <c:v>0.41</c:v>
                </c:pt>
                <c:pt idx="36">
                  <c:v>0.41</c:v>
                </c:pt>
                <c:pt idx="37">
                  <c:v>0.42</c:v>
                </c:pt>
                <c:pt idx="38">
                  <c:v>0.42</c:v>
                </c:pt>
                <c:pt idx="39">
                  <c:v>0.42</c:v>
                </c:pt>
                <c:pt idx="40">
                  <c:v>0.42</c:v>
                </c:pt>
                <c:pt idx="41">
                  <c:v>0.43</c:v>
                </c:pt>
                <c:pt idx="42">
                  <c:v>0.43</c:v>
                </c:pt>
                <c:pt idx="43">
                  <c:v>0.43</c:v>
                </c:pt>
                <c:pt idx="44">
                  <c:v>0.45</c:v>
                </c:pt>
                <c:pt idx="45">
                  <c:v>0.44</c:v>
                </c:pt>
                <c:pt idx="46">
                  <c:v>0.44</c:v>
                </c:pt>
                <c:pt idx="47">
                  <c:v>0.47</c:v>
                </c:pt>
                <c:pt idx="48">
                  <c:v>0.47</c:v>
                </c:pt>
                <c:pt idx="49">
                  <c:v>0.47</c:v>
                </c:pt>
                <c:pt idx="50">
                  <c:v>0.47</c:v>
                </c:pt>
                <c:pt idx="51">
                  <c:v>0.49</c:v>
                </c:pt>
                <c:pt idx="52">
                  <c:v>0.48</c:v>
                </c:pt>
                <c:pt idx="53">
                  <c:v>0.49</c:v>
                </c:pt>
                <c:pt idx="54">
                  <c:v>0.48</c:v>
                </c:pt>
                <c:pt idx="55">
                  <c:v>0.49</c:v>
                </c:pt>
                <c:pt idx="56">
                  <c:v>0.49</c:v>
                </c:pt>
                <c:pt idx="57">
                  <c:v>0.5</c:v>
                </c:pt>
                <c:pt idx="58">
                  <c:v>0.5</c:v>
                </c:pt>
                <c:pt idx="59">
                  <c:v>0.51</c:v>
                </c:pt>
                <c:pt idx="60">
                  <c:v>0.49</c:v>
                </c:pt>
                <c:pt idx="61">
                  <c:v>0.51</c:v>
                </c:pt>
                <c:pt idx="62">
                  <c:v>0.51</c:v>
                </c:pt>
                <c:pt idx="63">
                  <c:v>0.51</c:v>
                </c:pt>
                <c:pt idx="64">
                  <c:v>0.51</c:v>
                </c:pt>
                <c:pt idx="65">
                  <c:v>0.52</c:v>
                </c:pt>
                <c:pt idx="66">
                  <c:v>0.53</c:v>
                </c:pt>
                <c:pt idx="67">
                  <c:v>0.55000000000000004</c:v>
                </c:pt>
                <c:pt idx="68">
                  <c:v>0.56000000000000005</c:v>
                </c:pt>
                <c:pt idx="69">
                  <c:v>0.56000000000000005</c:v>
                </c:pt>
                <c:pt idx="70">
                  <c:v>0.55000000000000004</c:v>
                </c:pt>
                <c:pt idx="71">
                  <c:v>0.56999999999999995</c:v>
                </c:pt>
                <c:pt idx="72">
                  <c:v>0.56999999999999995</c:v>
                </c:pt>
                <c:pt idx="73">
                  <c:v>0.57999999999999996</c:v>
                </c:pt>
                <c:pt idx="74">
                  <c:v>0.59</c:v>
                </c:pt>
                <c:pt idx="75">
                  <c:v>0.6</c:v>
                </c:pt>
                <c:pt idx="76">
                  <c:v>0.6</c:v>
                </c:pt>
                <c:pt idx="77">
                  <c:v>0.6</c:v>
                </c:pt>
                <c:pt idx="78">
                  <c:v>0.62</c:v>
                </c:pt>
                <c:pt idx="79">
                  <c:v>0.63</c:v>
                </c:pt>
                <c:pt idx="80">
                  <c:v>0.63</c:v>
                </c:pt>
                <c:pt idx="81">
                  <c:v>0.64</c:v>
                </c:pt>
                <c:pt idx="82">
                  <c:v>0.64</c:v>
                </c:pt>
                <c:pt idx="83">
                  <c:v>0.64</c:v>
                </c:pt>
                <c:pt idx="84">
                  <c:v>0.65</c:v>
                </c:pt>
                <c:pt idx="85">
                  <c:v>0.66</c:v>
                </c:pt>
                <c:pt idx="86">
                  <c:v>0.65</c:v>
                </c:pt>
                <c:pt idx="87">
                  <c:v>0.66</c:v>
                </c:pt>
                <c:pt idx="88">
                  <c:v>0.66</c:v>
                </c:pt>
                <c:pt idx="89">
                  <c:v>0.67</c:v>
                </c:pt>
                <c:pt idx="90">
                  <c:v>0.66</c:v>
                </c:pt>
                <c:pt idx="91">
                  <c:v>0.68</c:v>
                </c:pt>
                <c:pt idx="92">
                  <c:v>0.69</c:v>
                </c:pt>
                <c:pt idx="93">
                  <c:v>0.69</c:v>
                </c:pt>
                <c:pt idx="94">
                  <c:v>0.7</c:v>
                </c:pt>
                <c:pt idx="95">
                  <c:v>0.71</c:v>
                </c:pt>
                <c:pt idx="96">
                  <c:v>0.71</c:v>
                </c:pt>
                <c:pt idx="97">
                  <c:v>0.72</c:v>
                </c:pt>
                <c:pt idx="98">
                  <c:v>0.73</c:v>
                </c:pt>
                <c:pt idx="99">
                  <c:v>0.73</c:v>
                </c:pt>
                <c:pt idx="100">
                  <c:v>0.74</c:v>
                </c:pt>
                <c:pt idx="101">
                  <c:v>0.74</c:v>
                </c:pt>
                <c:pt idx="102">
                  <c:v>0.75</c:v>
                </c:pt>
                <c:pt idx="103">
                  <c:v>0.78</c:v>
                </c:pt>
                <c:pt idx="104">
                  <c:v>0.78</c:v>
                </c:pt>
                <c:pt idx="105">
                  <c:v>0.77</c:v>
                </c:pt>
                <c:pt idx="106">
                  <c:v>0.78</c:v>
                </c:pt>
                <c:pt idx="107">
                  <c:v>0.78</c:v>
                </c:pt>
                <c:pt idx="108">
                  <c:v>0.79</c:v>
                </c:pt>
                <c:pt idx="109">
                  <c:v>0.79</c:v>
                </c:pt>
                <c:pt idx="110">
                  <c:v>0.81</c:v>
                </c:pt>
                <c:pt idx="111">
                  <c:v>0.8</c:v>
                </c:pt>
                <c:pt idx="112">
                  <c:v>0.81</c:v>
                </c:pt>
                <c:pt idx="113">
                  <c:v>0.83</c:v>
                </c:pt>
                <c:pt idx="114">
                  <c:v>0.81</c:v>
                </c:pt>
                <c:pt idx="115">
                  <c:v>0.81</c:v>
                </c:pt>
                <c:pt idx="116">
                  <c:v>0.83</c:v>
                </c:pt>
                <c:pt idx="117">
                  <c:v>0.82</c:v>
                </c:pt>
                <c:pt idx="118">
                  <c:v>0.84</c:v>
                </c:pt>
                <c:pt idx="119">
                  <c:v>0.87</c:v>
                </c:pt>
                <c:pt idx="120">
                  <c:v>0.88</c:v>
                </c:pt>
                <c:pt idx="121">
                  <c:v>0.87</c:v>
                </c:pt>
                <c:pt idx="122">
                  <c:v>0.88</c:v>
                </c:pt>
                <c:pt idx="123">
                  <c:v>0.88</c:v>
                </c:pt>
                <c:pt idx="124">
                  <c:v>0.88</c:v>
                </c:pt>
                <c:pt idx="125">
                  <c:v>0.9</c:v>
                </c:pt>
                <c:pt idx="126">
                  <c:v>0.89</c:v>
                </c:pt>
                <c:pt idx="127">
                  <c:v>0.9</c:v>
                </c:pt>
                <c:pt idx="128">
                  <c:v>0.9</c:v>
                </c:pt>
                <c:pt idx="129">
                  <c:v>0.94</c:v>
                </c:pt>
                <c:pt idx="130">
                  <c:v>0.92</c:v>
                </c:pt>
                <c:pt idx="131">
                  <c:v>0.92</c:v>
                </c:pt>
                <c:pt idx="132">
                  <c:v>0.92</c:v>
                </c:pt>
                <c:pt idx="133">
                  <c:v>0.93</c:v>
                </c:pt>
                <c:pt idx="134">
                  <c:v>0.93</c:v>
                </c:pt>
                <c:pt idx="135">
                  <c:v>0.93</c:v>
                </c:pt>
                <c:pt idx="136">
                  <c:v>0.95</c:v>
                </c:pt>
                <c:pt idx="137">
                  <c:v>0.95</c:v>
                </c:pt>
                <c:pt idx="138">
                  <c:v>0.96</c:v>
                </c:pt>
                <c:pt idx="139">
                  <c:v>0.96</c:v>
                </c:pt>
                <c:pt idx="140">
                  <c:v>0.99</c:v>
                </c:pt>
                <c:pt idx="141">
                  <c:v>0.99</c:v>
                </c:pt>
                <c:pt idx="142">
                  <c:v>0.99</c:v>
                </c:pt>
                <c:pt idx="143">
                  <c:v>0.98</c:v>
                </c:pt>
                <c:pt idx="144">
                  <c:v>0.98</c:v>
                </c:pt>
                <c:pt idx="145">
                  <c:v>0.99</c:v>
                </c:pt>
                <c:pt idx="146">
                  <c:v>0.99</c:v>
                </c:pt>
                <c:pt idx="147">
                  <c:v>1.01</c:v>
                </c:pt>
                <c:pt idx="148">
                  <c:v>1.02</c:v>
                </c:pt>
                <c:pt idx="149">
                  <c:v>1.02</c:v>
                </c:pt>
                <c:pt idx="150">
                  <c:v>1.03</c:v>
                </c:pt>
                <c:pt idx="151">
                  <c:v>1.03</c:v>
                </c:pt>
                <c:pt idx="152">
                  <c:v>1.04</c:v>
                </c:pt>
                <c:pt idx="153">
                  <c:v>1.04</c:v>
                </c:pt>
                <c:pt idx="154">
                  <c:v>1.05</c:v>
                </c:pt>
                <c:pt idx="155">
                  <c:v>1.05</c:v>
                </c:pt>
                <c:pt idx="156">
                  <c:v>1.07</c:v>
                </c:pt>
                <c:pt idx="157">
                  <c:v>1.05</c:v>
                </c:pt>
                <c:pt idx="158">
                  <c:v>1.06</c:v>
                </c:pt>
                <c:pt idx="159">
                  <c:v>1.06</c:v>
                </c:pt>
                <c:pt idx="160">
                  <c:v>1.08</c:v>
                </c:pt>
                <c:pt idx="161">
                  <c:v>1.06</c:v>
                </c:pt>
                <c:pt idx="162">
                  <c:v>1.08</c:v>
                </c:pt>
                <c:pt idx="163">
                  <c:v>1.1000000000000001</c:v>
                </c:pt>
                <c:pt idx="164">
                  <c:v>1.08</c:v>
                </c:pt>
                <c:pt idx="165">
                  <c:v>1.1000000000000001</c:v>
                </c:pt>
                <c:pt idx="166">
                  <c:v>1.1100000000000001</c:v>
                </c:pt>
                <c:pt idx="167">
                  <c:v>1.1000000000000001</c:v>
                </c:pt>
                <c:pt idx="168">
                  <c:v>1.1100000000000001</c:v>
                </c:pt>
                <c:pt idx="169">
                  <c:v>1.1100000000000001</c:v>
                </c:pt>
                <c:pt idx="170">
                  <c:v>1.1299999999999999</c:v>
                </c:pt>
                <c:pt idx="171">
                  <c:v>1.1200000000000001</c:v>
                </c:pt>
                <c:pt idx="172">
                  <c:v>1.1399999999999999</c:v>
                </c:pt>
                <c:pt idx="173">
                  <c:v>1.1100000000000001</c:v>
                </c:pt>
                <c:pt idx="174">
                  <c:v>1.17</c:v>
                </c:pt>
                <c:pt idx="175">
                  <c:v>1.1399999999999999</c:v>
                </c:pt>
                <c:pt idx="176">
                  <c:v>1.1399999999999999</c:v>
                </c:pt>
                <c:pt idx="177">
                  <c:v>1.1399999999999999</c:v>
                </c:pt>
                <c:pt idx="178">
                  <c:v>1.1499999999999999</c:v>
                </c:pt>
                <c:pt idx="179">
                  <c:v>1.1299999999999999</c:v>
                </c:pt>
                <c:pt idx="180">
                  <c:v>1.1499999999999999</c:v>
                </c:pt>
                <c:pt idx="181">
                  <c:v>1.18</c:v>
                </c:pt>
                <c:pt idx="182">
                  <c:v>1.17</c:v>
                </c:pt>
                <c:pt idx="183">
                  <c:v>1.17</c:v>
                </c:pt>
                <c:pt idx="184">
                  <c:v>1.19</c:v>
                </c:pt>
                <c:pt idx="185">
                  <c:v>1.17</c:v>
                </c:pt>
                <c:pt idx="186">
                  <c:v>1.19</c:v>
                </c:pt>
                <c:pt idx="187">
                  <c:v>1.2</c:v>
                </c:pt>
                <c:pt idx="188">
                  <c:v>1.2</c:v>
                </c:pt>
                <c:pt idx="189">
                  <c:v>1.21</c:v>
                </c:pt>
                <c:pt idx="190">
                  <c:v>1.17</c:v>
                </c:pt>
                <c:pt idx="191">
                  <c:v>1.23</c:v>
                </c:pt>
                <c:pt idx="192">
                  <c:v>1.22</c:v>
                </c:pt>
                <c:pt idx="193">
                  <c:v>1.21</c:v>
                </c:pt>
                <c:pt idx="194">
                  <c:v>1.21</c:v>
                </c:pt>
                <c:pt idx="195">
                  <c:v>1.22</c:v>
                </c:pt>
                <c:pt idx="196">
                  <c:v>1.22</c:v>
                </c:pt>
                <c:pt idx="197">
                  <c:v>1.23</c:v>
                </c:pt>
                <c:pt idx="198">
                  <c:v>1.24</c:v>
                </c:pt>
                <c:pt idx="199">
                  <c:v>1.25</c:v>
                </c:pt>
                <c:pt idx="200">
                  <c:v>1.25</c:v>
                </c:pt>
                <c:pt idx="201">
                  <c:v>1.25</c:v>
                </c:pt>
                <c:pt idx="202">
                  <c:v>1.27</c:v>
                </c:pt>
                <c:pt idx="203">
                  <c:v>1.27</c:v>
                </c:pt>
                <c:pt idx="204">
                  <c:v>1.26</c:v>
                </c:pt>
                <c:pt idx="205">
                  <c:v>1.24</c:v>
                </c:pt>
                <c:pt idx="206">
                  <c:v>1.27</c:v>
                </c:pt>
                <c:pt idx="207">
                  <c:v>1.28</c:v>
                </c:pt>
                <c:pt idx="208">
                  <c:v>1.26</c:v>
                </c:pt>
                <c:pt idx="209">
                  <c:v>1.3</c:v>
                </c:pt>
                <c:pt idx="210">
                  <c:v>1.28</c:v>
                </c:pt>
                <c:pt idx="211">
                  <c:v>1.29</c:v>
                </c:pt>
                <c:pt idx="212">
                  <c:v>1.29</c:v>
                </c:pt>
                <c:pt idx="213">
                  <c:v>1.29</c:v>
                </c:pt>
                <c:pt idx="214">
                  <c:v>1.32</c:v>
                </c:pt>
                <c:pt idx="215">
                  <c:v>1.33</c:v>
                </c:pt>
                <c:pt idx="216">
                  <c:v>1.32</c:v>
                </c:pt>
                <c:pt idx="217">
                  <c:v>1.31</c:v>
                </c:pt>
                <c:pt idx="218">
                  <c:v>1.32</c:v>
                </c:pt>
                <c:pt idx="219">
                  <c:v>1.33</c:v>
                </c:pt>
                <c:pt idx="220">
                  <c:v>1.33</c:v>
                </c:pt>
                <c:pt idx="221">
                  <c:v>1.35</c:v>
                </c:pt>
                <c:pt idx="222">
                  <c:v>1.33</c:v>
                </c:pt>
                <c:pt idx="223">
                  <c:v>1.37</c:v>
                </c:pt>
                <c:pt idx="224">
                  <c:v>1.37</c:v>
                </c:pt>
                <c:pt idx="225">
                  <c:v>1.36</c:v>
                </c:pt>
                <c:pt idx="226">
                  <c:v>1.35</c:v>
                </c:pt>
                <c:pt idx="227">
                  <c:v>1.35</c:v>
                </c:pt>
                <c:pt idx="228">
                  <c:v>1.36</c:v>
                </c:pt>
                <c:pt idx="229">
                  <c:v>1.37</c:v>
                </c:pt>
                <c:pt idx="230">
                  <c:v>1.38</c:v>
                </c:pt>
                <c:pt idx="231">
                  <c:v>1.38</c:v>
                </c:pt>
                <c:pt idx="232">
                  <c:v>1.36</c:v>
                </c:pt>
                <c:pt idx="233">
                  <c:v>1.36</c:v>
                </c:pt>
                <c:pt idx="234">
                  <c:v>1.36</c:v>
                </c:pt>
                <c:pt idx="235">
                  <c:v>1.36</c:v>
                </c:pt>
                <c:pt idx="236">
                  <c:v>1.36</c:v>
                </c:pt>
                <c:pt idx="237">
                  <c:v>1.36</c:v>
                </c:pt>
                <c:pt idx="238">
                  <c:v>1.36</c:v>
                </c:pt>
                <c:pt idx="239">
                  <c:v>1.36</c:v>
                </c:pt>
                <c:pt idx="240">
                  <c:v>1.36</c:v>
                </c:pt>
                <c:pt idx="241">
                  <c:v>1.36</c:v>
                </c:pt>
                <c:pt idx="242">
                  <c:v>1.36</c:v>
                </c:pt>
                <c:pt idx="243">
                  <c:v>1.36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519680"/>
        <c:axId val="56238080"/>
      </c:scatterChart>
      <c:valAx>
        <c:axId val="54519680"/>
        <c:scaling>
          <c:orientation val="minMax"/>
          <c:max val="4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Time, minutes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56238080"/>
        <c:crosses val="autoZero"/>
        <c:crossBetween val="midCat"/>
      </c:valAx>
      <c:valAx>
        <c:axId val="56238080"/>
        <c:scaling>
          <c:orientation val="minMax"/>
          <c:max val="2"/>
          <c:min val="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Heat Flux, BTU/ft</a:t>
                </a:r>
                <a:r>
                  <a:rPr lang="en-US" baseline="30000" dirty="0"/>
                  <a:t>2</a:t>
                </a:r>
                <a:r>
                  <a:rPr lang="en-US" dirty="0"/>
                  <a:t>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54519680"/>
        <c:crosses val="autoZero"/>
        <c:crossBetween val="midCat"/>
        <c:majorUnit val="0.5"/>
      </c:valAx>
      <c:spPr>
        <a:ln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14383333333333334"/>
          <c:y val="8.3665062700495771E-2"/>
          <c:w val="0.38394444444444442"/>
          <c:h val="0.25859580052493436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552BF-226E-4579-85E2-4B7E0DF06CBD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D6A9B-7BE8-4F5C-945C-8CF97E88C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8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1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10" Type="http://schemas.openxmlformats.org/officeDocument/2006/relationships/image" Target="../media/image1.png"/><Relationship Id="rId4" Type="http://schemas.openxmlformats.org/officeDocument/2006/relationships/image" Target="../media/image4.jpeg"/><Relationship Id="rId9" Type="http://schemas.openxmlformats.org/officeDocument/2006/relationships/image" Target="../media/image1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51"/>
          <p:cNvSpPr txBox="1">
            <a:spLocks noChangeArrowheads="1"/>
          </p:cNvSpPr>
          <p:nvPr/>
        </p:nvSpPr>
        <p:spPr bwMode="auto">
          <a:xfrm>
            <a:off x="427038" y="3790950"/>
            <a:ext cx="482282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600" dirty="0" smtClean="0">
                <a:solidFill>
                  <a:srgbClr val="1D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to:  IAMFTWG, Bordeaux, France</a:t>
            </a:r>
          </a:p>
          <a:p>
            <a:pPr>
              <a:defRPr/>
            </a:pPr>
            <a:r>
              <a:rPr lang="en-US" sz="1600" dirty="0" smtClean="0">
                <a:solidFill>
                  <a:srgbClr val="1D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By:  Robert I. Ochs</a:t>
            </a:r>
          </a:p>
          <a:p>
            <a:pPr>
              <a:defRPr/>
            </a:pPr>
            <a:r>
              <a:rPr lang="en-US" sz="1600" dirty="0" smtClean="0">
                <a:solidFill>
                  <a:srgbClr val="1D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Date:  March 16-17, 2016</a:t>
            </a:r>
          </a:p>
        </p:txBody>
      </p:sp>
      <p:sp>
        <p:nvSpPr>
          <p:cNvPr id="8" name="Rectangle 7"/>
          <p:cNvSpPr/>
          <p:nvPr/>
        </p:nvSpPr>
        <p:spPr>
          <a:xfrm>
            <a:off x="60325" y="5730875"/>
            <a:ext cx="9005888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14"/>
          <p:cNvGrpSpPr>
            <a:grpSpLocks/>
          </p:cNvGrpSpPr>
          <p:nvPr/>
        </p:nvGrpSpPr>
        <p:grpSpPr bwMode="auto">
          <a:xfrm>
            <a:off x="60325" y="1743075"/>
            <a:ext cx="9005888" cy="1819275"/>
            <a:chOff x="60325" y="2314575"/>
            <a:chExt cx="8453138" cy="1506538"/>
          </a:xfrm>
        </p:grpSpPr>
        <p:pic>
          <p:nvPicPr>
            <p:cNvPr id="10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6863" y="2314575"/>
              <a:ext cx="2006600" cy="1506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 descr="C:\Documents and Settings\Robert Ochs\My Documents\NexGen Burner Data\NG Burner Pictures\NG1FLAME.JP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" y="2314575"/>
              <a:ext cx="2008187" cy="150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 descr="C:\Documents and Settings\Robert Ochs\My Documents\Dropbox\Work\NG Burner\pic 036.jpg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2061" y="2314575"/>
              <a:ext cx="2008188" cy="150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9661" y="2314575"/>
              <a:ext cx="2235200" cy="15065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" name="Group 15"/>
          <p:cNvGrpSpPr>
            <a:grpSpLocks/>
          </p:cNvGrpSpPr>
          <p:nvPr/>
        </p:nvGrpSpPr>
        <p:grpSpPr bwMode="auto">
          <a:xfrm>
            <a:off x="60325" y="4978400"/>
            <a:ext cx="9005888" cy="1819275"/>
            <a:chOff x="60325" y="1949196"/>
            <a:chExt cx="9005888" cy="1819786"/>
          </a:xfrm>
        </p:grpSpPr>
        <p:pic>
          <p:nvPicPr>
            <p:cNvPr id="15" name="Picture 2" descr="C:\Documents and Settings\Robert Ochs\My Documents\My Pictures\burner\abc.JPG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" y="1949197"/>
              <a:ext cx="2142758" cy="1819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 descr="C:\Documents and Settings\Robert Ochs\My Documents\Dropbox\Work\June 2012 Matl Mtg\spray.bmp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974" y="1949196"/>
              <a:ext cx="2381361" cy="1819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" descr="C:\Documents and Settings\Robert Ochs\My Documents\Dropbox\Work\June 2012 Matl Mtg\PIV 035.jpg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7928" y="1949197"/>
              <a:ext cx="2139503" cy="1819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5" descr="C:\Documents and Settings\Robert Ochs\My Documents\Dropbox\Work\June 2012 Matl Mtg\pic 045.jpg"/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8402" y="1949196"/>
              <a:ext cx="2137811" cy="1819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27037" y="183342"/>
            <a:ext cx="4983162" cy="1395412"/>
          </a:xfrm>
        </p:spPr>
        <p:txBody>
          <a:bodyPr anchor="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pic>
        <p:nvPicPr>
          <p:cNvPr id="97282" name="Picture 2" descr="C:\Documents and Settings\Robert Ochs\My Documents\My Pictures\FAA logo\Picture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947" y="310611"/>
            <a:ext cx="2944812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14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44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23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0325" y="85725"/>
            <a:ext cx="9005888" cy="1820863"/>
            <a:chOff x="60325" y="2314575"/>
            <a:chExt cx="8453138" cy="1506538"/>
          </a:xfrm>
        </p:grpSpPr>
        <p:pic>
          <p:nvPicPr>
            <p:cNvPr id="3" name="Picture 10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6863" y="2314575"/>
              <a:ext cx="2006600" cy="1506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11" descr="C:\Documents and Settings\Robert Ochs\My Documents\NexGen Burner Data\NG Burner Pictures\NG1FLAME.JP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" y="2314575"/>
              <a:ext cx="2008187" cy="150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2" descr="C:\Documents and Settings\Robert Ochs\My Documents\Dropbox\Work\NG Burner\pic 036.jpg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2061" y="2314575"/>
              <a:ext cx="2008188" cy="150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3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" t="12527" r="7906"/>
            <a:stretch>
              <a:fillRect/>
            </a:stretch>
          </p:blipFill>
          <p:spPr bwMode="auto">
            <a:xfrm>
              <a:off x="2129661" y="2314575"/>
              <a:ext cx="2235200" cy="15065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60325" y="5730875"/>
            <a:ext cx="9005888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8" name="Group 15"/>
          <p:cNvGrpSpPr>
            <a:grpSpLocks/>
          </p:cNvGrpSpPr>
          <p:nvPr/>
        </p:nvGrpSpPr>
        <p:grpSpPr bwMode="auto">
          <a:xfrm>
            <a:off x="60325" y="4978400"/>
            <a:ext cx="9005888" cy="1819275"/>
            <a:chOff x="60325" y="1949196"/>
            <a:chExt cx="9005888" cy="1819786"/>
          </a:xfrm>
        </p:grpSpPr>
        <p:pic>
          <p:nvPicPr>
            <p:cNvPr id="9" name="Picture 2" descr="C:\Documents and Settings\Robert Ochs\My Documents\My Pictures\burner\abc.JPG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74"/>
            <a:stretch>
              <a:fillRect/>
            </a:stretch>
          </p:blipFill>
          <p:spPr bwMode="auto">
            <a:xfrm>
              <a:off x="60325" y="1949197"/>
              <a:ext cx="2142758" cy="1819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 descr="C:\Documents and Settings\Robert Ochs\My Documents\Dropbox\Work\June 2012 Matl Mtg\spray.bmp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36"/>
            <a:stretch>
              <a:fillRect/>
            </a:stretch>
          </p:blipFill>
          <p:spPr bwMode="auto">
            <a:xfrm>
              <a:off x="2264974" y="1949196"/>
              <a:ext cx="2381361" cy="1819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 descr="C:\Documents and Settings\Robert Ochs\My Documents\Dropbox\Work\June 2012 Matl Mtg\PIV 035.jp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823"/>
            <a:stretch>
              <a:fillRect/>
            </a:stretch>
          </p:blipFill>
          <p:spPr bwMode="auto">
            <a:xfrm>
              <a:off x="4717928" y="1949197"/>
              <a:ext cx="2139503" cy="1819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" descr="C:\Documents and Settings\Robert Ochs\My Documents\Dropbox\Work\June 2012 Matl Mtg\pic 045.jp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1" r="10864" b="4974"/>
            <a:stretch>
              <a:fillRect/>
            </a:stretch>
          </p:blipFill>
          <p:spPr bwMode="auto">
            <a:xfrm>
              <a:off x="6928402" y="1949196"/>
              <a:ext cx="2137811" cy="1819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08025" y="2173288"/>
            <a:ext cx="3429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Contact:</a:t>
            </a:r>
          </a:p>
          <a:p>
            <a:pPr eaLnBrk="1" hangingPunct="1">
              <a:defRPr/>
            </a:pPr>
            <a:r>
              <a:rPr lang="en-US" dirty="0" smtClean="0"/>
              <a:t>Robert I. Ochs</a:t>
            </a:r>
          </a:p>
          <a:p>
            <a:pPr eaLnBrk="1" hangingPunct="1">
              <a:defRPr/>
            </a:pPr>
            <a:r>
              <a:rPr lang="en-US" dirty="0" smtClean="0"/>
              <a:t>Fire Safety Branch</a:t>
            </a:r>
          </a:p>
          <a:p>
            <a:pPr eaLnBrk="1" hangingPunct="1">
              <a:defRPr/>
            </a:pPr>
            <a:r>
              <a:rPr lang="en-US" dirty="0" smtClean="0"/>
              <a:t>William J. Hughes Technical Center</a:t>
            </a:r>
          </a:p>
          <a:p>
            <a:pPr eaLnBrk="1" hangingPunct="1">
              <a:defRPr/>
            </a:pPr>
            <a:r>
              <a:rPr lang="en-US" dirty="0" smtClean="0"/>
              <a:t>ANG-E212; </a:t>
            </a:r>
            <a:r>
              <a:rPr lang="en-US" dirty="0" err="1" smtClean="0"/>
              <a:t>Bldg</a:t>
            </a:r>
            <a:r>
              <a:rPr lang="en-US" dirty="0" smtClean="0"/>
              <a:t> 287</a:t>
            </a:r>
          </a:p>
          <a:p>
            <a:pPr eaLnBrk="1" hangingPunct="1">
              <a:defRPr/>
            </a:pPr>
            <a:r>
              <a:rPr lang="en-US" dirty="0" smtClean="0"/>
              <a:t>Atlantic City, NJ 08405</a:t>
            </a:r>
          </a:p>
          <a:p>
            <a:pPr eaLnBrk="1" hangingPunct="1">
              <a:defRPr/>
            </a:pPr>
            <a:r>
              <a:rPr lang="en-US" dirty="0" smtClean="0"/>
              <a:t>T 609 485 4651</a:t>
            </a:r>
          </a:p>
          <a:p>
            <a:pPr eaLnBrk="1" hangingPunct="1">
              <a:defRPr/>
            </a:pPr>
            <a:r>
              <a:rPr lang="en-US" dirty="0" smtClean="0"/>
              <a:t>E robert.ochs@faa.gov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2" descr="C:\Documents and Settings\Robert Ochs\My Documents\My Pictures\FAA logo\Picture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335" y="2660051"/>
            <a:ext cx="4298376" cy="133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370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19600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90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97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61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68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62725" y="635793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1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331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75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901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30" name="Text Box 29"/>
          <p:cNvSpPr txBox="1">
            <a:spLocks noChangeArrowheads="1"/>
          </p:cNvSpPr>
          <p:nvPr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200" b="1" dirty="0" err="1" smtClean="0">
                <a:solidFill>
                  <a:srgbClr val="1D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NexGen</a:t>
            </a:r>
            <a:r>
              <a:rPr lang="en-US" sz="1200" b="1" dirty="0" smtClean="0">
                <a:solidFill>
                  <a:srgbClr val="1D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Burner Insulation Burnthrough</a:t>
            </a:r>
            <a:endParaRPr lang="en-US" sz="1200" dirty="0" smtClean="0">
              <a:solidFill>
                <a:srgbClr val="1D2F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1" name="Text Box 30"/>
          <p:cNvSpPr txBox="1">
            <a:spLocks noChangeArrowheads="1"/>
          </p:cNvSpPr>
          <p:nvPr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200" dirty="0" smtClean="0">
                <a:solidFill>
                  <a:srgbClr val="1D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IAMFTWG, March 16-17, 2016, Bordeaux, France</a:t>
            </a:r>
          </a:p>
        </p:txBody>
      </p:sp>
      <p:pic>
        <p:nvPicPr>
          <p:cNvPr id="10" name="Picture 2" descr="C:\Documents and Settings\Robert Ochs\My Documents\My Pictures\FAA logo\Picture1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62" y="6166057"/>
            <a:ext cx="2023222" cy="62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NexGen</a:t>
            </a:r>
            <a:r>
              <a:rPr lang="en-US" dirty="0" smtClean="0"/>
              <a:t> Burner for Insulation Burnthrough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62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sm0014.pdf - Adobe Acrobat Pro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4" t="23383" r="14466" b="9996"/>
          <a:stretch/>
        </p:blipFill>
        <p:spPr>
          <a:xfrm>
            <a:off x="5072343" y="914400"/>
            <a:ext cx="4071657" cy="243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274638"/>
            <a:ext cx="4038600" cy="563562"/>
          </a:xfrm>
        </p:spPr>
        <p:txBody>
          <a:bodyPr/>
          <a:lstStyle/>
          <a:p>
            <a:r>
              <a:rPr lang="en-US" sz="2400" dirty="0" smtClean="0"/>
              <a:t>Insulation Blanket on Picture Frame</a:t>
            </a:r>
            <a:endParaRPr lang="en-US" sz="2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290276"/>
              </p:ext>
            </p:extLst>
          </p:nvPr>
        </p:nvGraphicFramePr>
        <p:xfrm>
          <a:off x="152400" y="3886200"/>
          <a:ext cx="6008684" cy="11811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690562"/>
                <a:gridCol w="1046162"/>
                <a:gridCol w="652462"/>
                <a:gridCol w="298450"/>
                <a:gridCol w="531812"/>
                <a:gridCol w="298450"/>
                <a:gridCol w="531812"/>
                <a:gridCol w="298450"/>
                <a:gridCol w="531812"/>
                <a:gridCol w="298450"/>
                <a:gridCol w="531812"/>
                <a:gridCol w="29845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 (min)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PSIG Baseline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PSIG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PSIG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PSIG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PSIG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PSIG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 </a:t>
                      </a:r>
                      <a:r>
                        <a:rPr lang="el-GR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7680406"/>
              </p:ext>
            </p:extLst>
          </p:nvPr>
        </p:nvGraphicFramePr>
        <p:xfrm>
          <a:off x="0" y="381000"/>
          <a:ext cx="4191000" cy="3107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7893273" y="3657600"/>
            <a:ext cx="966322" cy="2590800"/>
            <a:chOff x="6317054" y="1066800"/>
            <a:chExt cx="437294" cy="1371600"/>
          </a:xfrm>
        </p:grpSpPr>
        <p:grpSp>
          <p:nvGrpSpPr>
            <p:cNvPr id="9" name="Group 8"/>
            <p:cNvGrpSpPr/>
            <p:nvPr/>
          </p:nvGrpSpPr>
          <p:grpSpPr>
            <a:xfrm>
              <a:off x="6365802" y="1066800"/>
              <a:ext cx="339798" cy="1371600"/>
              <a:chOff x="6365802" y="1066800"/>
              <a:chExt cx="339798" cy="13716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400800" y="1066800"/>
                <a:ext cx="304800" cy="13716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 anchorCtr="0"/>
              <a:lstStyle/>
              <a:p>
                <a:pPr algn="ctr"/>
                <a:r>
                  <a:rPr lang="en-US" dirty="0" smtClean="0"/>
                  <a:t>.34 </a:t>
                </a:r>
                <a:r>
                  <a:rPr lang="en-US" dirty="0" err="1" smtClean="0"/>
                  <a:t>pcf</a:t>
                </a:r>
                <a:r>
                  <a:rPr lang="en-US" dirty="0" smtClean="0"/>
                  <a:t> FG</a:t>
                </a:r>
                <a:endParaRPr lang="en-US" dirty="0"/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>
                <a:off x="6365802" y="1066800"/>
                <a:ext cx="0" cy="137160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6705600" y="1066800"/>
                <a:ext cx="0" cy="137160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 rot="16200000">
              <a:off x="6124276" y="1687123"/>
              <a:ext cx="483051" cy="97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Metallized </a:t>
              </a:r>
              <a:r>
                <a:rPr lang="en-US" sz="800" dirty="0" err="1" smtClean="0">
                  <a:solidFill>
                    <a:schemeClr val="bg1"/>
                  </a:solidFill>
                </a:rPr>
                <a:t>Tedlar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5400000">
              <a:off x="6464074" y="1682130"/>
              <a:ext cx="483051" cy="97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Metallized </a:t>
              </a:r>
              <a:r>
                <a:rPr lang="en-US" sz="800" dirty="0" err="1" smtClean="0">
                  <a:solidFill>
                    <a:schemeClr val="bg1"/>
                  </a:solidFill>
                </a:rPr>
                <a:t>Tedlar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6400800" y="1066800"/>
              <a:ext cx="0" cy="1371600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 rot="16200000">
              <a:off x="6209769" y="1682128"/>
              <a:ext cx="382062" cy="97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Nextel Paper</a:t>
              </a:r>
              <a:endParaRPr lang="en-US" sz="8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04800" y="5409168"/>
            <a:ext cx="4736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All new stator pressure settings are within 0.20 BTU/ft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 (10% F.S.)</a:t>
            </a:r>
          </a:p>
        </p:txBody>
      </p:sp>
    </p:spTree>
    <p:extLst>
      <p:ext uri="{BB962C8B-B14F-4D97-AF65-F5344CB8AC3E}">
        <p14:creationId xmlns:p14="http://schemas.microsoft.com/office/powerpoint/2010/main" val="373739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Insulation Blanket on Picture Frame Observations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371600"/>
            <a:ext cx="4267200" cy="4754563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/>
              <a:t>On the picture frame sample holder, all new stator pressure settings provide a measured heat flux similar to the baseline </a:t>
            </a:r>
          </a:p>
          <a:p>
            <a:pPr lvl="1"/>
            <a:r>
              <a:rPr lang="en-US" sz="1800" dirty="0"/>
              <a:t>All within </a:t>
            </a:r>
            <a:r>
              <a:rPr lang="en-US" sz="1800" dirty="0" smtClean="0"/>
              <a:t>10% </a:t>
            </a:r>
            <a:r>
              <a:rPr lang="en-US" sz="1800" dirty="0"/>
              <a:t>full scale</a:t>
            </a:r>
          </a:p>
          <a:p>
            <a:r>
              <a:rPr lang="en-US" sz="2000" dirty="0"/>
              <a:t>The 65 psig setting, which was found to have the closest PAN burnthrough times to the baseline, provided a measured backside heat flux within </a:t>
            </a:r>
            <a:r>
              <a:rPr lang="en-US" sz="2000" dirty="0" smtClean="0"/>
              <a:t>0.14 BTU/ft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s </a:t>
            </a:r>
            <a:r>
              <a:rPr lang="en-US" sz="2000" dirty="0"/>
              <a:t>on average </a:t>
            </a:r>
            <a:r>
              <a:rPr lang="en-US" sz="2000" dirty="0" smtClean="0"/>
              <a:t>(7% </a:t>
            </a:r>
            <a:r>
              <a:rPr lang="en-US" sz="2000" dirty="0"/>
              <a:t>of full scale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The addition of the film and fiberglass insulation have an influence on the measured heat flux</a:t>
            </a:r>
          </a:p>
          <a:p>
            <a:r>
              <a:rPr lang="en-US" sz="2000" dirty="0" smtClean="0"/>
              <a:t>The flames created by the different configurations are not exactly the same, and have different effects on the insulation blanket, resulting in slightly differing backside measured heat flux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71897558"/>
              </p:ext>
            </p:extLst>
          </p:nvPr>
        </p:nvGraphicFramePr>
        <p:xfrm>
          <a:off x="4560000" y="2133600"/>
          <a:ext cx="4573643" cy="11430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157299"/>
                <a:gridCol w="440165"/>
                <a:gridCol w="440165"/>
                <a:gridCol w="440165"/>
                <a:gridCol w="440165"/>
                <a:gridCol w="655684"/>
              </a:tblGrid>
              <a:tr h="19464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5" marR="9015" marT="9015" marB="0" anchor="b"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Stator Pressure Setting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5" marR="9015" marT="901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8145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5" marR="9015" marT="9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5" marR="9015" marT="9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5" marR="9015" marT="9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5" marR="9015" marT="9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5" marR="9015" marT="9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5" marR="9015" marT="9015" marB="0" anchor="b"/>
                </a:tc>
              </a:tr>
              <a:tr h="3324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 </a:t>
                      </a:r>
                      <a:r>
                        <a:rPr lang="el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 </a:t>
                      </a:r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from Baseline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5" marR="9015" marT="9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5" marR="9015" marT="9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5" marR="9015" marT="9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5" marR="9015" marT="9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5" marR="9015" marT="9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5" marR="9015" marT="9015" marB="0" anchor="b"/>
                </a:tc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F.S. (2.0 BTU/ft2s)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5" marR="9015" marT="9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5" marR="9015" marT="9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5" marR="9015" marT="9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9.62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5" marR="9015" marT="9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5.38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5" marR="9015" marT="9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5" marR="9015" marT="901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686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6200"/>
            <a:ext cx="4114800" cy="609600"/>
          </a:xfrm>
        </p:spPr>
        <p:txBody>
          <a:bodyPr/>
          <a:lstStyle/>
          <a:p>
            <a:r>
              <a:rPr lang="en-US" sz="2000" dirty="0" smtClean="0"/>
              <a:t>Insulation Blankets on Test Rig</a:t>
            </a:r>
            <a:endParaRPr lang="en-US" sz="2000" dirty="0"/>
          </a:p>
        </p:txBody>
      </p:sp>
      <p:pic>
        <p:nvPicPr>
          <p:cNvPr id="3" name="Picture 2" descr="test_rig_blankets.pdf - Adobe Acrobat Pr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0" t="18452" r="36505" b="7682"/>
          <a:stretch/>
        </p:blipFill>
        <p:spPr>
          <a:xfrm>
            <a:off x="5968204" y="609601"/>
            <a:ext cx="3175796" cy="3505200"/>
          </a:xfrm>
          <a:prstGeom prst="rect">
            <a:avLst/>
          </a:prstGeom>
        </p:spPr>
      </p:pic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0905688"/>
              </p:ext>
            </p:extLst>
          </p:nvPr>
        </p:nvGraphicFramePr>
        <p:xfrm>
          <a:off x="18495" y="304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256811"/>
              </p:ext>
            </p:extLst>
          </p:nvPr>
        </p:nvGraphicFramePr>
        <p:xfrm>
          <a:off x="152400" y="3627083"/>
          <a:ext cx="4597399" cy="13335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713882"/>
                <a:gridCol w="713882"/>
                <a:gridCol w="685327"/>
                <a:gridCol w="609179"/>
                <a:gridCol w="656771"/>
                <a:gridCol w="609179"/>
                <a:gridCol w="609179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PSIG Baseline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PSIG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l-GR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 (min)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Left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Right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Left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Right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Left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Right</a:t>
                      </a: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 </a:t>
                      </a:r>
                      <a:r>
                        <a:rPr lang="el-GR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4724400" y="762000"/>
            <a:ext cx="966322" cy="2590800"/>
            <a:chOff x="6317054" y="1066800"/>
            <a:chExt cx="437294" cy="1371600"/>
          </a:xfrm>
        </p:grpSpPr>
        <p:grpSp>
          <p:nvGrpSpPr>
            <p:cNvPr id="7" name="Group 6"/>
            <p:cNvGrpSpPr/>
            <p:nvPr/>
          </p:nvGrpSpPr>
          <p:grpSpPr>
            <a:xfrm>
              <a:off x="6365802" y="1066800"/>
              <a:ext cx="339798" cy="1371600"/>
              <a:chOff x="6365802" y="1066800"/>
              <a:chExt cx="339798" cy="137160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6400800" y="1066800"/>
                <a:ext cx="304800" cy="13716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 anchorCtr="0"/>
              <a:lstStyle/>
              <a:p>
                <a:pPr algn="ctr"/>
                <a:r>
                  <a:rPr lang="en-US" dirty="0" smtClean="0"/>
                  <a:t>.34 </a:t>
                </a:r>
                <a:r>
                  <a:rPr lang="en-US" dirty="0" err="1" smtClean="0"/>
                  <a:t>pcf</a:t>
                </a:r>
                <a:r>
                  <a:rPr lang="en-US" dirty="0" smtClean="0"/>
                  <a:t> FG</a:t>
                </a:r>
                <a:endParaRPr lang="en-US" dirty="0"/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6365802" y="1066800"/>
                <a:ext cx="0" cy="137160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6705600" y="1066800"/>
                <a:ext cx="0" cy="137160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/>
            <p:cNvSpPr txBox="1"/>
            <p:nvPr/>
          </p:nvSpPr>
          <p:spPr>
            <a:xfrm rot="16200000">
              <a:off x="6124276" y="1687123"/>
              <a:ext cx="483051" cy="97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Metallized </a:t>
              </a:r>
              <a:r>
                <a:rPr lang="en-US" sz="800" dirty="0" err="1" smtClean="0">
                  <a:solidFill>
                    <a:schemeClr val="bg1"/>
                  </a:solidFill>
                </a:rPr>
                <a:t>Tedlar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5400000">
              <a:off x="6464074" y="1682130"/>
              <a:ext cx="483051" cy="97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Metallized </a:t>
              </a:r>
              <a:r>
                <a:rPr lang="en-US" sz="800" dirty="0" err="1" smtClean="0">
                  <a:solidFill>
                    <a:schemeClr val="bg1"/>
                  </a:solidFill>
                </a:rPr>
                <a:t>Tedlar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6400800" y="1066800"/>
              <a:ext cx="0" cy="1371600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 rot="16200000">
              <a:off x="6209769" y="1682128"/>
              <a:ext cx="382062" cy="97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Nextel Paper</a:t>
              </a:r>
              <a:endParaRPr lang="en-US" sz="8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04800" y="5409168"/>
            <a:ext cx="2985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65 psig is within 0.30 BTU/ft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 (15% F.S.)</a:t>
            </a:r>
          </a:p>
        </p:txBody>
      </p:sp>
    </p:spTree>
    <p:extLst>
      <p:ext uri="{BB962C8B-B14F-4D97-AF65-F5344CB8AC3E}">
        <p14:creationId xmlns:p14="http://schemas.microsoft.com/office/powerpoint/2010/main" val="392608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Insulation Blanket on Test Rig Observations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371600"/>
            <a:ext cx="4267200" cy="4754563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On the test rig, the new stator configuration can be seen to provide a different heat flux profile during a test</a:t>
            </a:r>
          </a:p>
          <a:p>
            <a:r>
              <a:rPr lang="en-US" sz="2000" dirty="0" smtClean="0"/>
              <a:t>The new stator configuration at 65 psig is within 0.3 BTU/ft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s of the baseline (15% of full scale)</a:t>
            </a:r>
          </a:p>
          <a:p>
            <a:r>
              <a:rPr lang="en-US" sz="2000" dirty="0" smtClean="0"/>
              <a:t>The new stator configuration can be found to provide a more uniform flame (better left-to-right heat flux gauge agreement)</a:t>
            </a:r>
          </a:p>
          <a:p>
            <a:r>
              <a:rPr lang="en-US" sz="2000" dirty="0" smtClean="0"/>
              <a:t>For this blanket construction, the 15% difference in heat flux measurements results in 4 minute heat flux of less than 2.0 BTU/ft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s for both burner configurations</a:t>
            </a:r>
          </a:p>
          <a:p>
            <a:endParaRPr lang="en-US" sz="2000" dirty="0" smtClean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048738"/>
              </p:ext>
            </p:extLst>
          </p:nvPr>
        </p:nvGraphicFramePr>
        <p:xfrm>
          <a:off x="4572000" y="2133600"/>
          <a:ext cx="4458231" cy="1560195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870077"/>
                <a:gridCol w="643410"/>
                <a:gridCol w="685327"/>
                <a:gridCol w="374650"/>
                <a:gridCol w="802513"/>
                <a:gridCol w="473075"/>
                <a:gridCol w="609179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PSIG Baseline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PSIG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l-GR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endParaRPr lang="el-GR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 (min)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Left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Right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Left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Right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Left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Right</a:t>
                      </a: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 </a:t>
                      </a:r>
                      <a:r>
                        <a:rPr lang="el-GR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endParaRPr lang="el-GR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362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Stator Testing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The new stator was found to provide similar results to the baseline configuration when adjustments are made to the sonic choke inlet pressure</a:t>
            </a:r>
          </a:p>
          <a:p>
            <a:pPr lvl="1"/>
            <a:r>
              <a:rPr lang="en-US" dirty="0" smtClean="0"/>
              <a:t>PAN burnthrough times at 65 psig were within 2-3% of the baseline configuration</a:t>
            </a:r>
          </a:p>
          <a:p>
            <a:pPr lvl="1"/>
            <a:r>
              <a:rPr lang="en-US" dirty="0" smtClean="0"/>
              <a:t>At 65 psig, backside heat flux measurements were within 1.5% of full scale when Nextel paper was tested on the picture frame</a:t>
            </a:r>
          </a:p>
          <a:p>
            <a:pPr lvl="1"/>
            <a:r>
              <a:rPr lang="en-US" dirty="0" smtClean="0"/>
              <a:t>Testing an actual insulation blanket introduced variables that increased the variation in heat flux measurements between the baseline and new stator configurations</a:t>
            </a:r>
          </a:p>
          <a:p>
            <a:r>
              <a:rPr lang="en-US" dirty="0" smtClean="0"/>
              <a:t>The new stator is favorable over the original stator for several reasons</a:t>
            </a:r>
          </a:p>
          <a:p>
            <a:pPr lvl="1"/>
            <a:r>
              <a:rPr lang="en-US" dirty="0" smtClean="0"/>
              <a:t>Ease of setup:  No igniters, wires, etc. in the draft tube.  Less dimensions to specify</a:t>
            </a:r>
          </a:p>
          <a:p>
            <a:pPr lvl="1"/>
            <a:r>
              <a:rPr lang="en-US" dirty="0" smtClean="0"/>
              <a:t>Better consistency:  left-to-right heat flux measurements variations reduced with new setup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1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Burnthrough Task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Meet to discuss new burner setup</a:t>
            </a:r>
          </a:p>
          <a:p>
            <a:r>
              <a:rPr lang="en-US" dirty="0" smtClean="0"/>
              <a:t>Need input from task group </a:t>
            </a:r>
          </a:p>
          <a:p>
            <a:r>
              <a:rPr lang="en-US" dirty="0" smtClean="0"/>
              <a:t>Need some “actual” insulation blankets to further investigate differences b/w baseline and new setup</a:t>
            </a:r>
          </a:p>
          <a:p>
            <a:r>
              <a:rPr lang="en-US" dirty="0" smtClean="0"/>
              <a:t>Possible round robin with new stator setup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75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_20151109_09025518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984" r="10625"/>
          <a:stretch/>
        </p:blipFill>
        <p:spPr>
          <a:xfrm>
            <a:off x="-47625" y="0"/>
            <a:ext cx="919162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1818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Questions?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715000" y="4549775"/>
            <a:ext cx="342888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Robert I. Ochs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Fire Safety Branch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William J. Hughes Technical Center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ANG-E212; </a:t>
            </a:r>
            <a:r>
              <a:rPr lang="en-US" dirty="0" err="1" smtClean="0">
                <a:solidFill>
                  <a:schemeClr val="bg1"/>
                </a:solidFill>
              </a:rPr>
              <a:t>Bldg</a:t>
            </a:r>
            <a:r>
              <a:rPr lang="en-US" dirty="0" smtClean="0">
                <a:solidFill>
                  <a:schemeClr val="bg1"/>
                </a:solidFill>
              </a:rPr>
              <a:t> 287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Atlantic City, NJ 08405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T 609 485 4651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E robert.ochs@faa.gov</a:t>
            </a:r>
          </a:p>
        </p:txBody>
      </p:sp>
    </p:spTree>
    <p:extLst>
      <p:ext uri="{BB962C8B-B14F-4D97-AF65-F5344CB8AC3E}">
        <p14:creationId xmlns:p14="http://schemas.microsoft.com/office/powerpoint/2010/main" val="132489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00-12_ch25-0715.pdf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2" t="38875" r="38654" b="27892"/>
          <a:stretch/>
        </p:blipFill>
        <p:spPr>
          <a:xfrm>
            <a:off x="76200" y="3276600"/>
            <a:ext cx="2968869" cy="2255210"/>
          </a:xfrm>
          <a:prstGeom prst="rect">
            <a:avLst/>
          </a:prstGeom>
        </p:spPr>
      </p:pic>
      <p:pic>
        <p:nvPicPr>
          <p:cNvPr id="9" name="Picture 8" descr="00-12_ch25-0715.pdf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4" t="25144" r="39423" b="38718"/>
          <a:stretch/>
        </p:blipFill>
        <p:spPr>
          <a:xfrm>
            <a:off x="2895600" y="3373588"/>
            <a:ext cx="1896207" cy="18080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4040188" cy="639762"/>
          </a:xfrm>
        </p:spPr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676401"/>
            <a:ext cx="4040188" cy="152399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To determine if the new </a:t>
            </a:r>
            <a:r>
              <a:rPr lang="en-US" dirty="0" err="1"/>
              <a:t>ignitorless</a:t>
            </a:r>
            <a:r>
              <a:rPr lang="en-US" dirty="0"/>
              <a:t> stator can be considered equivalent to the original </a:t>
            </a:r>
            <a:r>
              <a:rPr lang="en-US" dirty="0" smtClean="0"/>
              <a:t>stator baseline configuration </a:t>
            </a:r>
            <a:r>
              <a:rPr lang="en-US" dirty="0"/>
              <a:t>for the </a:t>
            </a:r>
            <a:r>
              <a:rPr lang="en-US" dirty="0" err="1"/>
              <a:t>NexGen</a:t>
            </a:r>
            <a:r>
              <a:rPr lang="en-US" dirty="0"/>
              <a:t> burner when testing according to the </a:t>
            </a:r>
            <a:r>
              <a:rPr lang="en-US" dirty="0" smtClean="0"/>
              <a:t>insulation burnthrough rule 14CFR25.856b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8200" y="914400"/>
            <a:ext cx="4041775" cy="639762"/>
          </a:xfrm>
        </p:spPr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1600200"/>
            <a:ext cx="4041775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Both failure modes for the burnthrough rule will be evaluated for equivalency.  These modes are:</a:t>
            </a:r>
          </a:p>
          <a:p>
            <a:pPr lvl="1"/>
            <a:r>
              <a:rPr lang="en-US" dirty="0"/>
              <a:t>Burnthrough time:  </a:t>
            </a:r>
            <a:r>
              <a:rPr lang="en-US" dirty="0" err="1"/>
              <a:t>Polyacrylonitrile</a:t>
            </a:r>
            <a:r>
              <a:rPr lang="en-US" dirty="0"/>
              <a:t> (PAN) material of two different areal weight will be tested in the </a:t>
            </a:r>
            <a:r>
              <a:rPr lang="en-US" dirty="0" smtClean="0"/>
              <a:t>picture </a:t>
            </a:r>
            <a:r>
              <a:rPr lang="en-US" dirty="0"/>
              <a:t>frame sample holder, and the time to material </a:t>
            </a:r>
            <a:r>
              <a:rPr lang="en-US" dirty="0" smtClean="0"/>
              <a:t>burnthrough </a:t>
            </a:r>
            <a:r>
              <a:rPr lang="en-US" dirty="0"/>
              <a:t>will be measured</a:t>
            </a:r>
          </a:p>
          <a:p>
            <a:pPr lvl="2"/>
            <a:r>
              <a:rPr lang="en-US" dirty="0"/>
              <a:t>8579:  9 </a:t>
            </a:r>
            <a:r>
              <a:rPr lang="en-US" dirty="0" err="1"/>
              <a:t>oz</a:t>
            </a:r>
            <a:r>
              <a:rPr lang="en-US" dirty="0"/>
              <a:t>/yd</a:t>
            </a:r>
            <a:r>
              <a:rPr lang="en-US" baseline="30000" dirty="0"/>
              <a:t>2</a:t>
            </a:r>
          </a:p>
          <a:p>
            <a:pPr lvl="2"/>
            <a:r>
              <a:rPr lang="en-US" dirty="0"/>
              <a:t>8611:  16 </a:t>
            </a:r>
            <a:r>
              <a:rPr lang="en-US" dirty="0" err="1"/>
              <a:t>oz</a:t>
            </a:r>
            <a:r>
              <a:rPr lang="en-US" dirty="0"/>
              <a:t>/yd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Backside Heat Flux:  Nextel paper will be installed on the insulation burnthrough rig, and </a:t>
            </a:r>
            <a:r>
              <a:rPr lang="en-US" dirty="0" smtClean="0"/>
              <a:t>the backside </a:t>
            </a:r>
            <a:r>
              <a:rPr lang="en-US" dirty="0"/>
              <a:t>heat flux will be measured with two </a:t>
            </a:r>
            <a:r>
              <a:rPr lang="en-US" dirty="0" err="1"/>
              <a:t>Gardon</a:t>
            </a:r>
            <a:r>
              <a:rPr lang="en-US" dirty="0"/>
              <a:t> heat flux gauges, one on each </a:t>
            </a:r>
            <a:r>
              <a:rPr lang="en-US" dirty="0" smtClean="0"/>
              <a:t>side of </a:t>
            </a:r>
            <a:r>
              <a:rPr lang="en-US" dirty="0"/>
              <a:t>the test rig.  The time to reach 2.0 BTU/ft</a:t>
            </a:r>
            <a:r>
              <a:rPr lang="en-US" baseline="30000" dirty="0"/>
              <a:t>2</a:t>
            </a:r>
            <a:r>
              <a:rPr lang="en-US" dirty="0"/>
              <a:t>s will be used as the comparison point</a:t>
            </a:r>
            <a:r>
              <a:rPr lang="en-US" dirty="0" smtClean="0"/>
              <a:t>.</a:t>
            </a:r>
          </a:p>
          <a:p>
            <a:r>
              <a:rPr lang="en-US" dirty="0"/>
              <a:t>For both failure modes, the performance of the new stator at various inlet air pressures will be compared </a:t>
            </a:r>
            <a:br>
              <a:rPr lang="en-US" dirty="0"/>
            </a:br>
            <a:r>
              <a:rPr lang="en-US" dirty="0"/>
              <a:t>to the performance of the </a:t>
            </a:r>
            <a:r>
              <a:rPr lang="en-US" dirty="0" err="1"/>
              <a:t>NexGen</a:t>
            </a:r>
            <a:r>
              <a:rPr lang="en-US" dirty="0"/>
              <a:t> burner configured according to the parameters outlined in AC25.856-2A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12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836523"/>
              </p:ext>
            </p:extLst>
          </p:nvPr>
        </p:nvGraphicFramePr>
        <p:xfrm>
          <a:off x="997869" y="691717"/>
          <a:ext cx="6934199" cy="2819397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996964"/>
                <a:gridCol w="4937235"/>
              </a:tblGrid>
              <a:tr h="4027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Configuration</a:t>
                      </a:r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Baseline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 psig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Original Stator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with igniters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02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Stator 60 psig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Stator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 igniters 60 psig air pressure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2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Stator 65 psig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Stator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 igniters 65 psig air pressure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02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Stator 70 psig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Stator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 igniters 70 psig air pressure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</a:tcPr>
                </a:tc>
              </a:tr>
              <a:tr h="402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Stator 75 psig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Stator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 igniters 75 psig air pressure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</a:tcPr>
                </a:tc>
              </a:tr>
              <a:tr h="402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Stator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80 psig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Stator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 igniters 80 psig air pressure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2000" y="3048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 of various burner configurations for burnthrough testing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55" y="4050462"/>
            <a:ext cx="1595222" cy="145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weeomtmx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8" t="46053" r="45770" b="30980"/>
          <a:stretch/>
        </p:blipFill>
        <p:spPr>
          <a:xfrm>
            <a:off x="4648200" y="3956539"/>
            <a:ext cx="2341686" cy="15486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7400" y="5558010"/>
            <a:ext cx="4812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Baseline Stator Configuration (Left) and New Stator Configuration (Right)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70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sm0014.pdf - Adobe Acrobat Pro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7" t="25036" r="19806" b="7986"/>
          <a:stretch/>
        </p:blipFill>
        <p:spPr>
          <a:xfrm>
            <a:off x="5827449" y="628650"/>
            <a:ext cx="3318967" cy="2343150"/>
          </a:xfrm>
          <a:prstGeom prst="rect">
            <a:avLst/>
          </a:prstGeom>
        </p:spPr>
      </p:pic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2031063"/>
              </p:ext>
            </p:extLst>
          </p:nvPr>
        </p:nvGraphicFramePr>
        <p:xfrm>
          <a:off x="304800" y="0"/>
          <a:ext cx="548640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054996"/>
              </p:ext>
            </p:extLst>
          </p:nvPr>
        </p:nvGraphicFramePr>
        <p:xfrm>
          <a:off x="380999" y="4191000"/>
          <a:ext cx="8001001" cy="2590798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207172"/>
                <a:gridCol w="2495460"/>
                <a:gridCol w="3298369"/>
              </a:tblGrid>
              <a:tr h="3701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Configuration</a:t>
                      </a:r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8579 Burnthrough</a:t>
                      </a:r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8611 Burnthrough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1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Baseline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 psig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701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Stator 60 psig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1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Stator 65 psig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3701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Stator 70 psig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3701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Stator 75 psig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3701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Stator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80 psig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296.0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447800" y="3839308"/>
            <a:ext cx="70290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Table 2.  PAN Material Burnthrough Results for Varying Burner Inlet Air Pressures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3352800"/>
            <a:ext cx="61469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 2.  Comparison of PAN Burnthrough Time Against Burner Inlet Air Pressure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38700" y="76200"/>
            <a:ext cx="4267200" cy="563562"/>
          </a:xfrm>
        </p:spPr>
        <p:txBody>
          <a:bodyPr/>
          <a:lstStyle/>
          <a:p>
            <a:r>
              <a:rPr lang="en-US" sz="2800" dirty="0" smtClean="0"/>
              <a:t>PAN Burnthrough Results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3429000" y="4572000"/>
            <a:ext cx="762000" cy="3810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99339" y="4572000"/>
            <a:ext cx="762000" cy="3810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29000" y="5334000"/>
            <a:ext cx="762000" cy="3810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299339" y="5334000"/>
            <a:ext cx="762000" cy="3810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791200" y="1414790"/>
            <a:ext cx="3081729" cy="523220"/>
            <a:chOff x="5791200" y="1414790"/>
            <a:chExt cx="3081729" cy="523220"/>
          </a:xfrm>
        </p:grpSpPr>
        <p:sp>
          <p:nvSpPr>
            <p:cNvPr id="11" name="TextBox 10"/>
            <p:cNvSpPr txBox="1"/>
            <p:nvPr/>
          </p:nvSpPr>
          <p:spPr>
            <a:xfrm>
              <a:off x="6299339" y="1414790"/>
              <a:ext cx="2573590" cy="523220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65 psig provides closest BT times</a:t>
              </a:r>
              <a:br>
                <a:rPr lang="en-US" sz="1400" dirty="0" smtClean="0"/>
              </a:br>
              <a:r>
                <a:rPr lang="en-US" sz="1400" dirty="0" smtClean="0"/>
                <a:t>to baseline original stator</a:t>
              </a:r>
              <a:endParaRPr lang="en-US" sz="1400" dirty="0"/>
            </a:p>
          </p:txBody>
        </p:sp>
        <p:cxnSp>
          <p:nvCxnSpPr>
            <p:cNvPr id="13" name="Straight Arrow Connector 12"/>
            <p:cNvCxnSpPr>
              <a:stCxn id="11" idx="1"/>
            </p:cNvCxnSpPr>
            <p:nvPr/>
          </p:nvCxnSpPr>
          <p:spPr>
            <a:xfrm flipH="1">
              <a:off x="5791200" y="1676400"/>
              <a:ext cx="508139" cy="0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4419600" y="1524000"/>
            <a:ext cx="1295400" cy="228600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09600" y="5383567"/>
            <a:ext cx="1752600" cy="228600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8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 Burnthrough Observations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00" y="1524001"/>
            <a:ext cx="4229100" cy="3048000"/>
          </a:xfrm>
        </p:spPr>
        <p:txBody>
          <a:bodyPr>
            <a:normAutofit/>
          </a:bodyPr>
          <a:lstStyle/>
          <a:p>
            <a:r>
              <a:rPr lang="en-US" sz="1600" dirty="0"/>
              <a:t>A definite correlation is seen between increasing air pressure (and hence air </a:t>
            </a:r>
            <a:r>
              <a:rPr lang="en-US" sz="1600" dirty="0" smtClean="0"/>
              <a:t>velocity) and </a:t>
            </a:r>
            <a:r>
              <a:rPr lang="en-US" sz="1600" dirty="0"/>
              <a:t>decreasing material burnthrough times for both PAN materials up to 75 psig.</a:t>
            </a:r>
          </a:p>
          <a:p>
            <a:r>
              <a:rPr lang="en-US" sz="1600" dirty="0"/>
              <a:t>Beyond 75 psig, the correlation reverses.  The cause of this is unknown.</a:t>
            </a:r>
          </a:p>
          <a:p>
            <a:r>
              <a:rPr lang="en-US" sz="1600" dirty="0"/>
              <a:t>65 psig with the new stator gives the closest burnthrough times to the baseline for both PAN materials</a:t>
            </a:r>
          </a:p>
          <a:p>
            <a:endParaRPr lang="en-US" sz="1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947" y="1676400"/>
            <a:ext cx="4890053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662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81000" y="4025381"/>
            <a:ext cx="4641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 to Measured Heat Flux of 2.0 BTU/ft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for Nextel Paper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2238" y="3352800"/>
            <a:ext cx="4706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Measured Backside Heat Flux for Nextel Paper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152400"/>
            <a:ext cx="4419600" cy="563562"/>
          </a:xfrm>
        </p:spPr>
        <p:txBody>
          <a:bodyPr/>
          <a:lstStyle/>
          <a:p>
            <a:r>
              <a:rPr lang="en-US" sz="2400" dirty="0" smtClean="0"/>
              <a:t>Backside Heat Flux Results</a:t>
            </a:r>
            <a:endParaRPr lang="en-US" sz="2400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3275573"/>
              </p:ext>
            </p:extLst>
          </p:nvPr>
        </p:nvGraphicFramePr>
        <p:xfrm>
          <a:off x="76200" y="76200"/>
          <a:ext cx="46482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867400" y="3632749"/>
            <a:ext cx="2795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Two sheets of Nextel paper placed on </a:t>
            </a:r>
            <a:b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burnthrough test rig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437997"/>
              </p:ext>
            </p:extLst>
          </p:nvPr>
        </p:nvGraphicFramePr>
        <p:xfrm>
          <a:off x="152400" y="4343400"/>
          <a:ext cx="5721348" cy="1434465"/>
        </p:xfrm>
        <a:graphic>
          <a:graphicData uri="http://schemas.openxmlformats.org/drawingml/2006/table">
            <a:tbl>
              <a:tblPr/>
              <a:tblGrid>
                <a:gridCol w="849313"/>
                <a:gridCol w="1468437"/>
                <a:gridCol w="737146"/>
                <a:gridCol w="666613"/>
                <a:gridCol w="666613"/>
                <a:gridCol w="666613"/>
                <a:gridCol w="666613"/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 to 2.0 BTU/ft</a:t>
                      </a:r>
                      <a:r>
                        <a:rPr lang="en-US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 (seconds)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Pressure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(psig) 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→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Baseline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HFG Left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HFG Right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Stator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HFG Left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HFG Right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5" descr="test_rig_blankets.pdf - Adobe Acrobat Pr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0" t="19874" r="28932" b="6257"/>
          <a:stretch/>
        </p:blipFill>
        <p:spPr>
          <a:xfrm>
            <a:off x="5638800" y="581012"/>
            <a:ext cx="2895600" cy="312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6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Backside Heat Flux Observations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sz="1800" dirty="0" smtClean="0"/>
                  <a:t>A significant difference in backside heat flux measurement was found between the baseline configuration and new stator</a:t>
                </a:r>
              </a:p>
              <a:p>
                <a:pPr lvl="1"/>
                <a:r>
                  <a:rPr lang="en-US" sz="1400" dirty="0" smtClean="0"/>
                  <a:t>Although 65 psig provided the most similar PAN burnthrough times, it resulted in a heat flux failure 51 seconds earlier than the 60 psig baseline</a:t>
                </a:r>
              </a:p>
              <a:p>
                <a:r>
                  <a:rPr lang="en-US" sz="1800" dirty="0" smtClean="0"/>
                  <a:t>An opposing correlation was found between heat flux failure time and sonic choke inlet pressure for the two configurations</a:t>
                </a:r>
              </a:p>
              <a:p>
                <a:pPr lvl="1"/>
                <a:r>
                  <a:rPr lang="en-US" sz="1400" dirty="0" smtClean="0"/>
                  <a:t>For the baseline configuration, as the sonic choke inlet pressure increases, the time to 2.0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/>
                          </a:rPr>
                          <m:t>𝐵𝑇𝑈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US" sz="1400" dirty="0" smtClean="0"/>
                  <a:t> decreases</a:t>
                </a:r>
              </a:p>
              <a:p>
                <a:pPr lvl="1"/>
                <a:r>
                  <a:rPr lang="en-US" sz="1400" dirty="0" smtClean="0"/>
                  <a:t>For the new stator configuration, as the sonic choke inlet pressure increases, the time to </a:t>
                </a:r>
                <a:r>
                  <a:rPr lang="en-US" sz="1400" dirty="0"/>
                  <a:t>2.0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/>
                          </a:rPr>
                          <m:t>𝐵𝑇𝑈</m:t>
                        </m:r>
                      </m:num>
                      <m:den>
                        <m:sSup>
                          <m:sSupPr>
                            <m:ctrlPr>
                              <a:rPr lang="en-US" sz="1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1400" i="1">
                            <a:latin typeface="Cambria Math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US" sz="1400" dirty="0"/>
                  <a:t> </a:t>
                </a:r>
                <a:r>
                  <a:rPr lang="en-US" sz="1400" dirty="0" smtClean="0"/>
                  <a:t>initially increases, then levels off</a:t>
                </a:r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12" name="Content Placeholder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1">
                <a:blip r:embed="rId2"/>
                <a:stretch>
                  <a:fillRect l="-603" t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4545809" y="1676400"/>
            <a:ext cx="4495164" cy="3356781"/>
            <a:chOff x="4545809" y="1676400"/>
            <a:chExt cx="4495164" cy="3356781"/>
          </a:xfrm>
        </p:grpSpPr>
        <p:graphicFrame>
          <p:nvGraphicFramePr>
            <p:cNvPr id="10" name="Chart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9491519"/>
                </p:ext>
              </p:extLst>
            </p:nvPr>
          </p:nvGraphicFramePr>
          <p:xfrm>
            <a:off x="4545809" y="1676400"/>
            <a:ext cx="4495164" cy="33567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5294791" y="1835606"/>
              <a:ext cx="5838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=78s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56791" y="1967445"/>
              <a:ext cx="5838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=44s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93391" y="2521406"/>
              <a:ext cx="5838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=19s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580791" y="2949907"/>
              <a:ext cx="5068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=2s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342791" y="2895600"/>
              <a:ext cx="5068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=3s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633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0774" y="122238"/>
            <a:ext cx="4267200" cy="563562"/>
          </a:xfrm>
        </p:spPr>
        <p:txBody>
          <a:bodyPr/>
          <a:lstStyle/>
          <a:p>
            <a:r>
              <a:rPr lang="en-US" sz="2400" dirty="0" smtClean="0"/>
              <a:t>Heat Flux on Picture Frame</a:t>
            </a:r>
            <a:endParaRPr lang="en-US" sz="2400" dirty="0"/>
          </a:p>
        </p:txBody>
      </p:sp>
      <p:pic>
        <p:nvPicPr>
          <p:cNvPr id="4" name="Picture 3" descr="asm0014.pdf - Adobe Acrobat Pro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1" t="24207" r="20635" b="9623"/>
          <a:stretch/>
        </p:blipFill>
        <p:spPr>
          <a:xfrm>
            <a:off x="4953000" y="685800"/>
            <a:ext cx="3944974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6131" y="3352800"/>
            <a:ext cx="2550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Single sheet of Nextel paper on picture frame holder with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Gardon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gauge centered on back and 12” away from back surface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7318702"/>
              </p:ext>
            </p:extLst>
          </p:nvPr>
        </p:nvGraphicFramePr>
        <p:xfrm>
          <a:off x="27373" y="304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85800" y="4800600"/>
            <a:ext cx="5641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New stator pressure settings 65, 75, 80 psig are within 0.03 BTU/ft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 (1.5% F.S.)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New stator pressure setting 70 psig is within 0.06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BTU/ft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 (3% F.S.)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New stator pressure setting 60 psig is within 0.10 BTU/ft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 (5% F.S.)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957061"/>
              </p:ext>
            </p:extLst>
          </p:nvPr>
        </p:nvGraphicFramePr>
        <p:xfrm>
          <a:off x="76200" y="3352800"/>
          <a:ext cx="6008685" cy="1396365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690562"/>
                <a:gridCol w="1046162"/>
                <a:gridCol w="652463"/>
                <a:gridCol w="298450"/>
                <a:gridCol w="531812"/>
                <a:gridCol w="298450"/>
                <a:gridCol w="531812"/>
                <a:gridCol w="298450"/>
                <a:gridCol w="531812"/>
                <a:gridCol w="298450"/>
                <a:gridCol w="531812"/>
                <a:gridCol w="29845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 (min)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PSIG Baseline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PSIG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PSIG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PSIG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PSIG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PSIG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 </a:t>
                      </a:r>
                      <a:r>
                        <a:rPr lang="el-GR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762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730318" y="4343400"/>
            <a:ext cx="4365681" cy="304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9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Nextel on Picture Frame Observations</a:t>
            </a:r>
            <a:endParaRPr lang="en-US" sz="32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55087565"/>
              </p:ext>
            </p:extLst>
          </p:nvPr>
        </p:nvGraphicFramePr>
        <p:xfrm>
          <a:off x="32551" y="2743200"/>
          <a:ext cx="4451003" cy="1361654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096374"/>
                <a:gridCol w="431705"/>
                <a:gridCol w="480731"/>
                <a:gridCol w="480731"/>
                <a:gridCol w="480731"/>
                <a:gridCol w="480731"/>
              </a:tblGrid>
              <a:tr h="219103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" marR="6533" marT="8390" marB="0" anchor="b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Stator Pressure Setting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" marR="6533" marT="8390" marB="0" anchor="b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9103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" marR="6533" marT="8390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" marR="6533" marT="839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" marR="6533" marT="8390" marB="0" anchor="b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" marR="6533" marT="8390" marB="0" anchor="b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" marR="6533" marT="8390" marB="0" anchor="b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" marR="6533" marT="8390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285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 </a:t>
                      </a:r>
                      <a:r>
                        <a:rPr lang="el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 </a:t>
                      </a:r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from Baseline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" marR="6533" marT="8390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" marR="6533" marT="839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" marR="6533" marT="8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" marR="6533" marT="8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" marR="6533" marT="8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" marR="6533" marT="8390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85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F.S. (2.0 BTU/ft</a:t>
                      </a:r>
                      <a:r>
                        <a:rPr lang="en-US" sz="1600" u="none" strike="noStrike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" marR="6533" marT="8390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" marR="6533" marT="839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" marR="6533" marT="8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" marR="6533" marT="8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" marR="6533" marT="8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" marR="6533" marT="8390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On the picture frame sample holder, all new stator pressure settings provide a measured heat flux similar to the baseline </a:t>
            </a:r>
          </a:p>
          <a:p>
            <a:pPr lvl="1"/>
            <a:r>
              <a:rPr lang="en-US" sz="1800" dirty="0" smtClean="0"/>
              <a:t>All within 5% full scale</a:t>
            </a:r>
          </a:p>
          <a:p>
            <a:r>
              <a:rPr lang="en-US" sz="2000" dirty="0" smtClean="0"/>
              <a:t>The 65 psig setting, which was found to have the closest PAN burnthrough times to the baseline, provided a measured backside heat flux within 0.03 BTU/ft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s on average (1.5% of full scale)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3444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urnthroug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burnthrough</Template>
  <TotalTime>14592</TotalTime>
  <Words>1587</Words>
  <Application>Microsoft Office PowerPoint</Application>
  <PresentationFormat>On-screen Show (4:3)</PresentationFormat>
  <Paragraphs>421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burnthrough</vt:lpstr>
      <vt:lpstr>NexGen Burner for Insulation Burnthrough</vt:lpstr>
      <vt:lpstr>Introduction</vt:lpstr>
      <vt:lpstr>PowerPoint Presentation</vt:lpstr>
      <vt:lpstr>PAN Burnthrough Results</vt:lpstr>
      <vt:lpstr>PAN Burnthrough Observations</vt:lpstr>
      <vt:lpstr>Backside Heat Flux Results</vt:lpstr>
      <vt:lpstr>Backside Heat Flux Observations</vt:lpstr>
      <vt:lpstr>Heat Flux on Picture Frame</vt:lpstr>
      <vt:lpstr>Nextel on Picture Frame Observations</vt:lpstr>
      <vt:lpstr>Insulation Blanket on Picture Frame</vt:lpstr>
      <vt:lpstr>Insulation Blanket on Picture Frame Observations</vt:lpstr>
      <vt:lpstr>Insulation Blankets on Test Rig</vt:lpstr>
      <vt:lpstr>Insulation Blanket on Test Rig Observations</vt:lpstr>
      <vt:lpstr>New Stator Testing Summary</vt:lpstr>
      <vt:lpstr>Burnthrough Task Group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Ochs</dc:creator>
  <cp:lastModifiedBy>Robert Ochs</cp:lastModifiedBy>
  <cp:revision>88</cp:revision>
  <dcterms:created xsi:type="dcterms:W3CDTF">2006-08-16T00:00:00Z</dcterms:created>
  <dcterms:modified xsi:type="dcterms:W3CDTF">2016-03-14T17:31:19Z</dcterms:modified>
</cp:coreProperties>
</file>