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14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2B8B3-3374-486A-BCD3-1257966778DE}" type="datetimeFigureOut">
              <a:rPr lang="en-US" smtClean="0"/>
              <a:t>6/16/2017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47377-340F-4F71-AB62-D21C01B9C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343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2B8B3-3374-486A-BCD3-1257966778DE}" type="datetimeFigureOut">
              <a:rPr lang="en-US" smtClean="0"/>
              <a:t>6/16/2017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47377-340F-4F71-AB62-D21C01B9C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273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2B8B3-3374-486A-BCD3-1257966778DE}" type="datetimeFigureOut">
              <a:rPr lang="en-US" smtClean="0"/>
              <a:t>6/16/2017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47377-340F-4F71-AB62-D21C01B9C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417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2B8B3-3374-486A-BCD3-1257966778DE}" type="datetimeFigureOut">
              <a:rPr lang="en-US" smtClean="0"/>
              <a:t>6/16/2017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47377-340F-4F71-AB62-D21C01B9C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910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2B8B3-3374-486A-BCD3-1257966778DE}" type="datetimeFigureOut">
              <a:rPr lang="en-US" smtClean="0"/>
              <a:t>6/16/2017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47377-340F-4F71-AB62-D21C01B9C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486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2B8B3-3374-486A-BCD3-1257966778DE}" type="datetimeFigureOut">
              <a:rPr lang="en-US" smtClean="0"/>
              <a:t>6/16/2017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47377-340F-4F71-AB62-D21C01B9C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116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2B8B3-3374-486A-BCD3-1257966778DE}" type="datetimeFigureOut">
              <a:rPr lang="en-US" smtClean="0"/>
              <a:t>6/16/2017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47377-340F-4F71-AB62-D21C01B9C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16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2B8B3-3374-486A-BCD3-1257966778DE}" type="datetimeFigureOut">
              <a:rPr lang="en-US" smtClean="0"/>
              <a:t>6/16/2017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47377-340F-4F71-AB62-D21C01B9C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392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2B8B3-3374-486A-BCD3-1257966778DE}" type="datetimeFigureOut">
              <a:rPr lang="en-US" smtClean="0"/>
              <a:t>6/16/2017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47377-340F-4F71-AB62-D21C01B9C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568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2B8B3-3374-486A-BCD3-1257966778DE}" type="datetimeFigureOut">
              <a:rPr lang="en-US" smtClean="0"/>
              <a:t>6/16/2017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47377-340F-4F71-AB62-D21C01B9C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814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2B8B3-3374-486A-BCD3-1257966778DE}" type="datetimeFigureOut">
              <a:rPr lang="en-US" smtClean="0"/>
              <a:t>6/16/2017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47377-340F-4F71-AB62-D21C01B9C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103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2B8B3-3374-486A-BCD3-1257966778DE}" type="datetimeFigureOut">
              <a:rPr lang="en-US" smtClean="0"/>
              <a:t>6/16/2017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47377-340F-4F71-AB62-D21C01B9C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068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aa.gov/about/office_org/headquarters_offices/avs/offices/air/transformation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990600" y="1905000"/>
            <a:ext cx="7162800" cy="2692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en-US" sz="4800" u="sng" dirty="0">
                <a:solidFill>
                  <a:schemeClr val="tx2"/>
                </a:solidFill>
                <a:hlinkClick r:id="rId2"/>
              </a:rPr>
              <a:t>FAA Aircraft Certification and Regulation Reorganization </a:t>
            </a:r>
            <a:endParaRPr lang="en-US" sz="4800" u="sng" dirty="0">
              <a:solidFill>
                <a:schemeClr val="tx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90600" y="1373988"/>
            <a:ext cx="5921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Right click the link and select </a:t>
            </a:r>
            <a:r>
              <a:rPr lang="en-US" b="1" dirty="0" smtClean="0"/>
              <a:t>Open Hyperlink</a:t>
            </a:r>
            <a:r>
              <a:rPr lang="en-US" dirty="0" smtClean="0"/>
              <a:t> to visit the site: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68111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19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FAA Fire Safety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Donio</dc:creator>
  <cp:lastModifiedBy>Michael Donio</cp:lastModifiedBy>
  <cp:revision>1</cp:revision>
  <dcterms:created xsi:type="dcterms:W3CDTF">2017-06-16T19:37:49Z</dcterms:created>
  <dcterms:modified xsi:type="dcterms:W3CDTF">2017-06-16T19:42:46Z</dcterms:modified>
</cp:coreProperties>
</file>