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sldIdLst>
    <p:sldId id="256" r:id="rId4"/>
    <p:sldId id="286" r:id="rId5"/>
    <p:sldId id="287" r:id="rId6"/>
    <p:sldId id="299" r:id="rId7"/>
    <p:sldId id="302" r:id="rId8"/>
    <p:sldId id="303" r:id="rId9"/>
    <p:sldId id="295" r:id="rId10"/>
    <p:sldId id="296" r:id="rId11"/>
    <p:sldId id="297" r:id="rId12"/>
    <p:sldId id="298" r:id="rId13"/>
    <p:sldId id="289" r:id="rId14"/>
    <p:sldId id="291" r:id="rId15"/>
    <p:sldId id="292" r:id="rId16"/>
    <p:sldId id="290" r:id="rId17"/>
    <p:sldId id="301" r:id="rId18"/>
    <p:sldId id="271" r:id="rId19"/>
    <p:sldId id="272" r:id="rId20"/>
    <p:sldId id="281" r:id="rId21"/>
    <p:sldId id="274" r:id="rId22"/>
    <p:sldId id="273" r:id="rId23"/>
    <p:sldId id="285" r:id="rId24"/>
    <p:sldId id="304" r:id="rId25"/>
    <p:sldId id="300"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7255" autoAdjust="0"/>
  </p:normalViewPr>
  <p:slideViewPr>
    <p:cSldViewPr>
      <p:cViewPr varScale="1">
        <p:scale>
          <a:sx n="65" d="100"/>
          <a:sy n="65" d="100"/>
        </p:scale>
        <p:origin x="-1536" y="-114"/>
      </p:cViewPr>
      <p:guideLst>
        <p:guide orient="horz" pos="2160"/>
        <p:guide pos="2880"/>
      </p:guideLst>
    </p:cSldViewPr>
  </p:slideViewPr>
  <p:outlineViewPr>
    <p:cViewPr>
      <p:scale>
        <a:sx n="33" d="100"/>
        <a:sy n="33" d="100"/>
      </p:scale>
      <p:origin x="12" y="91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w\data\BCA-Flam\Flam-Users\Mansour_Yusuf-M\SAW\vertical%20flame%20prop\DOEII\DOEII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w\data\BCA-Flam\Flam-Users\Mansour_Yusuf-M\SAW\vertical%20flame%20prop\ducting%20material%20correlati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Burn</a:t>
            </a:r>
            <a:r>
              <a:rPr lang="en-US" baseline="0"/>
              <a:t> Length vs. Average Flamelet Length</a:t>
            </a:r>
            <a:endParaRPr lang="en-US"/>
          </a:p>
        </c:rich>
      </c:tx>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8.5127770240886858E-2"/>
                  <c:y val="7.3738251680231556E-2"/>
                </c:manualLayout>
              </c:layout>
              <c:numFmt formatCode="General" sourceLinked="0"/>
            </c:trendlineLbl>
          </c:trendline>
          <c:xVal>
            <c:numRef>
              <c:f>DOE!$I$12:$I$23</c:f>
              <c:numCache>
                <c:formatCode>0.0000</c:formatCode>
                <c:ptCount val="12"/>
                <c:pt idx="0">
                  <c:v>0.30436507936508111</c:v>
                </c:pt>
                <c:pt idx="1">
                  <c:v>0.32103174603174606</c:v>
                </c:pt>
                <c:pt idx="2">
                  <c:v>0.18690476190476191</c:v>
                </c:pt>
                <c:pt idx="3">
                  <c:v>0.18769841269841309</c:v>
                </c:pt>
                <c:pt idx="4">
                  <c:v>0.14206349206349286</c:v>
                </c:pt>
                <c:pt idx="5">
                  <c:v>0.13690476190476189</c:v>
                </c:pt>
                <c:pt idx="6">
                  <c:v>0.25079365079365079</c:v>
                </c:pt>
                <c:pt idx="7">
                  <c:v>0.18769841269841309</c:v>
                </c:pt>
                <c:pt idx="8">
                  <c:v>0.2496031746031746</c:v>
                </c:pt>
                <c:pt idx="9">
                  <c:v>0.14047619047619131</c:v>
                </c:pt>
                <c:pt idx="10">
                  <c:v>0.30634920634920765</c:v>
                </c:pt>
                <c:pt idx="11">
                  <c:v>0.25357142857142823</c:v>
                </c:pt>
              </c:numCache>
            </c:numRef>
          </c:xVal>
          <c:yVal>
            <c:numRef>
              <c:f>DOE!$M$12:$M$23</c:f>
              <c:numCache>
                <c:formatCode>0.00</c:formatCode>
                <c:ptCount val="12"/>
                <c:pt idx="0">
                  <c:v>3.92</c:v>
                </c:pt>
                <c:pt idx="1">
                  <c:v>3.82</c:v>
                </c:pt>
                <c:pt idx="2">
                  <c:v>2.8899999999999997</c:v>
                </c:pt>
                <c:pt idx="3">
                  <c:v>2.94</c:v>
                </c:pt>
                <c:pt idx="4">
                  <c:v>2.7</c:v>
                </c:pt>
                <c:pt idx="5">
                  <c:v>2.65</c:v>
                </c:pt>
                <c:pt idx="6">
                  <c:v>3.25</c:v>
                </c:pt>
                <c:pt idx="7">
                  <c:v>3.02</c:v>
                </c:pt>
                <c:pt idx="8">
                  <c:v>3.4</c:v>
                </c:pt>
                <c:pt idx="9">
                  <c:v>2.75</c:v>
                </c:pt>
                <c:pt idx="10">
                  <c:v>3.8299999999999987</c:v>
                </c:pt>
                <c:pt idx="11">
                  <c:v>3.38</c:v>
                </c:pt>
              </c:numCache>
            </c:numRef>
          </c:yVal>
          <c:smooth val="0"/>
        </c:ser>
        <c:dLbls>
          <c:showLegendKey val="0"/>
          <c:showVal val="0"/>
          <c:showCatName val="0"/>
          <c:showSerName val="0"/>
          <c:showPercent val="0"/>
          <c:showBubbleSize val="0"/>
        </c:dLbls>
        <c:axId val="67747840"/>
        <c:axId val="67749760"/>
      </c:scatterChart>
      <c:valAx>
        <c:axId val="67747840"/>
        <c:scaling>
          <c:orientation val="minMax"/>
          <c:max val="0.35000000000000031"/>
          <c:min val="0.1"/>
        </c:scaling>
        <c:delete val="0"/>
        <c:axPos val="b"/>
        <c:minorGridlines>
          <c:spPr>
            <a:ln>
              <a:solidFill>
                <a:sysClr val="windowText" lastClr="000000">
                  <a:alpha val="10000"/>
                </a:sysClr>
              </a:solidFill>
            </a:ln>
          </c:spPr>
        </c:minorGridlines>
        <c:title>
          <c:tx>
            <c:rich>
              <a:bodyPr/>
              <a:lstStyle/>
              <a:p>
                <a:pPr>
                  <a:defRPr/>
                </a:pPr>
                <a:r>
                  <a:rPr lang="en-US"/>
                  <a:t>Average flamelet</a:t>
                </a:r>
                <a:r>
                  <a:rPr lang="en-US" baseline="0"/>
                  <a:t> length (inches)</a:t>
                </a:r>
                <a:endParaRPr lang="en-US"/>
              </a:p>
            </c:rich>
          </c:tx>
          <c:overlay val="0"/>
        </c:title>
        <c:numFmt formatCode="0.00" sourceLinked="0"/>
        <c:majorTickMark val="out"/>
        <c:minorTickMark val="none"/>
        <c:tickLblPos val="nextTo"/>
        <c:crossAx val="67749760"/>
        <c:crosses val="autoZero"/>
        <c:crossBetween val="midCat"/>
      </c:valAx>
      <c:valAx>
        <c:axId val="67749760"/>
        <c:scaling>
          <c:orientation val="minMax"/>
          <c:max val="4"/>
          <c:min val="2.5"/>
        </c:scaling>
        <c:delete val="0"/>
        <c:axPos val="l"/>
        <c:majorGridlines>
          <c:spPr>
            <a:ln>
              <a:solidFill>
                <a:sysClr val="windowText" lastClr="000000">
                  <a:alpha val="10000"/>
                </a:sysClr>
              </a:solidFill>
            </a:ln>
          </c:spPr>
        </c:majorGridlines>
        <c:title>
          <c:tx>
            <c:rich>
              <a:bodyPr rot="-5400000" vert="horz"/>
              <a:lstStyle/>
              <a:p>
                <a:pPr>
                  <a:defRPr/>
                </a:pPr>
                <a:r>
                  <a:rPr lang="en-US"/>
                  <a:t>burn length (inch)</a:t>
                </a:r>
              </a:p>
            </c:rich>
          </c:tx>
          <c:overlay val="0"/>
        </c:title>
        <c:numFmt formatCode="0.00" sourceLinked="1"/>
        <c:majorTickMark val="out"/>
        <c:minorTickMark val="none"/>
        <c:tickLblPos val="nextTo"/>
        <c:crossAx val="67747840"/>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VFP </a:t>
            </a:r>
            <a:r>
              <a:rPr lang="en-US" sz="1600" dirty="0" err="1"/>
              <a:t>vs</a:t>
            </a:r>
            <a:r>
              <a:rPr lang="en-US" sz="1600" dirty="0"/>
              <a:t> Foam Block</a:t>
            </a:r>
            <a:r>
              <a:rPr lang="en-US" sz="1600" baseline="0" dirty="0"/>
              <a:t> Data </a:t>
            </a:r>
            <a:r>
              <a:rPr lang="en-US" sz="1600" baseline="0" dirty="0" smtClean="0"/>
              <a:t>for Nonmetallic, Aerospace Material</a:t>
            </a:r>
            <a:endParaRPr lang="en-US" sz="1600" dirty="0"/>
          </a:p>
        </c:rich>
      </c:tx>
      <c:overlay val="0"/>
    </c:title>
    <c:autoTitleDeleted val="0"/>
    <c:plotArea>
      <c:layout/>
      <c:scatterChart>
        <c:scatterStyle val="lineMarker"/>
        <c:varyColors val="0"/>
        <c:ser>
          <c:idx val="0"/>
          <c:order val="0"/>
          <c:tx>
            <c:v>1</c:v>
          </c:tx>
          <c:spPr>
            <a:ln w="28575">
              <a:noFill/>
            </a:ln>
          </c:spPr>
          <c:marker>
            <c:symbol val="circle"/>
            <c:size val="7"/>
            <c:spPr>
              <a:noFill/>
              <a:ln w="19050">
                <a:solidFill>
                  <a:schemeClr val="tx1"/>
                </a:solidFill>
              </a:ln>
            </c:spPr>
          </c:marker>
          <c:xVal>
            <c:numRef>
              <c:f>Sheet1!$B$5:$B$7</c:f>
              <c:numCache>
                <c:formatCode>General</c:formatCode>
                <c:ptCount val="3"/>
                <c:pt idx="0">
                  <c:v>24.75</c:v>
                </c:pt>
                <c:pt idx="1">
                  <c:v>24.75</c:v>
                </c:pt>
                <c:pt idx="2">
                  <c:v>24.75</c:v>
                </c:pt>
              </c:numCache>
            </c:numRef>
          </c:xVal>
          <c:yVal>
            <c:numRef>
              <c:f>Sheet1!$C$5:$C$7</c:f>
              <c:numCache>
                <c:formatCode>General</c:formatCode>
                <c:ptCount val="3"/>
                <c:pt idx="0">
                  <c:v>3.5</c:v>
                </c:pt>
                <c:pt idx="1">
                  <c:v>3.5</c:v>
                </c:pt>
                <c:pt idx="2">
                  <c:v>3.5</c:v>
                </c:pt>
              </c:numCache>
            </c:numRef>
          </c:yVal>
          <c:smooth val="0"/>
        </c:ser>
        <c:ser>
          <c:idx val="1"/>
          <c:order val="1"/>
          <c:tx>
            <c:v>2</c:v>
          </c:tx>
          <c:spPr>
            <a:ln w="28575">
              <a:noFill/>
            </a:ln>
          </c:spPr>
          <c:marker>
            <c:symbol val="square"/>
            <c:size val="7"/>
            <c:spPr>
              <a:solidFill>
                <a:sysClr val="windowText" lastClr="000000"/>
              </a:solidFill>
              <a:ln>
                <a:noFill/>
              </a:ln>
            </c:spPr>
          </c:marker>
          <c:xVal>
            <c:numRef>
              <c:f>Sheet1!$B$8:$B$10</c:f>
              <c:numCache>
                <c:formatCode>General</c:formatCode>
                <c:ptCount val="3"/>
                <c:pt idx="0">
                  <c:v>36</c:v>
                </c:pt>
                <c:pt idx="1">
                  <c:v>36</c:v>
                </c:pt>
                <c:pt idx="2">
                  <c:v>36</c:v>
                </c:pt>
              </c:numCache>
            </c:numRef>
          </c:xVal>
          <c:yVal>
            <c:numRef>
              <c:f>Sheet1!$C$8:$C$10</c:f>
              <c:numCache>
                <c:formatCode>General</c:formatCode>
                <c:ptCount val="3"/>
                <c:pt idx="0">
                  <c:v>3</c:v>
                </c:pt>
                <c:pt idx="1">
                  <c:v>3.1</c:v>
                </c:pt>
                <c:pt idx="2">
                  <c:v>3.2</c:v>
                </c:pt>
              </c:numCache>
            </c:numRef>
          </c:yVal>
          <c:smooth val="0"/>
        </c:ser>
        <c:ser>
          <c:idx val="2"/>
          <c:order val="2"/>
          <c:tx>
            <c:v>3</c:v>
          </c:tx>
          <c:spPr>
            <a:ln w="28575">
              <a:noFill/>
            </a:ln>
          </c:spPr>
          <c:marker>
            <c:spPr>
              <a:solidFill>
                <a:schemeClr val="tx1"/>
              </a:solidFill>
              <a:ln>
                <a:noFill/>
              </a:ln>
            </c:spPr>
          </c:marker>
          <c:xVal>
            <c:numRef>
              <c:f>Sheet1!$B$11:$B$13</c:f>
              <c:numCache>
                <c:formatCode>General</c:formatCode>
                <c:ptCount val="3"/>
                <c:pt idx="0">
                  <c:v>12.5</c:v>
                </c:pt>
                <c:pt idx="1">
                  <c:v>12.5</c:v>
                </c:pt>
                <c:pt idx="2">
                  <c:v>12.5</c:v>
                </c:pt>
              </c:numCache>
            </c:numRef>
          </c:xVal>
          <c:yVal>
            <c:numRef>
              <c:f>Sheet1!$C$11:$C$13</c:f>
              <c:numCache>
                <c:formatCode>General</c:formatCode>
                <c:ptCount val="3"/>
                <c:pt idx="0">
                  <c:v>1.3</c:v>
                </c:pt>
                <c:pt idx="1">
                  <c:v>1.3</c:v>
                </c:pt>
                <c:pt idx="2">
                  <c:v>1.2</c:v>
                </c:pt>
              </c:numCache>
            </c:numRef>
          </c:yVal>
          <c:smooth val="0"/>
        </c:ser>
        <c:ser>
          <c:idx val="3"/>
          <c:order val="3"/>
          <c:tx>
            <c:v>4</c:v>
          </c:tx>
          <c:spPr>
            <a:ln w="28575">
              <a:noFill/>
            </a:ln>
          </c:spPr>
          <c:marker>
            <c:spPr>
              <a:ln w="19050">
                <a:solidFill>
                  <a:sysClr val="windowText" lastClr="000000"/>
                </a:solidFill>
              </a:ln>
            </c:spPr>
          </c:marker>
          <c:xVal>
            <c:numRef>
              <c:f>Sheet1!$B$14:$B$16</c:f>
              <c:numCache>
                <c:formatCode>General</c:formatCode>
                <c:ptCount val="3"/>
                <c:pt idx="0">
                  <c:v>11.5</c:v>
                </c:pt>
                <c:pt idx="1">
                  <c:v>11.5</c:v>
                </c:pt>
                <c:pt idx="2">
                  <c:v>11.5</c:v>
                </c:pt>
              </c:numCache>
            </c:numRef>
          </c:xVal>
          <c:yVal>
            <c:numRef>
              <c:f>Sheet1!$C$14:$C$16</c:f>
              <c:numCache>
                <c:formatCode>General</c:formatCode>
                <c:ptCount val="3"/>
                <c:pt idx="0">
                  <c:v>1.2</c:v>
                </c:pt>
                <c:pt idx="1">
                  <c:v>1.2</c:v>
                </c:pt>
                <c:pt idx="2">
                  <c:v>1.4</c:v>
                </c:pt>
              </c:numCache>
            </c:numRef>
          </c:yVal>
          <c:smooth val="0"/>
        </c:ser>
        <c:ser>
          <c:idx val="4"/>
          <c:order val="4"/>
          <c:tx>
            <c:v>5</c:v>
          </c:tx>
          <c:spPr>
            <a:ln w="28575">
              <a:noFill/>
            </a:ln>
          </c:spPr>
          <c:marker>
            <c:spPr>
              <a:ln w="19050">
                <a:solidFill>
                  <a:schemeClr val="tx1"/>
                </a:solidFill>
              </a:ln>
            </c:spPr>
          </c:marker>
          <c:xVal>
            <c:numRef>
              <c:f>Sheet1!$B$17:$B$19</c:f>
              <c:numCache>
                <c:formatCode>General</c:formatCode>
                <c:ptCount val="3"/>
                <c:pt idx="0">
                  <c:v>29</c:v>
                </c:pt>
                <c:pt idx="1">
                  <c:v>29</c:v>
                </c:pt>
                <c:pt idx="2">
                  <c:v>29</c:v>
                </c:pt>
              </c:numCache>
            </c:numRef>
          </c:xVal>
          <c:yVal>
            <c:numRef>
              <c:f>Sheet1!$C$17:$C$19</c:f>
              <c:numCache>
                <c:formatCode>General</c:formatCode>
                <c:ptCount val="3"/>
                <c:pt idx="0">
                  <c:v>3.3</c:v>
                </c:pt>
                <c:pt idx="1">
                  <c:v>3.5</c:v>
                </c:pt>
                <c:pt idx="2">
                  <c:v>3.4</c:v>
                </c:pt>
              </c:numCache>
            </c:numRef>
          </c:yVal>
          <c:smooth val="0"/>
        </c:ser>
        <c:ser>
          <c:idx val="5"/>
          <c:order val="5"/>
          <c:tx>
            <c:v>6</c:v>
          </c:tx>
          <c:spPr>
            <a:ln w="28575">
              <a:noFill/>
            </a:ln>
          </c:spPr>
          <c:marker>
            <c:symbol val="square"/>
            <c:size val="7"/>
            <c:spPr>
              <a:noFill/>
              <a:ln w="19050">
                <a:solidFill>
                  <a:schemeClr val="tx1"/>
                </a:solidFill>
              </a:ln>
            </c:spPr>
          </c:marker>
          <c:xVal>
            <c:numRef>
              <c:f>Sheet1!$B$20:$B$22</c:f>
              <c:numCache>
                <c:formatCode>General</c:formatCode>
                <c:ptCount val="3"/>
                <c:pt idx="0">
                  <c:v>12</c:v>
                </c:pt>
                <c:pt idx="1">
                  <c:v>12</c:v>
                </c:pt>
                <c:pt idx="2">
                  <c:v>12</c:v>
                </c:pt>
              </c:numCache>
            </c:numRef>
          </c:xVal>
          <c:yVal>
            <c:numRef>
              <c:f>Sheet1!$C$20:$C$22</c:f>
              <c:numCache>
                <c:formatCode>General</c:formatCode>
                <c:ptCount val="3"/>
                <c:pt idx="0">
                  <c:v>2.6</c:v>
                </c:pt>
                <c:pt idx="1">
                  <c:v>3.3</c:v>
                </c:pt>
                <c:pt idx="2">
                  <c:v>2.7</c:v>
                </c:pt>
              </c:numCache>
            </c:numRef>
          </c:yVal>
          <c:smooth val="0"/>
        </c:ser>
        <c:ser>
          <c:idx val="6"/>
          <c:order val="6"/>
          <c:tx>
            <c:v>7</c:v>
          </c:tx>
          <c:spPr>
            <a:ln w="28575">
              <a:noFill/>
            </a:ln>
          </c:spPr>
          <c:marker>
            <c:symbol val="diamond"/>
            <c:size val="7"/>
            <c:spPr>
              <a:noFill/>
              <a:ln w="19050">
                <a:solidFill>
                  <a:schemeClr val="tx1"/>
                </a:solidFill>
              </a:ln>
            </c:spPr>
          </c:marker>
          <c:xVal>
            <c:numRef>
              <c:f>Sheet1!$B$23:$B$25</c:f>
              <c:numCache>
                <c:formatCode>General</c:formatCode>
                <c:ptCount val="3"/>
                <c:pt idx="0">
                  <c:v>12.5</c:v>
                </c:pt>
                <c:pt idx="1">
                  <c:v>12.5</c:v>
                </c:pt>
                <c:pt idx="2">
                  <c:v>12.5</c:v>
                </c:pt>
              </c:numCache>
            </c:numRef>
          </c:xVal>
          <c:yVal>
            <c:numRef>
              <c:f>Sheet1!$C$23:$C$25</c:f>
              <c:numCache>
                <c:formatCode>General</c:formatCode>
                <c:ptCount val="3"/>
                <c:pt idx="0">
                  <c:v>3.2</c:v>
                </c:pt>
                <c:pt idx="1">
                  <c:v>3.7</c:v>
                </c:pt>
                <c:pt idx="2">
                  <c:v>1.8</c:v>
                </c:pt>
              </c:numCache>
            </c:numRef>
          </c:yVal>
          <c:smooth val="0"/>
        </c:ser>
        <c:ser>
          <c:idx val="7"/>
          <c:order val="7"/>
          <c:tx>
            <c:v>8</c:v>
          </c:tx>
          <c:spPr>
            <a:ln w="28575">
              <a:noFill/>
            </a:ln>
          </c:spPr>
          <c:marker>
            <c:symbol val="triangle"/>
            <c:size val="7"/>
            <c:spPr>
              <a:noFill/>
              <a:ln w="19050">
                <a:solidFill>
                  <a:schemeClr val="tx1"/>
                </a:solidFill>
              </a:ln>
            </c:spPr>
          </c:marker>
          <c:xVal>
            <c:numRef>
              <c:f>Sheet1!$B$26:$B$28</c:f>
              <c:numCache>
                <c:formatCode>General</c:formatCode>
                <c:ptCount val="3"/>
                <c:pt idx="0">
                  <c:v>11</c:v>
                </c:pt>
                <c:pt idx="1">
                  <c:v>11</c:v>
                </c:pt>
                <c:pt idx="2">
                  <c:v>11</c:v>
                </c:pt>
              </c:numCache>
            </c:numRef>
          </c:xVal>
          <c:yVal>
            <c:numRef>
              <c:f>Sheet1!$C$26:$C$28</c:f>
              <c:numCache>
                <c:formatCode>General</c:formatCode>
                <c:ptCount val="3"/>
                <c:pt idx="0">
                  <c:v>1.1000000000000001</c:v>
                </c:pt>
                <c:pt idx="1">
                  <c:v>0.9</c:v>
                </c:pt>
                <c:pt idx="2">
                  <c:v>1</c:v>
                </c:pt>
              </c:numCache>
            </c:numRef>
          </c:yVal>
          <c:smooth val="0"/>
        </c:ser>
        <c:ser>
          <c:idx val="8"/>
          <c:order val="8"/>
          <c:tx>
            <c:v>10</c:v>
          </c:tx>
          <c:spPr>
            <a:ln w="28575">
              <a:noFill/>
            </a:ln>
          </c:spPr>
          <c:marker>
            <c:spPr>
              <a:ln w="19050">
                <a:solidFill>
                  <a:sysClr val="windowText" lastClr="000000"/>
                </a:solidFill>
              </a:ln>
            </c:spPr>
          </c:marker>
          <c:xVal>
            <c:numRef>
              <c:f>Sheet1!$B$29:$B$31</c:f>
              <c:numCache>
                <c:formatCode>General</c:formatCode>
                <c:ptCount val="3"/>
                <c:pt idx="0">
                  <c:v>21.25</c:v>
                </c:pt>
                <c:pt idx="1">
                  <c:v>21.25</c:v>
                </c:pt>
                <c:pt idx="2">
                  <c:v>21.25</c:v>
                </c:pt>
              </c:numCache>
            </c:numRef>
          </c:xVal>
          <c:yVal>
            <c:numRef>
              <c:f>Sheet1!$C$29:$C$31</c:f>
              <c:numCache>
                <c:formatCode>General</c:formatCode>
                <c:ptCount val="3"/>
                <c:pt idx="0">
                  <c:v>2.4</c:v>
                </c:pt>
                <c:pt idx="1">
                  <c:v>2.6</c:v>
                </c:pt>
                <c:pt idx="2">
                  <c:v>2.5</c:v>
                </c:pt>
              </c:numCache>
            </c:numRef>
          </c:yVal>
          <c:smooth val="0"/>
        </c:ser>
        <c:dLbls>
          <c:showLegendKey val="0"/>
          <c:showVal val="0"/>
          <c:showCatName val="0"/>
          <c:showSerName val="0"/>
          <c:showPercent val="0"/>
          <c:showBubbleSize val="0"/>
        </c:dLbls>
        <c:axId val="68352640"/>
        <c:axId val="68637824"/>
      </c:scatterChart>
      <c:valAx>
        <c:axId val="68352640"/>
        <c:scaling>
          <c:orientation val="minMax"/>
        </c:scaling>
        <c:delete val="0"/>
        <c:axPos val="b"/>
        <c:title>
          <c:tx>
            <c:rich>
              <a:bodyPr/>
              <a:lstStyle/>
              <a:p>
                <a:pPr>
                  <a:defRPr/>
                </a:pPr>
                <a:r>
                  <a:rPr lang="en-US"/>
                  <a:t>Foam</a:t>
                </a:r>
                <a:r>
                  <a:rPr lang="en-US" baseline="0"/>
                  <a:t> Block burn length (inches)</a:t>
                </a:r>
                <a:endParaRPr lang="en-US"/>
              </a:p>
            </c:rich>
          </c:tx>
          <c:overlay val="0"/>
        </c:title>
        <c:numFmt formatCode="General" sourceLinked="1"/>
        <c:majorTickMark val="out"/>
        <c:minorTickMark val="none"/>
        <c:tickLblPos val="nextTo"/>
        <c:crossAx val="68637824"/>
        <c:crosses val="autoZero"/>
        <c:crossBetween val="midCat"/>
      </c:valAx>
      <c:valAx>
        <c:axId val="68637824"/>
        <c:scaling>
          <c:orientation val="minMax"/>
        </c:scaling>
        <c:delete val="0"/>
        <c:axPos val="l"/>
        <c:title>
          <c:tx>
            <c:rich>
              <a:bodyPr rot="-5400000" vert="horz"/>
              <a:lstStyle/>
              <a:p>
                <a:pPr>
                  <a:defRPr/>
                </a:pPr>
                <a:r>
                  <a:rPr lang="en-US"/>
                  <a:t>VFP burn length (inches)</a:t>
                </a:r>
              </a:p>
            </c:rich>
          </c:tx>
          <c:overlay val="0"/>
        </c:title>
        <c:numFmt formatCode="General" sourceLinked="1"/>
        <c:majorTickMark val="out"/>
        <c:minorTickMark val="none"/>
        <c:tickLblPos val="nextTo"/>
        <c:crossAx val="68352640"/>
        <c:crosses val="autoZero"/>
        <c:crossBetween val="midCat"/>
      </c:valAx>
      <c:spPr>
        <a:noFill/>
        <a:ln w="25400">
          <a:noFill/>
        </a:ln>
      </c:spPr>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a:solidFill>
                <a:srgbClr val="4F81BD"/>
              </a:solidFill>
            </a:ln>
          </c:spPr>
          <c:marker>
            <c:symbol val="none"/>
          </c:marker>
          <c:xVal>
            <c:numRef>
              <c:f>Sheet2!$A$5:$A$1005</c:f>
              <c:numCache>
                <c:formatCode>General</c:formatCode>
                <c:ptCount val="10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0.15000000000000013</c:v>
                </c:pt>
                <c:pt idx="16">
                  <c:v>0.16</c:v>
                </c:pt>
                <c:pt idx="17">
                  <c:v>0.17</c:v>
                </c:pt>
                <c:pt idx="18">
                  <c:v>0.18000000000000013</c:v>
                </c:pt>
                <c:pt idx="19">
                  <c:v>0.19</c:v>
                </c:pt>
                <c:pt idx="20">
                  <c:v>0.2</c:v>
                </c:pt>
                <c:pt idx="21">
                  <c:v>0.21000000000000013</c:v>
                </c:pt>
                <c:pt idx="22">
                  <c:v>0.22</c:v>
                </c:pt>
                <c:pt idx="23">
                  <c:v>0.23</c:v>
                </c:pt>
                <c:pt idx="24">
                  <c:v>0.24000000000000013</c:v>
                </c:pt>
                <c:pt idx="25">
                  <c:v>0.25</c:v>
                </c:pt>
                <c:pt idx="26">
                  <c:v>0.26</c:v>
                </c:pt>
                <c:pt idx="27">
                  <c:v>0.27</c:v>
                </c:pt>
                <c:pt idx="28">
                  <c:v>0.28000000000000008</c:v>
                </c:pt>
                <c:pt idx="29">
                  <c:v>0.29000000000000026</c:v>
                </c:pt>
                <c:pt idx="30">
                  <c:v>0.30000000000000027</c:v>
                </c:pt>
                <c:pt idx="31">
                  <c:v>0.31000000000000028</c:v>
                </c:pt>
                <c:pt idx="32">
                  <c:v>0.32000000000000034</c:v>
                </c:pt>
                <c:pt idx="33">
                  <c:v>0.3300000000000004</c:v>
                </c:pt>
                <c:pt idx="34">
                  <c:v>0.34</c:v>
                </c:pt>
                <c:pt idx="35">
                  <c:v>0.35000000000000026</c:v>
                </c:pt>
                <c:pt idx="36">
                  <c:v>0.36000000000000026</c:v>
                </c:pt>
                <c:pt idx="37">
                  <c:v>0.37000000000000027</c:v>
                </c:pt>
                <c:pt idx="38">
                  <c:v>0.38000000000000034</c:v>
                </c:pt>
                <c:pt idx="39">
                  <c:v>0.39000000000000035</c:v>
                </c:pt>
                <c:pt idx="40">
                  <c:v>0.4</c:v>
                </c:pt>
                <c:pt idx="41">
                  <c:v>0.41000000000000025</c:v>
                </c:pt>
                <c:pt idx="42">
                  <c:v>0.42000000000000026</c:v>
                </c:pt>
                <c:pt idx="43">
                  <c:v>0.43000000000000027</c:v>
                </c:pt>
                <c:pt idx="44">
                  <c:v>0.44</c:v>
                </c:pt>
                <c:pt idx="45">
                  <c:v>0.45</c:v>
                </c:pt>
                <c:pt idx="46">
                  <c:v>0.46</c:v>
                </c:pt>
                <c:pt idx="47">
                  <c:v>0.47000000000000008</c:v>
                </c:pt>
                <c:pt idx="48">
                  <c:v>0.48000000000000026</c:v>
                </c:pt>
                <c:pt idx="49">
                  <c:v>0.49000000000000027</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0.60000000000000053</c:v>
                </c:pt>
                <c:pt idx="61">
                  <c:v>0.61000000000000054</c:v>
                </c:pt>
                <c:pt idx="62">
                  <c:v>0.62000000000000055</c:v>
                </c:pt>
                <c:pt idx="63">
                  <c:v>0.63000000000000056</c:v>
                </c:pt>
                <c:pt idx="64">
                  <c:v>0.64000000000000068</c:v>
                </c:pt>
                <c:pt idx="65">
                  <c:v>0.6500000000000008</c:v>
                </c:pt>
                <c:pt idx="66">
                  <c:v>0.66000000000000081</c:v>
                </c:pt>
                <c:pt idx="67">
                  <c:v>0.67000000000000082</c:v>
                </c:pt>
                <c:pt idx="68">
                  <c:v>0.68</c:v>
                </c:pt>
                <c:pt idx="69">
                  <c:v>0.6900000000000005</c:v>
                </c:pt>
                <c:pt idx="70">
                  <c:v>0.70000000000000051</c:v>
                </c:pt>
                <c:pt idx="71">
                  <c:v>0.71000000000000052</c:v>
                </c:pt>
                <c:pt idx="72">
                  <c:v>0.72000000000000053</c:v>
                </c:pt>
                <c:pt idx="73">
                  <c:v>0.73000000000000054</c:v>
                </c:pt>
                <c:pt idx="74">
                  <c:v>0.74000000000000055</c:v>
                </c:pt>
                <c:pt idx="75">
                  <c:v>0.75000000000000056</c:v>
                </c:pt>
                <c:pt idx="76">
                  <c:v>0.76000000000000056</c:v>
                </c:pt>
                <c:pt idx="77">
                  <c:v>0.77000000000000068</c:v>
                </c:pt>
                <c:pt idx="78">
                  <c:v>0.78</c:v>
                </c:pt>
                <c:pt idx="79">
                  <c:v>0.79</c:v>
                </c:pt>
                <c:pt idx="80">
                  <c:v>0.8</c:v>
                </c:pt>
                <c:pt idx="81">
                  <c:v>0.81</c:v>
                </c:pt>
                <c:pt idx="82">
                  <c:v>0.82000000000000051</c:v>
                </c:pt>
                <c:pt idx="83">
                  <c:v>0.83000000000000052</c:v>
                </c:pt>
                <c:pt idx="84">
                  <c:v>0.84000000000000052</c:v>
                </c:pt>
                <c:pt idx="85">
                  <c:v>0.85000000000000053</c:v>
                </c:pt>
                <c:pt idx="86">
                  <c:v>0.86000000000000054</c:v>
                </c:pt>
                <c:pt idx="87">
                  <c:v>0.87000000000000055</c:v>
                </c:pt>
                <c:pt idx="88">
                  <c:v>0.88</c:v>
                </c:pt>
                <c:pt idx="89">
                  <c:v>0.89</c:v>
                </c:pt>
                <c:pt idx="90">
                  <c:v>0.9</c:v>
                </c:pt>
                <c:pt idx="91">
                  <c:v>0.91</c:v>
                </c:pt>
                <c:pt idx="92">
                  <c:v>0.92</c:v>
                </c:pt>
                <c:pt idx="93">
                  <c:v>0.93</c:v>
                </c:pt>
                <c:pt idx="94">
                  <c:v>0.9400000000000005</c:v>
                </c:pt>
                <c:pt idx="95">
                  <c:v>0.95000000000000051</c:v>
                </c:pt>
                <c:pt idx="96">
                  <c:v>0.96000000000000052</c:v>
                </c:pt>
                <c:pt idx="97">
                  <c:v>0.97000000000000053</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1.1299999999999988</c:v>
                </c:pt>
                <c:pt idx="114">
                  <c:v>1.1399999999999988</c:v>
                </c:pt>
                <c:pt idx="115">
                  <c:v>1.1499999999999988</c:v>
                </c:pt>
                <c:pt idx="116">
                  <c:v>1.1599999999999988</c:v>
                </c:pt>
                <c:pt idx="117">
                  <c:v>1.170000000000001</c:v>
                </c:pt>
                <c:pt idx="118">
                  <c:v>1.180000000000001</c:v>
                </c:pt>
                <c:pt idx="119">
                  <c:v>1.1900000000000011</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c:v>
                </c:pt>
                <c:pt idx="168">
                  <c:v>1.680000000000001</c:v>
                </c:pt>
                <c:pt idx="169">
                  <c:v>1.6900000000000011</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c:v>
                </c:pt>
                <c:pt idx="193">
                  <c:v>1.930000000000001</c:v>
                </c:pt>
                <c:pt idx="194">
                  <c:v>1.9400000000000011</c:v>
                </c:pt>
                <c:pt idx="195">
                  <c:v>1.9500000000000011</c:v>
                </c:pt>
                <c:pt idx="196">
                  <c:v>1.9600000000000011</c:v>
                </c:pt>
                <c:pt idx="197">
                  <c:v>1.9700000000000011</c:v>
                </c:pt>
                <c:pt idx="198">
                  <c:v>1.9800000000000011</c:v>
                </c:pt>
                <c:pt idx="199">
                  <c:v>1.9900000000000011</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2.3199999999999976</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pt idx="629">
                  <c:v>6.29</c:v>
                </c:pt>
                <c:pt idx="630">
                  <c:v>6.3</c:v>
                </c:pt>
                <c:pt idx="631">
                  <c:v>6.31</c:v>
                </c:pt>
                <c:pt idx="632">
                  <c:v>6.3199999999999985</c:v>
                </c:pt>
                <c:pt idx="633">
                  <c:v>6.33</c:v>
                </c:pt>
                <c:pt idx="634">
                  <c:v>6.34</c:v>
                </c:pt>
                <c:pt idx="635">
                  <c:v>6.35</c:v>
                </c:pt>
                <c:pt idx="636">
                  <c:v>6.3599999999999985</c:v>
                </c:pt>
                <c:pt idx="637">
                  <c:v>6.37</c:v>
                </c:pt>
                <c:pt idx="638">
                  <c:v>6.38</c:v>
                </c:pt>
                <c:pt idx="639">
                  <c:v>6.39</c:v>
                </c:pt>
                <c:pt idx="640">
                  <c:v>6.4</c:v>
                </c:pt>
                <c:pt idx="641">
                  <c:v>6.41</c:v>
                </c:pt>
                <c:pt idx="642">
                  <c:v>6.42</c:v>
                </c:pt>
                <c:pt idx="643">
                  <c:v>6.4300000000000024</c:v>
                </c:pt>
                <c:pt idx="644">
                  <c:v>6.44</c:v>
                </c:pt>
                <c:pt idx="645">
                  <c:v>6.45</c:v>
                </c:pt>
                <c:pt idx="646">
                  <c:v>6.46</c:v>
                </c:pt>
                <c:pt idx="647">
                  <c:v>6.4700000000000024</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6.6099999999999985</c:v>
                </c:pt>
                <c:pt idx="662">
                  <c:v>6.6199999999999966</c:v>
                </c:pt>
                <c:pt idx="663">
                  <c:v>6.63</c:v>
                </c:pt>
                <c:pt idx="664">
                  <c:v>6.64</c:v>
                </c:pt>
                <c:pt idx="665">
                  <c:v>6.6499999999999995</c:v>
                </c:pt>
                <c:pt idx="666">
                  <c:v>6.6599999999999975</c:v>
                </c:pt>
                <c:pt idx="667">
                  <c:v>6.67</c:v>
                </c:pt>
                <c:pt idx="668">
                  <c:v>6.68</c:v>
                </c:pt>
                <c:pt idx="669">
                  <c:v>6.6899999999999995</c:v>
                </c:pt>
                <c:pt idx="670">
                  <c:v>6.7</c:v>
                </c:pt>
                <c:pt idx="671">
                  <c:v>6.71</c:v>
                </c:pt>
                <c:pt idx="672">
                  <c:v>6.72</c:v>
                </c:pt>
                <c:pt idx="673">
                  <c:v>6.73</c:v>
                </c:pt>
                <c:pt idx="674">
                  <c:v>6.74</c:v>
                </c:pt>
                <c:pt idx="675">
                  <c:v>6.75</c:v>
                </c:pt>
                <c:pt idx="676">
                  <c:v>6.76</c:v>
                </c:pt>
                <c:pt idx="677">
                  <c:v>6.7700000000000014</c:v>
                </c:pt>
                <c:pt idx="678">
                  <c:v>6.78</c:v>
                </c:pt>
                <c:pt idx="679">
                  <c:v>6.79</c:v>
                </c:pt>
                <c:pt idx="680">
                  <c:v>6.8</c:v>
                </c:pt>
                <c:pt idx="681">
                  <c:v>6.81</c:v>
                </c:pt>
                <c:pt idx="682">
                  <c:v>6.8199999999999985</c:v>
                </c:pt>
                <c:pt idx="683">
                  <c:v>6.83</c:v>
                </c:pt>
                <c:pt idx="684">
                  <c:v>6.84</c:v>
                </c:pt>
                <c:pt idx="685">
                  <c:v>6.85</c:v>
                </c:pt>
                <c:pt idx="686">
                  <c:v>6.8599999999999985</c:v>
                </c:pt>
                <c:pt idx="687">
                  <c:v>6.87</c:v>
                </c:pt>
                <c:pt idx="688">
                  <c:v>6.88</c:v>
                </c:pt>
                <c:pt idx="689">
                  <c:v>6.89</c:v>
                </c:pt>
                <c:pt idx="690">
                  <c:v>6.9</c:v>
                </c:pt>
                <c:pt idx="691">
                  <c:v>6.91</c:v>
                </c:pt>
                <c:pt idx="692">
                  <c:v>6.92</c:v>
                </c:pt>
                <c:pt idx="693">
                  <c:v>6.9300000000000024</c:v>
                </c:pt>
                <c:pt idx="694">
                  <c:v>6.94</c:v>
                </c:pt>
                <c:pt idx="695">
                  <c:v>6.95</c:v>
                </c:pt>
                <c:pt idx="696">
                  <c:v>6.96</c:v>
                </c:pt>
                <c:pt idx="697">
                  <c:v>6.9700000000000024</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7.1099999999999985</c:v>
                </c:pt>
                <c:pt idx="712">
                  <c:v>7.1199999999999966</c:v>
                </c:pt>
                <c:pt idx="713">
                  <c:v>7.13</c:v>
                </c:pt>
                <c:pt idx="714">
                  <c:v>7.14</c:v>
                </c:pt>
                <c:pt idx="715">
                  <c:v>7.1499999999999995</c:v>
                </c:pt>
                <c:pt idx="716">
                  <c:v>7.1599999999999975</c:v>
                </c:pt>
                <c:pt idx="717">
                  <c:v>7.17</c:v>
                </c:pt>
                <c:pt idx="718">
                  <c:v>7.18</c:v>
                </c:pt>
                <c:pt idx="719">
                  <c:v>7.1899999999999995</c:v>
                </c:pt>
                <c:pt idx="720">
                  <c:v>7.2</c:v>
                </c:pt>
                <c:pt idx="721">
                  <c:v>7.21</c:v>
                </c:pt>
                <c:pt idx="722">
                  <c:v>7.22</c:v>
                </c:pt>
                <c:pt idx="723">
                  <c:v>7.23</c:v>
                </c:pt>
                <c:pt idx="724">
                  <c:v>7.24</c:v>
                </c:pt>
                <c:pt idx="725">
                  <c:v>7.25</c:v>
                </c:pt>
                <c:pt idx="726">
                  <c:v>7.26</c:v>
                </c:pt>
                <c:pt idx="727">
                  <c:v>7.2700000000000014</c:v>
                </c:pt>
                <c:pt idx="728">
                  <c:v>7.28</c:v>
                </c:pt>
                <c:pt idx="729">
                  <c:v>7.29</c:v>
                </c:pt>
                <c:pt idx="730">
                  <c:v>7.3</c:v>
                </c:pt>
                <c:pt idx="731">
                  <c:v>7.31</c:v>
                </c:pt>
                <c:pt idx="732">
                  <c:v>7.3199999999999985</c:v>
                </c:pt>
                <c:pt idx="733">
                  <c:v>7.33</c:v>
                </c:pt>
                <c:pt idx="734">
                  <c:v>7.34</c:v>
                </c:pt>
                <c:pt idx="735">
                  <c:v>7.35</c:v>
                </c:pt>
                <c:pt idx="736">
                  <c:v>7.3599999999999985</c:v>
                </c:pt>
                <c:pt idx="737">
                  <c:v>7.37</c:v>
                </c:pt>
                <c:pt idx="738">
                  <c:v>7.38</c:v>
                </c:pt>
                <c:pt idx="739">
                  <c:v>7.39</c:v>
                </c:pt>
                <c:pt idx="740">
                  <c:v>7.4</c:v>
                </c:pt>
                <c:pt idx="741">
                  <c:v>7.41</c:v>
                </c:pt>
                <c:pt idx="742">
                  <c:v>7.42</c:v>
                </c:pt>
                <c:pt idx="743">
                  <c:v>7.4300000000000024</c:v>
                </c:pt>
                <c:pt idx="744">
                  <c:v>7.44</c:v>
                </c:pt>
                <c:pt idx="745">
                  <c:v>7.45</c:v>
                </c:pt>
                <c:pt idx="746">
                  <c:v>7.46</c:v>
                </c:pt>
                <c:pt idx="747">
                  <c:v>7.4700000000000024</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7.6099999999999985</c:v>
                </c:pt>
                <c:pt idx="762">
                  <c:v>7.6199999999999966</c:v>
                </c:pt>
                <c:pt idx="763">
                  <c:v>7.63</c:v>
                </c:pt>
                <c:pt idx="764">
                  <c:v>7.64</c:v>
                </c:pt>
                <c:pt idx="765">
                  <c:v>7.6499999999999995</c:v>
                </c:pt>
                <c:pt idx="766">
                  <c:v>7.6599999999999975</c:v>
                </c:pt>
                <c:pt idx="767">
                  <c:v>7.67</c:v>
                </c:pt>
                <c:pt idx="768">
                  <c:v>7.68</c:v>
                </c:pt>
                <c:pt idx="769">
                  <c:v>7.6899999999999995</c:v>
                </c:pt>
                <c:pt idx="770">
                  <c:v>7.7</c:v>
                </c:pt>
                <c:pt idx="771">
                  <c:v>7.71</c:v>
                </c:pt>
                <c:pt idx="772">
                  <c:v>7.72</c:v>
                </c:pt>
                <c:pt idx="773">
                  <c:v>7.73</c:v>
                </c:pt>
                <c:pt idx="774">
                  <c:v>7.74</c:v>
                </c:pt>
                <c:pt idx="775">
                  <c:v>7.75</c:v>
                </c:pt>
                <c:pt idx="776">
                  <c:v>7.76</c:v>
                </c:pt>
                <c:pt idx="777">
                  <c:v>7.7700000000000014</c:v>
                </c:pt>
                <c:pt idx="778">
                  <c:v>7.78</c:v>
                </c:pt>
                <c:pt idx="779">
                  <c:v>7.79</c:v>
                </c:pt>
                <c:pt idx="780">
                  <c:v>7.8</c:v>
                </c:pt>
                <c:pt idx="781">
                  <c:v>7.81</c:v>
                </c:pt>
                <c:pt idx="782">
                  <c:v>7.8199999999999985</c:v>
                </c:pt>
                <c:pt idx="783">
                  <c:v>7.83</c:v>
                </c:pt>
                <c:pt idx="784">
                  <c:v>7.84</c:v>
                </c:pt>
                <c:pt idx="785">
                  <c:v>7.85</c:v>
                </c:pt>
                <c:pt idx="786">
                  <c:v>7.8599999999999985</c:v>
                </c:pt>
                <c:pt idx="787">
                  <c:v>7.87</c:v>
                </c:pt>
                <c:pt idx="788">
                  <c:v>7.88</c:v>
                </c:pt>
                <c:pt idx="789">
                  <c:v>7.89</c:v>
                </c:pt>
                <c:pt idx="790">
                  <c:v>7.9</c:v>
                </c:pt>
                <c:pt idx="791">
                  <c:v>7.91</c:v>
                </c:pt>
                <c:pt idx="792">
                  <c:v>7.92</c:v>
                </c:pt>
                <c:pt idx="793">
                  <c:v>7.9300000000000024</c:v>
                </c:pt>
                <c:pt idx="794">
                  <c:v>7.94</c:v>
                </c:pt>
                <c:pt idx="795">
                  <c:v>7.95</c:v>
                </c:pt>
                <c:pt idx="796">
                  <c:v>7.96</c:v>
                </c:pt>
                <c:pt idx="797">
                  <c:v>7.9700000000000024</c:v>
                </c:pt>
                <c:pt idx="798">
                  <c:v>7.98</c:v>
                </c:pt>
                <c:pt idx="799">
                  <c:v>7.99</c:v>
                </c:pt>
                <c:pt idx="800">
                  <c:v>8</c:v>
                </c:pt>
                <c:pt idx="801">
                  <c:v>8.01</c:v>
                </c:pt>
                <c:pt idx="802">
                  <c:v>8.02</c:v>
                </c:pt>
                <c:pt idx="803">
                  <c:v>8.0300000000000011</c:v>
                </c:pt>
                <c:pt idx="804">
                  <c:v>8.0400000000000009</c:v>
                </c:pt>
                <c:pt idx="805">
                  <c:v>8.0500000000000007</c:v>
                </c:pt>
                <c:pt idx="806">
                  <c:v>8.06</c:v>
                </c:pt>
                <c:pt idx="807">
                  <c:v>8.07</c:v>
                </c:pt>
                <c:pt idx="808">
                  <c:v>8.08</c:v>
                </c:pt>
                <c:pt idx="809">
                  <c:v>8.09</c:v>
                </c:pt>
                <c:pt idx="810">
                  <c:v>8.1</c:v>
                </c:pt>
                <c:pt idx="811">
                  <c:v>8.11</c:v>
                </c:pt>
                <c:pt idx="812">
                  <c:v>8.120000000000001</c:v>
                </c:pt>
                <c:pt idx="813">
                  <c:v>8.129999999999999</c:v>
                </c:pt>
                <c:pt idx="814">
                  <c:v>8.1399999999999988</c:v>
                </c:pt>
                <c:pt idx="815">
                  <c:v>8.15</c:v>
                </c:pt>
                <c:pt idx="816">
                  <c:v>8.16</c:v>
                </c:pt>
                <c:pt idx="817">
                  <c:v>8.17</c:v>
                </c:pt>
                <c:pt idx="818">
                  <c:v>8.18</c:v>
                </c:pt>
                <c:pt idx="819">
                  <c:v>8.19</c:v>
                </c:pt>
                <c:pt idx="820">
                  <c:v>8.2000000000000011</c:v>
                </c:pt>
                <c:pt idx="821">
                  <c:v>8.2100000000000009</c:v>
                </c:pt>
                <c:pt idx="822">
                  <c:v>8.2200000000000024</c:v>
                </c:pt>
                <c:pt idx="823">
                  <c:v>8.2299999999999986</c:v>
                </c:pt>
                <c:pt idx="824">
                  <c:v>8.2399999999999984</c:v>
                </c:pt>
                <c:pt idx="825">
                  <c:v>8.25</c:v>
                </c:pt>
                <c:pt idx="826">
                  <c:v>8.26</c:v>
                </c:pt>
                <c:pt idx="827">
                  <c:v>8.27</c:v>
                </c:pt>
                <c:pt idx="828">
                  <c:v>8.2800000000000011</c:v>
                </c:pt>
                <c:pt idx="829">
                  <c:v>8.2900000000000009</c:v>
                </c:pt>
                <c:pt idx="830">
                  <c:v>8.3000000000000007</c:v>
                </c:pt>
                <c:pt idx="831">
                  <c:v>8.31</c:v>
                </c:pt>
                <c:pt idx="832">
                  <c:v>8.32</c:v>
                </c:pt>
                <c:pt idx="833">
                  <c:v>8.33</c:v>
                </c:pt>
                <c:pt idx="834">
                  <c:v>8.34</c:v>
                </c:pt>
                <c:pt idx="835">
                  <c:v>8.3500000000000068</c:v>
                </c:pt>
                <c:pt idx="836">
                  <c:v>8.3600000000000048</c:v>
                </c:pt>
                <c:pt idx="837">
                  <c:v>8.3700000000000028</c:v>
                </c:pt>
                <c:pt idx="838">
                  <c:v>8.3800000000000008</c:v>
                </c:pt>
                <c:pt idx="839">
                  <c:v>8.39</c:v>
                </c:pt>
                <c:pt idx="840">
                  <c:v>8.4</c:v>
                </c:pt>
                <c:pt idx="841">
                  <c:v>8.41</c:v>
                </c:pt>
                <c:pt idx="842">
                  <c:v>8.42</c:v>
                </c:pt>
                <c:pt idx="843">
                  <c:v>8.43</c:v>
                </c:pt>
                <c:pt idx="844">
                  <c:v>8.44</c:v>
                </c:pt>
                <c:pt idx="845">
                  <c:v>8.4500000000000028</c:v>
                </c:pt>
                <c:pt idx="846">
                  <c:v>8.4600000000000026</c:v>
                </c:pt>
                <c:pt idx="847">
                  <c:v>8.4700000000000006</c:v>
                </c:pt>
                <c:pt idx="848">
                  <c:v>8.48</c:v>
                </c:pt>
                <c:pt idx="849">
                  <c:v>8.49</c:v>
                </c:pt>
                <c:pt idx="850">
                  <c:v>8.5</c:v>
                </c:pt>
                <c:pt idx="851">
                  <c:v>8.51</c:v>
                </c:pt>
                <c:pt idx="852">
                  <c:v>8.52</c:v>
                </c:pt>
                <c:pt idx="853">
                  <c:v>8.5300000000000011</c:v>
                </c:pt>
                <c:pt idx="854">
                  <c:v>8.5400000000000009</c:v>
                </c:pt>
                <c:pt idx="855">
                  <c:v>8.5500000000000007</c:v>
                </c:pt>
                <c:pt idx="856">
                  <c:v>8.56</c:v>
                </c:pt>
                <c:pt idx="857">
                  <c:v>8.57</c:v>
                </c:pt>
                <c:pt idx="858">
                  <c:v>8.58</c:v>
                </c:pt>
                <c:pt idx="859">
                  <c:v>8.59</c:v>
                </c:pt>
                <c:pt idx="860">
                  <c:v>8.6</c:v>
                </c:pt>
                <c:pt idx="861">
                  <c:v>8.61</c:v>
                </c:pt>
                <c:pt idx="862">
                  <c:v>8.620000000000001</c:v>
                </c:pt>
                <c:pt idx="863">
                  <c:v>8.629999999999999</c:v>
                </c:pt>
                <c:pt idx="864">
                  <c:v>8.6399999999999988</c:v>
                </c:pt>
                <c:pt idx="865">
                  <c:v>8.65</c:v>
                </c:pt>
                <c:pt idx="866">
                  <c:v>8.66</c:v>
                </c:pt>
                <c:pt idx="867">
                  <c:v>8.67</c:v>
                </c:pt>
                <c:pt idx="868">
                  <c:v>8.68</c:v>
                </c:pt>
                <c:pt idx="869">
                  <c:v>8.69</c:v>
                </c:pt>
                <c:pt idx="870">
                  <c:v>8.7000000000000011</c:v>
                </c:pt>
                <c:pt idx="871">
                  <c:v>8.7100000000000009</c:v>
                </c:pt>
                <c:pt idx="872">
                  <c:v>8.7200000000000024</c:v>
                </c:pt>
                <c:pt idx="873">
                  <c:v>8.7299999999999986</c:v>
                </c:pt>
                <c:pt idx="874">
                  <c:v>8.7399999999999984</c:v>
                </c:pt>
                <c:pt idx="875">
                  <c:v>8.75</c:v>
                </c:pt>
                <c:pt idx="876">
                  <c:v>8.76</c:v>
                </c:pt>
                <c:pt idx="877">
                  <c:v>8.77</c:v>
                </c:pt>
                <c:pt idx="878">
                  <c:v>8.7800000000000011</c:v>
                </c:pt>
                <c:pt idx="879">
                  <c:v>8.7900000000000009</c:v>
                </c:pt>
                <c:pt idx="880">
                  <c:v>8.8000000000000007</c:v>
                </c:pt>
                <c:pt idx="881">
                  <c:v>8.81</c:v>
                </c:pt>
                <c:pt idx="882">
                  <c:v>8.82</c:v>
                </c:pt>
                <c:pt idx="883">
                  <c:v>8.83</c:v>
                </c:pt>
                <c:pt idx="884">
                  <c:v>8.84</c:v>
                </c:pt>
                <c:pt idx="885">
                  <c:v>8.8500000000000068</c:v>
                </c:pt>
                <c:pt idx="886">
                  <c:v>8.8600000000000048</c:v>
                </c:pt>
                <c:pt idx="887">
                  <c:v>8.8700000000000028</c:v>
                </c:pt>
                <c:pt idx="888">
                  <c:v>8.8800000000000008</c:v>
                </c:pt>
                <c:pt idx="889">
                  <c:v>8.89</c:v>
                </c:pt>
                <c:pt idx="890">
                  <c:v>8.9</c:v>
                </c:pt>
                <c:pt idx="891">
                  <c:v>8.91</c:v>
                </c:pt>
                <c:pt idx="892">
                  <c:v>8.92</c:v>
                </c:pt>
                <c:pt idx="893">
                  <c:v>8.93</c:v>
                </c:pt>
                <c:pt idx="894">
                  <c:v>8.94</c:v>
                </c:pt>
                <c:pt idx="895">
                  <c:v>8.9500000000000028</c:v>
                </c:pt>
                <c:pt idx="896">
                  <c:v>8.9600000000000026</c:v>
                </c:pt>
                <c:pt idx="897">
                  <c:v>8.9700000000000006</c:v>
                </c:pt>
                <c:pt idx="898">
                  <c:v>8.98</c:v>
                </c:pt>
                <c:pt idx="899">
                  <c:v>8.99</c:v>
                </c:pt>
                <c:pt idx="900">
                  <c:v>9</c:v>
                </c:pt>
                <c:pt idx="901">
                  <c:v>9.01</c:v>
                </c:pt>
                <c:pt idx="902">
                  <c:v>9.02</c:v>
                </c:pt>
                <c:pt idx="903">
                  <c:v>9.0300000000000011</c:v>
                </c:pt>
                <c:pt idx="904">
                  <c:v>9.0400000000000009</c:v>
                </c:pt>
                <c:pt idx="905">
                  <c:v>9.0500000000000007</c:v>
                </c:pt>
                <c:pt idx="906">
                  <c:v>9.06</c:v>
                </c:pt>
                <c:pt idx="907">
                  <c:v>9.07</c:v>
                </c:pt>
                <c:pt idx="908">
                  <c:v>9.08</c:v>
                </c:pt>
                <c:pt idx="909">
                  <c:v>9.09</c:v>
                </c:pt>
                <c:pt idx="910">
                  <c:v>9.1</c:v>
                </c:pt>
                <c:pt idx="911">
                  <c:v>9.11</c:v>
                </c:pt>
                <c:pt idx="912">
                  <c:v>9.120000000000001</c:v>
                </c:pt>
                <c:pt idx="913">
                  <c:v>9.129999999999999</c:v>
                </c:pt>
                <c:pt idx="914">
                  <c:v>9.1399999999999988</c:v>
                </c:pt>
                <c:pt idx="915">
                  <c:v>9.15</c:v>
                </c:pt>
                <c:pt idx="916">
                  <c:v>9.16</c:v>
                </c:pt>
                <c:pt idx="917">
                  <c:v>9.17</c:v>
                </c:pt>
                <c:pt idx="918">
                  <c:v>9.18</c:v>
                </c:pt>
                <c:pt idx="919">
                  <c:v>9.19</c:v>
                </c:pt>
                <c:pt idx="920">
                  <c:v>9.2000000000000011</c:v>
                </c:pt>
                <c:pt idx="921">
                  <c:v>9.2100000000000009</c:v>
                </c:pt>
                <c:pt idx="922">
                  <c:v>9.2200000000000024</c:v>
                </c:pt>
                <c:pt idx="923">
                  <c:v>9.2299999999999986</c:v>
                </c:pt>
                <c:pt idx="924">
                  <c:v>9.2399999999999984</c:v>
                </c:pt>
                <c:pt idx="925">
                  <c:v>9.25</c:v>
                </c:pt>
                <c:pt idx="926">
                  <c:v>9.26</c:v>
                </c:pt>
                <c:pt idx="927">
                  <c:v>9.27</c:v>
                </c:pt>
                <c:pt idx="928">
                  <c:v>9.2800000000000011</c:v>
                </c:pt>
                <c:pt idx="929">
                  <c:v>9.2900000000000009</c:v>
                </c:pt>
                <c:pt idx="930">
                  <c:v>9.3000000000000007</c:v>
                </c:pt>
                <c:pt idx="931">
                  <c:v>9.31</c:v>
                </c:pt>
                <c:pt idx="932">
                  <c:v>9.32</c:v>
                </c:pt>
                <c:pt idx="933">
                  <c:v>9.33</c:v>
                </c:pt>
                <c:pt idx="934">
                  <c:v>9.34</c:v>
                </c:pt>
                <c:pt idx="935">
                  <c:v>9.3500000000000068</c:v>
                </c:pt>
                <c:pt idx="936">
                  <c:v>9.3600000000000048</c:v>
                </c:pt>
                <c:pt idx="937">
                  <c:v>9.3700000000000028</c:v>
                </c:pt>
                <c:pt idx="938">
                  <c:v>9.3800000000000008</c:v>
                </c:pt>
                <c:pt idx="939">
                  <c:v>9.39</c:v>
                </c:pt>
                <c:pt idx="940">
                  <c:v>9.4</c:v>
                </c:pt>
                <c:pt idx="941">
                  <c:v>9.41</c:v>
                </c:pt>
                <c:pt idx="942">
                  <c:v>9.42</c:v>
                </c:pt>
                <c:pt idx="943">
                  <c:v>9.43</c:v>
                </c:pt>
                <c:pt idx="944">
                  <c:v>9.44</c:v>
                </c:pt>
                <c:pt idx="945">
                  <c:v>9.4500000000000028</c:v>
                </c:pt>
                <c:pt idx="946">
                  <c:v>9.4600000000000026</c:v>
                </c:pt>
                <c:pt idx="947">
                  <c:v>9.4700000000000006</c:v>
                </c:pt>
                <c:pt idx="948">
                  <c:v>9.48</c:v>
                </c:pt>
                <c:pt idx="949">
                  <c:v>9.49</c:v>
                </c:pt>
                <c:pt idx="950">
                  <c:v>9.5</c:v>
                </c:pt>
                <c:pt idx="951">
                  <c:v>9.51</c:v>
                </c:pt>
                <c:pt idx="952">
                  <c:v>9.52</c:v>
                </c:pt>
                <c:pt idx="953">
                  <c:v>9.5300000000000011</c:v>
                </c:pt>
                <c:pt idx="954">
                  <c:v>9.5400000000000009</c:v>
                </c:pt>
                <c:pt idx="955">
                  <c:v>9.5500000000000007</c:v>
                </c:pt>
                <c:pt idx="956">
                  <c:v>9.56</c:v>
                </c:pt>
                <c:pt idx="957">
                  <c:v>9.57</c:v>
                </c:pt>
                <c:pt idx="958">
                  <c:v>9.58</c:v>
                </c:pt>
                <c:pt idx="959">
                  <c:v>9.59</c:v>
                </c:pt>
                <c:pt idx="960">
                  <c:v>9.6</c:v>
                </c:pt>
                <c:pt idx="961">
                  <c:v>9.61</c:v>
                </c:pt>
                <c:pt idx="962">
                  <c:v>9.620000000000001</c:v>
                </c:pt>
                <c:pt idx="963">
                  <c:v>9.629999999999999</c:v>
                </c:pt>
                <c:pt idx="964">
                  <c:v>9.6399999999999988</c:v>
                </c:pt>
                <c:pt idx="965">
                  <c:v>9.65</c:v>
                </c:pt>
                <c:pt idx="966">
                  <c:v>9.66</c:v>
                </c:pt>
                <c:pt idx="967">
                  <c:v>9.67</c:v>
                </c:pt>
                <c:pt idx="968">
                  <c:v>9.68</c:v>
                </c:pt>
                <c:pt idx="969">
                  <c:v>9.69</c:v>
                </c:pt>
                <c:pt idx="970">
                  <c:v>9.7000000000000011</c:v>
                </c:pt>
                <c:pt idx="971">
                  <c:v>9.7100000000000009</c:v>
                </c:pt>
                <c:pt idx="972">
                  <c:v>9.7200000000000024</c:v>
                </c:pt>
                <c:pt idx="973">
                  <c:v>9.7299999999999986</c:v>
                </c:pt>
                <c:pt idx="974">
                  <c:v>9.7399999999999984</c:v>
                </c:pt>
                <c:pt idx="975">
                  <c:v>9.75</c:v>
                </c:pt>
                <c:pt idx="976">
                  <c:v>9.76</c:v>
                </c:pt>
                <c:pt idx="977">
                  <c:v>9.77</c:v>
                </c:pt>
                <c:pt idx="978">
                  <c:v>9.7800000000000011</c:v>
                </c:pt>
                <c:pt idx="979">
                  <c:v>9.7900000000000009</c:v>
                </c:pt>
                <c:pt idx="980">
                  <c:v>9.8000000000000007</c:v>
                </c:pt>
                <c:pt idx="981">
                  <c:v>9.81</c:v>
                </c:pt>
                <c:pt idx="982">
                  <c:v>9.82</c:v>
                </c:pt>
                <c:pt idx="983">
                  <c:v>9.83</c:v>
                </c:pt>
                <c:pt idx="984">
                  <c:v>9.84</c:v>
                </c:pt>
                <c:pt idx="985">
                  <c:v>9.8500000000000068</c:v>
                </c:pt>
                <c:pt idx="986">
                  <c:v>9.8600000000000048</c:v>
                </c:pt>
                <c:pt idx="987">
                  <c:v>9.8700000000000028</c:v>
                </c:pt>
                <c:pt idx="988">
                  <c:v>9.8800000000000008</c:v>
                </c:pt>
                <c:pt idx="989">
                  <c:v>9.89</c:v>
                </c:pt>
                <c:pt idx="990">
                  <c:v>9.9</c:v>
                </c:pt>
                <c:pt idx="991">
                  <c:v>9.91</c:v>
                </c:pt>
                <c:pt idx="992">
                  <c:v>9.92</c:v>
                </c:pt>
                <c:pt idx="993">
                  <c:v>9.93</c:v>
                </c:pt>
                <c:pt idx="994">
                  <c:v>9.94</c:v>
                </c:pt>
                <c:pt idx="995">
                  <c:v>9.9500000000000028</c:v>
                </c:pt>
                <c:pt idx="996">
                  <c:v>9.9600000000000026</c:v>
                </c:pt>
                <c:pt idx="997">
                  <c:v>9.9700000000000006</c:v>
                </c:pt>
                <c:pt idx="998">
                  <c:v>9.98</c:v>
                </c:pt>
                <c:pt idx="999">
                  <c:v>9.99</c:v>
                </c:pt>
                <c:pt idx="1000">
                  <c:v>10</c:v>
                </c:pt>
              </c:numCache>
            </c:numRef>
          </c:xVal>
          <c:yVal>
            <c:numRef>
              <c:f>Sheet2!$B$5:$B$1005</c:f>
              <c:numCache>
                <c:formatCode>General</c:formatCode>
                <c:ptCount val="1001"/>
                <c:pt idx="0">
                  <c:v>2.9379910246696852E-11</c:v>
                </c:pt>
                <c:pt idx="1">
                  <c:v>3.2534930749246931E-11</c:v>
                </c:pt>
                <c:pt idx="2">
                  <c:v>3.6021402744229671E-11</c:v>
                </c:pt>
                <c:pt idx="3">
                  <c:v>3.9873344775501688E-11</c:v>
                </c:pt>
                <c:pt idx="4">
                  <c:v>4.4128181152514809E-11</c:v>
                </c:pt>
                <c:pt idx="5">
                  <c:v>4.8827073947628428E-11</c:v>
                </c:pt>
                <c:pt idx="6">
                  <c:v>5.4015286438717886E-11</c:v>
                </c:pt>
                <c:pt idx="7">
                  <c:v>5.9742580883651918E-11</c:v>
                </c:pt>
                <c:pt idx="8">
                  <c:v>6.606365376921496E-11</c:v>
                </c:pt>
                <c:pt idx="9">
                  <c:v>7.3038611954955609E-11</c:v>
                </c:pt>
                <c:pt idx="10">
                  <c:v>8.0733493433938454E-11</c:v>
                </c:pt>
                <c:pt idx="11">
                  <c:v>8.92208367594953E-11</c:v>
                </c:pt>
                <c:pt idx="12">
                  <c:v>9.8580303541789831E-11</c:v>
                </c:pt>
                <c:pt idx="13">
                  <c:v>1.0889935880266614E-10</c:v>
                </c:pt>
                <c:pt idx="14">
                  <c:v>1.2027401439411614E-10</c:v>
                </c:pt>
                <c:pt idx="15">
                  <c:v>1.3280964113754966E-10</c:v>
                </c:pt>
                <c:pt idx="16">
                  <c:v>1.4662185583047214E-10</c:v>
                </c:pt>
                <c:pt idx="17">
                  <c:v>1.6183748979735765E-10</c:v>
                </c:pt>
                <c:pt idx="18">
                  <c:v>1.7859564623549748E-10</c:v>
                </c:pt>
                <c:pt idx="19">
                  <c:v>1.9704885422807324E-10</c:v>
                </c:pt>
                <c:pt idx="20">
                  <c:v>2.1736432796916224E-10</c:v>
                </c:pt>
                <c:pt idx="21">
                  <c:v>2.397253404730821E-10</c:v>
                </c:pt>
                <c:pt idx="22">
                  <c:v>2.6433272182745221E-10</c:v>
                </c:pt>
                <c:pt idx="23">
                  <c:v>2.9140649290050821E-10</c:v>
                </c:pt>
                <c:pt idx="24">
                  <c:v>3.2118764633329036E-10</c:v>
                </c:pt>
                <c:pt idx="25">
                  <c:v>3.5394008764176971E-10</c:v>
                </c:pt>
                <c:pt idx="26">
                  <c:v>3.8995275032849336E-10</c:v>
                </c:pt>
                <c:pt idx="27">
                  <c:v>4.2954190006402092E-10</c:v>
                </c:pt>
                <c:pt idx="28">
                  <c:v>4.7305364425193884E-10</c:v>
                </c:pt>
                <c:pt idx="29">
                  <c:v>5.2086666464445824E-10</c:v>
                </c:pt>
                <c:pt idx="30">
                  <c:v>5.7339519213639151E-10</c:v>
                </c:pt>
                <c:pt idx="31">
                  <c:v>6.3109224444133215E-10</c:v>
                </c:pt>
                <c:pt idx="32">
                  <c:v>6.9445314905419537E-10</c:v>
                </c:pt>
                <c:pt idx="33">
                  <c:v>7.6401937573803641E-10</c:v>
                </c:pt>
                <c:pt idx="34">
                  <c:v>8.4038270475001537E-10</c:v>
                </c:pt>
                <c:pt idx="35">
                  <c:v>9.2418975915249438E-10</c:v>
                </c:pt>
                <c:pt idx="36">
                  <c:v>1.0161469318515204E-9</c:v>
                </c:pt>
                <c:pt idx="37">
                  <c:v>1.1170257404789467E-9</c:v>
                </c:pt>
                <c:pt idx="38">
                  <c:v>1.2276686458987169E-9</c:v>
                </c:pt>
                <c:pt idx="39">
                  <c:v>1.3489953729864753E-9</c:v>
                </c:pt>
                <c:pt idx="40">
                  <c:v>1.4820097754196429E-9</c:v>
                </c:pt>
                <c:pt idx="41">
                  <c:v>1.6278072895379989E-9</c:v>
                </c:pt>
                <c:pt idx="42">
                  <c:v>1.7875830259095447E-9</c:v>
                </c:pt>
                <c:pt idx="43">
                  <c:v>1.9626405510813252E-9</c:v>
                </c:pt>
                <c:pt idx="44">
                  <c:v>2.1544014161284726E-9</c:v>
                </c:pt>
                <c:pt idx="45">
                  <c:v>2.3644154930589283E-9</c:v>
                </c:pt>
                <c:pt idx="46">
                  <c:v>2.5943721849058976E-9</c:v>
                </c:pt>
                <c:pt idx="47">
                  <c:v>2.846112580470546E-9</c:v>
                </c:pt>
                <c:pt idx="48">
                  <c:v>3.1216426301870623E-9</c:v>
                </c:pt>
                <c:pt idx="49">
                  <c:v>3.4231474254978334E-9</c:v>
                </c:pt>
                <c:pt idx="50">
                  <c:v>3.7530066704774452E-9</c:v>
                </c:pt>
                <c:pt idx="51">
                  <c:v>4.1138114412573403E-9</c:v>
                </c:pt>
                <c:pt idx="52">
                  <c:v>4.5083823361148999E-9</c:v>
                </c:pt>
                <c:pt idx="53">
                  <c:v>4.9397891269299241E-9</c:v>
                </c:pt>
                <c:pt idx="54">
                  <c:v>5.411372031119121E-9</c:v>
                </c:pt>
                <c:pt idx="55">
                  <c:v>5.9267647321693892E-9</c:v>
                </c:pt>
                <c:pt idx="56">
                  <c:v>6.4899192865467846E-9</c:v>
                </c:pt>
                <c:pt idx="57">
                  <c:v>7.1051330651020838E-9</c:v>
                </c:pt>
                <c:pt idx="58">
                  <c:v>7.7770778881726746E-9</c:v>
                </c:pt>
                <c:pt idx="59">
                  <c:v>8.5108315254403286E-9</c:v>
                </c:pt>
                <c:pt idx="60">
                  <c:v>9.3119117443006016E-9</c:v>
                </c:pt>
                <c:pt idx="61">
                  <c:v>1.0186313104084667E-8</c:v>
                </c:pt>
                <c:pt idx="62">
                  <c:v>1.1140546708003889E-8</c:v>
                </c:pt>
                <c:pt idx="63">
                  <c:v>1.2181683140231641E-8</c:v>
                </c:pt>
                <c:pt idx="64">
                  <c:v>1.3317398832147485E-8</c:v>
                </c:pt>
                <c:pt idx="65">
                  <c:v>1.4556026119529049E-8</c:v>
                </c:pt>
                <c:pt idx="66">
                  <c:v>1.590660727144737E-8</c:v>
                </c:pt>
                <c:pt idx="67">
                  <c:v>1.7378952791893565E-8</c:v>
                </c:pt>
                <c:pt idx="68">
                  <c:v>1.8983704316796855E-8</c:v>
                </c:pt>
                <c:pt idx="69">
                  <c:v>2.0732402452208506E-8</c:v>
                </c:pt>
                <c:pt idx="70">
                  <c:v>2.2637559924071192E-8</c:v>
                </c:pt>
                <c:pt idx="71">
                  <c:v>2.4712740436306427E-8</c:v>
                </c:pt>
                <c:pt idx="72">
                  <c:v>2.6972643662005235E-8</c:v>
                </c:pt>
                <c:pt idx="73">
                  <c:v>2.9433196822421646E-8</c:v>
                </c:pt>
                <c:pt idx="74">
                  <c:v>3.2111653340358791E-8</c:v>
                </c:pt>
                <c:pt idx="75">
                  <c:v>3.5026699088516068E-8</c:v>
                </c:pt>
                <c:pt idx="76">
                  <c:v>3.8198566789561547E-8</c:v>
                </c:pt>
                <c:pt idx="77">
                  <c:v>4.1649159163246224E-8</c:v>
                </c:pt>
                <c:pt idx="78">
                  <c:v>4.5402181456918007E-8</c:v>
                </c:pt>
                <c:pt idx="79">
                  <c:v>4.9483284039466817E-8</c:v>
                </c:pt>
                <c:pt idx="80">
                  <c:v>5.3920215785222777E-8</c:v>
                </c:pt>
                <c:pt idx="81">
                  <c:v>5.8742989023744364E-8</c:v>
                </c:pt>
                <c:pt idx="82">
                  <c:v>6.3984056884007488E-8</c:v>
                </c:pt>
                <c:pt idx="83">
                  <c:v>6.9678503917386295E-8</c:v>
                </c:pt>
                <c:pt idx="84">
                  <c:v>7.5864250943177821E-8</c:v>
                </c:pt>
                <c:pt idx="85">
                  <c:v>8.2582275123512329E-8</c:v>
                </c:pt>
                <c:pt idx="86">
                  <c:v>8.9876846341472507E-8</c:v>
                </c:pt>
                <c:pt idx="87">
                  <c:v>9.7795781027359691E-8</c:v>
                </c:pt>
                <c:pt idx="88">
                  <c:v>1.0639071465353645E-7</c:v>
                </c:pt>
                <c:pt idx="89">
                  <c:v>1.1571739419832783E-7</c:v>
                </c:pt>
                <c:pt idx="90">
                  <c:v>1.2583599196443546E-7</c:v>
                </c:pt>
                <c:pt idx="91">
                  <c:v>1.3681144222734511E-7</c:v>
                </c:pt>
                <c:pt idx="92">
                  <c:v>1.4871380228469165E-7</c:v>
                </c:pt>
                <c:pt idx="93">
                  <c:v>1.6161863957867563E-7</c:v>
                </c:pt>
                <c:pt idx="94">
                  <c:v>1.7560744667077576E-7</c:v>
                </c:pt>
                <c:pt idx="95">
                  <c:v>1.9076808596146042E-7</c:v>
                </c:pt>
                <c:pt idx="96">
                  <c:v>2.0719526616770359E-7</c:v>
                </c:pt>
                <c:pt idx="97">
                  <c:v>2.2499105269818661E-7</c:v>
                </c:pt>
                <c:pt idx="98">
                  <c:v>2.4426541420056204E-7</c:v>
                </c:pt>
                <c:pt idx="99">
                  <c:v>2.65136807697249E-7</c:v>
                </c:pt>
                <c:pt idx="100">
                  <c:v>2.8773280487667836E-7</c:v>
                </c:pt>
                <c:pt idx="101">
                  <c:v>3.121907622655964E-7</c:v>
                </c:pt>
                <c:pt idx="102">
                  <c:v>3.3865853817595715E-7</c:v>
                </c:pt>
                <c:pt idx="103">
                  <c:v>3.6729525949714155E-7</c:v>
                </c:pt>
                <c:pt idx="104">
                  <c:v>3.9827214159130752E-7</c:v>
                </c:pt>
                <c:pt idx="105">
                  <c:v>4.3177336474716023E-7</c:v>
                </c:pt>
                <c:pt idx="106">
                  <c:v>4.6799701085577911E-7</c:v>
                </c:pt>
                <c:pt idx="107">
                  <c:v>5.0715606419175689E-7</c:v>
                </c:pt>
                <c:pt idx="108">
                  <c:v>5.494794804146205E-7</c:v>
                </c:pt>
                <c:pt idx="109">
                  <c:v>5.9521332814956516E-7</c:v>
                </c:pt>
                <c:pt idx="110">
                  <c:v>6.446220077636446E-7</c:v>
                </c:pt>
                <c:pt idx="111">
                  <c:v>6.979895522244752E-7</c:v>
                </c:pt>
                <c:pt idx="112">
                  <c:v>7.5562101521359134E-7</c:v>
                </c:pt>
                <c:pt idx="113">
                  <c:v>8.178439519666176E-7</c:v>
                </c:pt>
                <c:pt idx="114">
                  <c:v>8.8500999862805773E-7</c:v>
                </c:pt>
                <c:pt idx="115">
                  <c:v>9.5749655624056746E-7</c:v>
                </c:pt>
                <c:pt idx="116">
                  <c:v>1.0357085858372749E-6</c:v>
                </c:pt>
                <c:pt idx="117">
                  <c:v>1.1200805214726828E-6</c:v>
                </c:pt>
                <c:pt idx="118">
                  <c:v>1.2110783084125951E-6</c:v>
                </c:pt>
                <c:pt idx="119">
                  <c:v>1.3092015741081353E-6</c:v>
                </c:pt>
                <c:pt idx="120">
                  <c:v>1.4149859400033069E-6</c:v>
                </c:pt>
                <c:pt idx="121">
                  <c:v>1.5290054826711113E-6</c:v>
                </c:pt>
                <c:pt idx="122">
                  <c:v>1.6518753532402777E-6</c:v>
                </c:pt>
                <c:pt idx="123">
                  <c:v>1.7842545645645506E-6</c:v>
                </c:pt>
                <c:pt idx="124">
                  <c:v>1.9268489560996929E-6</c:v>
                </c:pt>
                <c:pt idx="125">
                  <c:v>2.0804143469913159E-6</c:v>
                </c:pt>
                <c:pt idx="126">
                  <c:v>2.2457598884394779E-6</c:v>
                </c:pt>
                <c:pt idx="127">
                  <c:v>2.4237516269957326E-6</c:v>
                </c:pt>
                <c:pt idx="128">
                  <c:v>2.6153162910648646E-6</c:v>
                </c:pt>
                <c:pt idx="129">
                  <c:v>2.8214453135287537E-6</c:v>
                </c:pt>
                <c:pt idx="130">
                  <c:v>3.0431991040843387E-6</c:v>
                </c:pt>
                <c:pt idx="131">
                  <c:v>3.2817115855920301E-6</c:v>
                </c:pt>
                <c:pt idx="132">
                  <c:v>3.538195009467784E-6</c:v>
                </c:pt>
                <c:pt idx="133">
                  <c:v>3.8139450659202885E-6</c:v>
                </c:pt>
                <c:pt idx="134">
                  <c:v>4.1103463056373593E-6</c:v>
                </c:pt>
                <c:pt idx="135">
                  <c:v>4.4288778903625158E-6</c:v>
                </c:pt>
                <c:pt idx="136">
                  <c:v>4.7711196906757612E-6</c:v>
                </c:pt>
                <c:pt idx="137">
                  <c:v>5.1387587502024039E-6</c:v>
                </c:pt>
                <c:pt idx="138">
                  <c:v>5.5335961364217854E-6</c:v>
                </c:pt>
                <c:pt idx="139">
                  <c:v>5.9575541992345128E-6</c:v>
                </c:pt>
                <c:pt idx="140">
                  <c:v>6.4126842594753238E-6</c:v>
                </c:pt>
                <c:pt idx="141">
                  <c:v>6.9011747506267538E-6</c:v>
                </c:pt>
                <c:pt idx="142">
                  <c:v>7.425359838101557E-6</c:v>
                </c:pt>
                <c:pt idx="143">
                  <c:v>7.9877285416171709E-6</c:v>
                </c:pt>
                <c:pt idx="144">
                  <c:v>8.5909343873861535E-6</c:v>
                </c:pt>
                <c:pt idx="145">
                  <c:v>9.2378056180936485E-6</c:v>
                </c:pt>
                <c:pt idx="146">
                  <c:v>9.9313559899274221E-6</c:v>
                </c:pt>
                <c:pt idx="147">
                  <c:v>1.0674796187267965E-5</c:v>
                </c:pt>
                <c:pt idx="148">
                  <c:v>1.1471545887039126E-5</c:v>
                </c:pt>
                <c:pt idx="149">
                  <c:v>1.2325246506161535E-5</c:v>
                </c:pt>
                <c:pt idx="150">
                  <c:v>1.3239774667047405E-5</c:v>
                </c:pt>
                <c:pt idx="151">
                  <c:v>1.4219256417619645E-5</c:v>
                </c:pt>
                <c:pt idx="152">
                  <c:v>1.5268082243941699E-5</c:v>
                </c:pt>
                <c:pt idx="153">
                  <c:v>1.6390922915197943E-5</c:v>
                </c:pt>
                <c:pt idx="154">
                  <c:v>1.759274620247724E-5</c:v>
                </c:pt>
                <c:pt idx="155">
                  <c:v>1.8878834514578115E-5</c:v>
                </c:pt>
                <c:pt idx="156">
                  <c:v>2.0254803495878749E-5</c:v>
                </c:pt>
                <c:pt idx="157">
                  <c:v>2.1726621633198725E-5</c:v>
                </c:pt>
                <c:pt idx="158">
                  <c:v>2.330063092051906E-5</c:v>
                </c:pt>
                <c:pt idx="159">
                  <c:v>2.4983568632427418E-5</c:v>
                </c:pt>
                <c:pt idx="160">
                  <c:v>2.6782590259217187E-5</c:v>
                </c:pt>
                <c:pt idx="161">
                  <c:v>2.8705293658685229E-5</c:v>
                </c:pt>
                <c:pt idx="162">
                  <c:v>3.0759744481859104E-5</c:v>
                </c:pt>
                <c:pt idx="163">
                  <c:v>3.2954502932120249E-5</c:v>
                </c:pt>
                <c:pt idx="164">
                  <c:v>3.5298651919495397E-5</c:v>
                </c:pt>
                <c:pt idx="165">
                  <c:v>3.7801826674248911E-5</c:v>
                </c:pt>
                <c:pt idx="166">
                  <c:v>4.0474245886333788E-5</c:v>
                </c:pt>
                <c:pt idx="167">
                  <c:v>4.3326744439741424E-5</c:v>
                </c:pt>
                <c:pt idx="168">
                  <c:v>4.6370807813334703E-5</c:v>
                </c:pt>
                <c:pt idx="169">
                  <c:v>4.9618608222351564E-5</c:v>
                </c:pt>
                <c:pt idx="170">
                  <c:v>5.3083042577426922E-5</c:v>
                </c:pt>
                <c:pt idx="171">
                  <c:v>5.6777772340702422E-5</c:v>
                </c:pt>
                <c:pt idx="172">
                  <c:v>6.0717265361366807E-5</c:v>
                </c:pt>
                <c:pt idx="173">
                  <c:v>6.4916839775802106E-5</c:v>
                </c:pt>
                <c:pt idx="174">
                  <c:v>6.9392710060393745E-5</c:v>
                </c:pt>
                <c:pt idx="175">
                  <c:v>7.4162035328003027E-5</c:v>
                </c:pt>
                <c:pt idx="176">
                  <c:v>7.9242969962084133E-5</c:v>
                </c:pt>
                <c:pt idx="177">
                  <c:v>8.4654716685463206E-5</c:v>
                </c:pt>
                <c:pt idx="178">
                  <c:v>9.0417582163874262E-5</c:v>
                </c:pt>
                <c:pt idx="179">
                  <c:v>9.6553035247478068E-5</c:v>
                </c:pt>
                <c:pt idx="180">
                  <c:v>1.0308376795674181E-4</c:v>
                </c:pt>
                <c:pt idx="181">
                  <c:v>1.1003375932226023E-4</c:v>
                </c:pt>
                <c:pt idx="182">
                  <c:v>1.1742834219132988E-4</c:v>
                </c:pt>
                <c:pt idx="183">
                  <c:v>1.252942731173513E-4</c:v>
                </c:pt>
                <c:pt idx="184">
                  <c:v>1.3365980545141493E-4</c:v>
                </c:pt>
                <c:pt idx="185">
                  <c:v>1.4255476575872634E-4</c:v>
                </c:pt>
                <c:pt idx="186">
                  <c:v>1.5201063368585604E-4</c:v>
                </c:pt>
                <c:pt idx="187">
                  <c:v>1.6206062540812284E-4</c:v>
                </c:pt>
                <c:pt idx="188">
                  <c:v>1.7273978078975605E-4</c:v>
                </c:pt>
                <c:pt idx="189">
                  <c:v>1.8408505439280524E-4</c:v>
                </c:pt>
                <c:pt idx="190">
                  <c:v>1.961354104740968E-4</c:v>
                </c:pt>
                <c:pt idx="191">
                  <c:v>2.0893192211285055E-4</c:v>
                </c:pt>
                <c:pt idx="192">
                  <c:v>2.2251787461483361E-4</c:v>
                </c:pt>
                <c:pt idx="193">
                  <c:v>2.3693887334221006E-4</c:v>
                </c:pt>
                <c:pt idx="194">
                  <c:v>2.522429561214412E-4</c:v>
                </c:pt>
                <c:pt idx="195">
                  <c:v>2.6848071038476488E-4</c:v>
                </c:pt>
                <c:pt idx="196">
                  <c:v>2.857053952039075E-4</c:v>
                </c:pt>
                <c:pt idx="197">
                  <c:v>3.0397306837771877E-4</c:v>
                </c:pt>
                <c:pt idx="198">
                  <c:v>3.2334271873838609E-4</c:v>
                </c:pt>
                <c:pt idx="199">
                  <c:v>3.438764038437885E-4</c:v>
                </c:pt>
                <c:pt idx="200">
                  <c:v>3.6563939322632082E-4</c:v>
                </c:pt>
                <c:pt idx="201">
                  <c:v>3.887003173712203E-4</c:v>
                </c:pt>
                <c:pt idx="202">
                  <c:v>4.1313132259995457E-4</c:v>
                </c:pt>
                <c:pt idx="203">
                  <c:v>4.3900823203668014E-4</c:v>
                </c:pt>
                <c:pt idx="204">
                  <c:v>4.6641071283808397E-4</c:v>
                </c:pt>
                <c:pt idx="205">
                  <c:v>4.9542244986894139E-4</c:v>
                </c:pt>
                <c:pt idx="206">
                  <c:v>5.2613132600783194E-4</c:v>
                </c:pt>
                <c:pt idx="207">
                  <c:v>5.5862960926902753E-4</c:v>
                </c:pt>
                <c:pt idx="208">
                  <c:v>5.9301414692827857E-4</c:v>
                </c:pt>
                <c:pt idx="209">
                  <c:v>6.2938656684145518E-4</c:v>
                </c:pt>
                <c:pt idx="210">
                  <c:v>6.6785348614615224E-4</c:v>
                </c:pt>
                <c:pt idx="211">
                  <c:v>7.0852672753717624E-4</c:v>
                </c:pt>
                <c:pt idx="212">
                  <c:v>7.515235433074557E-4</c:v>
                </c:pt>
                <c:pt idx="213">
                  <c:v>7.9696684734616532E-4</c:v>
                </c:pt>
                <c:pt idx="214">
                  <c:v>8.4498545528585364E-4</c:v>
                </c:pt>
                <c:pt idx="215">
                  <c:v>8.9571433299003229E-4</c:v>
                </c:pt>
                <c:pt idx="216">
                  <c:v>9.4929485357200338E-4</c:v>
                </c:pt>
                <c:pt idx="217">
                  <c:v>1.0058750631346349E-3</c:v>
                </c:pt>
                <c:pt idx="218">
                  <c:v>1.065609955419431E-3</c:v>
                </c:pt>
                <c:pt idx="219">
                  <c:v>1.1286617555513125E-3</c:v>
                </c:pt>
                <c:pt idx="220">
                  <c:v>1.1952002130633963E-3</c:v>
                </c:pt>
                <c:pt idx="221">
                  <c:v>1.2654029043832782E-3</c:v>
                </c:pt>
                <c:pt idx="222">
                  <c:v>1.3394555449591885E-3</c:v>
                </c:pt>
                <c:pt idx="223">
                  <c:v>1.4175523112007731E-3</c:v>
                </c:pt>
                <c:pt idx="224">
                  <c:v>1.4998961724050752E-3</c:v>
                </c:pt>
                <c:pt idx="225">
                  <c:v>1.5866992328335569E-3</c:v>
                </c:pt>
                <c:pt idx="226">
                  <c:v>1.6781830841009187E-3</c:v>
                </c:pt>
                <c:pt idx="227">
                  <c:v>1.7745791680304388E-3</c:v>
                </c:pt>
                <c:pt idx="228">
                  <c:v>1.8761291501243481E-3</c:v>
                </c:pt>
                <c:pt idx="229">
                  <c:v>1.9830853037906366E-3</c:v>
                </c:pt>
                <c:pt idx="230">
                  <c:v>2.0957109054599112E-3</c:v>
                </c:pt>
                <c:pt idx="231">
                  <c:v>2.2142806407178823E-3</c:v>
                </c:pt>
                <c:pt idx="232">
                  <c:v>2.3390810215696205E-3</c:v>
                </c:pt>
                <c:pt idx="233">
                  <c:v>2.4704108149424244E-3</c:v>
                </c:pt>
                <c:pt idx="234">
                  <c:v>2.6085814825232007E-3</c:v>
                </c:pt>
                <c:pt idx="235">
                  <c:v>2.7539176320155903E-3</c:v>
                </c:pt>
                <c:pt idx="236">
                  <c:v>2.9067574798894817E-3</c:v>
                </c:pt>
                <c:pt idx="237">
                  <c:v>3.0674533256832793E-3</c:v>
                </c:pt>
                <c:pt idx="238">
                  <c:v>3.2363720379052522E-3</c:v>
                </c:pt>
                <c:pt idx="239">
                  <c:v>3.4138955515663019E-3</c:v>
                </c:pt>
                <c:pt idx="240">
                  <c:v>3.6004213773606123E-3</c:v>
                </c:pt>
                <c:pt idx="241">
                  <c:v>3.796363122495156E-3</c:v>
                </c:pt>
                <c:pt idx="242">
                  <c:v>4.0021510231512004E-3</c:v>
                </c:pt>
                <c:pt idx="243">
                  <c:v>4.2182324885437841E-3</c:v>
                </c:pt>
                <c:pt idx="244">
                  <c:v>4.445072656525397E-3</c:v>
                </c:pt>
                <c:pt idx="245">
                  <c:v>4.6831549606611879E-3</c:v>
                </c:pt>
                <c:pt idx="246">
                  <c:v>4.9329817086812052E-3</c:v>
                </c:pt>
                <c:pt idx="247">
                  <c:v>5.1950746721943566E-3</c:v>
                </c:pt>
                <c:pt idx="248">
                  <c:v>5.4699756875254526E-3</c:v>
                </c:pt>
                <c:pt idx="249">
                  <c:v>5.7582472675132114E-3</c:v>
                </c:pt>
                <c:pt idx="250">
                  <c:v>6.0604732240822062E-3</c:v>
                </c:pt>
                <c:pt idx="251">
                  <c:v>6.3772593013765276E-3</c:v>
                </c:pt>
                <c:pt idx="252">
                  <c:v>6.7092338192153503E-3</c:v>
                </c:pt>
                <c:pt idx="253">
                  <c:v>7.0570483266037733E-3</c:v>
                </c:pt>
                <c:pt idx="254">
                  <c:v>7.421378265003129E-3</c:v>
                </c:pt>
                <c:pt idx="255">
                  <c:v>7.8029236410348812E-3</c:v>
                </c:pt>
                <c:pt idx="256">
                  <c:v>8.2024097082627079E-3</c:v>
                </c:pt>
                <c:pt idx="257">
                  <c:v>8.6205876576637575E-3</c:v>
                </c:pt>
                <c:pt idx="258">
                  <c:v>9.0582353163693764E-3</c:v>
                </c:pt>
                <c:pt idx="259">
                  <c:v>9.5161578542202561E-3</c:v>
                </c:pt>
                <c:pt idx="260">
                  <c:v>9.9951884976474288E-3</c:v>
                </c:pt>
                <c:pt idx="261">
                  <c:v>1.0496189250354041E-2</c:v>
                </c:pt>
                <c:pt idx="262">
                  <c:v>1.10200516202372E-2</c:v>
                </c:pt>
                <c:pt idx="263">
                  <c:v>1.1567697351950613E-2</c:v>
                </c:pt>
                <c:pt idx="264">
                  <c:v>1.2140079164472123E-2</c:v>
                </c:pt>
                <c:pt idx="265">
                  <c:v>1.2738181492998421E-2</c:v>
                </c:pt>
                <c:pt idx="266">
                  <c:v>1.336302123445272E-2</c:v>
                </c:pt>
                <c:pt idx="267">
                  <c:v>1.4015648495846286E-2</c:v>
                </c:pt>
                <c:pt idx="268">
                  <c:v>1.4697147344697783E-2</c:v>
                </c:pt>
                <c:pt idx="269">
                  <c:v>1.5408636560666942E-2</c:v>
                </c:pt>
                <c:pt idx="270">
                  <c:v>1.6151270387521517E-2</c:v>
                </c:pt>
                <c:pt idx="271">
                  <c:v>1.6926239284508225E-2</c:v>
                </c:pt>
                <c:pt idx="272">
                  <c:v>1.7734770676157703E-2</c:v>
                </c:pt>
                <c:pt idx="273">
                  <c:v>1.8578129699506701E-2</c:v>
                </c:pt>
                <c:pt idx="274">
                  <c:v>1.9457619947676977E-2</c:v>
                </c:pt>
                <c:pt idx="275">
                  <c:v>2.0374584208704128E-2</c:v>
                </c:pt>
                <c:pt idx="276">
                  <c:v>2.1330405198464242E-2</c:v>
                </c:pt>
                <c:pt idx="277">
                  <c:v>2.2326506286499972E-2</c:v>
                </c:pt>
                <c:pt idx="278">
                  <c:v>2.3364352213501562E-2</c:v>
                </c:pt>
                <c:pt idx="279">
                  <c:v>2.44454497991522E-2</c:v>
                </c:pt>
                <c:pt idx="280">
                  <c:v>2.5571348639000006E-2</c:v>
                </c:pt>
                <c:pt idx="281">
                  <c:v>2.67436417889742E-2</c:v>
                </c:pt>
                <c:pt idx="282">
                  <c:v>2.7963966436114835E-2</c:v>
                </c:pt>
                <c:pt idx="283">
                  <c:v>2.923400455404224E-2</c:v>
                </c:pt>
                <c:pt idx="284">
                  <c:v>3.0555483541643572E-2</c:v>
                </c:pt>
                <c:pt idx="285">
                  <c:v>3.1930176843412601E-2</c:v>
                </c:pt>
                <c:pt idx="286">
                  <c:v>3.3359904549830864E-2</c:v>
                </c:pt>
                <c:pt idx="287">
                  <c:v>3.4846533976137781E-2</c:v>
                </c:pt>
                <c:pt idx="288">
                  <c:v>3.6391980217790582E-2</c:v>
                </c:pt>
                <c:pt idx="289">
                  <c:v>3.7998206680877361E-2</c:v>
                </c:pt>
                <c:pt idx="290">
                  <c:v>3.966722558570062E-2</c:v>
                </c:pt>
                <c:pt idx="291">
                  <c:v>4.1401098441713302E-2</c:v>
                </c:pt>
                <c:pt idx="292">
                  <c:v>4.3201936491946404E-2</c:v>
                </c:pt>
                <c:pt idx="293">
                  <c:v>4.5071901125034224E-2</c:v>
                </c:pt>
                <c:pt idx="294">
                  <c:v>4.7013204252902757E-2</c:v>
                </c:pt>
                <c:pt idx="295">
                  <c:v>4.9028108652157606E-2</c:v>
                </c:pt>
                <c:pt idx="296">
                  <c:v>5.1118928267172375E-2</c:v>
                </c:pt>
                <c:pt idx="297">
                  <c:v>5.3288028472847485E-2</c:v>
                </c:pt>
                <c:pt idx="298">
                  <c:v>5.5537826294984237E-2</c:v>
                </c:pt>
                <c:pt idx="299">
                  <c:v>5.7870790586191094E-2</c:v>
                </c:pt>
                <c:pt idx="300">
                  <c:v>6.0289442155213382E-2</c:v>
                </c:pt>
                <c:pt idx="301">
                  <c:v>6.2796353847561937E-2</c:v>
                </c:pt>
                <c:pt idx="302">
                  <c:v>6.5394150575289509E-2</c:v>
                </c:pt>
                <c:pt idx="303">
                  <c:v>6.8085509293758242E-2</c:v>
                </c:pt>
                <c:pt idx="304">
                  <c:v>7.0873158923218882E-2</c:v>
                </c:pt>
                <c:pt idx="305">
                  <c:v>7.3759880213017784E-2</c:v>
                </c:pt>
                <c:pt idx="306">
                  <c:v>7.674850554624342E-2</c:v>
                </c:pt>
                <c:pt idx="307">
                  <c:v>7.98419186826137E-2</c:v>
                </c:pt>
                <c:pt idx="308">
                  <c:v>8.3043054437414332E-2</c:v>
                </c:pt>
                <c:pt idx="309">
                  <c:v>8.6354898294295143E-2</c:v>
                </c:pt>
                <c:pt idx="310">
                  <c:v>8.9780485949744873E-2</c:v>
                </c:pt>
                <c:pt idx="311">
                  <c:v>9.332290278707539E-2</c:v>
                </c:pt>
                <c:pt idx="312">
                  <c:v>9.6985283277756351E-2</c:v>
                </c:pt>
                <c:pt idx="313">
                  <c:v>0.10077081030797415</c:v>
                </c:pt>
                <c:pt idx="314">
                  <c:v>0.10468271442830006</c:v>
                </c:pt>
                <c:pt idx="315">
                  <c:v>0.10872427302438871</c:v>
                </c:pt>
                <c:pt idx="316">
                  <c:v>0.11289880940666468</c:v>
                </c:pt>
                <c:pt idx="317">
                  <c:v>0.11720969181698242</c:v>
                </c:pt>
                <c:pt idx="318">
                  <c:v>0.12166033235030049</c:v>
                </c:pt>
                <c:pt idx="319">
                  <c:v>0.12625418578944927</c:v>
                </c:pt>
                <c:pt idx="320">
                  <c:v>0.13099474835113237</c:v>
                </c:pt>
                <c:pt idx="321">
                  <c:v>0.1358855563413528</c:v>
                </c:pt>
                <c:pt idx="322">
                  <c:v>0.14093018471852628</c:v>
                </c:pt>
                <c:pt idx="323">
                  <c:v>0.14613224556260251</c:v>
                </c:pt>
                <c:pt idx="324">
                  <c:v>0.15149538644860613</c:v>
                </c:pt>
                <c:pt idx="325">
                  <c:v>0.15702328872306451</c:v>
                </c:pt>
                <c:pt idx="326">
                  <c:v>0.16271966568190341</c:v>
                </c:pt>
                <c:pt idx="327">
                  <c:v>0.16858826064845447</c:v>
                </c:pt>
                <c:pt idx="328">
                  <c:v>0.1746328449503339</c:v>
                </c:pt>
                <c:pt idx="329">
                  <c:v>0.1808572157940477</c:v>
                </c:pt>
                <c:pt idx="330">
                  <c:v>0.18726519403628106</c:v>
                </c:pt>
                <c:pt idx="331">
                  <c:v>0.19386062185095118</c:v>
                </c:pt>
                <c:pt idx="332">
                  <c:v>0.20064736029121499</c:v>
                </c:pt>
                <c:pt idx="333">
                  <c:v>0.20762928674574821</c:v>
                </c:pt>
                <c:pt idx="334">
                  <c:v>0.21481029228874579</c:v>
                </c:pt>
                <c:pt idx="335">
                  <c:v>0.22219427892322588</c:v>
                </c:pt>
                <c:pt idx="336">
                  <c:v>0.22978515671735633</c:v>
                </c:pt>
                <c:pt idx="337">
                  <c:v>0.23758684083367876</c:v>
                </c:pt>
                <c:pt idx="338">
                  <c:v>0.24560324845124495</c:v>
                </c:pt>
                <c:pt idx="339">
                  <c:v>0.25383829558084547</c:v>
                </c:pt>
                <c:pt idx="340">
                  <c:v>0.26229589377366352</c:v>
                </c:pt>
                <c:pt idx="341">
                  <c:v>0.27097994672387038</c:v>
                </c:pt>
                <c:pt idx="342">
                  <c:v>0.27989434676581482</c:v>
                </c:pt>
                <c:pt idx="343">
                  <c:v>0.28904297126668466</c:v>
                </c:pt>
                <c:pt idx="344">
                  <c:v>0.29842967891564692</c:v>
                </c:pt>
                <c:pt idx="345">
                  <c:v>0.30805830591070227</c:v>
                </c:pt>
                <c:pt idx="346">
                  <c:v>0.31793266204464143</c:v>
                </c:pt>
                <c:pt idx="347">
                  <c:v>0.32805652669170698</c:v>
                </c:pt>
                <c:pt idx="348">
                  <c:v>0.3384336446967568</c:v>
                </c:pt>
                <c:pt idx="349">
                  <c:v>0.3490677221689063</c:v>
                </c:pt>
                <c:pt idx="350">
                  <c:v>0.35996242218185848</c:v>
                </c:pt>
                <c:pt idx="351">
                  <c:v>0.37112136038330934</c:v>
                </c:pt>
                <c:pt idx="352">
                  <c:v>0.38254810051604227</c:v>
                </c:pt>
                <c:pt idx="353">
                  <c:v>0.3942461498535143</c:v>
                </c:pt>
                <c:pt idx="354">
                  <c:v>0.40621895455298362</c:v>
                </c:pt>
                <c:pt idx="355">
                  <c:v>0.41846989492939152</c:v>
                </c:pt>
                <c:pt idx="356">
                  <c:v>0.43100228065347851</c:v>
                </c:pt>
                <c:pt idx="357">
                  <c:v>0.44381934587778782</c:v>
                </c:pt>
                <c:pt idx="358">
                  <c:v>0.456924244294454</c:v>
                </c:pt>
                <c:pt idx="359">
                  <c:v>0.47032004412886252</c:v>
                </c:pt>
                <c:pt idx="360">
                  <c:v>0.4840097230735218</c:v>
                </c:pt>
                <c:pt idx="361">
                  <c:v>0.49799616316664941</c:v>
                </c:pt>
                <c:pt idx="362">
                  <c:v>0.51228214562024066</c:v>
                </c:pt>
                <c:pt idx="363">
                  <c:v>0.52687034560257462</c:v>
                </c:pt>
                <c:pt idx="364">
                  <c:v>0.5417633269802965</c:v>
                </c:pt>
                <c:pt idx="365">
                  <c:v>0.55696353702549761</c:v>
                </c:pt>
                <c:pt idx="366">
                  <c:v>0.5724733010933275</c:v>
                </c:pt>
                <c:pt idx="367">
                  <c:v>0.58829481727594324</c:v>
                </c:pt>
                <c:pt idx="368">
                  <c:v>0.60443015103876052</c:v>
                </c:pt>
                <c:pt idx="369">
                  <c:v>0.62088122984518068</c:v>
                </c:pt>
                <c:pt idx="370">
                  <c:v>0.63764983777614892</c:v>
                </c:pt>
                <c:pt idx="371">
                  <c:v>0.65473761015108034</c:v>
                </c:pt>
                <c:pt idx="372">
                  <c:v>0.67214602815688063</c:v>
                </c:pt>
                <c:pt idx="373">
                  <c:v>0.68987641349192363</c:v>
                </c:pt>
                <c:pt idx="374">
                  <c:v>0.7079299230320697</c:v>
                </c:pt>
                <c:pt idx="375">
                  <c:v>0.72630754352589444</c:v>
                </c:pt>
                <c:pt idx="376">
                  <c:v>0.74501008632651389</c:v>
                </c:pt>
                <c:pt idx="377">
                  <c:v>0.76403818216748132</c:v>
                </c:pt>
                <c:pt idx="378">
                  <c:v>0.78339227599038408</c:v>
                </c:pt>
                <c:pt idx="379">
                  <c:v>0.80307262183190642</c:v>
                </c:pt>
                <c:pt idx="380">
                  <c:v>0.8230792777781899</c:v>
                </c:pt>
                <c:pt idx="381">
                  <c:v>0.8434121009944755</c:v>
                </c:pt>
                <c:pt idx="382">
                  <c:v>0.86407074283809504</c:v>
                </c:pt>
                <c:pt idx="383">
                  <c:v>0.88505464406290557</c:v>
                </c:pt>
                <c:pt idx="384">
                  <c:v>0.9063630301234219</c:v>
                </c:pt>
                <c:pt idx="385">
                  <c:v>0.92799490658688089</c:v>
                </c:pt>
                <c:pt idx="386">
                  <c:v>0.94994905466154633</c:v>
                </c:pt>
                <c:pt idx="387">
                  <c:v>0.97222402684962561</c:v>
                </c:pt>
                <c:pt idx="388">
                  <c:v>0.99481814273311886</c:v>
                </c:pt>
                <c:pt idx="389">
                  <c:v>1.017729484900999</c:v>
                </c:pt>
                <c:pt idx="390">
                  <c:v>1.0409558950260731</c:v>
                </c:pt>
                <c:pt idx="391">
                  <c:v>1.0644949700998578</c:v>
                </c:pt>
                <c:pt idx="392">
                  <c:v>1.088344058833796</c:v>
                </c:pt>
                <c:pt idx="393">
                  <c:v>1.1125002582350314</c:v>
                </c:pt>
                <c:pt idx="394">
                  <c:v>1.1369604103649702</c:v>
                </c:pt>
                <c:pt idx="395">
                  <c:v>1.1617210992887206</c:v>
                </c:pt>
                <c:pt idx="396">
                  <c:v>1.1867786482233986</c:v>
                </c:pt>
                <c:pt idx="397">
                  <c:v>1.212129116893274</c:v>
                </c:pt>
                <c:pt idx="398">
                  <c:v>1.237768299099447</c:v>
                </c:pt>
                <c:pt idx="399">
                  <c:v>1.2636917205117819</c:v>
                </c:pt>
                <c:pt idx="400">
                  <c:v>1.2898946366904713</c:v>
                </c:pt>
                <c:pt idx="401">
                  <c:v>1.3163720313446785</c:v>
                </c:pt>
                <c:pt idx="402">
                  <c:v>1.3431186148352177</c:v>
                </c:pt>
                <c:pt idx="403">
                  <c:v>1.3701288229283239</c:v>
                </c:pt>
                <c:pt idx="404">
                  <c:v>1.3973968158071111</c:v>
                </c:pt>
                <c:pt idx="405">
                  <c:v>1.4249164773472558</c:v>
                </c:pt>
                <c:pt idx="406">
                  <c:v>1.452681414663024</c:v>
                </c:pt>
                <c:pt idx="407">
                  <c:v>1.4806849579296764</c:v>
                </c:pt>
                <c:pt idx="408">
                  <c:v>1.5089201604878506</c:v>
                </c:pt>
                <c:pt idx="409">
                  <c:v>1.5373797992353118</c:v>
                </c:pt>
                <c:pt idx="410">
                  <c:v>1.5660563753111241</c:v>
                </c:pt>
                <c:pt idx="411">
                  <c:v>1.5949421150769563</c:v>
                </c:pt>
                <c:pt idx="412">
                  <c:v>1.6240289713999321</c:v>
                </c:pt>
                <c:pt idx="413">
                  <c:v>1.653308625241064</c:v>
                </c:pt>
                <c:pt idx="414">
                  <c:v>1.6827724875529175</c:v>
                </c:pt>
                <c:pt idx="415">
                  <c:v>1.7124117014898279</c:v>
                </c:pt>
                <c:pt idx="416">
                  <c:v>1.7422171449335466</c:v>
                </c:pt>
                <c:pt idx="417">
                  <c:v>1.7721794333368419</c:v>
                </c:pt>
                <c:pt idx="418">
                  <c:v>1.8022889228871346</c:v>
                </c:pt>
                <c:pt idx="419">
                  <c:v>1.8325357139917962</c:v>
                </c:pt>
                <c:pt idx="420">
                  <c:v>1.8629096550863724</c:v>
                </c:pt>
                <c:pt idx="421">
                  <c:v>1.8934003467665281</c:v>
                </c:pt>
                <c:pt idx="422">
                  <c:v>1.9239971462439627</c:v>
                </c:pt>
                <c:pt idx="423">
                  <c:v>1.9546891721262711</c:v>
                </c:pt>
                <c:pt idx="424">
                  <c:v>1.9854653095200367</c:v>
                </c:pt>
                <c:pt idx="425">
                  <c:v>2.0163142154561942</c:v>
                </c:pt>
                <c:pt idx="426">
                  <c:v>2.0472243246359842</c:v>
                </c:pt>
                <c:pt idx="427">
                  <c:v>2.0781838554955483</c:v>
                </c:pt>
                <c:pt idx="428">
                  <c:v>2.1091808165865826</c:v>
                </c:pt>
                <c:pt idx="429">
                  <c:v>2.1402030132700087</c:v>
                </c:pt>
                <c:pt idx="430">
                  <c:v>2.1712380547191943</c:v>
                </c:pt>
                <c:pt idx="431">
                  <c:v>2.2022733612286007</c:v>
                </c:pt>
                <c:pt idx="432">
                  <c:v>2.2332961718234352</c:v>
                </c:pt>
                <c:pt idx="433">
                  <c:v>2.2642935521651815</c:v>
                </c:pt>
                <c:pt idx="434">
                  <c:v>2.2952524027475909</c:v>
                </c:pt>
                <c:pt idx="435">
                  <c:v>2.3261594673770301</c:v>
                </c:pt>
                <c:pt idx="436">
                  <c:v>2.357001341930685</c:v>
                </c:pt>
                <c:pt idx="437">
                  <c:v>2.3877644833856566</c:v>
                </c:pt>
                <c:pt idx="438">
                  <c:v>2.418435219111442</c:v>
                </c:pt>
                <c:pt idx="439">
                  <c:v>2.4489997564178139</c:v>
                </c:pt>
                <c:pt idx="440">
                  <c:v>2.4794441923496664</c:v>
                </c:pt>
                <c:pt idx="441">
                  <c:v>2.5097545237199848</c:v>
                </c:pt>
                <c:pt idx="442">
                  <c:v>2.5399166573714411</c:v>
                </c:pt>
                <c:pt idx="443">
                  <c:v>2.5699164206569813</c:v>
                </c:pt>
                <c:pt idx="444">
                  <c:v>2.5997395721290375</c:v>
                </c:pt>
                <c:pt idx="445">
                  <c:v>2.6293718124267214</c:v>
                </c:pt>
                <c:pt idx="446">
                  <c:v>2.6587987953499956</c:v>
                </c:pt>
                <c:pt idx="447">
                  <c:v>2.6880061391092567</c:v>
                </c:pt>
                <c:pt idx="448">
                  <c:v>2.7169794377385021</c:v>
                </c:pt>
                <c:pt idx="449">
                  <c:v>2.7457042726598799</c:v>
                </c:pt>
                <c:pt idx="450">
                  <c:v>2.7741662243869882</c:v>
                </c:pt>
                <c:pt idx="451">
                  <c:v>2.8023508843540879</c:v>
                </c:pt>
                <c:pt idx="452">
                  <c:v>2.8302438668578827</c:v>
                </c:pt>
                <c:pt idx="453">
                  <c:v>2.8578308210984065</c:v>
                </c:pt>
                <c:pt idx="454">
                  <c:v>2.8850974433051868</c:v>
                </c:pt>
                <c:pt idx="455">
                  <c:v>2.9120294889346021</c:v>
                </c:pt>
                <c:pt idx="456">
                  <c:v>2.9386127849240977</c:v>
                </c:pt>
                <c:pt idx="457">
                  <c:v>2.9648332419887242</c:v>
                </c:pt>
                <c:pt idx="458">
                  <c:v>2.9906768669452677</c:v>
                </c:pt>
                <c:pt idx="459">
                  <c:v>3.0161297750490936</c:v>
                </c:pt>
                <c:pt idx="460">
                  <c:v>3.0411782023285392</c:v>
                </c:pt>
                <c:pt idx="461">
                  <c:v>3.0658085179017638</c:v>
                </c:pt>
                <c:pt idx="462">
                  <c:v>3.0900072362606972</c:v>
                </c:pt>
                <c:pt idx="463">
                  <c:v>3.1137610295067089</c:v>
                </c:pt>
                <c:pt idx="464">
                  <c:v>3.1370567395225897</c:v>
                </c:pt>
                <c:pt idx="465">
                  <c:v>3.15988139006532</c:v>
                </c:pt>
                <c:pt idx="466">
                  <c:v>3.1822221987641837</c:v>
                </c:pt>
                <c:pt idx="467">
                  <c:v>3.2040665890087907</c:v>
                </c:pt>
                <c:pt idx="468">
                  <c:v>3.2254022017115007</c:v>
                </c:pt>
                <c:pt idx="469">
                  <c:v>3.2462169069290057</c:v>
                </c:pt>
                <c:pt idx="470">
                  <c:v>3.2664988153277634</c:v>
                </c:pt>
                <c:pt idx="471">
                  <c:v>3.2862362894781447</c:v>
                </c:pt>
                <c:pt idx="472">
                  <c:v>3.3054179549623401</c:v>
                </c:pt>
                <c:pt idx="473">
                  <c:v>3.3240327112811898</c:v>
                </c:pt>
                <c:pt idx="474">
                  <c:v>3.3420697425453287</c:v>
                </c:pt>
                <c:pt idx="475">
                  <c:v>3.3595185279362521</c:v>
                </c:pt>
                <c:pt idx="476">
                  <c:v>3.3763688519231727</c:v>
                </c:pt>
                <c:pt idx="477">
                  <c:v>3.3926108142217482</c:v>
                </c:pt>
                <c:pt idx="478">
                  <c:v>3.408234839481159</c:v>
                </c:pt>
                <c:pt idx="479">
                  <c:v>3.4232316866862154</c:v>
                </c:pt>
                <c:pt idx="480">
                  <c:v>3.4375924582616526</c:v>
                </c:pt>
                <c:pt idx="481">
                  <c:v>3.4513086088660021</c:v>
                </c:pt>
                <c:pt idx="482">
                  <c:v>3.4643719538628983</c:v>
                </c:pt>
                <c:pt idx="483">
                  <c:v>3.4767746774580504</c:v>
                </c:pt>
                <c:pt idx="484">
                  <c:v>3.4885093404906335</c:v>
                </c:pt>
                <c:pt idx="485">
                  <c:v>3.4995688878680893</c:v>
                </c:pt>
                <c:pt idx="486">
                  <c:v>3.5099466556341121</c:v>
                </c:pt>
                <c:pt idx="487">
                  <c:v>3.5196363776597126</c:v>
                </c:pt>
                <c:pt idx="488">
                  <c:v>3.5286321919481507</c:v>
                </c:pt>
                <c:pt idx="489">
                  <c:v>3.5369286465447076</c:v>
                </c:pt>
                <c:pt idx="490">
                  <c:v>3.5445207050430412</c:v>
                </c:pt>
                <c:pt idx="491">
                  <c:v>3.5514037516802772</c:v>
                </c:pt>
                <c:pt idx="492">
                  <c:v>3.5575735960137158</c:v>
                </c:pt>
                <c:pt idx="493">
                  <c:v>3.5630264771724072</c:v>
                </c:pt>
                <c:pt idx="494">
                  <c:v>3.5677590676776236</c:v>
                </c:pt>
                <c:pt idx="495">
                  <c:v>3.5717684768267994</c:v>
                </c:pt>
                <c:pt idx="496">
                  <c:v>3.5750522536361076</c:v>
                </c:pt>
                <c:pt idx="497">
                  <c:v>3.57760838933743</c:v>
                </c:pt>
                <c:pt idx="498">
                  <c:v>3.5794353194262563</c:v>
                </c:pt>
                <c:pt idx="499">
                  <c:v>3.5805319252575294</c:v>
                </c:pt>
                <c:pt idx="500">
                  <c:v>3.5808975351871442</c:v>
                </c:pt>
                <c:pt idx="501">
                  <c:v>3.5805319252575294</c:v>
                </c:pt>
                <c:pt idx="502">
                  <c:v>3.5794353194262563</c:v>
                </c:pt>
                <c:pt idx="503">
                  <c:v>3.57760838933743</c:v>
                </c:pt>
                <c:pt idx="504">
                  <c:v>3.5750522536361076</c:v>
                </c:pt>
                <c:pt idx="505">
                  <c:v>3.5717684768267994</c:v>
                </c:pt>
                <c:pt idx="506">
                  <c:v>3.5677590676776236</c:v>
                </c:pt>
                <c:pt idx="507">
                  <c:v>3.5630264771724072</c:v>
                </c:pt>
                <c:pt idx="508">
                  <c:v>3.5575735960137158</c:v>
                </c:pt>
                <c:pt idx="509">
                  <c:v>3.5514037516802772</c:v>
                </c:pt>
                <c:pt idx="510">
                  <c:v>3.5445207050430412</c:v>
                </c:pt>
                <c:pt idx="511">
                  <c:v>3.5369286465447076</c:v>
                </c:pt>
                <c:pt idx="512">
                  <c:v>3.5286321919481507</c:v>
                </c:pt>
                <c:pt idx="513">
                  <c:v>3.5196363776597126</c:v>
                </c:pt>
                <c:pt idx="514">
                  <c:v>3.5099466556341121</c:v>
                </c:pt>
                <c:pt idx="515">
                  <c:v>3.4995688878680893</c:v>
                </c:pt>
                <c:pt idx="516">
                  <c:v>3.4885093404906335</c:v>
                </c:pt>
                <c:pt idx="517">
                  <c:v>3.4767746774580504</c:v>
                </c:pt>
                <c:pt idx="518">
                  <c:v>3.4643719538628983</c:v>
                </c:pt>
                <c:pt idx="519">
                  <c:v>3.4513086088660021</c:v>
                </c:pt>
                <c:pt idx="520">
                  <c:v>3.4375924582616526</c:v>
                </c:pt>
                <c:pt idx="521">
                  <c:v>3.4232316866862154</c:v>
                </c:pt>
                <c:pt idx="522">
                  <c:v>3.408234839481159</c:v>
                </c:pt>
                <c:pt idx="523">
                  <c:v>3.3926108142217482</c:v>
                </c:pt>
                <c:pt idx="524">
                  <c:v>3.3763688519231727</c:v>
                </c:pt>
                <c:pt idx="525">
                  <c:v>3.3595185279362521</c:v>
                </c:pt>
                <c:pt idx="526">
                  <c:v>3.3420697425453287</c:v>
                </c:pt>
                <c:pt idx="527">
                  <c:v>3.3240327112811898</c:v>
                </c:pt>
                <c:pt idx="528">
                  <c:v>3.3054179549623401</c:v>
                </c:pt>
                <c:pt idx="529">
                  <c:v>3.2862362894781447</c:v>
                </c:pt>
                <c:pt idx="530">
                  <c:v>3.2664988153277634</c:v>
                </c:pt>
                <c:pt idx="531">
                  <c:v>3.2462169069290057</c:v>
                </c:pt>
                <c:pt idx="532">
                  <c:v>3.2254022017115007</c:v>
                </c:pt>
                <c:pt idx="533">
                  <c:v>3.2040665890087907</c:v>
                </c:pt>
                <c:pt idx="534">
                  <c:v>3.1822221987641837</c:v>
                </c:pt>
                <c:pt idx="535">
                  <c:v>3.15988139006532</c:v>
                </c:pt>
                <c:pt idx="536">
                  <c:v>3.1370567395225897</c:v>
                </c:pt>
                <c:pt idx="537">
                  <c:v>3.1137610295067089</c:v>
                </c:pt>
                <c:pt idx="538">
                  <c:v>3.0900072362606972</c:v>
                </c:pt>
                <c:pt idx="539">
                  <c:v>3.0658085179017638</c:v>
                </c:pt>
                <c:pt idx="540">
                  <c:v>3.0411782023285392</c:v>
                </c:pt>
                <c:pt idx="541">
                  <c:v>3.0161297750490936</c:v>
                </c:pt>
                <c:pt idx="542">
                  <c:v>2.9906768669452677</c:v>
                </c:pt>
                <c:pt idx="543">
                  <c:v>2.9648332419887242</c:v>
                </c:pt>
                <c:pt idx="544">
                  <c:v>2.9386127849240977</c:v>
                </c:pt>
                <c:pt idx="545">
                  <c:v>2.9120294889346021</c:v>
                </c:pt>
                <c:pt idx="546">
                  <c:v>2.8850974433051868</c:v>
                </c:pt>
                <c:pt idx="547">
                  <c:v>2.8578308210984065</c:v>
                </c:pt>
                <c:pt idx="548">
                  <c:v>2.8302438668578827</c:v>
                </c:pt>
                <c:pt idx="549">
                  <c:v>2.8023508843540879</c:v>
                </c:pt>
                <c:pt idx="550">
                  <c:v>2.7741662243869882</c:v>
                </c:pt>
                <c:pt idx="551">
                  <c:v>2.7457042726598799</c:v>
                </c:pt>
                <c:pt idx="552">
                  <c:v>2.7169794377385021</c:v>
                </c:pt>
                <c:pt idx="553">
                  <c:v>2.6880061391092567</c:v>
                </c:pt>
                <c:pt idx="554">
                  <c:v>2.6587987953499956</c:v>
                </c:pt>
                <c:pt idx="555">
                  <c:v>2.6293718124267214</c:v>
                </c:pt>
                <c:pt idx="556">
                  <c:v>2.5997395721290375</c:v>
                </c:pt>
                <c:pt idx="557">
                  <c:v>2.5699164206569813</c:v>
                </c:pt>
                <c:pt idx="558">
                  <c:v>2.5399166573714411</c:v>
                </c:pt>
                <c:pt idx="559">
                  <c:v>2.5097545237199848</c:v>
                </c:pt>
                <c:pt idx="560">
                  <c:v>2.4794441923496664</c:v>
                </c:pt>
                <c:pt idx="561">
                  <c:v>2.4489997564178139</c:v>
                </c:pt>
                <c:pt idx="562">
                  <c:v>2.418435219111442</c:v>
                </c:pt>
                <c:pt idx="563">
                  <c:v>2.3877644833856566</c:v>
                </c:pt>
                <c:pt idx="564">
                  <c:v>2.357001341930685</c:v>
                </c:pt>
                <c:pt idx="565">
                  <c:v>2.3261594673770301</c:v>
                </c:pt>
                <c:pt idx="566">
                  <c:v>2.2952524027475909</c:v>
                </c:pt>
                <c:pt idx="567">
                  <c:v>2.2642935521651815</c:v>
                </c:pt>
                <c:pt idx="568">
                  <c:v>2.2332961718234352</c:v>
                </c:pt>
                <c:pt idx="569">
                  <c:v>2.2022733612286007</c:v>
                </c:pt>
                <c:pt idx="570">
                  <c:v>2.1712380547191943</c:v>
                </c:pt>
                <c:pt idx="571">
                  <c:v>2.1402030132700087</c:v>
                </c:pt>
                <c:pt idx="572">
                  <c:v>2.1091808165865826</c:v>
                </c:pt>
                <c:pt idx="573">
                  <c:v>2.0781838554955483</c:v>
                </c:pt>
                <c:pt idx="574">
                  <c:v>2.0472243246359842</c:v>
                </c:pt>
                <c:pt idx="575">
                  <c:v>2.0163142154561942</c:v>
                </c:pt>
                <c:pt idx="576">
                  <c:v>1.9854653095200367</c:v>
                </c:pt>
                <c:pt idx="577">
                  <c:v>1.9546891721262711</c:v>
                </c:pt>
                <c:pt idx="578">
                  <c:v>1.9239971462439627</c:v>
                </c:pt>
                <c:pt idx="579">
                  <c:v>1.8934003467665281</c:v>
                </c:pt>
                <c:pt idx="580">
                  <c:v>1.8629096550863724</c:v>
                </c:pt>
                <c:pt idx="581">
                  <c:v>1.8325357139917962</c:v>
                </c:pt>
                <c:pt idx="582">
                  <c:v>1.8022889228871346</c:v>
                </c:pt>
                <c:pt idx="583">
                  <c:v>1.7721794333368419</c:v>
                </c:pt>
                <c:pt idx="584">
                  <c:v>1.7422171449335466</c:v>
                </c:pt>
                <c:pt idx="585">
                  <c:v>1.7124117014898279</c:v>
                </c:pt>
                <c:pt idx="586">
                  <c:v>1.6827724875529175</c:v>
                </c:pt>
                <c:pt idx="587">
                  <c:v>1.653308625241064</c:v>
                </c:pt>
                <c:pt idx="588">
                  <c:v>1.6240289713999321</c:v>
                </c:pt>
                <c:pt idx="589">
                  <c:v>1.5949421150769563</c:v>
                </c:pt>
                <c:pt idx="590">
                  <c:v>1.5660563753111241</c:v>
                </c:pt>
                <c:pt idx="591">
                  <c:v>1.5373797992353118</c:v>
                </c:pt>
                <c:pt idx="592">
                  <c:v>1.5089201604878506</c:v>
                </c:pt>
                <c:pt idx="593">
                  <c:v>1.4806849579296764</c:v>
                </c:pt>
                <c:pt idx="594">
                  <c:v>1.452681414663024</c:v>
                </c:pt>
                <c:pt idx="595">
                  <c:v>1.4249164773472558</c:v>
                </c:pt>
                <c:pt idx="596">
                  <c:v>1.3973968158071111</c:v>
                </c:pt>
                <c:pt idx="597">
                  <c:v>1.3701288229283239</c:v>
                </c:pt>
                <c:pt idx="598">
                  <c:v>1.3431186148352177</c:v>
                </c:pt>
                <c:pt idx="599">
                  <c:v>1.3163720313446785</c:v>
                </c:pt>
                <c:pt idx="600">
                  <c:v>1.2898946366904713</c:v>
                </c:pt>
                <c:pt idx="601">
                  <c:v>1.2636917205117819</c:v>
                </c:pt>
                <c:pt idx="602">
                  <c:v>1.2377682990994479</c:v>
                </c:pt>
                <c:pt idx="603">
                  <c:v>1.2121291168932729</c:v>
                </c:pt>
                <c:pt idx="604">
                  <c:v>1.1867786482233986</c:v>
                </c:pt>
                <c:pt idx="605">
                  <c:v>1.1617210992887206</c:v>
                </c:pt>
                <c:pt idx="606">
                  <c:v>1.1369604103649718</c:v>
                </c:pt>
                <c:pt idx="607">
                  <c:v>1.1125002582350298</c:v>
                </c:pt>
                <c:pt idx="608">
                  <c:v>1.088344058833796</c:v>
                </c:pt>
                <c:pt idx="609">
                  <c:v>1.0644949700998578</c:v>
                </c:pt>
                <c:pt idx="610">
                  <c:v>1.040955895026074</c:v>
                </c:pt>
                <c:pt idx="611">
                  <c:v>1.0177294849009977</c:v>
                </c:pt>
                <c:pt idx="612">
                  <c:v>0.99481814273311886</c:v>
                </c:pt>
                <c:pt idx="613">
                  <c:v>0.97222402684962561</c:v>
                </c:pt>
                <c:pt idx="614">
                  <c:v>0.94994905466154755</c:v>
                </c:pt>
                <c:pt idx="615">
                  <c:v>0.92799490658687989</c:v>
                </c:pt>
                <c:pt idx="616">
                  <c:v>0.9063630301234219</c:v>
                </c:pt>
                <c:pt idx="617">
                  <c:v>0.88505464406290557</c:v>
                </c:pt>
                <c:pt idx="618">
                  <c:v>0.86407074283809604</c:v>
                </c:pt>
                <c:pt idx="619">
                  <c:v>0.8434121009944745</c:v>
                </c:pt>
                <c:pt idx="620">
                  <c:v>0.8230792777781899</c:v>
                </c:pt>
                <c:pt idx="621">
                  <c:v>0.80307262183190642</c:v>
                </c:pt>
                <c:pt idx="622">
                  <c:v>0.78339227599038452</c:v>
                </c:pt>
                <c:pt idx="623">
                  <c:v>0.76403818216748043</c:v>
                </c:pt>
                <c:pt idx="624">
                  <c:v>0.74501008632651389</c:v>
                </c:pt>
                <c:pt idx="625">
                  <c:v>0.72630754352589444</c:v>
                </c:pt>
                <c:pt idx="626">
                  <c:v>0.7079299230320697</c:v>
                </c:pt>
                <c:pt idx="627">
                  <c:v>0.68987641349192452</c:v>
                </c:pt>
                <c:pt idx="628">
                  <c:v>0.67214602815687974</c:v>
                </c:pt>
                <c:pt idx="629">
                  <c:v>0.65473761015108034</c:v>
                </c:pt>
                <c:pt idx="630">
                  <c:v>0.63764983777614892</c:v>
                </c:pt>
                <c:pt idx="631">
                  <c:v>0.62088122984518124</c:v>
                </c:pt>
                <c:pt idx="632">
                  <c:v>0.60443015103875986</c:v>
                </c:pt>
                <c:pt idx="633">
                  <c:v>0.58829481727594324</c:v>
                </c:pt>
                <c:pt idx="634">
                  <c:v>0.5724733010933275</c:v>
                </c:pt>
                <c:pt idx="635">
                  <c:v>0.55696353702549795</c:v>
                </c:pt>
                <c:pt idx="636">
                  <c:v>0.54176332698029606</c:v>
                </c:pt>
                <c:pt idx="637">
                  <c:v>0.52687034560257462</c:v>
                </c:pt>
                <c:pt idx="638">
                  <c:v>0.51228214562024066</c:v>
                </c:pt>
                <c:pt idx="639">
                  <c:v>0.49799616316665002</c:v>
                </c:pt>
                <c:pt idx="640">
                  <c:v>0.48400972307352108</c:v>
                </c:pt>
                <c:pt idx="641">
                  <c:v>0.47032004412886252</c:v>
                </c:pt>
                <c:pt idx="642">
                  <c:v>0.456924244294454</c:v>
                </c:pt>
                <c:pt idx="643">
                  <c:v>0.44381934587778832</c:v>
                </c:pt>
                <c:pt idx="644">
                  <c:v>0.43100228065347795</c:v>
                </c:pt>
                <c:pt idx="645">
                  <c:v>0.41846989492939152</c:v>
                </c:pt>
                <c:pt idx="646">
                  <c:v>0.40621895455298362</c:v>
                </c:pt>
                <c:pt idx="647">
                  <c:v>0.39424614985351486</c:v>
                </c:pt>
                <c:pt idx="648">
                  <c:v>0.38254810051604177</c:v>
                </c:pt>
                <c:pt idx="649">
                  <c:v>0.37112136038330934</c:v>
                </c:pt>
                <c:pt idx="650">
                  <c:v>0.35996242218185848</c:v>
                </c:pt>
                <c:pt idx="651">
                  <c:v>0.3490677221689063</c:v>
                </c:pt>
                <c:pt idx="652">
                  <c:v>0.3384336446967573</c:v>
                </c:pt>
                <c:pt idx="653">
                  <c:v>0.32805652669170682</c:v>
                </c:pt>
                <c:pt idx="654">
                  <c:v>0.31793266204464143</c:v>
                </c:pt>
                <c:pt idx="655">
                  <c:v>0.30805830591070227</c:v>
                </c:pt>
                <c:pt idx="656">
                  <c:v>0.29842967891564737</c:v>
                </c:pt>
                <c:pt idx="657">
                  <c:v>0.28904297126668438</c:v>
                </c:pt>
                <c:pt idx="658">
                  <c:v>0.27989434676581482</c:v>
                </c:pt>
                <c:pt idx="659">
                  <c:v>0.27097994672387038</c:v>
                </c:pt>
                <c:pt idx="660">
                  <c:v>0.26229589377366397</c:v>
                </c:pt>
                <c:pt idx="661">
                  <c:v>0.25383829558084497</c:v>
                </c:pt>
                <c:pt idx="662">
                  <c:v>0.24560324845124495</c:v>
                </c:pt>
                <c:pt idx="663">
                  <c:v>0.23758684083367876</c:v>
                </c:pt>
                <c:pt idx="664">
                  <c:v>0.22978515671735661</c:v>
                </c:pt>
                <c:pt idx="665">
                  <c:v>0.2221942789232256</c:v>
                </c:pt>
                <c:pt idx="666">
                  <c:v>0.21481029228874579</c:v>
                </c:pt>
                <c:pt idx="667">
                  <c:v>0.20762928674574821</c:v>
                </c:pt>
                <c:pt idx="668">
                  <c:v>0.20064736029121541</c:v>
                </c:pt>
                <c:pt idx="669">
                  <c:v>0.19386062185095088</c:v>
                </c:pt>
                <c:pt idx="670">
                  <c:v>0.18726519403628106</c:v>
                </c:pt>
                <c:pt idx="671">
                  <c:v>0.1808572157940477</c:v>
                </c:pt>
                <c:pt idx="672">
                  <c:v>0.17463284495033404</c:v>
                </c:pt>
                <c:pt idx="673">
                  <c:v>0.16858826064845422</c:v>
                </c:pt>
                <c:pt idx="674">
                  <c:v>0.16271966568190341</c:v>
                </c:pt>
                <c:pt idx="675">
                  <c:v>0.15702328872306451</c:v>
                </c:pt>
                <c:pt idx="676">
                  <c:v>0.15149538644860613</c:v>
                </c:pt>
                <c:pt idx="677">
                  <c:v>0.14613224556260282</c:v>
                </c:pt>
                <c:pt idx="678">
                  <c:v>0.140930184718526</c:v>
                </c:pt>
                <c:pt idx="679">
                  <c:v>0.1358855563413528</c:v>
                </c:pt>
                <c:pt idx="680">
                  <c:v>0.13099474835113237</c:v>
                </c:pt>
                <c:pt idx="681">
                  <c:v>0.12625418578944941</c:v>
                </c:pt>
                <c:pt idx="682">
                  <c:v>0.12166033235030022</c:v>
                </c:pt>
                <c:pt idx="683">
                  <c:v>0.11720969181698242</c:v>
                </c:pt>
                <c:pt idx="684">
                  <c:v>0.11289880940666468</c:v>
                </c:pt>
                <c:pt idx="685">
                  <c:v>0.10872427302438892</c:v>
                </c:pt>
                <c:pt idx="686">
                  <c:v>0.10468271442829992</c:v>
                </c:pt>
                <c:pt idx="687">
                  <c:v>0.10077081030797415</c:v>
                </c:pt>
                <c:pt idx="688">
                  <c:v>9.6985283277756351E-2</c:v>
                </c:pt>
                <c:pt idx="689">
                  <c:v>9.3322902787075529E-2</c:v>
                </c:pt>
                <c:pt idx="690">
                  <c:v>8.9780485949744734E-2</c:v>
                </c:pt>
                <c:pt idx="691">
                  <c:v>8.6354898294295143E-2</c:v>
                </c:pt>
                <c:pt idx="692">
                  <c:v>8.3043054437414332E-2</c:v>
                </c:pt>
                <c:pt idx="693">
                  <c:v>7.9841918682613852E-2</c:v>
                </c:pt>
                <c:pt idx="694">
                  <c:v>7.6748505546243309E-2</c:v>
                </c:pt>
                <c:pt idx="695">
                  <c:v>7.3759880213017784E-2</c:v>
                </c:pt>
                <c:pt idx="696">
                  <c:v>7.0873158923218882E-2</c:v>
                </c:pt>
                <c:pt idx="697">
                  <c:v>6.8085509293758367E-2</c:v>
                </c:pt>
                <c:pt idx="698">
                  <c:v>6.5394150575289398E-2</c:v>
                </c:pt>
                <c:pt idx="699">
                  <c:v>6.2796353847561937E-2</c:v>
                </c:pt>
                <c:pt idx="700">
                  <c:v>6.0289442155213382E-2</c:v>
                </c:pt>
                <c:pt idx="701">
                  <c:v>5.7870790586191094E-2</c:v>
                </c:pt>
                <c:pt idx="702">
                  <c:v>5.5537826294984327E-2</c:v>
                </c:pt>
                <c:pt idx="703">
                  <c:v>5.3288028472847415E-2</c:v>
                </c:pt>
                <c:pt idx="704">
                  <c:v>5.1118928267172375E-2</c:v>
                </c:pt>
                <c:pt idx="705">
                  <c:v>4.9028108652157606E-2</c:v>
                </c:pt>
                <c:pt idx="706">
                  <c:v>4.7013204252902834E-2</c:v>
                </c:pt>
                <c:pt idx="707">
                  <c:v>4.5071901125034126E-2</c:v>
                </c:pt>
                <c:pt idx="708">
                  <c:v>4.3201936491946404E-2</c:v>
                </c:pt>
                <c:pt idx="709">
                  <c:v>4.1401098441713302E-2</c:v>
                </c:pt>
                <c:pt idx="710">
                  <c:v>3.9667225585700717E-2</c:v>
                </c:pt>
                <c:pt idx="711">
                  <c:v>3.7998206680877292E-2</c:v>
                </c:pt>
                <c:pt idx="712">
                  <c:v>3.6391980217790582E-2</c:v>
                </c:pt>
                <c:pt idx="713">
                  <c:v>3.4846533976137781E-2</c:v>
                </c:pt>
                <c:pt idx="714">
                  <c:v>3.335990454983092E-2</c:v>
                </c:pt>
                <c:pt idx="715">
                  <c:v>3.1930176843412546E-2</c:v>
                </c:pt>
                <c:pt idx="716">
                  <c:v>3.0555483541643572E-2</c:v>
                </c:pt>
                <c:pt idx="717">
                  <c:v>2.923400455404224E-2</c:v>
                </c:pt>
                <c:pt idx="718">
                  <c:v>2.7963966436114891E-2</c:v>
                </c:pt>
                <c:pt idx="719">
                  <c:v>2.6743641788974159E-2</c:v>
                </c:pt>
                <c:pt idx="720">
                  <c:v>2.5571348639000006E-2</c:v>
                </c:pt>
                <c:pt idx="721">
                  <c:v>2.44454497991522E-2</c:v>
                </c:pt>
                <c:pt idx="722">
                  <c:v>2.3364352213501593E-2</c:v>
                </c:pt>
                <c:pt idx="723">
                  <c:v>2.2326506286499931E-2</c:v>
                </c:pt>
                <c:pt idx="724">
                  <c:v>2.1330405198464242E-2</c:v>
                </c:pt>
                <c:pt idx="725">
                  <c:v>2.0374584208704128E-2</c:v>
                </c:pt>
                <c:pt idx="726">
                  <c:v>1.9457619947676977E-2</c:v>
                </c:pt>
                <c:pt idx="727">
                  <c:v>1.8578129699506743E-2</c:v>
                </c:pt>
                <c:pt idx="728">
                  <c:v>1.7734770676157668E-2</c:v>
                </c:pt>
                <c:pt idx="729">
                  <c:v>1.6926239284508225E-2</c:v>
                </c:pt>
                <c:pt idx="730">
                  <c:v>1.6151270387521517E-2</c:v>
                </c:pt>
                <c:pt idx="731">
                  <c:v>1.5408636560666968E-2</c:v>
                </c:pt>
                <c:pt idx="732">
                  <c:v>1.4697147344697761E-2</c:v>
                </c:pt>
                <c:pt idx="733">
                  <c:v>1.4015648495846286E-2</c:v>
                </c:pt>
                <c:pt idx="734">
                  <c:v>1.336302123445272E-2</c:v>
                </c:pt>
                <c:pt idx="735">
                  <c:v>1.2738181492998461E-2</c:v>
                </c:pt>
                <c:pt idx="736">
                  <c:v>1.2140079164472087E-2</c:v>
                </c:pt>
                <c:pt idx="737">
                  <c:v>1.1567697351950613E-2</c:v>
                </c:pt>
                <c:pt idx="738">
                  <c:v>1.10200516202372E-2</c:v>
                </c:pt>
                <c:pt idx="739">
                  <c:v>1.0496189250354062E-2</c:v>
                </c:pt>
                <c:pt idx="740">
                  <c:v>9.9951884976474115E-3</c:v>
                </c:pt>
                <c:pt idx="741">
                  <c:v>9.5161578542202561E-3</c:v>
                </c:pt>
                <c:pt idx="742">
                  <c:v>9.0582353163693764E-3</c:v>
                </c:pt>
                <c:pt idx="743">
                  <c:v>8.6205876576637783E-3</c:v>
                </c:pt>
                <c:pt idx="744">
                  <c:v>8.202409708262701E-3</c:v>
                </c:pt>
                <c:pt idx="745">
                  <c:v>7.8029236410348812E-3</c:v>
                </c:pt>
                <c:pt idx="746">
                  <c:v>7.421378265003129E-3</c:v>
                </c:pt>
                <c:pt idx="747">
                  <c:v>7.0570483266037924E-3</c:v>
                </c:pt>
                <c:pt idx="748">
                  <c:v>6.709233819215339E-3</c:v>
                </c:pt>
                <c:pt idx="749">
                  <c:v>6.3772593013765276E-3</c:v>
                </c:pt>
                <c:pt idx="750">
                  <c:v>6.0604732240822062E-3</c:v>
                </c:pt>
                <c:pt idx="751">
                  <c:v>5.7582472675132114E-3</c:v>
                </c:pt>
                <c:pt idx="752">
                  <c:v>5.4699756875254664E-3</c:v>
                </c:pt>
                <c:pt idx="753">
                  <c:v>5.1950746721943428E-3</c:v>
                </c:pt>
                <c:pt idx="754">
                  <c:v>4.9329817086812052E-3</c:v>
                </c:pt>
                <c:pt idx="755">
                  <c:v>4.6831549606611879E-3</c:v>
                </c:pt>
                <c:pt idx="756">
                  <c:v>4.4450726565254065E-3</c:v>
                </c:pt>
                <c:pt idx="757">
                  <c:v>4.2182324885437772E-3</c:v>
                </c:pt>
                <c:pt idx="758">
                  <c:v>4.0021510231512004E-3</c:v>
                </c:pt>
                <c:pt idx="759">
                  <c:v>3.796363122495156E-3</c:v>
                </c:pt>
                <c:pt idx="760">
                  <c:v>3.6004213773606218E-3</c:v>
                </c:pt>
                <c:pt idx="761">
                  <c:v>3.4138955515662902E-3</c:v>
                </c:pt>
                <c:pt idx="762">
                  <c:v>3.2363720379052522E-3</c:v>
                </c:pt>
                <c:pt idx="763">
                  <c:v>3.0674533256832793E-3</c:v>
                </c:pt>
                <c:pt idx="764">
                  <c:v>2.9067574798894895E-3</c:v>
                </c:pt>
                <c:pt idx="765">
                  <c:v>2.7539176320155847E-3</c:v>
                </c:pt>
                <c:pt idx="766">
                  <c:v>2.6085814825232007E-3</c:v>
                </c:pt>
                <c:pt idx="767">
                  <c:v>2.4704108149424244E-3</c:v>
                </c:pt>
                <c:pt idx="768">
                  <c:v>2.3390810215696287E-3</c:v>
                </c:pt>
                <c:pt idx="769">
                  <c:v>2.2142806407178788E-3</c:v>
                </c:pt>
                <c:pt idx="770">
                  <c:v>2.0957109054599112E-3</c:v>
                </c:pt>
                <c:pt idx="771">
                  <c:v>1.9830853037906366E-3</c:v>
                </c:pt>
                <c:pt idx="772">
                  <c:v>1.8761291501243529E-3</c:v>
                </c:pt>
                <c:pt idx="773">
                  <c:v>1.7745791680304347E-3</c:v>
                </c:pt>
                <c:pt idx="774">
                  <c:v>1.6781830841009187E-3</c:v>
                </c:pt>
                <c:pt idx="775">
                  <c:v>1.5866992328335569E-3</c:v>
                </c:pt>
                <c:pt idx="776">
                  <c:v>1.4998961724050752E-3</c:v>
                </c:pt>
                <c:pt idx="777">
                  <c:v>1.4175523112007781E-3</c:v>
                </c:pt>
                <c:pt idx="778">
                  <c:v>1.3394555449591857E-3</c:v>
                </c:pt>
                <c:pt idx="779">
                  <c:v>1.2654029043832782E-3</c:v>
                </c:pt>
                <c:pt idx="780">
                  <c:v>1.1952002130633963E-3</c:v>
                </c:pt>
                <c:pt idx="781">
                  <c:v>1.1286617555513144E-3</c:v>
                </c:pt>
                <c:pt idx="782">
                  <c:v>1.0656099554194282E-3</c:v>
                </c:pt>
                <c:pt idx="783">
                  <c:v>1.0058750631346349E-3</c:v>
                </c:pt>
                <c:pt idx="784">
                  <c:v>9.4929485357200338E-4</c:v>
                </c:pt>
                <c:pt idx="785">
                  <c:v>8.957143329900337E-4</c:v>
                </c:pt>
                <c:pt idx="786">
                  <c:v>8.4498545528585115E-4</c:v>
                </c:pt>
                <c:pt idx="787">
                  <c:v>7.9696684734616532E-4</c:v>
                </c:pt>
                <c:pt idx="788">
                  <c:v>7.515235433074557E-4</c:v>
                </c:pt>
                <c:pt idx="789">
                  <c:v>7.0852672753717765E-4</c:v>
                </c:pt>
                <c:pt idx="790">
                  <c:v>6.6785348614615105E-4</c:v>
                </c:pt>
                <c:pt idx="791">
                  <c:v>6.2938656684145518E-4</c:v>
                </c:pt>
                <c:pt idx="792">
                  <c:v>5.9301414692827857E-4</c:v>
                </c:pt>
                <c:pt idx="793">
                  <c:v>5.5862960926902937E-4</c:v>
                </c:pt>
                <c:pt idx="794">
                  <c:v>5.2613132600782999E-4</c:v>
                </c:pt>
                <c:pt idx="795">
                  <c:v>4.9542244986894139E-4</c:v>
                </c:pt>
                <c:pt idx="796">
                  <c:v>4.6641071283808397E-4</c:v>
                </c:pt>
                <c:pt idx="797">
                  <c:v>4.3900823203668279E-4</c:v>
                </c:pt>
                <c:pt idx="798">
                  <c:v>4.1313132259995333E-4</c:v>
                </c:pt>
                <c:pt idx="799">
                  <c:v>3.887003173712203E-4</c:v>
                </c:pt>
                <c:pt idx="800">
                  <c:v>3.6563939322632082E-4</c:v>
                </c:pt>
                <c:pt idx="801">
                  <c:v>3.438764038437885E-4</c:v>
                </c:pt>
                <c:pt idx="802">
                  <c:v>3.2334271873838652E-4</c:v>
                </c:pt>
                <c:pt idx="803">
                  <c:v>3.0397306837772012E-4</c:v>
                </c:pt>
                <c:pt idx="804">
                  <c:v>2.857053952039088E-4</c:v>
                </c:pt>
                <c:pt idx="805">
                  <c:v>2.6848071038476363E-4</c:v>
                </c:pt>
                <c:pt idx="806">
                  <c:v>2.5224295612144034E-4</c:v>
                </c:pt>
                <c:pt idx="807">
                  <c:v>2.3693887334221006E-4</c:v>
                </c:pt>
                <c:pt idx="808">
                  <c:v>2.2251787461483361E-4</c:v>
                </c:pt>
                <c:pt idx="809">
                  <c:v>2.0893192211285055E-4</c:v>
                </c:pt>
                <c:pt idx="810">
                  <c:v>1.9613541047409751E-4</c:v>
                </c:pt>
                <c:pt idx="811">
                  <c:v>1.8408505439280619E-4</c:v>
                </c:pt>
                <c:pt idx="812">
                  <c:v>1.7273978078975697E-4</c:v>
                </c:pt>
                <c:pt idx="813">
                  <c:v>1.6206062540812194E-4</c:v>
                </c:pt>
                <c:pt idx="814">
                  <c:v>1.5201063368585526E-4</c:v>
                </c:pt>
                <c:pt idx="815">
                  <c:v>1.425547657587258E-4</c:v>
                </c:pt>
                <c:pt idx="816">
                  <c:v>1.3365980545141493E-4</c:v>
                </c:pt>
                <c:pt idx="817">
                  <c:v>1.252942731173513E-4</c:v>
                </c:pt>
                <c:pt idx="818">
                  <c:v>1.1742834219132988E-4</c:v>
                </c:pt>
                <c:pt idx="819">
                  <c:v>1.1003375932226068E-4</c:v>
                </c:pt>
                <c:pt idx="820">
                  <c:v>1.0308376795674261E-4</c:v>
                </c:pt>
                <c:pt idx="821">
                  <c:v>9.6553035247477539E-5</c:v>
                </c:pt>
                <c:pt idx="822">
                  <c:v>9.0417582163873652E-5</c:v>
                </c:pt>
                <c:pt idx="823">
                  <c:v>8.4654716685462895E-5</c:v>
                </c:pt>
                <c:pt idx="824">
                  <c:v>7.9242969962084133E-5</c:v>
                </c:pt>
                <c:pt idx="825">
                  <c:v>7.4162035328003027E-5</c:v>
                </c:pt>
                <c:pt idx="826">
                  <c:v>6.9392710060393745E-5</c:v>
                </c:pt>
                <c:pt idx="827">
                  <c:v>6.4916839775802255E-5</c:v>
                </c:pt>
                <c:pt idx="828">
                  <c:v>6.0717265361367084E-5</c:v>
                </c:pt>
                <c:pt idx="829">
                  <c:v>5.6777772340702734E-5</c:v>
                </c:pt>
                <c:pt idx="830">
                  <c:v>5.3083042577426522E-5</c:v>
                </c:pt>
                <c:pt idx="831">
                  <c:v>4.9618608222351497E-5</c:v>
                </c:pt>
                <c:pt idx="832">
                  <c:v>4.6370807813334703E-5</c:v>
                </c:pt>
                <c:pt idx="833">
                  <c:v>4.3326744439741424E-5</c:v>
                </c:pt>
                <c:pt idx="834">
                  <c:v>4.0474245886333788E-5</c:v>
                </c:pt>
                <c:pt idx="835">
                  <c:v>3.7801826674248979E-5</c:v>
                </c:pt>
                <c:pt idx="836">
                  <c:v>3.529865191949558E-5</c:v>
                </c:pt>
                <c:pt idx="837">
                  <c:v>3.2954502932120486E-5</c:v>
                </c:pt>
                <c:pt idx="838">
                  <c:v>3.0759744481858853E-5</c:v>
                </c:pt>
                <c:pt idx="839">
                  <c:v>2.8705293658685033E-5</c:v>
                </c:pt>
                <c:pt idx="840">
                  <c:v>2.6782590259217075E-5</c:v>
                </c:pt>
                <c:pt idx="841">
                  <c:v>2.4983568632427418E-5</c:v>
                </c:pt>
                <c:pt idx="842">
                  <c:v>2.330063092051906E-5</c:v>
                </c:pt>
                <c:pt idx="843">
                  <c:v>2.1726621633198725E-5</c:v>
                </c:pt>
                <c:pt idx="844">
                  <c:v>2.0254803495878779E-5</c:v>
                </c:pt>
                <c:pt idx="845">
                  <c:v>1.8878834514578251E-5</c:v>
                </c:pt>
                <c:pt idx="846">
                  <c:v>1.7592746202477149E-5</c:v>
                </c:pt>
                <c:pt idx="847">
                  <c:v>1.6390922915197859E-5</c:v>
                </c:pt>
                <c:pt idx="848">
                  <c:v>1.5268082243941651E-5</c:v>
                </c:pt>
                <c:pt idx="849">
                  <c:v>1.4219256417619645E-5</c:v>
                </c:pt>
                <c:pt idx="850">
                  <c:v>1.3239774667047405E-5</c:v>
                </c:pt>
                <c:pt idx="851">
                  <c:v>1.2325246506161535E-5</c:v>
                </c:pt>
                <c:pt idx="852">
                  <c:v>1.147154588703915E-5</c:v>
                </c:pt>
                <c:pt idx="853">
                  <c:v>1.0674796187268065E-5</c:v>
                </c:pt>
                <c:pt idx="854">
                  <c:v>9.9313559899275068E-6</c:v>
                </c:pt>
                <c:pt idx="855">
                  <c:v>9.2378056180935825E-6</c:v>
                </c:pt>
                <c:pt idx="856">
                  <c:v>8.590934387386123E-6</c:v>
                </c:pt>
                <c:pt idx="857">
                  <c:v>7.9877285416171709E-6</c:v>
                </c:pt>
                <c:pt idx="858">
                  <c:v>7.425359838101557E-6</c:v>
                </c:pt>
                <c:pt idx="859">
                  <c:v>6.9011747506267538E-6</c:v>
                </c:pt>
                <c:pt idx="860">
                  <c:v>6.4126842594753424E-6</c:v>
                </c:pt>
                <c:pt idx="861">
                  <c:v>5.957554199234545E-6</c:v>
                </c:pt>
                <c:pt idx="862">
                  <c:v>5.5335961364218142E-6</c:v>
                </c:pt>
                <c:pt idx="863">
                  <c:v>5.1387587502023734E-6</c:v>
                </c:pt>
                <c:pt idx="864">
                  <c:v>4.7711196906757273E-6</c:v>
                </c:pt>
                <c:pt idx="865">
                  <c:v>4.4288778903624989E-6</c:v>
                </c:pt>
                <c:pt idx="866">
                  <c:v>4.1103463056373593E-6</c:v>
                </c:pt>
                <c:pt idx="867">
                  <c:v>3.8139450659202885E-6</c:v>
                </c:pt>
                <c:pt idx="868">
                  <c:v>3.538195009467784E-6</c:v>
                </c:pt>
                <c:pt idx="869">
                  <c:v>3.2817115855920428E-6</c:v>
                </c:pt>
                <c:pt idx="870">
                  <c:v>3.0431991040843595E-6</c:v>
                </c:pt>
                <c:pt idx="871">
                  <c:v>2.8214453135287338E-6</c:v>
                </c:pt>
                <c:pt idx="872">
                  <c:v>2.615316291064846E-6</c:v>
                </c:pt>
                <c:pt idx="873">
                  <c:v>2.4237516269957237E-6</c:v>
                </c:pt>
                <c:pt idx="874">
                  <c:v>2.2457598884394779E-6</c:v>
                </c:pt>
                <c:pt idx="875">
                  <c:v>2.0804143469913159E-6</c:v>
                </c:pt>
                <c:pt idx="876">
                  <c:v>1.9268489560996929E-6</c:v>
                </c:pt>
                <c:pt idx="877">
                  <c:v>1.7842545645645538E-6</c:v>
                </c:pt>
                <c:pt idx="878">
                  <c:v>1.6518753532402862E-6</c:v>
                </c:pt>
                <c:pt idx="879">
                  <c:v>1.5290054826711214E-6</c:v>
                </c:pt>
                <c:pt idx="880">
                  <c:v>1.4149859400032992E-6</c:v>
                </c:pt>
                <c:pt idx="881">
                  <c:v>1.3092015741081306E-6</c:v>
                </c:pt>
                <c:pt idx="882">
                  <c:v>1.2110783084125951E-6</c:v>
                </c:pt>
                <c:pt idx="883">
                  <c:v>1.1200805214726828E-6</c:v>
                </c:pt>
                <c:pt idx="884">
                  <c:v>1.0357085858372749E-6</c:v>
                </c:pt>
                <c:pt idx="885">
                  <c:v>9.5749655624057064E-7</c:v>
                </c:pt>
                <c:pt idx="886">
                  <c:v>8.8500999862806461E-7</c:v>
                </c:pt>
                <c:pt idx="887">
                  <c:v>8.1784395196662395E-7</c:v>
                </c:pt>
                <c:pt idx="888">
                  <c:v>7.5562101521358615E-7</c:v>
                </c:pt>
                <c:pt idx="889">
                  <c:v>6.9798955222447044E-7</c:v>
                </c:pt>
                <c:pt idx="890">
                  <c:v>6.4462200776364206E-7</c:v>
                </c:pt>
                <c:pt idx="891">
                  <c:v>5.9521332814956516E-7</c:v>
                </c:pt>
                <c:pt idx="892">
                  <c:v>5.494794804146205E-7</c:v>
                </c:pt>
                <c:pt idx="893">
                  <c:v>5.0715606419175689E-7</c:v>
                </c:pt>
                <c:pt idx="894">
                  <c:v>4.6799701085578069E-7</c:v>
                </c:pt>
                <c:pt idx="895">
                  <c:v>4.317733647471634E-7</c:v>
                </c:pt>
                <c:pt idx="896">
                  <c:v>3.9827214159130466E-7</c:v>
                </c:pt>
                <c:pt idx="897">
                  <c:v>3.672952594971388E-7</c:v>
                </c:pt>
                <c:pt idx="898">
                  <c:v>3.3865853817595609E-7</c:v>
                </c:pt>
                <c:pt idx="899">
                  <c:v>3.121907622655964E-7</c:v>
                </c:pt>
                <c:pt idx="900">
                  <c:v>2.8773280487667836E-7</c:v>
                </c:pt>
                <c:pt idx="901">
                  <c:v>2.65136807697249E-7</c:v>
                </c:pt>
                <c:pt idx="902">
                  <c:v>2.4426541420056204E-7</c:v>
                </c:pt>
                <c:pt idx="903">
                  <c:v>2.2499105269818833E-7</c:v>
                </c:pt>
                <c:pt idx="904">
                  <c:v>2.0719526616770486E-7</c:v>
                </c:pt>
                <c:pt idx="905">
                  <c:v>1.907680859614591E-7</c:v>
                </c:pt>
                <c:pt idx="906">
                  <c:v>1.7560744667077576E-7</c:v>
                </c:pt>
                <c:pt idx="907">
                  <c:v>1.6161863957867563E-7</c:v>
                </c:pt>
                <c:pt idx="908">
                  <c:v>1.4871380228469165E-7</c:v>
                </c:pt>
                <c:pt idx="909">
                  <c:v>1.3681144222734511E-7</c:v>
                </c:pt>
                <c:pt idx="910">
                  <c:v>1.2583599196443546E-7</c:v>
                </c:pt>
                <c:pt idx="911">
                  <c:v>1.1571739419832861E-7</c:v>
                </c:pt>
                <c:pt idx="912">
                  <c:v>1.0639071465353724E-7</c:v>
                </c:pt>
                <c:pt idx="913">
                  <c:v>9.7795781027358937E-8</c:v>
                </c:pt>
                <c:pt idx="914">
                  <c:v>8.9876846341471819E-8</c:v>
                </c:pt>
                <c:pt idx="915">
                  <c:v>8.2582275123512329E-8</c:v>
                </c:pt>
                <c:pt idx="916">
                  <c:v>7.5864250943177821E-8</c:v>
                </c:pt>
                <c:pt idx="917">
                  <c:v>6.9678503917386295E-8</c:v>
                </c:pt>
                <c:pt idx="918">
                  <c:v>6.3984056884007488E-8</c:v>
                </c:pt>
                <c:pt idx="919">
                  <c:v>5.8742989023744364E-8</c:v>
                </c:pt>
                <c:pt idx="920">
                  <c:v>5.3920215785223386E-8</c:v>
                </c:pt>
                <c:pt idx="921">
                  <c:v>4.9483284039466466E-8</c:v>
                </c:pt>
                <c:pt idx="922">
                  <c:v>4.5402181456917729E-8</c:v>
                </c:pt>
                <c:pt idx="923">
                  <c:v>4.1649159163246224E-8</c:v>
                </c:pt>
                <c:pt idx="924">
                  <c:v>3.8198566789561547E-8</c:v>
                </c:pt>
                <c:pt idx="925">
                  <c:v>3.5026699088516068E-8</c:v>
                </c:pt>
                <c:pt idx="926">
                  <c:v>3.2111653340358791E-8</c:v>
                </c:pt>
                <c:pt idx="927">
                  <c:v>2.9433196822421646E-8</c:v>
                </c:pt>
                <c:pt idx="928">
                  <c:v>2.6972643662005431E-8</c:v>
                </c:pt>
                <c:pt idx="929">
                  <c:v>2.4712740436306609E-8</c:v>
                </c:pt>
                <c:pt idx="930">
                  <c:v>2.2637559924071026E-8</c:v>
                </c:pt>
                <c:pt idx="931">
                  <c:v>2.0732402452208506E-8</c:v>
                </c:pt>
                <c:pt idx="932">
                  <c:v>1.8983704316796855E-8</c:v>
                </c:pt>
                <c:pt idx="933">
                  <c:v>1.7378952791893565E-8</c:v>
                </c:pt>
                <c:pt idx="934">
                  <c:v>1.590660727144737E-8</c:v>
                </c:pt>
                <c:pt idx="935">
                  <c:v>1.4556026119529049E-8</c:v>
                </c:pt>
                <c:pt idx="936">
                  <c:v>1.331739883214758E-8</c:v>
                </c:pt>
                <c:pt idx="937">
                  <c:v>1.2181683140231725E-8</c:v>
                </c:pt>
                <c:pt idx="938">
                  <c:v>1.1140546708003809E-8</c:v>
                </c:pt>
                <c:pt idx="939">
                  <c:v>1.0186313104084601E-8</c:v>
                </c:pt>
                <c:pt idx="940">
                  <c:v>9.3119117443006016E-9</c:v>
                </c:pt>
                <c:pt idx="941">
                  <c:v>8.5108315254403286E-9</c:v>
                </c:pt>
                <c:pt idx="942">
                  <c:v>7.7770778881726746E-9</c:v>
                </c:pt>
                <c:pt idx="943">
                  <c:v>7.1051330651020838E-9</c:v>
                </c:pt>
                <c:pt idx="944">
                  <c:v>6.4899192865467846E-9</c:v>
                </c:pt>
                <c:pt idx="945">
                  <c:v>5.9267647321694289E-9</c:v>
                </c:pt>
                <c:pt idx="946">
                  <c:v>5.4113720311190838E-9</c:v>
                </c:pt>
                <c:pt idx="947">
                  <c:v>4.9397891269298919E-9</c:v>
                </c:pt>
                <c:pt idx="948">
                  <c:v>4.5083823361148999E-9</c:v>
                </c:pt>
                <c:pt idx="949">
                  <c:v>4.1138114412573403E-9</c:v>
                </c:pt>
                <c:pt idx="950">
                  <c:v>3.7530066704774452E-9</c:v>
                </c:pt>
                <c:pt idx="951">
                  <c:v>3.4231474254978334E-9</c:v>
                </c:pt>
                <c:pt idx="952">
                  <c:v>3.1216426301870623E-9</c:v>
                </c:pt>
                <c:pt idx="953">
                  <c:v>2.8461125804705666E-9</c:v>
                </c:pt>
                <c:pt idx="954">
                  <c:v>2.5943721849059178E-9</c:v>
                </c:pt>
                <c:pt idx="955">
                  <c:v>2.3644154930589006E-9</c:v>
                </c:pt>
                <c:pt idx="956">
                  <c:v>2.1544014161284585E-9</c:v>
                </c:pt>
                <c:pt idx="957">
                  <c:v>1.9626405510813252E-9</c:v>
                </c:pt>
                <c:pt idx="958">
                  <c:v>1.7875830259095447E-9</c:v>
                </c:pt>
                <c:pt idx="959">
                  <c:v>1.6278072895379989E-9</c:v>
                </c:pt>
                <c:pt idx="960">
                  <c:v>1.4820097754196429E-9</c:v>
                </c:pt>
                <c:pt idx="961">
                  <c:v>1.3489953729864846E-9</c:v>
                </c:pt>
                <c:pt idx="962">
                  <c:v>1.2276686458987256E-9</c:v>
                </c:pt>
                <c:pt idx="963">
                  <c:v>1.117025740478935E-9</c:v>
                </c:pt>
                <c:pt idx="964">
                  <c:v>1.0161469318515133E-9</c:v>
                </c:pt>
                <c:pt idx="965">
                  <c:v>9.2418975915249438E-10</c:v>
                </c:pt>
                <c:pt idx="966">
                  <c:v>8.4038270475001537E-10</c:v>
                </c:pt>
                <c:pt idx="967">
                  <c:v>7.6401937573803641E-10</c:v>
                </c:pt>
                <c:pt idx="968">
                  <c:v>6.9445314905419537E-10</c:v>
                </c:pt>
                <c:pt idx="969">
                  <c:v>6.3109224444133681E-10</c:v>
                </c:pt>
                <c:pt idx="970">
                  <c:v>5.7339519213639781E-10</c:v>
                </c:pt>
                <c:pt idx="971">
                  <c:v>5.2086666464445235E-10</c:v>
                </c:pt>
                <c:pt idx="972">
                  <c:v>4.7305364425193398E-10</c:v>
                </c:pt>
                <c:pt idx="973">
                  <c:v>4.2954190006402092E-10</c:v>
                </c:pt>
                <c:pt idx="974">
                  <c:v>3.8995275032849336E-10</c:v>
                </c:pt>
                <c:pt idx="975">
                  <c:v>3.5394008764176971E-10</c:v>
                </c:pt>
                <c:pt idx="976">
                  <c:v>3.2118764633329036E-10</c:v>
                </c:pt>
                <c:pt idx="977">
                  <c:v>2.9140649290050821E-10</c:v>
                </c:pt>
                <c:pt idx="978">
                  <c:v>2.6433272182745407E-10</c:v>
                </c:pt>
                <c:pt idx="979">
                  <c:v>2.3972534047308391E-10</c:v>
                </c:pt>
                <c:pt idx="980">
                  <c:v>2.1736432796916069E-10</c:v>
                </c:pt>
                <c:pt idx="981">
                  <c:v>1.9704885422807115E-10</c:v>
                </c:pt>
                <c:pt idx="982">
                  <c:v>1.7859564623549748E-10</c:v>
                </c:pt>
                <c:pt idx="983">
                  <c:v>1.6183748979735765E-10</c:v>
                </c:pt>
                <c:pt idx="984">
                  <c:v>1.4662185583047214E-10</c:v>
                </c:pt>
                <c:pt idx="985">
                  <c:v>1.3280964113754966E-10</c:v>
                </c:pt>
                <c:pt idx="986">
                  <c:v>1.2027401439411702E-10</c:v>
                </c:pt>
                <c:pt idx="987">
                  <c:v>1.0889935880266727E-10</c:v>
                </c:pt>
                <c:pt idx="988">
                  <c:v>9.8580303541789069E-11</c:v>
                </c:pt>
                <c:pt idx="989">
                  <c:v>8.9220836759494382E-11</c:v>
                </c:pt>
                <c:pt idx="990">
                  <c:v>8.0733493433938454E-11</c:v>
                </c:pt>
                <c:pt idx="991">
                  <c:v>7.3038611954955609E-11</c:v>
                </c:pt>
                <c:pt idx="992">
                  <c:v>6.606365376921496E-11</c:v>
                </c:pt>
                <c:pt idx="993">
                  <c:v>5.9742580883651918E-11</c:v>
                </c:pt>
                <c:pt idx="994">
                  <c:v>5.4015286438718487E-11</c:v>
                </c:pt>
                <c:pt idx="995">
                  <c:v>4.8827073947628771E-11</c:v>
                </c:pt>
                <c:pt idx="996">
                  <c:v>4.4128181152514479E-11</c:v>
                </c:pt>
                <c:pt idx="997">
                  <c:v>3.9873344775501268E-11</c:v>
                </c:pt>
                <c:pt idx="998">
                  <c:v>3.6021402744229671E-11</c:v>
                </c:pt>
                <c:pt idx="999">
                  <c:v>3.2534930749246931E-11</c:v>
                </c:pt>
                <c:pt idx="1000">
                  <c:v>2.9379910246696852E-11</c:v>
                </c:pt>
              </c:numCache>
            </c:numRef>
          </c:yVal>
          <c:smooth val="0"/>
        </c:ser>
        <c:ser>
          <c:idx val="2"/>
          <c:order val="1"/>
          <c:spPr>
            <a:ln w="28575">
              <a:noFill/>
            </a:ln>
          </c:spPr>
          <c:marker>
            <c:symbol val="none"/>
          </c:marker>
          <c:dPt>
            <c:idx val="1"/>
            <c:bubble3D val="0"/>
            <c:spPr>
              <a:ln w="12700">
                <a:solidFill>
                  <a:srgbClr val="4F81BD"/>
                </a:solidFill>
              </a:ln>
            </c:spPr>
          </c:dPt>
          <c:xVal>
            <c:numRef>
              <c:f>Sheet2!$D$7:$D$8</c:f>
              <c:numCache>
                <c:formatCode>General</c:formatCode>
                <c:ptCount val="2"/>
                <c:pt idx="0">
                  <c:v>6.4</c:v>
                </c:pt>
                <c:pt idx="1">
                  <c:v>6.4</c:v>
                </c:pt>
              </c:numCache>
            </c:numRef>
          </c:xVal>
          <c:yVal>
            <c:numRef>
              <c:f>Sheet2!$E$7:$E$8</c:f>
              <c:numCache>
                <c:formatCode>General</c:formatCode>
                <c:ptCount val="2"/>
                <c:pt idx="0">
                  <c:v>0</c:v>
                </c:pt>
                <c:pt idx="1">
                  <c:v>0.48400972307352108</c:v>
                </c:pt>
              </c:numCache>
            </c:numRef>
          </c:yVal>
          <c:smooth val="0"/>
        </c:ser>
        <c:dLbls>
          <c:showLegendKey val="0"/>
          <c:showVal val="0"/>
          <c:showCatName val="0"/>
          <c:showSerName val="0"/>
          <c:showPercent val="0"/>
          <c:showBubbleSize val="0"/>
        </c:dLbls>
        <c:axId val="65951616"/>
        <c:axId val="65957888"/>
      </c:scatterChart>
      <c:valAx>
        <c:axId val="65951616"/>
        <c:scaling>
          <c:orientation val="minMax"/>
          <c:max val="7.5"/>
          <c:min val="2.5"/>
        </c:scaling>
        <c:delete val="0"/>
        <c:axPos val="b"/>
        <c:majorGridlines>
          <c:spPr>
            <a:ln>
              <a:solidFill>
                <a:srgbClr val="4F81BD">
                  <a:alpha val="10000"/>
                </a:srgbClr>
              </a:solidFill>
            </a:ln>
          </c:spPr>
        </c:majorGridlines>
        <c:title>
          <c:tx>
            <c:rich>
              <a:bodyPr/>
              <a:lstStyle/>
              <a:p>
                <a:pPr>
                  <a:defRPr/>
                </a:pPr>
                <a:r>
                  <a:rPr lang="en-US"/>
                  <a:t>Burn Length (in)</a:t>
                </a:r>
              </a:p>
            </c:rich>
          </c:tx>
          <c:overlay val="0"/>
        </c:title>
        <c:numFmt formatCode="General" sourceLinked="1"/>
        <c:majorTickMark val="out"/>
        <c:minorTickMark val="none"/>
        <c:tickLblPos val="nextTo"/>
        <c:crossAx val="65957888"/>
        <c:crosses val="autoZero"/>
        <c:crossBetween val="midCat"/>
      </c:valAx>
      <c:valAx>
        <c:axId val="65957888"/>
        <c:scaling>
          <c:orientation val="minMax"/>
        </c:scaling>
        <c:delete val="0"/>
        <c:axPos val="l"/>
        <c:majorGridlines>
          <c:spPr>
            <a:ln>
              <a:solidFill>
                <a:srgbClr val="4F81BD">
                  <a:alpha val="10000"/>
                </a:srgbClr>
              </a:solidFill>
            </a:ln>
          </c:spPr>
        </c:majorGridlines>
        <c:title>
          <c:tx>
            <c:rich>
              <a:bodyPr rot="-5400000" vert="horz"/>
              <a:lstStyle/>
              <a:p>
                <a:pPr>
                  <a:defRPr/>
                </a:pPr>
                <a:r>
                  <a:rPr lang="en-US"/>
                  <a:t>Observation</a:t>
                </a:r>
                <a:r>
                  <a:rPr lang="en-US" baseline="0"/>
                  <a:t> Density </a:t>
                </a:r>
                <a:endParaRPr lang="en-US"/>
              </a:p>
            </c:rich>
          </c:tx>
          <c:overlay val="0"/>
        </c:title>
        <c:numFmt formatCode="General" sourceLinked="1"/>
        <c:majorTickMark val="out"/>
        <c:minorTickMark val="none"/>
        <c:tickLblPos val="nextTo"/>
        <c:crossAx val="65951616"/>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a:solidFill>
                <a:srgbClr val="4F81BD"/>
              </a:solidFill>
            </a:ln>
          </c:spPr>
          <c:marker>
            <c:symbol val="none"/>
          </c:marker>
          <c:xVal>
            <c:numRef>
              <c:f>Sheet2!$A$5:$A$1005</c:f>
              <c:numCache>
                <c:formatCode>General</c:formatCode>
                <c:ptCount val="10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0.15000000000000013</c:v>
                </c:pt>
                <c:pt idx="16">
                  <c:v>0.16</c:v>
                </c:pt>
                <c:pt idx="17">
                  <c:v>0.17</c:v>
                </c:pt>
                <c:pt idx="18">
                  <c:v>0.18000000000000013</c:v>
                </c:pt>
                <c:pt idx="19">
                  <c:v>0.19</c:v>
                </c:pt>
                <c:pt idx="20">
                  <c:v>0.2</c:v>
                </c:pt>
                <c:pt idx="21">
                  <c:v>0.21000000000000013</c:v>
                </c:pt>
                <c:pt idx="22">
                  <c:v>0.22</c:v>
                </c:pt>
                <c:pt idx="23">
                  <c:v>0.23</c:v>
                </c:pt>
                <c:pt idx="24">
                  <c:v>0.24000000000000013</c:v>
                </c:pt>
                <c:pt idx="25">
                  <c:v>0.25</c:v>
                </c:pt>
                <c:pt idx="26">
                  <c:v>0.26</c:v>
                </c:pt>
                <c:pt idx="27">
                  <c:v>0.27</c:v>
                </c:pt>
                <c:pt idx="28">
                  <c:v>0.28000000000000008</c:v>
                </c:pt>
                <c:pt idx="29">
                  <c:v>0.29000000000000026</c:v>
                </c:pt>
                <c:pt idx="30">
                  <c:v>0.30000000000000027</c:v>
                </c:pt>
                <c:pt idx="31">
                  <c:v>0.31000000000000028</c:v>
                </c:pt>
                <c:pt idx="32">
                  <c:v>0.32000000000000034</c:v>
                </c:pt>
                <c:pt idx="33">
                  <c:v>0.3300000000000004</c:v>
                </c:pt>
                <c:pt idx="34">
                  <c:v>0.34</c:v>
                </c:pt>
                <c:pt idx="35">
                  <c:v>0.35000000000000026</c:v>
                </c:pt>
                <c:pt idx="36">
                  <c:v>0.36000000000000026</c:v>
                </c:pt>
                <c:pt idx="37">
                  <c:v>0.37000000000000027</c:v>
                </c:pt>
                <c:pt idx="38">
                  <c:v>0.38000000000000034</c:v>
                </c:pt>
                <c:pt idx="39">
                  <c:v>0.39000000000000035</c:v>
                </c:pt>
                <c:pt idx="40">
                  <c:v>0.4</c:v>
                </c:pt>
                <c:pt idx="41">
                  <c:v>0.41000000000000025</c:v>
                </c:pt>
                <c:pt idx="42">
                  <c:v>0.42000000000000026</c:v>
                </c:pt>
                <c:pt idx="43">
                  <c:v>0.43000000000000027</c:v>
                </c:pt>
                <c:pt idx="44">
                  <c:v>0.44</c:v>
                </c:pt>
                <c:pt idx="45">
                  <c:v>0.45</c:v>
                </c:pt>
                <c:pt idx="46">
                  <c:v>0.46</c:v>
                </c:pt>
                <c:pt idx="47">
                  <c:v>0.47000000000000008</c:v>
                </c:pt>
                <c:pt idx="48">
                  <c:v>0.48000000000000026</c:v>
                </c:pt>
                <c:pt idx="49">
                  <c:v>0.49000000000000027</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0.60000000000000053</c:v>
                </c:pt>
                <c:pt idx="61">
                  <c:v>0.61000000000000054</c:v>
                </c:pt>
                <c:pt idx="62">
                  <c:v>0.62000000000000055</c:v>
                </c:pt>
                <c:pt idx="63">
                  <c:v>0.63000000000000056</c:v>
                </c:pt>
                <c:pt idx="64">
                  <c:v>0.64000000000000068</c:v>
                </c:pt>
                <c:pt idx="65">
                  <c:v>0.6500000000000008</c:v>
                </c:pt>
                <c:pt idx="66">
                  <c:v>0.66000000000000081</c:v>
                </c:pt>
                <c:pt idx="67">
                  <c:v>0.67000000000000082</c:v>
                </c:pt>
                <c:pt idx="68">
                  <c:v>0.68</c:v>
                </c:pt>
                <c:pt idx="69">
                  <c:v>0.6900000000000005</c:v>
                </c:pt>
                <c:pt idx="70">
                  <c:v>0.70000000000000051</c:v>
                </c:pt>
                <c:pt idx="71">
                  <c:v>0.71000000000000052</c:v>
                </c:pt>
                <c:pt idx="72">
                  <c:v>0.72000000000000053</c:v>
                </c:pt>
                <c:pt idx="73">
                  <c:v>0.73000000000000054</c:v>
                </c:pt>
                <c:pt idx="74">
                  <c:v>0.74000000000000055</c:v>
                </c:pt>
                <c:pt idx="75">
                  <c:v>0.75000000000000056</c:v>
                </c:pt>
                <c:pt idx="76">
                  <c:v>0.76000000000000056</c:v>
                </c:pt>
                <c:pt idx="77">
                  <c:v>0.77000000000000068</c:v>
                </c:pt>
                <c:pt idx="78">
                  <c:v>0.78</c:v>
                </c:pt>
                <c:pt idx="79">
                  <c:v>0.79</c:v>
                </c:pt>
                <c:pt idx="80">
                  <c:v>0.8</c:v>
                </c:pt>
                <c:pt idx="81">
                  <c:v>0.81</c:v>
                </c:pt>
                <c:pt idx="82">
                  <c:v>0.82000000000000051</c:v>
                </c:pt>
                <c:pt idx="83">
                  <c:v>0.83000000000000052</c:v>
                </c:pt>
                <c:pt idx="84">
                  <c:v>0.84000000000000052</c:v>
                </c:pt>
                <c:pt idx="85">
                  <c:v>0.85000000000000053</c:v>
                </c:pt>
                <c:pt idx="86">
                  <c:v>0.86000000000000054</c:v>
                </c:pt>
                <c:pt idx="87">
                  <c:v>0.87000000000000055</c:v>
                </c:pt>
                <c:pt idx="88">
                  <c:v>0.88</c:v>
                </c:pt>
                <c:pt idx="89">
                  <c:v>0.89</c:v>
                </c:pt>
                <c:pt idx="90">
                  <c:v>0.9</c:v>
                </c:pt>
                <c:pt idx="91">
                  <c:v>0.91</c:v>
                </c:pt>
                <c:pt idx="92">
                  <c:v>0.92</c:v>
                </c:pt>
                <c:pt idx="93">
                  <c:v>0.93</c:v>
                </c:pt>
                <c:pt idx="94">
                  <c:v>0.9400000000000005</c:v>
                </c:pt>
                <c:pt idx="95">
                  <c:v>0.95000000000000051</c:v>
                </c:pt>
                <c:pt idx="96">
                  <c:v>0.96000000000000052</c:v>
                </c:pt>
                <c:pt idx="97">
                  <c:v>0.97000000000000053</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1.1299999999999988</c:v>
                </c:pt>
                <c:pt idx="114">
                  <c:v>1.1399999999999988</c:v>
                </c:pt>
                <c:pt idx="115">
                  <c:v>1.1499999999999988</c:v>
                </c:pt>
                <c:pt idx="116">
                  <c:v>1.1599999999999988</c:v>
                </c:pt>
                <c:pt idx="117">
                  <c:v>1.170000000000001</c:v>
                </c:pt>
                <c:pt idx="118">
                  <c:v>1.180000000000001</c:v>
                </c:pt>
                <c:pt idx="119">
                  <c:v>1.1900000000000011</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c:v>
                </c:pt>
                <c:pt idx="168">
                  <c:v>1.680000000000001</c:v>
                </c:pt>
                <c:pt idx="169">
                  <c:v>1.6900000000000011</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c:v>
                </c:pt>
                <c:pt idx="193">
                  <c:v>1.930000000000001</c:v>
                </c:pt>
                <c:pt idx="194">
                  <c:v>1.9400000000000011</c:v>
                </c:pt>
                <c:pt idx="195">
                  <c:v>1.9500000000000011</c:v>
                </c:pt>
                <c:pt idx="196">
                  <c:v>1.9600000000000011</c:v>
                </c:pt>
                <c:pt idx="197">
                  <c:v>1.9700000000000011</c:v>
                </c:pt>
                <c:pt idx="198">
                  <c:v>1.9800000000000011</c:v>
                </c:pt>
                <c:pt idx="199">
                  <c:v>1.9900000000000011</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2.3199999999999976</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pt idx="629">
                  <c:v>6.29</c:v>
                </c:pt>
                <c:pt idx="630">
                  <c:v>6.3</c:v>
                </c:pt>
                <c:pt idx="631">
                  <c:v>6.31</c:v>
                </c:pt>
                <c:pt idx="632">
                  <c:v>6.3199999999999985</c:v>
                </c:pt>
                <c:pt idx="633">
                  <c:v>6.33</c:v>
                </c:pt>
                <c:pt idx="634">
                  <c:v>6.34</c:v>
                </c:pt>
                <c:pt idx="635">
                  <c:v>6.35</c:v>
                </c:pt>
                <c:pt idx="636">
                  <c:v>6.3599999999999985</c:v>
                </c:pt>
                <c:pt idx="637">
                  <c:v>6.37</c:v>
                </c:pt>
                <c:pt idx="638">
                  <c:v>6.38</c:v>
                </c:pt>
                <c:pt idx="639">
                  <c:v>6.39</c:v>
                </c:pt>
                <c:pt idx="640">
                  <c:v>6.4</c:v>
                </c:pt>
                <c:pt idx="641">
                  <c:v>6.41</c:v>
                </c:pt>
                <c:pt idx="642">
                  <c:v>6.42</c:v>
                </c:pt>
                <c:pt idx="643">
                  <c:v>6.4300000000000024</c:v>
                </c:pt>
                <c:pt idx="644">
                  <c:v>6.44</c:v>
                </c:pt>
                <c:pt idx="645">
                  <c:v>6.45</c:v>
                </c:pt>
                <c:pt idx="646">
                  <c:v>6.46</c:v>
                </c:pt>
                <c:pt idx="647">
                  <c:v>6.4700000000000024</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6.6099999999999985</c:v>
                </c:pt>
                <c:pt idx="662">
                  <c:v>6.6199999999999966</c:v>
                </c:pt>
                <c:pt idx="663">
                  <c:v>6.63</c:v>
                </c:pt>
                <c:pt idx="664">
                  <c:v>6.64</c:v>
                </c:pt>
                <c:pt idx="665">
                  <c:v>6.6499999999999995</c:v>
                </c:pt>
                <c:pt idx="666">
                  <c:v>6.6599999999999975</c:v>
                </c:pt>
                <c:pt idx="667">
                  <c:v>6.67</c:v>
                </c:pt>
                <c:pt idx="668">
                  <c:v>6.68</c:v>
                </c:pt>
                <c:pt idx="669">
                  <c:v>6.6899999999999995</c:v>
                </c:pt>
                <c:pt idx="670">
                  <c:v>6.7</c:v>
                </c:pt>
                <c:pt idx="671">
                  <c:v>6.71</c:v>
                </c:pt>
                <c:pt idx="672">
                  <c:v>6.72</c:v>
                </c:pt>
                <c:pt idx="673">
                  <c:v>6.73</c:v>
                </c:pt>
                <c:pt idx="674">
                  <c:v>6.74</c:v>
                </c:pt>
                <c:pt idx="675">
                  <c:v>6.75</c:v>
                </c:pt>
                <c:pt idx="676">
                  <c:v>6.76</c:v>
                </c:pt>
                <c:pt idx="677">
                  <c:v>6.7700000000000014</c:v>
                </c:pt>
                <c:pt idx="678">
                  <c:v>6.78</c:v>
                </c:pt>
                <c:pt idx="679">
                  <c:v>6.79</c:v>
                </c:pt>
                <c:pt idx="680">
                  <c:v>6.8</c:v>
                </c:pt>
                <c:pt idx="681">
                  <c:v>6.81</c:v>
                </c:pt>
                <c:pt idx="682">
                  <c:v>6.8199999999999985</c:v>
                </c:pt>
                <c:pt idx="683">
                  <c:v>6.83</c:v>
                </c:pt>
                <c:pt idx="684">
                  <c:v>6.84</c:v>
                </c:pt>
                <c:pt idx="685">
                  <c:v>6.85</c:v>
                </c:pt>
                <c:pt idx="686">
                  <c:v>6.8599999999999985</c:v>
                </c:pt>
                <c:pt idx="687">
                  <c:v>6.87</c:v>
                </c:pt>
                <c:pt idx="688">
                  <c:v>6.88</c:v>
                </c:pt>
                <c:pt idx="689">
                  <c:v>6.89</c:v>
                </c:pt>
                <c:pt idx="690">
                  <c:v>6.9</c:v>
                </c:pt>
                <c:pt idx="691">
                  <c:v>6.91</c:v>
                </c:pt>
                <c:pt idx="692">
                  <c:v>6.92</c:v>
                </c:pt>
                <c:pt idx="693">
                  <c:v>6.9300000000000024</c:v>
                </c:pt>
                <c:pt idx="694">
                  <c:v>6.94</c:v>
                </c:pt>
                <c:pt idx="695">
                  <c:v>6.95</c:v>
                </c:pt>
                <c:pt idx="696">
                  <c:v>6.96</c:v>
                </c:pt>
                <c:pt idx="697">
                  <c:v>6.9700000000000024</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7.1099999999999985</c:v>
                </c:pt>
                <c:pt idx="712">
                  <c:v>7.1199999999999966</c:v>
                </c:pt>
                <c:pt idx="713">
                  <c:v>7.13</c:v>
                </c:pt>
                <c:pt idx="714">
                  <c:v>7.14</c:v>
                </c:pt>
                <c:pt idx="715">
                  <c:v>7.1499999999999995</c:v>
                </c:pt>
                <c:pt idx="716">
                  <c:v>7.1599999999999975</c:v>
                </c:pt>
                <c:pt idx="717">
                  <c:v>7.17</c:v>
                </c:pt>
                <c:pt idx="718">
                  <c:v>7.18</c:v>
                </c:pt>
                <c:pt idx="719">
                  <c:v>7.1899999999999995</c:v>
                </c:pt>
                <c:pt idx="720">
                  <c:v>7.2</c:v>
                </c:pt>
                <c:pt idx="721">
                  <c:v>7.21</c:v>
                </c:pt>
                <c:pt idx="722">
                  <c:v>7.22</c:v>
                </c:pt>
                <c:pt idx="723">
                  <c:v>7.23</c:v>
                </c:pt>
                <c:pt idx="724">
                  <c:v>7.24</c:v>
                </c:pt>
                <c:pt idx="725">
                  <c:v>7.25</c:v>
                </c:pt>
                <c:pt idx="726">
                  <c:v>7.26</c:v>
                </c:pt>
                <c:pt idx="727">
                  <c:v>7.2700000000000014</c:v>
                </c:pt>
                <c:pt idx="728">
                  <c:v>7.28</c:v>
                </c:pt>
                <c:pt idx="729">
                  <c:v>7.29</c:v>
                </c:pt>
                <c:pt idx="730">
                  <c:v>7.3</c:v>
                </c:pt>
                <c:pt idx="731">
                  <c:v>7.31</c:v>
                </c:pt>
                <c:pt idx="732">
                  <c:v>7.3199999999999985</c:v>
                </c:pt>
                <c:pt idx="733">
                  <c:v>7.33</c:v>
                </c:pt>
                <c:pt idx="734">
                  <c:v>7.34</c:v>
                </c:pt>
                <c:pt idx="735">
                  <c:v>7.35</c:v>
                </c:pt>
                <c:pt idx="736">
                  <c:v>7.3599999999999985</c:v>
                </c:pt>
                <c:pt idx="737">
                  <c:v>7.37</c:v>
                </c:pt>
                <c:pt idx="738">
                  <c:v>7.38</c:v>
                </c:pt>
                <c:pt idx="739">
                  <c:v>7.39</c:v>
                </c:pt>
                <c:pt idx="740">
                  <c:v>7.4</c:v>
                </c:pt>
                <c:pt idx="741">
                  <c:v>7.41</c:v>
                </c:pt>
                <c:pt idx="742">
                  <c:v>7.42</c:v>
                </c:pt>
                <c:pt idx="743">
                  <c:v>7.4300000000000024</c:v>
                </c:pt>
                <c:pt idx="744">
                  <c:v>7.44</c:v>
                </c:pt>
                <c:pt idx="745">
                  <c:v>7.45</c:v>
                </c:pt>
                <c:pt idx="746">
                  <c:v>7.46</c:v>
                </c:pt>
                <c:pt idx="747">
                  <c:v>7.4700000000000024</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7.6099999999999985</c:v>
                </c:pt>
                <c:pt idx="762">
                  <c:v>7.6199999999999966</c:v>
                </c:pt>
                <c:pt idx="763">
                  <c:v>7.63</c:v>
                </c:pt>
                <c:pt idx="764">
                  <c:v>7.64</c:v>
                </c:pt>
                <c:pt idx="765">
                  <c:v>7.6499999999999995</c:v>
                </c:pt>
                <c:pt idx="766">
                  <c:v>7.6599999999999975</c:v>
                </c:pt>
                <c:pt idx="767">
                  <c:v>7.67</c:v>
                </c:pt>
                <c:pt idx="768">
                  <c:v>7.68</c:v>
                </c:pt>
                <c:pt idx="769">
                  <c:v>7.6899999999999995</c:v>
                </c:pt>
                <c:pt idx="770">
                  <c:v>7.7</c:v>
                </c:pt>
                <c:pt idx="771">
                  <c:v>7.71</c:v>
                </c:pt>
                <c:pt idx="772">
                  <c:v>7.72</c:v>
                </c:pt>
                <c:pt idx="773">
                  <c:v>7.73</c:v>
                </c:pt>
                <c:pt idx="774">
                  <c:v>7.74</c:v>
                </c:pt>
                <c:pt idx="775">
                  <c:v>7.75</c:v>
                </c:pt>
                <c:pt idx="776">
                  <c:v>7.76</c:v>
                </c:pt>
                <c:pt idx="777">
                  <c:v>7.7700000000000014</c:v>
                </c:pt>
                <c:pt idx="778">
                  <c:v>7.78</c:v>
                </c:pt>
                <c:pt idx="779">
                  <c:v>7.79</c:v>
                </c:pt>
                <c:pt idx="780">
                  <c:v>7.8</c:v>
                </c:pt>
                <c:pt idx="781">
                  <c:v>7.81</c:v>
                </c:pt>
                <c:pt idx="782">
                  <c:v>7.8199999999999985</c:v>
                </c:pt>
                <c:pt idx="783">
                  <c:v>7.83</c:v>
                </c:pt>
                <c:pt idx="784">
                  <c:v>7.84</c:v>
                </c:pt>
                <c:pt idx="785">
                  <c:v>7.85</c:v>
                </c:pt>
                <c:pt idx="786">
                  <c:v>7.8599999999999985</c:v>
                </c:pt>
                <c:pt idx="787">
                  <c:v>7.87</c:v>
                </c:pt>
                <c:pt idx="788">
                  <c:v>7.88</c:v>
                </c:pt>
                <c:pt idx="789">
                  <c:v>7.89</c:v>
                </c:pt>
                <c:pt idx="790">
                  <c:v>7.9</c:v>
                </c:pt>
                <c:pt idx="791">
                  <c:v>7.91</c:v>
                </c:pt>
                <c:pt idx="792">
                  <c:v>7.92</c:v>
                </c:pt>
                <c:pt idx="793">
                  <c:v>7.9300000000000024</c:v>
                </c:pt>
                <c:pt idx="794">
                  <c:v>7.94</c:v>
                </c:pt>
                <c:pt idx="795">
                  <c:v>7.95</c:v>
                </c:pt>
                <c:pt idx="796">
                  <c:v>7.96</c:v>
                </c:pt>
                <c:pt idx="797">
                  <c:v>7.9700000000000024</c:v>
                </c:pt>
                <c:pt idx="798">
                  <c:v>7.98</c:v>
                </c:pt>
                <c:pt idx="799">
                  <c:v>7.99</c:v>
                </c:pt>
                <c:pt idx="800">
                  <c:v>8</c:v>
                </c:pt>
                <c:pt idx="801">
                  <c:v>8.01</c:v>
                </c:pt>
                <c:pt idx="802">
                  <c:v>8.02</c:v>
                </c:pt>
                <c:pt idx="803">
                  <c:v>8.0300000000000011</c:v>
                </c:pt>
                <c:pt idx="804">
                  <c:v>8.0400000000000009</c:v>
                </c:pt>
                <c:pt idx="805">
                  <c:v>8.0500000000000007</c:v>
                </c:pt>
                <c:pt idx="806">
                  <c:v>8.06</c:v>
                </c:pt>
                <c:pt idx="807">
                  <c:v>8.07</c:v>
                </c:pt>
                <c:pt idx="808">
                  <c:v>8.08</c:v>
                </c:pt>
                <c:pt idx="809">
                  <c:v>8.09</c:v>
                </c:pt>
                <c:pt idx="810">
                  <c:v>8.1</c:v>
                </c:pt>
                <c:pt idx="811">
                  <c:v>8.11</c:v>
                </c:pt>
                <c:pt idx="812">
                  <c:v>8.120000000000001</c:v>
                </c:pt>
                <c:pt idx="813">
                  <c:v>8.129999999999999</c:v>
                </c:pt>
                <c:pt idx="814">
                  <c:v>8.1399999999999988</c:v>
                </c:pt>
                <c:pt idx="815">
                  <c:v>8.15</c:v>
                </c:pt>
                <c:pt idx="816">
                  <c:v>8.16</c:v>
                </c:pt>
                <c:pt idx="817">
                  <c:v>8.17</c:v>
                </c:pt>
                <c:pt idx="818">
                  <c:v>8.18</c:v>
                </c:pt>
                <c:pt idx="819">
                  <c:v>8.19</c:v>
                </c:pt>
                <c:pt idx="820">
                  <c:v>8.2000000000000011</c:v>
                </c:pt>
                <c:pt idx="821">
                  <c:v>8.2100000000000009</c:v>
                </c:pt>
                <c:pt idx="822">
                  <c:v>8.2200000000000024</c:v>
                </c:pt>
                <c:pt idx="823">
                  <c:v>8.2299999999999986</c:v>
                </c:pt>
                <c:pt idx="824">
                  <c:v>8.2399999999999984</c:v>
                </c:pt>
                <c:pt idx="825">
                  <c:v>8.25</c:v>
                </c:pt>
                <c:pt idx="826">
                  <c:v>8.26</c:v>
                </c:pt>
                <c:pt idx="827">
                  <c:v>8.27</c:v>
                </c:pt>
                <c:pt idx="828">
                  <c:v>8.2800000000000011</c:v>
                </c:pt>
                <c:pt idx="829">
                  <c:v>8.2900000000000009</c:v>
                </c:pt>
                <c:pt idx="830">
                  <c:v>8.3000000000000007</c:v>
                </c:pt>
                <c:pt idx="831">
                  <c:v>8.31</c:v>
                </c:pt>
                <c:pt idx="832">
                  <c:v>8.32</c:v>
                </c:pt>
                <c:pt idx="833">
                  <c:v>8.33</c:v>
                </c:pt>
                <c:pt idx="834">
                  <c:v>8.34</c:v>
                </c:pt>
                <c:pt idx="835">
                  <c:v>8.3500000000000068</c:v>
                </c:pt>
                <c:pt idx="836">
                  <c:v>8.3600000000000048</c:v>
                </c:pt>
                <c:pt idx="837">
                  <c:v>8.3700000000000028</c:v>
                </c:pt>
                <c:pt idx="838">
                  <c:v>8.3800000000000008</c:v>
                </c:pt>
                <c:pt idx="839">
                  <c:v>8.39</c:v>
                </c:pt>
                <c:pt idx="840">
                  <c:v>8.4</c:v>
                </c:pt>
                <c:pt idx="841">
                  <c:v>8.41</c:v>
                </c:pt>
                <c:pt idx="842">
                  <c:v>8.42</c:v>
                </c:pt>
                <c:pt idx="843">
                  <c:v>8.43</c:v>
                </c:pt>
                <c:pt idx="844">
                  <c:v>8.44</c:v>
                </c:pt>
                <c:pt idx="845">
                  <c:v>8.4500000000000028</c:v>
                </c:pt>
                <c:pt idx="846">
                  <c:v>8.4600000000000026</c:v>
                </c:pt>
                <c:pt idx="847">
                  <c:v>8.4700000000000006</c:v>
                </c:pt>
                <c:pt idx="848">
                  <c:v>8.48</c:v>
                </c:pt>
                <c:pt idx="849">
                  <c:v>8.49</c:v>
                </c:pt>
                <c:pt idx="850">
                  <c:v>8.5</c:v>
                </c:pt>
                <c:pt idx="851">
                  <c:v>8.51</c:v>
                </c:pt>
                <c:pt idx="852">
                  <c:v>8.52</c:v>
                </c:pt>
                <c:pt idx="853">
                  <c:v>8.5300000000000011</c:v>
                </c:pt>
                <c:pt idx="854">
                  <c:v>8.5400000000000009</c:v>
                </c:pt>
                <c:pt idx="855">
                  <c:v>8.5500000000000007</c:v>
                </c:pt>
                <c:pt idx="856">
                  <c:v>8.56</c:v>
                </c:pt>
                <c:pt idx="857">
                  <c:v>8.57</c:v>
                </c:pt>
                <c:pt idx="858">
                  <c:v>8.58</c:v>
                </c:pt>
                <c:pt idx="859">
                  <c:v>8.59</c:v>
                </c:pt>
                <c:pt idx="860">
                  <c:v>8.6</c:v>
                </c:pt>
                <c:pt idx="861">
                  <c:v>8.61</c:v>
                </c:pt>
                <c:pt idx="862">
                  <c:v>8.620000000000001</c:v>
                </c:pt>
                <c:pt idx="863">
                  <c:v>8.629999999999999</c:v>
                </c:pt>
                <c:pt idx="864">
                  <c:v>8.6399999999999988</c:v>
                </c:pt>
                <c:pt idx="865">
                  <c:v>8.65</c:v>
                </c:pt>
                <c:pt idx="866">
                  <c:v>8.66</c:v>
                </c:pt>
                <c:pt idx="867">
                  <c:v>8.67</c:v>
                </c:pt>
                <c:pt idx="868">
                  <c:v>8.68</c:v>
                </c:pt>
                <c:pt idx="869">
                  <c:v>8.69</c:v>
                </c:pt>
                <c:pt idx="870">
                  <c:v>8.7000000000000011</c:v>
                </c:pt>
                <c:pt idx="871">
                  <c:v>8.7100000000000009</c:v>
                </c:pt>
                <c:pt idx="872">
                  <c:v>8.7200000000000024</c:v>
                </c:pt>
                <c:pt idx="873">
                  <c:v>8.7299999999999986</c:v>
                </c:pt>
                <c:pt idx="874">
                  <c:v>8.7399999999999984</c:v>
                </c:pt>
                <c:pt idx="875">
                  <c:v>8.75</c:v>
                </c:pt>
                <c:pt idx="876">
                  <c:v>8.76</c:v>
                </c:pt>
                <c:pt idx="877">
                  <c:v>8.77</c:v>
                </c:pt>
                <c:pt idx="878">
                  <c:v>8.7800000000000011</c:v>
                </c:pt>
                <c:pt idx="879">
                  <c:v>8.7900000000000009</c:v>
                </c:pt>
                <c:pt idx="880">
                  <c:v>8.8000000000000007</c:v>
                </c:pt>
                <c:pt idx="881">
                  <c:v>8.81</c:v>
                </c:pt>
                <c:pt idx="882">
                  <c:v>8.82</c:v>
                </c:pt>
                <c:pt idx="883">
                  <c:v>8.83</c:v>
                </c:pt>
                <c:pt idx="884">
                  <c:v>8.84</c:v>
                </c:pt>
                <c:pt idx="885">
                  <c:v>8.8500000000000068</c:v>
                </c:pt>
                <c:pt idx="886">
                  <c:v>8.8600000000000048</c:v>
                </c:pt>
                <c:pt idx="887">
                  <c:v>8.8700000000000028</c:v>
                </c:pt>
                <c:pt idx="888">
                  <c:v>8.8800000000000008</c:v>
                </c:pt>
                <c:pt idx="889">
                  <c:v>8.89</c:v>
                </c:pt>
                <c:pt idx="890">
                  <c:v>8.9</c:v>
                </c:pt>
                <c:pt idx="891">
                  <c:v>8.91</c:v>
                </c:pt>
                <c:pt idx="892">
                  <c:v>8.92</c:v>
                </c:pt>
                <c:pt idx="893">
                  <c:v>8.93</c:v>
                </c:pt>
                <c:pt idx="894">
                  <c:v>8.94</c:v>
                </c:pt>
                <c:pt idx="895">
                  <c:v>8.9500000000000028</c:v>
                </c:pt>
                <c:pt idx="896">
                  <c:v>8.9600000000000026</c:v>
                </c:pt>
                <c:pt idx="897">
                  <c:v>8.9700000000000006</c:v>
                </c:pt>
                <c:pt idx="898">
                  <c:v>8.98</c:v>
                </c:pt>
                <c:pt idx="899">
                  <c:v>8.99</c:v>
                </c:pt>
                <c:pt idx="900">
                  <c:v>9</c:v>
                </c:pt>
                <c:pt idx="901">
                  <c:v>9.01</c:v>
                </c:pt>
                <c:pt idx="902">
                  <c:v>9.02</c:v>
                </c:pt>
                <c:pt idx="903">
                  <c:v>9.0300000000000011</c:v>
                </c:pt>
                <c:pt idx="904">
                  <c:v>9.0400000000000009</c:v>
                </c:pt>
                <c:pt idx="905">
                  <c:v>9.0500000000000007</c:v>
                </c:pt>
                <c:pt idx="906">
                  <c:v>9.06</c:v>
                </c:pt>
                <c:pt idx="907">
                  <c:v>9.07</c:v>
                </c:pt>
                <c:pt idx="908">
                  <c:v>9.08</c:v>
                </c:pt>
                <c:pt idx="909">
                  <c:v>9.09</c:v>
                </c:pt>
                <c:pt idx="910">
                  <c:v>9.1</c:v>
                </c:pt>
                <c:pt idx="911">
                  <c:v>9.11</c:v>
                </c:pt>
                <c:pt idx="912">
                  <c:v>9.120000000000001</c:v>
                </c:pt>
                <c:pt idx="913">
                  <c:v>9.129999999999999</c:v>
                </c:pt>
                <c:pt idx="914">
                  <c:v>9.1399999999999988</c:v>
                </c:pt>
                <c:pt idx="915">
                  <c:v>9.15</c:v>
                </c:pt>
                <c:pt idx="916">
                  <c:v>9.16</c:v>
                </c:pt>
                <c:pt idx="917">
                  <c:v>9.17</c:v>
                </c:pt>
                <c:pt idx="918">
                  <c:v>9.18</c:v>
                </c:pt>
                <c:pt idx="919">
                  <c:v>9.19</c:v>
                </c:pt>
                <c:pt idx="920">
                  <c:v>9.2000000000000011</c:v>
                </c:pt>
                <c:pt idx="921">
                  <c:v>9.2100000000000009</c:v>
                </c:pt>
                <c:pt idx="922">
                  <c:v>9.2200000000000024</c:v>
                </c:pt>
                <c:pt idx="923">
                  <c:v>9.2299999999999986</c:v>
                </c:pt>
                <c:pt idx="924">
                  <c:v>9.2399999999999984</c:v>
                </c:pt>
                <c:pt idx="925">
                  <c:v>9.25</c:v>
                </c:pt>
                <c:pt idx="926">
                  <c:v>9.26</c:v>
                </c:pt>
                <c:pt idx="927">
                  <c:v>9.27</c:v>
                </c:pt>
                <c:pt idx="928">
                  <c:v>9.2800000000000011</c:v>
                </c:pt>
                <c:pt idx="929">
                  <c:v>9.2900000000000009</c:v>
                </c:pt>
                <c:pt idx="930">
                  <c:v>9.3000000000000007</c:v>
                </c:pt>
                <c:pt idx="931">
                  <c:v>9.31</c:v>
                </c:pt>
                <c:pt idx="932">
                  <c:v>9.32</c:v>
                </c:pt>
                <c:pt idx="933">
                  <c:v>9.33</c:v>
                </c:pt>
                <c:pt idx="934">
                  <c:v>9.34</c:v>
                </c:pt>
                <c:pt idx="935">
                  <c:v>9.3500000000000068</c:v>
                </c:pt>
                <c:pt idx="936">
                  <c:v>9.3600000000000048</c:v>
                </c:pt>
                <c:pt idx="937">
                  <c:v>9.3700000000000028</c:v>
                </c:pt>
                <c:pt idx="938">
                  <c:v>9.3800000000000008</c:v>
                </c:pt>
                <c:pt idx="939">
                  <c:v>9.39</c:v>
                </c:pt>
                <c:pt idx="940">
                  <c:v>9.4</c:v>
                </c:pt>
                <c:pt idx="941">
                  <c:v>9.41</c:v>
                </c:pt>
                <c:pt idx="942">
                  <c:v>9.42</c:v>
                </c:pt>
                <c:pt idx="943">
                  <c:v>9.43</c:v>
                </c:pt>
                <c:pt idx="944">
                  <c:v>9.44</c:v>
                </c:pt>
                <c:pt idx="945">
                  <c:v>9.4500000000000028</c:v>
                </c:pt>
                <c:pt idx="946">
                  <c:v>9.4600000000000026</c:v>
                </c:pt>
                <c:pt idx="947">
                  <c:v>9.4700000000000006</c:v>
                </c:pt>
                <c:pt idx="948">
                  <c:v>9.48</c:v>
                </c:pt>
                <c:pt idx="949">
                  <c:v>9.49</c:v>
                </c:pt>
                <c:pt idx="950">
                  <c:v>9.5</c:v>
                </c:pt>
                <c:pt idx="951">
                  <c:v>9.51</c:v>
                </c:pt>
                <c:pt idx="952">
                  <c:v>9.52</c:v>
                </c:pt>
                <c:pt idx="953">
                  <c:v>9.5300000000000011</c:v>
                </c:pt>
                <c:pt idx="954">
                  <c:v>9.5400000000000009</c:v>
                </c:pt>
                <c:pt idx="955">
                  <c:v>9.5500000000000007</c:v>
                </c:pt>
                <c:pt idx="956">
                  <c:v>9.56</c:v>
                </c:pt>
                <c:pt idx="957">
                  <c:v>9.57</c:v>
                </c:pt>
                <c:pt idx="958">
                  <c:v>9.58</c:v>
                </c:pt>
                <c:pt idx="959">
                  <c:v>9.59</c:v>
                </c:pt>
                <c:pt idx="960">
                  <c:v>9.6</c:v>
                </c:pt>
                <c:pt idx="961">
                  <c:v>9.61</c:v>
                </c:pt>
                <c:pt idx="962">
                  <c:v>9.620000000000001</c:v>
                </c:pt>
                <c:pt idx="963">
                  <c:v>9.629999999999999</c:v>
                </c:pt>
                <c:pt idx="964">
                  <c:v>9.6399999999999988</c:v>
                </c:pt>
                <c:pt idx="965">
                  <c:v>9.65</c:v>
                </c:pt>
                <c:pt idx="966">
                  <c:v>9.66</c:v>
                </c:pt>
                <c:pt idx="967">
                  <c:v>9.67</c:v>
                </c:pt>
                <c:pt idx="968">
                  <c:v>9.68</c:v>
                </c:pt>
                <c:pt idx="969">
                  <c:v>9.69</c:v>
                </c:pt>
                <c:pt idx="970">
                  <c:v>9.7000000000000011</c:v>
                </c:pt>
                <c:pt idx="971">
                  <c:v>9.7100000000000009</c:v>
                </c:pt>
                <c:pt idx="972">
                  <c:v>9.7200000000000024</c:v>
                </c:pt>
                <c:pt idx="973">
                  <c:v>9.7299999999999986</c:v>
                </c:pt>
                <c:pt idx="974">
                  <c:v>9.7399999999999984</c:v>
                </c:pt>
                <c:pt idx="975">
                  <c:v>9.75</c:v>
                </c:pt>
                <c:pt idx="976">
                  <c:v>9.76</c:v>
                </c:pt>
                <c:pt idx="977">
                  <c:v>9.77</c:v>
                </c:pt>
                <c:pt idx="978">
                  <c:v>9.7800000000000011</c:v>
                </c:pt>
                <c:pt idx="979">
                  <c:v>9.7900000000000009</c:v>
                </c:pt>
                <c:pt idx="980">
                  <c:v>9.8000000000000007</c:v>
                </c:pt>
                <c:pt idx="981">
                  <c:v>9.81</c:v>
                </c:pt>
                <c:pt idx="982">
                  <c:v>9.82</c:v>
                </c:pt>
                <c:pt idx="983">
                  <c:v>9.83</c:v>
                </c:pt>
                <c:pt idx="984">
                  <c:v>9.84</c:v>
                </c:pt>
                <c:pt idx="985">
                  <c:v>9.8500000000000068</c:v>
                </c:pt>
                <c:pt idx="986">
                  <c:v>9.8600000000000048</c:v>
                </c:pt>
                <c:pt idx="987">
                  <c:v>9.8700000000000028</c:v>
                </c:pt>
                <c:pt idx="988">
                  <c:v>9.8800000000000008</c:v>
                </c:pt>
                <c:pt idx="989">
                  <c:v>9.89</c:v>
                </c:pt>
                <c:pt idx="990">
                  <c:v>9.9</c:v>
                </c:pt>
                <c:pt idx="991">
                  <c:v>9.91</c:v>
                </c:pt>
                <c:pt idx="992">
                  <c:v>9.92</c:v>
                </c:pt>
                <c:pt idx="993">
                  <c:v>9.93</c:v>
                </c:pt>
                <c:pt idx="994">
                  <c:v>9.94</c:v>
                </c:pt>
                <c:pt idx="995">
                  <c:v>9.9500000000000028</c:v>
                </c:pt>
                <c:pt idx="996">
                  <c:v>9.9600000000000026</c:v>
                </c:pt>
                <c:pt idx="997">
                  <c:v>9.9700000000000006</c:v>
                </c:pt>
                <c:pt idx="998">
                  <c:v>9.98</c:v>
                </c:pt>
                <c:pt idx="999">
                  <c:v>9.99</c:v>
                </c:pt>
                <c:pt idx="1000">
                  <c:v>10</c:v>
                </c:pt>
              </c:numCache>
            </c:numRef>
          </c:xVal>
          <c:yVal>
            <c:numRef>
              <c:f>Sheet2!$B$5:$B$1005</c:f>
              <c:numCache>
                <c:formatCode>General</c:formatCode>
                <c:ptCount val="1001"/>
                <c:pt idx="0">
                  <c:v>2.9379910246696852E-11</c:v>
                </c:pt>
                <c:pt idx="1">
                  <c:v>3.2534930749246931E-11</c:v>
                </c:pt>
                <c:pt idx="2">
                  <c:v>3.6021402744229671E-11</c:v>
                </c:pt>
                <c:pt idx="3">
                  <c:v>3.9873344775501688E-11</c:v>
                </c:pt>
                <c:pt idx="4">
                  <c:v>4.4128181152514809E-11</c:v>
                </c:pt>
                <c:pt idx="5">
                  <c:v>4.8827073947628428E-11</c:v>
                </c:pt>
                <c:pt idx="6">
                  <c:v>5.4015286438717886E-11</c:v>
                </c:pt>
                <c:pt idx="7">
                  <c:v>5.9742580883651918E-11</c:v>
                </c:pt>
                <c:pt idx="8">
                  <c:v>6.606365376921496E-11</c:v>
                </c:pt>
                <c:pt idx="9">
                  <c:v>7.3038611954955609E-11</c:v>
                </c:pt>
                <c:pt idx="10">
                  <c:v>8.0733493433938454E-11</c:v>
                </c:pt>
                <c:pt idx="11">
                  <c:v>8.92208367594953E-11</c:v>
                </c:pt>
                <c:pt idx="12">
                  <c:v>9.8580303541789831E-11</c:v>
                </c:pt>
                <c:pt idx="13">
                  <c:v>1.0889935880266614E-10</c:v>
                </c:pt>
                <c:pt idx="14">
                  <c:v>1.2027401439411614E-10</c:v>
                </c:pt>
                <c:pt idx="15">
                  <c:v>1.3280964113754966E-10</c:v>
                </c:pt>
                <c:pt idx="16">
                  <c:v>1.4662185583047214E-10</c:v>
                </c:pt>
                <c:pt idx="17">
                  <c:v>1.6183748979735765E-10</c:v>
                </c:pt>
                <c:pt idx="18">
                  <c:v>1.7859564623549748E-10</c:v>
                </c:pt>
                <c:pt idx="19">
                  <c:v>1.9704885422807324E-10</c:v>
                </c:pt>
                <c:pt idx="20">
                  <c:v>2.1736432796916224E-10</c:v>
                </c:pt>
                <c:pt idx="21">
                  <c:v>2.397253404730821E-10</c:v>
                </c:pt>
                <c:pt idx="22">
                  <c:v>2.6433272182745221E-10</c:v>
                </c:pt>
                <c:pt idx="23">
                  <c:v>2.9140649290050821E-10</c:v>
                </c:pt>
                <c:pt idx="24">
                  <c:v>3.2118764633329036E-10</c:v>
                </c:pt>
                <c:pt idx="25">
                  <c:v>3.5394008764176971E-10</c:v>
                </c:pt>
                <c:pt idx="26">
                  <c:v>3.8995275032849336E-10</c:v>
                </c:pt>
                <c:pt idx="27">
                  <c:v>4.2954190006402092E-10</c:v>
                </c:pt>
                <c:pt idx="28">
                  <c:v>4.7305364425193884E-10</c:v>
                </c:pt>
                <c:pt idx="29">
                  <c:v>5.2086666464445824E-10</c:v>
                </c:pt>
                <c:pt idx="30">
                  <c:v>5.7339519213639151E-10</c:v>
                </c:pt>
                <c:pt idx="31">
                  <c:v>6.3109224444133215E-10</c:v>
                </c:pt>
                <c:pt idx="32">
                  <c:v>6.9445314905419537E-10</c:v>
                </c:pt>
                <c:pt idx="33">
                  <c:v>7.6401937573803641E-10</c:v>
                </c:pt>
                <c:pt idx="34">
                  <c:v>8.4038270475001537E-10</c:v>
                </c:pt>
                <c:pt idx="35">
                  <c:v>9.2418975915249438E-10</c:v>
                </c:pt>
                <c:pt idx="36">
                  <c:v>1.0161469318515204E-9</c:v>
                </c:pt>
                <c:pt idx="37">
                  <c:v>1.1170257404789467E-9</c:v>
                </c:pt>
                <c:pt idx="38">
                  <c:v>1.2276686458987169E-9</c:v>
                </c:pt>
                <c:pt idx="39">
                  <c:v>1.3489953729864753E-9</c:v>
                </c:pt>
                <c:pt idx="40">
                  <c:v>1.4820097754196429E-9</c:v>
                </c:pt>
                <c:pt idx="41">
                  <c:v>1.6278072895379989E-9</c:v>
                </c:pt>
                <c:pt idx="42">
                  <c:v>1.7875830259095447E-9</c:v>
                </c:pt>
                <c:pt idx="43">
                  <c:v>1.9626405510813252E-9</c:v>
                </c:pt>
                <c:pt idx="44">
                  <c:v>2.1544014161284726E-9</c:v>
                </c:pt>
                <c:pt idx="45">
                  <c:v>2.3644154930589283E-9</c:v>
                </c:pt>
                <c:pt idx="46">
                  <c:v>2.5943721849058976E-9</c:v>
                </c:pt>
                <c:pt idx="47">
                  <c:v>2.846112580470546E-9</c:v>
                </c:pt>
                <c:pt idx="48">
                  <c:v>3.1216426301870623E-9</c:v>
                </c:pt>
                <c:pt idx="49">
                  <c:v>3.4231474254978334E-9</c:v>
                </c:pt>
                <c:pt idx="50">
                  <c:v>3.7530066704774452E-9</c:v>
                </c:pt>
                <c:pt idx="51">
                  <c:v>4.1138114412573403E-9</c:v>
                </c:pt>
                <c:pt idx="52">
                  <c:v>4.5083823361148999E-9</c:v>
                </c:pt>
                <c:pt idx="53">
                  <c:v>4.9397891269299241E-9</c:v>
                </c:pt>
                <c:pt idx="54">
                  <c:v>5.411372031119121E-9</c:v>
                </c:pt>
                <c:pt idx="55">
                  <c:v>5.9267647321693892E-9</c:v>
                </c:pt>
                <c:pt idx="56">
                  <c:v>6.4899192865467846E-9</c:v>
                </c:pt>
                <c:pt idx="57">
                  <c:v>7.1051330651020838E-9</c:v>
                </c:pt>
                <c:pt idx="58">
                  <c:v>7.7770778881726746E-9</c:v>
                </c:pt>
                <c:pt idx="59">
                  <c:v>8.5108315254403286E-9</c:v>
                </c:pt>
                <c:pt idx="60">
                  <c:v>9.3119117443006016E-9</c:v>
                </c:pt>
                <c:pt idx="61">
                  <c:v>1.0186313104084667E-8</c:v>
                </c:pt>
                <c:pt idx="62">
                  <c:v>1.1140546708003889E-8</c:v>
                </c:pt>
                <c:pt idx="63">
                  <c:v>1.2181683140231641E-8</c:v>
                </c:pt>
                <c:pt idx="64">
                  <c:v>1.3317398832147485E-8</c:v>
                </c:pt>
                <c:pt idx="65">
                  <c:v>1.4556026119529049E-8</c:v>
                </c:pt>
                <c:pt idx="66">
                  <c:v>1.590660727144737E-8</c:v>
                </c:pt>
                <c:pt idx="67">
                  <c:v>1.7378952791893565E-8</c:v>
                </c:pt>
                <c:pt idx="68">
                  <c:v>1.8983704316796855E-8</c:v>
                </c:pt>
                <c:pt idx="69">
                  <c:v>2.0732402452208506E-8</c:v>
                </c:pt>
                <c:pt idx="70">
                  <c:v>2.2637559924071192E-8</c:v>
                </c:pt>
                <c:pt idx="71">
                  <c:v>2.4712740436306427E-8</c:v>
                </c:pt>
                <c:pt idx="72">
                  <c:v>2.6972643662005235E-8</c:v>
                </c:pt>
                <c:pt idx="73">
                  <c:v>2.9433196822421646E-8</c:v>
                </c:pt>
                <c:pt idx="74">
                  <c:v>3.2111653340358791E-8</c:v>
                </c:pt>
                <c:pt idx="75">
                  <c:v>3.5026699088516068E-8</c:v>
                </c:pt>
                <c:pt idx="76">
                  <c:v>3.8198566789561547E-8</c:v>
                </c:pt>
                <c:pt idx="77">
                  <c:v>4.1649159163246224E-8</c:v>
                </c:pt>
                <c:pt idx="78">
                  <c:v>4.5402181456918007E-8</c:v>
                </c:pt>
                <c:pt idx="79">
                  <c:v>4.9483284039466817E-8</c:v>
                </c:pt>
                <c:pt idx="80">
                  <c:v>5.3920215785222777E-8</c:v>
                </c:pt>
                <c:pt idx="81">
                  <c:v>5.8742989023744364E-8</c:v>
                </c:pt>
                <c:pt idx="82">
                  <c:v>6.3984056884007488E-8</c:v>
                </c:pt>
                <c:pt idx="83">
                  <c:v>6.9678503917386295E-8</c:v>
                </c:pt>
                <c:pt idx="84">
                  <c:v>7.5864250943177821E-8</c:v>
                </c:pt>
                <c:pt idx="85">
                  <c:v>8.2582275123512329E-8</c:v>
                </c:pt>
                <c:pt idx="86">
                  <c:v>8.9876846341472507E-8</c:v>
                </c:pt>
                <c:pt idx="87">
                  <c:v>9.7795781027359691E-8</c:v>
                </c:pt>
                <c:pt idx="88">
                  <c:v>1.0639071465353645E-7</c:v>
                </c:pt>
                <c:pt idx="89">
                  <c:v>1.1571739419832783E-7</c:v>
                </c:pt>
                <c:pt idx="90">
                  <c:v>1.2583599196443546E-7</c:v>
                </c:pt>
                <c:pt idx="91">
                  <c:v>1.3681144222734511E-7</c:v>
                </c:pt>
                <c:pt idx="92">
                  <c:v>1.4871380228469165E-7</c:v>
                </c:pt>
                <c:pt idx="93">
                  <c:v>1.6161863957867563E-7</c:v>
                </c:pt>
                <c:pt idx="94">
                  <c:v>1.7560744667077576E-7</c:v>
                </c:pt>
                <c:pt idx="95">
                  <c:v>1.9076808596146042E-7</c:v>
                </c:pt>
                <c:pt idx="96">
                  <c:v>2.0719526616770359E-7</c:v>
                </c:pt>
                <c:pt idx="97">
                  <c:v>2.2499105269818661E-7</c:v>
                </c:pt>
                <c:pt idx="98">
                  <c:v>2.4426541420056204E-7</c:v>
                </c:pt>
                <c:pt idx="99">
                  <c:v>2.65136807697249E-7</c:v>
                </c:pt>
                <c:pt idx="100">
                  <c:v>2.8773280487667836E-7</c:v>
                </c:pt>
                <c:pt idx="101">
                  <c:v>3.121907622655964E-7</c:v>
                </c:pt>
                <c:pt idx="102">
                  <c:v>3.3865853817595715E-7</c:v>
                </c:pt>
                <c:pt idx="103">
                  <c:v>3.6729525949714155E-7</c:v>
                </c:pt>
                <c:pt idx="104">
                  <c:v>3.9827214159130752E-7</c:v>
                </c:pt>
                <c:pt idx="105">
                  <c:v>4.3177336474716023E-7</c:v>
                </c:pt>
                <c:pt idx="106">
                  <c:v>4.6799701085577911E-7</c:v>
                </c:pt>
                <c:pt idx="107">
                  <c:v>5.0715606419175689E-7</c:v>
                </c:pt>
                <c:pt idx="108">
                  <c:v>5.494794804146205E-7</c:v>
                </c:pt>
                <c:pt idx="109">
                  <c:v>5.9521332814956516E-7</c:v>
                </c:pt>
                <c:pt idx="110">
                  <c:v>6.446220077636446E-7</c:v>
                </c:pt>
                <c:pt idx="111">
                  <c:v>6.979895522244752E-7</c:v>
                </c:pt>
                <c:pt idx="112">
                  <c:v>7.5562101521359134E-7</c:v>
                </c:pt>
                <c:pt idx="113">
                  <c:v>8.178439519666176E-7</c:v>
                </c:pt>
                <c:pt idx="114">
                  <c:v>8.8500999862805773E-7</c:v>
                </c:pt>
                <c:pt idx="115">
                  <c:v>9.5749655624056746E-7</c:v>
                </c:pt>
                <c:pt idx="116">
                  <c:v>1.0357085858372749E-6</c:v>
                </c:pt>
                <c:pt idx="117">
                  <c:v>1.1200805214726828E-6</c:v>
                </c:pt>
                <c:pt idx="118">
                  <c:v>1.2110783084125951E-6</c:v>
                </c:pt>
                <c:pt idx="119">
                  <c:v>1.3092015741081353E-6</c:v>
                </c:pt>
                <c:pt idx="120">
                  <c:v>1.4149859400033069E-6</c:v>
                </c:pt>
                <c:pt idx="121">
                  <c:v>1.5290054826711113E-6</c:v>
                </c:pt>
                <c:pt idx="122">
                  <c:v>1.6518753532402777E-6</c:v>
                </c:pt>
                <c:pt idx="123">
                  <c:v>1.7842545645645506E-6</c:v>
                </c:pt>
                <c:pt idx="124">
                  <c:v>1.9268489560996929E-6</c:v>
                </c:pt>
                <c:pt idx="125">
                  <c:v>2.0804143469913159E-6</c:v>
                </c:pt>
                <c:pt idx="126">
                  <c:v>2.2457598884394779E-6</c:v>
                </c:pt>
                <c:pt idx="127">
                  <c:v>2.4237516269957326E-6</c:v>
                </c:pt>
                <c:pt idx="128">
                  <c:v>2.6153162910648646E-6</c:v>
                </c:pt>
                <c:pt idx="129">
                  <c:v>2.8214453135287537E-6</c:v>
                </c:pt>
                <c:pt idx="130">
                  <c:v>3.0431991040843387E-6</c:v>
                </c:pt>
                <c:pt idx="131">
                  <c:v>3.2817115855920301E-6</c:v>
                </c:pt>
                <c:pt idx="132">
                  <c:v>3.538195009467784E-6</c:v>
                </c:pt>
                <c:pt idx="133">
                  <c:v>3.8139450659202885E-6</c:v>
                </c:pt>
                <c:pt idx="134">
                  <c:v>4.1103463056373593E-6</c:v>
                </c:pt>
                <c:pt idx="135">
                  <c:v>4.4288778903625158E-6</c:v>
                </c:pt>
                <c:pt idx="136">
                  <c:v>4.7711196906757612E-6</c:v>
                </c:pt>
                <c:pt idx="137">
                  <c:v>5.1387587502024039E-6</c:v>
                </c:pt>
                <c:pt idx="138">
                  <c:v>5.5335961364217854E-6</c:v>
                </c:pt>
                <c:pt idx="139">
                  <c:v>5.9575541992345128E-6</c:v>
                </c:pt>
                <c:pt idx="140">
                  <c:v>6.4126842594753238E-6</c:v>
                </c:pt>
                <c:pt idx="141">
                  <c:v>6.9011747506267538E-6</c:v>
                </c:pt>
                <c:pt idx="142">
                  <c:v>7.425359838101557E-6</c:v>
                </c:pt>
                <c:pt idx="143">
                  <c:v>7.9877285416171709E-6</c:v>
                </c:pt>
                <c:pt idx="144">
                  <c:v>8.5909343873861535E-6</c:v>
                </c:pt>
                <c:pt idx="145">
                  <c:v>9.2378056180936485E-6</c:v>
                </c:pt>
                <c:pt idx="146">
                  <c:v>9.9313559899274221E-6</c:v>
                </c:pt>
                <c:pt idx="147">
                  <c:v>1.0674796187267965E-5</c:v>
                </c:pt>
                <c:pt idx="148">
                  <c:v>1.1471545887039126E-5</c:v>
                </c:pt>
                <c:pt idx="149">
                  <c:v>1.2325246506161535E-5</c:v>
                </c:pt>
                <c:pt idx="150">
                  <c:v>1.3239774667047405E-5</c:v>
                </c:pt>
                <c:pt idx="151">
                  <c:v>1.4219256417619645E-5</c:v>
                </c:pt>
                <c:pt idx="152">
                  <c:v>1.5268082243941699E-5</c:v>
                </c:pt>
                <c:pt idx="153">
                  <c:v>1.6390922915197943E-5</c:v>
                </c:pt>
                <c:pt idx="154">
                  <c:v>1.759274620247724E-5</c:v>
                </c:pt>
                <c:pt idx="155">
                  <c:v>1.8878834514578115E-5</c:v>
                </c:pt>
                <c:pt idx="156">
                  <c:v>2.0254803495878749E-5</c:v>
                </c:pt>
                <c:pt idx="157">
                  <c:v>2.1726621633198725E-5</c:v>
                </c:pt>
                <c:pt idx="158">
                  <c:v>2.330063092051906E-5</c:v>
                </c:pt>
                <c:pt idx="159">
                  <c:v>2.4983568632427418E-5</c:v>
                </c:pt>
                <c:pt idx="160">
                  <c:v>2.6782590259217187E-5</c:v>
                </c:pt>
                <c:pt idx="161">
                  <c:v>2.8705293658685229E-5</c:v>
                </c:pt>
                <c:pt idx="162">
                  <c:v>3.0759744481859104E-5</c:v>
                </c:pt>
                <c:pt idx="163">
                  <c:v>3.2954502932120249E-5</c:v>
                </c:pt>
                <c:pt idx="164">
                  <c:v>3.5298651919495397E-5</c:v>
                </c:pt>
                <c:pt idx="165">
                  <c:v>3.7801826674248911E-5</c:v>
                </c:pt>
                <c:pt idx="166">
                  <c:v>4.0474245886333788E-5</c:v>
                </c:pt>
                <c:pt idx="167">
                  <c:v>4.3326744439741424E-5</c:v>
                </c:pt>
                <c:pt idx="168">
                  <c:v>4.6370807813334703E-5</c:v>
                </c:pt>
                <c:pt idx="169">
                  <c:v>4.9618608222351564E-5</c:v>
                </c:pt>
                <c:pt idx="170">
                  <c:v>5.3083042577426922E-5</c:v>
                </c:pt>
                <c:pt idx="171">
                  <c:v>5.6777772340702422E-5</c:v>
                </c:pt>
                <c:pt idx="172">
                  <c:v>6.0717265361366807E-5</c:v>
                </c:pt>
                <c:pt idx="173">
                  <c:v>6.4916839775802106E-5</c:v>
                </c:pt>
                <c:pt idx="174">
                  <c:v>6.9392710060393745E-5</c:v>
                </c:pt>
                <c:pt idx="175">
                  <c:v>7.4162035328003027E-5</c:v>
                </c:pt>
                <c:pt idx="176">
                  <c:v>7.9242969962084133E-5</c:v>
                </c:pt>
                <c:pt idx="177">
                  <c:v>8.4654716685463206E-5</c:v>
                </c:pt>
                <c:pt idx="178">
                  <c:v>9.0417582163874262E-5</c:v>
                </c:pt>
                <c:pt idx="179">
                  <c:v>9.6553035247478068E-5</c:v>
                </c:pt>
                <c:pt idx="180">
                  <c:v>1.0308376795674181E-4</c:v>
                </c:pt>
                <c:pt idx="181">
                  <c:v>1.1003375932226023E-4</c:v>
                </c:pt>
                <c:pt idx="182">
                  <c:v>1.1742834219132988E-4</c:v>
                </c:pt>
                <c:pt idx="183">
                  <c:v>1.252942731173513E-4</c:v>
                </c:pt>
                <c:pt idx="184">
                  <c:v>1.3365980545141493E-4</c:v>
                </c:pt>
                <c:pt idx="185">
                  <c:v>1.4255476575872634E-4</c:v>
                </c:pt>
                <c:pt idx="186">
                  <c:v>1.5201063368585604E-4</c:v>
                </c:pt>
                <c:pt idx="187">
                  <c:v>1.6206062540812284E-4</c:v>
                </c:pt>
                <c:pt idx="188">
                  <c:v>1.7273978078975605E-4</c:v>
                </c:pt>
                <c:pt idx="189">
                  <c:v>1.8408505439280524E-4</c:v>
                </c:pt>
                <c:pt idx="190">
                  <c:v>1.961354104740968E-4</c:v>
                </c:pt>
                <c:pt idx="191">
                  <c:v>2.0893192211285055E-4</c:v>
                </c:pt>
                <c:pt idx="192">
                  <c:v>2.2251787461483361E-4</c:v>
                </c:pt>
                <c:pt idx="193">
                  <c:v>2.3693887334221006E-4</c:v>
                </c:pt>
                <c:pt idx="194">
                  <c:v>2.522429561214412E-4</c:v>
                </c:pt>
                <c:pt idx="195">
                  <c:v>2.6848071038476488E-4</c:v>
                </c:pt>
                <c:pt idx="196">
                  <c:v>2.857053952039075E-4</c:v>
                </c:pt>
                <c:pt idx="197">
                  <c:v>3.0397306837771877E-4</c:v>
                </c:pt>
                <c:pt idx="198">
                  <c:v>3.2334271873838609E-4</c:v>
                </c:pt>
                <c:pt idx="199">
                  <c:v>3.438764038437885E-4</c:v>
                </c:pt>
                <c:pt idx="200">
                  <c:v>3.6563939322632082E-4</c:v>
                </c:pt>
                <c:pt idx="201">
                  <c:v>3.887003173712203E-4</c:v>
                </c:pt>
                <c:pt idx="202">
                  <c:v>4.1313132259995457E-4</c:v>
                </c:pt>
                <c:pt idx="203">
                  <c:v>4.3900823203668014E-4</c:v>
                </c:pt>
                <c:pt idx="204">
                  <c:v>4.6641071283808397E-4</c:v>
                </c:pt>
                <c:pt idx="205">
                  <c:v>4.9542244986894139E-4</c:v>
                </c:pt>
                <c:pt idx="206">
                  <c:v>5.2613132600783194E-4</c:v>
                </c:pt>
                <c:pt idx="207">
                  <c:v>5.5862960926902753E-4</c:v>
                </c:pt>
                <c:pt idx="208">
                  <c:v>5.9301414692827857E-4</c:v>
                </c:pt>
                <c:pt idx="209">
                  <c:v>6.2938656684145518E-4</c:v>
                </c:pt>
                <c:pt idx="210">
                  <c:v>6.6785348614615224E-4</c:v>
                </c:pt>
                <c:pt idx="211">
                  <c:v>7.0852672753717624E-4</c:v>
                </c:pt>
                <c:pt idx="212">
                  <c:v>7.515235433074557E-4</c:v>
                </c:pt>
                <c:pt idx="213">
                  <c:v>7.9696684734616532E-4</c:v>
                </c:pt>
                <c:pt idx="214">
                  <c:v>8.4498545528585364E-4</c:v>
                </c:pt>
                <c:pt idx="215">
                  <c:v>8.9571433299003229E-4</c:v>
                </c:pt>
                <c:pt idx="216">
                  <c:v>9.4929485357200338E-4</c:v>
                </c:pt>
                <c:pt idx="217">
                  <c:v>1.0058750631346349E-3</c:v>
                </c:pt>
                <c:pt idx="218">
                  <c:v>1.065609955419431E-3</c:v>
                </c:pt>
                <c:pt idx="219">
                  <c:v>1.1286617555513125E-3</c:v>
                </c:pt>
                <c:pt idx="220">
                  <c:v>1.1952002130633963E-3</c:v>
                </c:pt>
                <c:pt idx="221">
                  <c:v>1.2654029043832782E-3</c:v>
                </c:pt>
                <c:pt idx="222">
                  <c:v>1.3394555449591885E-3</c:v>
                </c:pt>
                <c:pt idx="223">
                  <c:v>1.4175523112007731E-3</c:v>
                </c:pt>
                <c:pt idx="224">
                  <c:v>1.4998961724050752E-3</c:v>
                </c:pt>
                <c:pt idx="225">
                  <c:v>1.5866992328335569E-3</c:v>
                </c:pt>
                <c:pt idx="226">
                  <c:v>1.6781830841009187E-3</c:v>
                </c:pt>
                <c:pt idx="227">
                  <c:v>1.7745791680304388E-3</c:v>
                </c:pt>
                <c:pt idx="228">
                  <c:v>1.8761291501243481E-3</c:v>
                </c:pt>
                <c:pt idx="229">
                  <c:v>1.9830853037906366E-3</c:v>
                </c:pt>
                <c:pt idx="230">
                  <c:v>2.0957109054599112E-3</c:v>
                </c:pt>
                <c:pt idx="231">
                  <c:v>2.2142806407178823E-3</c:v>
                </c:pt>
                <c:pt idx="232">
                  <c:v>2.3390810215696205E-3</c:v>
                </c:pt>
                <c:pt idx="233">
                  <c:v>2.4704108149424244E-3</c:v>
                </c:pt>
                <c:pt idx="234">
                  <c:v>2.6085814825232007E-3</c:v>
                </c:pt>
                <c:pt idx="235">
                  <c:v>2.7539176320155903E-3</c:v>
                </c:pt>
                <c:pt idx="236">
                  <c:v>2.9067574798894817E-3</c:v>
                </c:pt>
                <c:pt idx="237">
                  <c:v>3.0674533256832793E-3</c:v>
                </c:pt>
                <c:pt idx="238">
                  <c:v>3.2363720379052522E-3</c:v>
                </c:pt>
                <c:pt idx="239">
                  <c:v>3.4138955515663019E-3</c:v>
                </c:pt>
                <c:pt idx="240">
                  <c:v>3.6004213773606123E-3</c:v>
                </c:pt>
                <c:pt idx="241">
                  <c:v>3.796363122495156E-3</c:v>
                </c:pt>
                <c:pt idx="242">
                  <c:v>4.0021510231512004E-3</c:v>
                </c:pt>
                <c:pt idx="243">
                  <c:v>4.2182324885437841E-3</c:v>
                </c:pt>
                <c:pt idx="244">
                  <c:v>4.445072656525397E-3</c:v>
                </c:pt>
                <c:pt idx="245">
                  <c:v>4.6831549606611879E-3</c:v>
                </c:pt>
                <c:pt idx="246">
                  <c:v>4.9329817086812052E-3</c:v>
                </c:pt>
                <c:pt idx="247">
                  <c:v>5.1950746721943566E-3</c:v>
                </c:pt>
                <c:pt idx="248">
                  <c:v>5.4699756875254526E-3</c:v>
                </c:pt>
                <c:pt idx="249">
                  <c:v>5.7582472675132114E-3</c:v>
                </c:pt>
                <c:pt idx="250">
                  <c:v>6.0604732240822062E-3</c:v>
                </c:pt>
                <c:pt idx="251">
                  <c:v>6.3772593013765276E-3</c:v>
                </c:pt>
                <c:pt idx="252">
                  <c:v>6.7092338192153503E-3</c:v>
                </c:pt>
                <c:pt idx="253">
                  <c:v>7.0570483266037733E-3</c:v>
                </c:pt>
                <c:pt idx="254">
                  <c:v>7.421378265003129E-3</c:v>
                </c:pt>
                <c:pt idx="255">
                  <c:v>7.8029236410348812E-3</c:v>
                </c:pt>
                <c:pt idx="256">
                  <c:v>8.2024097082627079E-3</c:v>
                </c:pt>
                <c:pt idx="257">
                  <c:v>8.6205876576637575E-3</c:v>
                </c:pt>
                <c:pt idx="258">
                  <c:v>9.0582353163693764E-3</c:v>
                </c:pt>
                <c:pt idx="259">
                  <c:v>9.5161578542202561E-3</c:v>
                </c:pt>
                <c:pt idx="260">
                  <c:v>9.9951884976474288E-3</c:v>
                </c:pt>
                <c:pt idx="261">
                  <c:v>1.0496189250354041E-2</c:v>
                </c:pt>
                <c:pt idx="262">
                  <c:v>1.10200516202372E-2</c:v>
                </c:pt>
                <c:pt idx="263">
                  <c:v>1.1567697351950613E-2</c:v>
                </c:pt>
                <c:pt idx="264">
                  <c:v>1.2140079164472123E-2</c:v>
                </c:pt>
                <c:pt idx="265">
                  <c:v>1.2738181492998421E-2</c:v>
                </c:pt>
                <c:pt idx="266">
                  <c:v>1.336302123445272E-2</c:v>
                </c:pt>
                <c:pt idx="267">
                  <c:v>1.4015648495846286E-2</c:v>
                </c:pt>
                <c:pt idx="268">
                  <c:v>1.4697147344697783E-2</c:v>
                </c:pt>
                <c:pt idx="269">
                  <c:v>1.5408636560666942E-2</c:v>
                </c:pt>
                <c:pt idx="270">
                  <c:v>1.6151270387521517E-2</c:v>
                </c:pt>
                <c:pt idx="271">
                  <c:v>1.6926239284508225E-2</c:v>
                </c:pt>
                <c:pt idx="272">
                  <c:v>1.7734770676157703E-2</c:v>
                </c:pt>
                <c:pt idx="273">
                  <c:v>1.8578129699506701E-2</c:v>
                </c:pt>
                <c:pt idx="274">
                  <c:v>1.9457619947676977E-2</c:v>
                </c:pt>
                <c:pt idx="275">
                  <c:v>2.0374584208704128E-2</c:v>
                </c:pt>
                <c:pt idx="276">
                  <c:v>2.1330405198464242E-2</c:v>
                </c:pt>
                <c:pt idx="277">
                  <c:v>2.2326506286499972E-2</c:v>
                </c:pt>
                <c:pt idx="278">
                  <c:v>2.3364352213501562E-2</c:v>
                </c:pt>
                <c:pt idx="279">
                  <c:v>2.44454497991522E-2</c:v>
                </c:pt>
                <c:pt idx="280">
                  <c:v>2.5571348639000006E-2</c:v>
                </c:pt>
                <c:pt idx="281">
                  <c:v>2.67436417889742E-2</c:v>
                </c:pt>
                <c:pt idx="282">
                  <c:v>2.7963966436114835E-2</c:v>
                </c:pt>
                <c:pt idx="283">
                  <c:v>2.923400455404224E-2</c:v>
                </c:pt>
                <c:pt idx="284">
                  <c:v>3.0555483541643572E-2</c:v>
                </c:pt>
                <c:pt idx="285">
                  <c:v>3.1930176843412601E-2</c:v>
                </c:pt>
                <c:pt idx="286">
                  <c:v>3.3359904549830864E-2</c:v>
                </c:pt>
                <c:pt idx="287">
                  <c:v>3.4846533976137781E-2</c:v>
                </c:pt>
                <c:pt idx="288">
                  <c:v>3.6391980217790582E-2</c:v>
                </c:pt>
                <c:pt idx="289">
                  <c:v>3.7998206680877361E-2</c:v>
                </c:pt>
                <c:pt idx="290">
                  <c:v>3.966722558570062E-2</c:v>
                </c:pt>
                <c:pt idx="291">
                  <c:v>4.1401098441713302E-2</c:v>
                </c:pt>
                <c:pt idx="292">
                  <c:v>4.3201936491946404E-2</c:v>
                </c:pt>
                <c:pt idx="293">
                  <c:v>4.5071901125034224E-2</c:v>
                </c:pt>
                <c:pt idx="294">
                  <c:v>4.7013204252902757E-2</c:v>
                </c:pt>
                <c:pt idx="295">
                  <c:v>4.9028108652157606E-2</c:v>
                </c:pt>
                <c:pt idx="296">
                  <c:v>5.1118928267172375E-2</c:v>
                </c:pt>
                <c:pt idx="297">
                  <c:v>5.3288028472847485E-2</c:v>
                </c:pt>
                <c:pt idx="298">
                  <c:v>5.5537826294984237E-2</c:v>
                </c:pt>
                <c:pt idx="299">
                  <c:v>5.7870790586191094E-2</c:v>
                </c:pt>
                <c:pt idx="300">
                  <c:v>6.0289442155213382E-2</c:v>
                </c:pt>
                <c:pt idx="301">
                  <c:v>6.2796353847561937E-2</c:v>
                </c:pt>
                <c:pt idx="302">
                  <c:v>6.5394150575289509E-2</c:v>
                </c:pt>
                <c:pt idx="303">
                  <c:v>6.8085509293758242E-2</c:v>
                </c:pt>
                <c:pt idx="304">
                  <c:v>7.0873158923218882E-2</c:v>
                </c:pt>
                <c:pt idx="305">
                  <c:v>7.3759880213017784E-2</c:v>
                </c:pt>
                <c:pt idx="306">
                  <c:v>7.674850554624342E-2</c:v>
                </c:pt>
                <c:pt idx="307">
                  <c:v>7.98419186826137E-2</c:v>
                </c:pt>
                <c:pt idx="308">
                  <c:v>8.3043054437414332E-2</c:v>
                </c:pt>
                <c:pt idx="309">
                  <c:v>8.6354898294295143E-2</c:v>
                </c:pt>
                <c:pt idx="310">
                  <c:v>8.9780485949744873E-2</c:v>
                </c:pt>
                <c:pt idx="311">
                  <c:v>9.332290278707539E-2</c:v>
                </c:pt>
                <c:pt idx="312">
                  <c:v>9.6985283277756351E-2</c:v>
                </c:pt>
                <c:pt idx="313">
                  <c:v>0.10077081030797415</c:v>
                </c:pt>
                <c:pt idx="314">
                  <c:v>0.10468271442830006</c:v>
                </c:pt>
                <c:pt idx="315">
                  <c:v>0.10872427302438871</c:v>
                </c:pt>
                <c:pt idx="316">
                  <c:v>0.11289880940666468</c:v>
                </c:pt>
                <c:pt idx="317">
                  <c:v>0.11720969181698242</c:v>
                </c:pt>
                <c:pt idx="318">
                  <c:v>0.12166033235030049</c:v>
                </c:pt>
                <c:pt idx="319">
                  <c:v>0.12625418578944927</c:v>
                </c:pt>
                <c:pt idx="320">
                  <c:v>0.13099474835113237</c:v>
                </c:pt>
                <c:pt idx="321">
                  <c:v>0.1358855563413528</c:v>
                </c:pt>
                <c:pt idx="322">
                  <c:v>0.14093018471852628</c:v>
                </c:pt>
                <c:pt idx="323">
                  <c:v>0.14613224556260251</c:v>
                </c:pt>
                <c:pt idx="324">
                  <c:v>0.15149538644860613</c:v>
                </c:pt>
                <c:pt idx="325">
                  <c:v>0.15702328872306451</c:v>
                </c:pt>
                <c:pt idx="326">
                  <c:v>0.16271966568190341</c:v>
                </c:pt>
                <c:pt idx="327">
                  <c:v>0.16858826064845447</c:v>
                </c:pt>
                <c:pt idx="328">
                  <c:v>0.1746328449503339</c:v>
                </c:pt>
                <c:pt idx="329">
                  <c:v>0.1808572157940477</c:v>
                </c:pt>
                <c:pt idx="330">
                  <c:v>0.18726519403628106</c:v>
                </c:pt>
                <c:pt idx="331">
                  <c:v>0.19386062185095118</c:v>
                </c:pt>
                <c:pt idx="332">
                  <c:v>0.20064736029121499</c:v>
                </c:pt>
                <c:pt idx="333">
                  <c:v>0.20762928674574821</c:v>
                </c:pt>
                <c:pt idx="334">
                  <c:v>0.21481029228874579</c:v>
                </c:pt>
                <c:pt idx="335">
                  <c:v>0.22219427892322588</c:v>
                </c:pt>
                <c:pt idx="336">
                  <c:v>0.22978515671735633</c:v>
                </c:pt>
                <c:pt idx="337">
                  <c:v>0.23758684083367876</c:v>
                </c:pt>
                <c:pt idx="338">
                  <c:v>0.24560324845124495</c:v>
                </c:pt>
                <c:pt idx="339">
                  <c:v>0.25383829558084547</c:v>
                </c:pt>
                <c:pt idx="340">
                  <c:v>0.26229589377366352</c:v>
                </c:pt>
                <c:pt idx="341">
                  <c:v>0.27097994672387038</c:v>
                </c:pt>
                <c:pt idx="342">
                  <c:v>0.27989434676581482</c:v>
                </c:pt>
                <c:pt idx="343">
                  <c:v>0.28904297126668466</c:v>
                </c:pt>
                <c:pt idx="344">
                  <c:v>0.29842967891564692</c:v>
                </c:pt>
                <c:pt idx="345">
                  <c:v>0.30805830591070227</c:v>
                </c:pt>
                <c:pt idx="346">
                  <c:v>0.31793266204464143</c:v>
                </c:pt>
                <c:pt idx="347">
                  <c:v>0.32805652669170698</c:v>
                </c:pt>
                <c:pt idx="348">
                  <c:v>0.3384336446967568</c:v>
                </c:pt>
                <c:pt idx="349">
                  <c:v>0.3490677221689063</c:v>
                </c:pt>
                <c:pt idx="350">
                  <c:v>0.35996242218185848</c:v>
                </c:pt>
                <c:pt idx="351">
                  <c:v>0.37112136038330934</c:v>
                </c:pt>
                <c:pt idx="352">
                  <c:v>0.38254810051604227</c:v>
                </c:pt>
                <c:pt idx="353">
                  <c:v>0.3942461498535143</c:v>
                </c:pt>
                <c:pt idx="354">
                  <c:v>0.40621895455298362</c:v>
                </c:pt>
                <c:pt idx="355">
                  <c:v>0.41846989492939152</c:v>
                </c:pt>
                <c:pt idx="356">
                  <c:v>0.43100228065347851</c:v>
                </c:pt>
                <c:pt idx="357">
                  <c:v>0.44381934587778782</c:v>
                </c:pt>
                <c:pt idx="358">
                  <c:v>0.456924244294454</c:v>
                </c:pt>
                <c:pt idx="359">
                  <c:v>0.47032004412886252</c:v>
                </c:pt>
                <c:pt idx="360">
                  <c:v>0.4840097230735218</c:v>
                </c:pt>
                <c:pt idx="361">
                  <c:v>0.49799616316664941</c:v>
                </c:pt>
                <c:pt idx="362">
                  <c:v>0.51228214562024066</c:v>
                </c:pt>
                <c:pt idx="363">
                  <c:v>0.52687034560257462</c:v>
                </c:pt>
                <c:pt idx="364">
                  <c:v>0.5417633269802965</c:v>
                </c:pt>
                <c:pt idx="365">
                  <c:v>0.55696353702549761</c:v>
                </c:pt>
                <c:pt idx="366">
                  <c:v>0.5724733010933275</c:v>
                </c:pt>
                <c:pt idx="367">
                  <c:v>0.58829481727594324</c:v>
                </c:pt>
                <c:pt idx="368">
                  <c:v>0.60443015103876052</c:v>
                </c:pt>
                <c:pt idx="369">
                  <c:v>0.62088122984518068</c:v>
                </c:pt>
                <c:pt idx="370">
                  <c:v>0.63764983777614892</c:v>
                </c:pt>
                <c:pt idx="371">
                  <c:v>0.65473761015108034</c:v>
                </c:pt>
                <c:pt idx="372">
                  <c:v>0.67214602815688063</c:v>
                </c:pt>
                <c:pt idx="373">
                  <c:v>0.68987641349192363</c:v>
                </c:pt>
                <c:pt idx="374">
                  <c:v>0.7079299230320697</c:v>
                </c:pt>
                <c:pt idx="375">
                  <c:v>0.72630754352589444</c:v>
                </c:pt>
                <c:pt idx="376">
                  <c:v>0.74501008632651389</c:v>
                </c:pt>
                <c:pt idx="377">
                  <c:v>0.76403818216748132</c:v>
                </c:pt>
                <c:pt idx="378">
                  <c:v>0.78339227599038408</c:v>
                </c:pt>
                <c:pt idx="379">
                  <c:v>0.80307262183190642</c:v>
                </c:pt>
                <c:pt idx="380">
                  <c:v>0.8230792777781899</c:v>
                </c:pt>
                <c:pt idx="381">
                  <c:v>0.8434121009944755</c:v>
                </c:pt>
                <c:pt idx="382">
                  <c:v>0.86407074283809504</c:v>
                </c:pt>
                <c:pt idx="383">
                  <c:v>0.88505464406290557</c:v>
                </c:pt>
                <c:pt idx="384">
                  <c:v>0.9063630301234219</c:v>
                </c:pt>
                <c:pt idx="385">
                  <c:v>0.92799490658688089</c:v>
                </c:pt>
                <c:pt idx="386">
                  <c:v>0.94994905466154633</c:v>
                </c:pt>
                <c:pt idx="387">
                  <c:v>0.97222402684962561</c:v>
                </c:pt>
                <c:pt idx="388">
                  <c:v>0.99481814273311886</c:v>
                </c:pt>
                <c:pt idx="389">
                  <c:v>1.017729484900999</c:v>
                </c:pt>
                <c:pt idx="390">
                  <c:v>1.0409558950260731</c:v>
                </c:pt>
                <c:pt idx="391">
                  <c:v>1.0644949700998578</c:v>
                </c:pt>
                <c:pt idx="392">
                  <c:v>1.088344058833796</c:v>
                </c:pt>
                <c:pt idx="393">
                  <c:v>1.1125002582350314</c:v>
                </c:pt>
                <c:pt idx="394">
                  <c:v>1.1369604103649702</c:v>
                </c:pt>
                <c:pt idx="395">
                  <c:v>1.1617210992887206</c:v>
                </c:pt>
                <c:pt idx="396">
                  <c:v>1.1867786482233986</c:v>
                </c:pt>
                <c:pt idx="397">
                  <c:v>1.212129116893274</c:v>
                </c:pt>
                <c:pt idx="398">
                  <c:v>1.237768299099447</c:v>
                </c:pt>
                <c:pt idx="399">
                  <c:v>1.2636917205117819</c:v>
                </c:pt>
                <c:pt idx="400">
                  <c:v>1.2898946366904713</c:v>
                </c:pt>
                <c:pt idx="401">
                  <c:v>1.3163720313446785</c:v>
                </c:pt>
                <c:pt idx="402">
                  <c:v>1.3431186148352177</c:v>
                </c:pt>
                <c:pt idx="403">
                  <c:v>1.3701288229283239</c:v>
                </c:pt>
                <c:pt idx="404">
                  <c:v>1.3973968158071111</c:v>
                </c:pt>
                <c:pt idx="405">
                  <c:v>1.4249164773472558</c:v>
                </c:pt>
                <c:pt idx="406">
                  <c:v>1.452681414663024</c:v>
                </c:pt>
                <c:pt idx="407">
                  <c:v>1.4806849579296764</c:v>
                </c:pt>
                <c:pt idx="408">
                  <c:v>1.5089201604878506</c:v>
                </c:pt>
                <c:pt idx="409">
                  <c:v>1.5373797992353118</c:v>
                </c:pt>
                <c:pt idx="410">
                  <c:v>1.5660563753111241</c:v>
                </c:pt>
                <c:pt idx="411">
                  <c:v>1.5949421150769563</c:v>
                </c:pt>
                <c:pt idx="412">
                  <c:v>1.6240289713999321</c:v>
                </c:pt>
                <c:pt idx="413">
                  <c:v>1.653308625241064</c:v>
                </c:pt>
                <c:pt idx="414">
                  <c:v>1.6827724875529175</c:v>
                </c:pt>
                <c:pt idx="415">
                  <c:v>1.7124117014898279</c:v>
                </c:pt>
                <c:pt idx="416">
                  <c:v>1.7422171449335466</c:v>
                </c:pt>
                <c:pt idx="417">
                  <c:v>1.7721794333368419</c:v>
                </c:pt>
                <c:pt idx="418">
                  <c:v>1.8022889228871346</c:v>
                </c:pt>
                <c:pt idx="419">
                  <c:v>1.8325357139917962</c:v>
                </c:pt>
                <c:pt idx="420">
                  <c:v>1.8629096550863724</c:v>
                </c:pt>
                <c:pt idx="421">
                  <c:v>1.8934003467665281</c:v>
                </c:pt>
                <c:pt idx="422">
                  <c:v>1.9239971462439627</c:v>
                </c:pt>
                <c:pt idx="423">
                  <c:v>1.9546891721262711</c:v>
                </c:pt>
                <c:pt idx="424">
                  <c:v>1.9854653095200367</c:v>
                </c:pt>
                <c:pt idx="425">
                  <c:v>2.0163142154561942</c:v>
                </c:pt>
                <c:pt idx="426">
                  <c:v>2.0472243246359842</c:v>
                </c:pt>
                <c:pt idx="427">
                  <c:v>2.0781838554955483</c:v>
                </c:pt>
                <c:pt idx="428">
                  <c:v>2.1091808165865826</c:v>
                </c:pt>
                <c:pt idx="429">
                  <c:v>2.1402030132700087</c:v>
                </c:pt>
                <c:pt idx="430">
                  <c:v>2.1712380547191943</c:v>
                </c:pt>
                <c:pt idx="431">
                  <c:v>2.2022733612286007</c:v>
                </c:pt>
                <c:pt idx="432">
                  <c:v>2.2332961718234352</c:v>
                </c:pt>
                <c:pt idx="433">
                  <c:v>2.2642935521651815</c:v>
                </c:pt>
                <c:pt idx="434">
                  <c:v>2.2952524027475909</c:v>
                </c:pt>
                <c:pt idx="435">
                  <c:v>2.3261594673770301</c:v>
                </c:pt>
                <c:pt idx="436">
                  <c:v>2.357001341930685</c:v>
                </c:pt>
                <c:pt idx="437">
                  <c:v>2.3877644833856566</c:v>
                </c:pt>
                <c:pt idx="438">
                  <c:v>2.418435219111442</c:v>
                </c:pt>
                <c:pt idx="439">
                  <c:v>2.4489997564178139</c:v>
                </c:pt>
                <c:pt idx="440">
                  <c:v>2.4794441923496664</c:v>
                </c:pt>
                <c:pt idx="441">
                  <c:v>2.5097545237199848</c:v>
                </c:pt>
                <c:pt idx="442">
                  <c:v>2.5399166573714411</c:v>
                </c:pt>
                <c:pt idx="443">
                  <c:v>2.5699164206569813</c:v>
                </c:pt>
                <c:pt idx="444">
                  <c:v>2.5997395721290375</c:v>
                </c:pt>
                <c:pt idx="445">
                  <c:v>2.6293718124267214</c:v>
                </c:pt>
                <c:pt idx="446">
                  <c:v>2.6587987953499956</c:v>
                </c:pt>
                <c:pt idx="447">
                  <c:v>2.6880061391092567</c:v>
                </c:pt>
                <c:pt idx="448">
                  <c:v>2.7169794377385021</c:v>
                </c:pt>
                <c:pt idx="449">
                  <c:v>2.7457042726598799</c:v>
                </c:pt>
                <c:pt idx="450">
                  <c:v>2.7741662243869882</c:v>
                </c:pt>
                <c:pt idx="451">
                  <c:v>2.8023508843540879</c:v>
                </c:pt>
                <c:pt idx="452">
                  <c:v>2.8302438668578827</c:v>
                </c:pt>
                <c:pt idx="453">
                  <c:v>2.8578308210984065</c:v>
                </c:pt>
                <c:pt idx="454">
                  <c:v>2.8850974433051868</c:v>
                </c:pt>
                <c:pt idx="455">
                  <c:v>2.9120294889346021</c:v>
                </c:pt>
                <c:pt idx="456">
                  <c:v>2.9386127849240977</c:v>
                </c:pt>
                <c:pt idx="457">
                  <c:v>2.9648332419887242</c:v>
                </c:pt>
                <c:pt idx="458">
                  <c:v>2.9906768669452677</c:v>
                </c:pt>
                <c:pt idx="459">
                  <c:v>3.0161297750490936</c:v>
                </c:pt>
                <c:pt idx="460">
                  <c:v>3.0411782023285392</c:v>
                </c:pt>
                <c:pt idx="461">
                  <c:v>3.0658085179017638</c:v>
                </c:pt>
                <c:pt idx="462">
                  <c:v>3.0900072362606972</c:v>
                </c:pt>
                <c:pt idx="463">
                  <c:v>3.1137610295067089</c:v>
                </c:pt>
                <c:pt idx="464">
                  <c:v>3.1370567395225897</c:v>
                </c:pt>
                <c:pt idx="465">
                  <c:v>3.15988139006532</c:v>
                </c:pt>
                <c:pt idx="466">
                  <c:v>3.1822221987641837</c:v>
                </c:pt>
                <c:pt idx="467">
                  <c:v>3.2040665890087907</c:v>
                </c:pt>
                <c:pt idx="468">
                  <c:v>3.2254022017115007</c:v>
                </c:pt>
                <c:pt idx="469">
                  <c:v>3.2462169069290057</c:v>
                </c:pt>
                <c:pt idx="470">
                  <c:v>3.2664988153277634</c:v>
                </c:pt>
                <c:pt idx="471">
                  <c:v>3.2862362894781447</c:v>
                </c:pt>
                <c:pt idx="472">
                  <c:v>3.3054179549623401</c:v>
                </c:pt>
                <c:pt idx="473">
                  <c:v>3.3240327112811898</c:v>
                </c:pt>
                <c:pt idx="474">
                  <c:v>3.3420697425453287</c:v>
                </c:pt>
                <c:pt idx="475">
                  <c:v>3.3595185279362521</c:v>
                </c:pt>
                <c:pt idx="476">
                  <c:v>3.3763688519231727</c:v>
                </c:pt>
                <c:pt idx="477">
                  <c:v>3.3926108142217482</c:v>
                </c:pt>
                <c:pt idx="478">
                  <c:v>3.408234839481159</c:v>
                </c:pt>
                <c:pt idx="479">
                  <c:v>3.4232316866862154</c:v>
                </c:pt>
                <c:pt idx="480">
                  <c:v>3.4375924582616526</c:v>
                </c:pt>
                <c:pt idx="481">
                  <c:v>3.4513086088660021</c:v>
                </c:pt>
                <c:pt idx="482">
                  <c:v>3.4643719538628983</c:v>
                </c:pt>
                <c:pt idx="483">
                  <c:v>3.4767746774580504</c:v>
                </c:pt>
                <c:pt idx="484">
                  <c:v>3.4885093404906335</c:v>
                </c:pt>
                <c:pt idx="485">
                  <c:v>3.4995688878680893</c:v>
                </c:pt>
                <c:pt idx="486">
                  <c:v>3.5099466556341121</c:v>
                </c:pt>
                <c:pt idx="487">
                  <c:v>3.5196363776597126</c:v>
                </c:pt>
                <c:pt idx="488">
                  <c:v>3.5286321919481507</c:v>
                </c:pt>
                <c:pt idx="489">
                  <c:v>3.5369286465447076</c:v>
                </c:pt>
                <c:pt idx="490">
                  <c:v>3.5445207050430412</c:v>
                </c:pt>
                <c:pt idx="491">
                  <c:v>3.5514037516802772</c:v>
                </c:pt>
                <c:pt idx="492">
                  <c:v>3.5575735960137158</c:v>
                </c:pt>
                <c:pt idx="493">
                  <c:v>3.5630264771724072</c:v>
                </c:pt>
                <c:pt idx="494">
                  <c:v>3.5677590676776236</c:v>
                </c:pt>
                <c:pt idx="495">
                  <c:v>3.5717684768267994</c:v>
                </c:pt>
                <c:pt idx="496">
                  <c:v>3.5750522536361076</c:v>
                </c:pt>
                <c:pt idx="497">
                  <c:v>3.57760838933743</c:v>
                </c:pt>
                <c:pt idx="498">
                  <c:v>3.5794353194262563</c:v>
                </c:pt>
                <c:pt idx="499">
                  <c:v>3.5805319252575294</c:v>
                </c:pt>
                <c:pt idx="500">
                  <c:v>3.5808975351871442</c:v>
                </c:pt>
                <c:pt idx="501">
                  <c:v>3.5805319252575294</c:v>
                </c:pt>
                <c:pt idx="502">
                  <c:v>3.5794353194262563</c:v>
                </c:pt>
                <c:pt idx="503">
                  <c:v>3.57760838933743</c:v>
                </c:pt>
                <c:pt idx="504">
                  <c:v>3.5750522536361076</c:v>
                </c:pt>
                <c:pt idx="505">
                  <c:v>3.5717684768267994</c:v>
                </c:pt>
                <c:pt idx="506">
                  <c:v>3.5677590676776236</c:v>
                </c:pt>
                <c:pt idx="507">
                  <c:v>3.5630264771724072</c:v>
                </c:pt>
                <c:pt idx="508">
                  <c:v>3.5575735960137158</c:v>
                </c:pt>
                <c:pt idx="509">
                  <c:v>3.5514037516802772</c:v>
                </c:pt>
                <c:pt idx="510">
                  <c:v>3.5445207050430412</c:v>
                </c:pt>
                <c:pt idx="511">
                  <c:v>3.5369286465447076</c:v>
                </c:pt>
                <c:pt idx="512">
                  <c:v>3.5286321919481507</c:v>
                </c:pt>
                <c:pt idx="513">
                  <c:v>3.5196363776597126</c:v>
                </c:pt>
                <c:pt idx="514">
                  <c:v>3.5099466556341121</c:v>
                </c:pt>
                <c:pt idx="515">
                  <c:v>3.4995688878680893</c:v>
                </c:pt>
                <c:pt idx="516">
                  <c:v>3.4885093404906335</c:v>
                </c:pt>
                <c:pt idx="517">
                  <c:v>3.4767746774580504</c:v>
                </c:pt>
                <c:pt idx="518">
                  <c:v>3.4643719538628983</c:v>
                </c:pt>
                <c:pt idx="519">
                  <c:v>3.4513086088660021</c:v>
                </c:pt>
                <c:pt idx="520">
                  <c:v>3.4375924582616526</c:v>
                </c:pt>
                <c:pt idx="521">
                  <c:v>3.4232316866862154</c:v>
                </c:pt>
                <c:pt idx="522">
                  <c:v>3.408234839481159</c:v>
                </c:pt>
                <c:pt idx="523">
                  <c:v>3.3926108142217482</c:v>
                </c:pt>
                <c:pt idx="524">
                  <c:v>3.3763688519231727</c:v>
                </c:pt>
                <c:pt idx="525">
                  <c:v>3.3595185279362521</c:v>
                </c:pt>
                <c:pt idx="526">
                  <c:v>3.3420697425453287</c:v>
                </c:pt>
                <c:pt idx="527">
                  <c:v>3.3240327112811898</c:v>
                </c:pt>
                <c:pt idx="528">
                  <c:v>3.3054179549623401</c:v>
                </c:pt>
                <c:pt idx="529">
                  <c:v>3.2862362894781447</c:v>
                </c:pt>
                <c:pt idx="530">
                  <c:v>3.2664988153277634</c:v>
                </c:pt>
                <c:pt idx="531">
                  <c:v>3.2462169069290057</c:v>
                </c:pt>
                <c:pt idx="532">
                  <c:v>3.2254022017115007</c:v>
                </c:pt>
                <c:pt idx="533">
                  <c:v>3.2040665890087907</c:v>
                </c:pt>
                <c:pt idx="534">
                  <c:v>3.1822221987641837</c:v>
                </c:pt>
                <c:pt idx="535">
                  <c:v>3.15988139006532</c:v>
                </c:pt>
                <c:pt idx="536">
                  <c:v>3.1370567395225897</c:v>
                </c:pt>
                <c:pt idx="537">
                  <c:v>3.1137610295067089</c:v>
                </c:pt>
                <c:pt idx="538">
                  <c:v>3.0900072362606972</c:v>
                </c:pt>
                <c:pt idx="539">
                  <c:v>3.0658085179017638</c:v>
                </c:pt>
                <c:pt idx="540">
                  <c:v>3.0411782023285392</c:v>
                </c:pt>
                <c:pt idx="541">
                  <c:v>3.0161297750490936</c:v>
                </c:pt>
                <c:pt idx="542">
                  <c:v>2.9906768669452677</c:v>
                </c:pt>
                <c:pt idx="543">
                  <c:v>2.9648332419887242</c:v>
                </c:pt>
                <c:pt idx="544">
                  <c:v>2.9386127849240977</c:v>
                </c:pt>
                <c:pt idx="545">
                  <c:v>2.9120294889346021</c:v>
                </c:pt>
                <c:pt idx="546">
                  <c:v>2.8850974433051868</c:v>
                </c:pt>
                <c:pt idx="547">
                  <c:v>2.8578308210984065</c:v>
                </c:pt>
                <c:pt idx="548">
                  <c:v>2.8302438668578827</c:v>
                </c:pt>
                <c:pt idx="549">
                  <c:v>2.8023508843540879</c:v>
                </c:pt>
                <c:pt idx="550">
                  <c:v>2.7741662243869882</c:v>
                </c:pt>
                <c:pt idx="551">
                  <c:v>2.7457042726598799</c:v>
                </c:pt>
                <c:pt idx="552">
                  <c:v>2.7169794377385021</c:v>
                </c:pt>
                <c:pt idx="553">
                  <c:v>2.6880061391092567</c:v>
                </c:pt>
                <c:pt idx="554">
                  <c:v>2.6587987953499956</c:v>
                </c:pt>
                <c:pt idx="555">
                  <c:v>2.6293718124267214</c:v>
                </c:pt>
                <c:pt idx="556">
                  <c:v>2.5997395721290375</c:v>
                </c:pt>
                <c:pt idx="557">
                  <c:v>2.5699164206569813</c:v>
                </c:pt>
                <c:pt idx="558">
                  <c:v>2.5399166573714411</c:v>
                </c:pt>
                <c:pt idx="559">
                  <c:v>2.5097545237199848</c:v>
                </c:pt>
                <c:pt idx="560">
                  <c:v>2.4794441923496664</c:v>
                </c:pt>
                <c:pt idx="561">
                  <c:v>2.4489997564178139</c:v>
                </c:pt>
                <c:pt idx="562">
                  <c:v>2.418435219111442</c:v>
                </c:pt>
                <c:pt idx="563">
                  <c:v>2.3877644833856566</c:v>
                </c:pt>
                <c:pt idx="564">
                  <c:v>2.357001341930685</c:v>
                </c:pt>
                <c:pt idx="565">
                  <c:v>2.3261594673770301</c:v>
                </c:pt>
                <c:pt idx="566">
                  <c:v>2.2952524027475909</c:v>
                </c:pt>
                <c:pt idx="567">
                  <c:v>2.2642935521651815</c:v>
                </c:pt>
                <c:pt idx="568">
                  <c:v>2.2332961718234352</c:v>
                </c:pt>
                <c:pt idx="569">
                  <c:v>2.2022733612286007</c:v>
                </c:pt>
                <c:pt idx="570">
                  <c:v>2.1712380547191943</c:v>
                </c:pt>
                <c:pt idx="571">
                  <c:v>2.1402030132700087</c:v>
                </c:pt>
                <c:pt idx="572">
                  <c:v>2.1091808165865826</c:v>
                </c:pt>
                <c:pt idx="573">
                  <c:v>2.0781838554955483</c:v>
                </c:pt>
                <c:pt idx="574">
                  <c:v>2.0472243246359842</c:v>
                </c:pt>
                <c:pt idx="575">
                  <c:v>2.0163142154561942</c:v>
                </c:pt>
                <c:pt idx="576">
                  <c:v>1.9854653095200367</c:v>
                </c:pt>
                <c:pt idx="577">
                  <c:v>1.9546891721262711</c:v>
                </c:pt>
                <c:pt idx="578">
                  <c:v>1.9239971462439627</c:v>
                </c:pt>
                <c:pt idx="579">
                  <c:v>1.8934003467665281</c:v>
                </c:pt>
                <c:pt idx="580">
                  <c:v>1.8629096550863724</c:v>
                </c:pt>
                <c:pt idx="581">
                  <c:v>1.8325357139917962</c:v>
                </c:pt>
                <c:pt idx="582">
                  <c:v>1.8022889228871346</c:v>
                </c:pt>
                <c:pt idx="583">
                  <c:v>1.7721794333368419</c:v>
                </c:pt>
                <c:pt idx="584">
                  <c:v>1.7422171449335466</c:v>
                </c:pt>
                <c:pt idx="585">
                  <c:v>1.7124117014898279</c:v>
                </c:pt>
                <c:pt idx="586">
                  <c:v>1.6827724875529175</c:v>
                </c:pt>
                <c:pt idx="587">
                  <c:v>1.653308625241064</c:v>
                </c:pt>
                <c:pt idx="588">
                  <c:v>1.6240289713999321</c:v>
                </c:pt>
                <c:pt idx="589">
                  <c:v>1.5949421150769563</c:v>
                </c:pt>
                <c:pt idx="590">
                  <c:v>1.5660563753111241</c:v>
                </c:pt>
                <c:pt idx="591">
                  <c:v>1.5373797992353118</c:v>
                </c:pt>
                <c:pt idx="592">
                  <c:v>1.5089201604878506</c:v>
                </c:pt>
                <c:pt idx="593">
                  <c:v>1.4806849579296764</c:v>
                </c:pt>
                <c:pt idx="594">
                  <c:v>1.452681414663024</c:v>
                </c:pt>
                <c:pt idx="595">
                  <c:v>1.4249164773472558</c:v>
                </c:pt>
                <c:pt idx="596">
                  <c:v>1.3973968158071111</c:v>
                </c:pt>
                <c:pt idx="597">
                  <c:v>1.3701288229283239</c:v>
                </c:pt>
                <c:pt idx="598">
                  <c:v>1.3431186148352177</c:v>
                </c:pt>
                <c:pt idx="599">
                  <c:v>1.3163720313446785</c:v>
                </c:pt>
                <c:pt idx="600">
                  <c:v>1.2898946366904713</c:v>
                </c:pt>
                <c:pt idx="601">
                  <c:v>1.2636917205117819</c:v>
                </c:pt>
                <c:pt idx="602">
                  <c:v>1.2377682990994479</c:v>
                </c:pt>
                <c:pt idx="603">
                  <c:v>1.2121291168932729</c:v>
                </c:pt>
                <c:pt idx="604">
                  <c:v>1.1867786482233986</c:v>
                </c:pt>
                <c:pt idx="605">
                  <c:v>1.1617210992887206</c:v>
                </c:pt>
                <c:pt idx="606">
                  <c:v>1.1369604103649718</c:v>
                </c:pt>
                <c:pt idx="607">
                  <c:v>1.1125002582350298</c:v>
                </c:pt>
                <c:pt idx="608">
                  <c:v>1.088344058833796</c:v>
                </c:pt>
                <c:pt idx="609">
                  <c:v>1.0644949700998578</c:v>
                </c:pt>
                <c:pt idx="610">
                  <c:v>1.040955895026074</c:v>
                </c:pt>
                <c:pt idx="611">
                  <c:v>1.0177294849009977</c:v>
                </c:pt>
                <c:pt idx="612">
                  <c:v>0.99481814273311886</c:v>
                </c:pt>
                <c:pt idx="613">
                  <c:v>0.97222402684962561</c:v>
                </c:pt>
                <c:pt idx="614">
                  <c:v>0.94994905466154755</c:v>
                </c:pt>
                <c:pt idx="615">
                  <c:v>0.92799490658687989</c:v>
                </c:pt>
                <c:pt idx="616">
                  <c:v>0.9063630301234219</c:v>
                </c:pt>
                <c:pt idx="617">
                  <c:v>0.88505464406290557</c:v>
                </c:pt>
                <c:pt idx="618">
                  <c:v>0.86407074283809604</c:v>
                </c:pt>
                <c:pt idx="619">
                  <c:v>0.8434121009944745</c:v>
                </c:pt>
                <c:pt idx="620">
                  <c:v>0.8230792777781899</c:v>
                </c:pt>
                <c:pt idx="621">
                  <c:v>0.80307262183190642</c:v>
                </c:pt>
                <c:pt idx="622">
                  <c:v>0.78339227599038452</c:v>
                </c:pt>
                <c:pt idx="623">
                  <c:v>0.76403818216748043</c:v>
                </c:pt>
                <c:pt idx="624">
                  <c:v>0.74501008632651389</c:v>
                </c:pt>
                <c:pt idx="625">
                  <c:v>0.72630754352589444</c:v>
                </c:pt>
                <c:pt idx="626">
                  <c:v>0.7079299230320697</c:v>
                </c:pt>
                <c:pt idx="627">
                  <c:v>0.68987641349192452</c:v>
                </c:pt>
                <c:pt idx="628">
                  <c:v>0.67214602815687974</c:v>
                </c:pt>
                <c:pt idx="629">
                  <c:v>0.65473761015108034</c:v>
                </c:pt>
                <c:pt idx="630">
                  <c:v>0.63764983777614892</c:v>
                </c:pt>
                <c:pt idx="631">
                  <c:v>0.62088122984518124</c:v>
                </c:pt>
                <c:pt idx="632">
                  <c:v>0.60443015103875986</c:v>
                </c:pt>
                <c:pt idx="633">
                  <c:v>0.58829481727594324</c:v>
                </c:pt>
                <c:pt idx="634">
                  <c:v>0.5724733010933275</c:v>
                </c:pt>
                <c:pt idx="635">
                  <c:v>0.55696353702549795</c:v>
                </c:pt>
                <c:pt idx="636">
                  <c:v>0.54176332698029606</c:v>
                </c:pt>
                <c:pt idx="637">
                  <c:v>0.52687034560257462</c:v>
                </c:pt>
                <c:pt idx="638">
                  <c:v>0.51228214562024066</c:v>
                </c:pt>
                <c:pt idx="639">
                  <c:v>0.49799616316665002</c:v>
                </c:pt>
                <c:pt idx="640">
                  <c:v>0.48400972307352108</c:v>
                </c:pt>
                <c:pt idx="641">
                  <c:v>0.47032004412886252</c:v>
                </c:pt>
                <c:pt idx="642">
                  <c:v>0.456924244294454</c:v>
                </c:pt>
                <c:pt idx="643">
                  <c:v>0.44381934587778832</c:v>
                </c:pt>
                <c:pt idx="644">
                  <c:v>0.43100228065347795</c:v>
                </c:pt>
                <c:pt idx="645">
                  <c:v>0.41846989492939152</c:v>
                </c:pt>
                <c:pt idx="646">
                  <c:v>0.40621895455298362</c:v>
                </c:pt>
                <c:pt idx="647">
                  <c:v>0.39424614985351486</c:v>
                </c:pt>
                <c:pt idx="648">
                  <c:v>0.38254810051604177</c:v>
                </c:pt>
                <c:pt idx="649">
                  <c:v>0.37112136038330934</c:v>
                </c:pt>
                <c:pt idx="650">
                  <c:v>0.35996242218185848</c:v>
                </c:pt>
                <c:pt idx="651">
                  <c:v>0.3490677221689063</c:v>
                </c:pt>
                <c:pt idx="652">
                  <c:v>0.3384336446967573</c:v>
                </c:pt>
                <c:pt idx="653">
                  <c:v>0.32805652669170682</c:v>
                </c:pt>
                <c:pt idx="654">
                  <c:v>0.31793266204464143</c:v>
                </c:pt>
                <c:pt idx="655">
                  <c:v>0.30805830591070227</c:v>
                </c:pt>
                <c:pt idx="656">
                  <c:v>0.29842967891564737</c:v>
                </c:pt>
                <c:pt idx="657">
                  <c:v>0.28904297126668438</c:v>
                </c:pt>
                <c:pt idx="658">
                  <c:v>0.27989434676581482</c:v>
                </c:pt>
                <c:pt idx="659">
                  <c:v>0.27097994672387038</c:v>
                </c:pt>
                <c:pt idx="660">
                  <c:v>0.26229589377366397</c:v>
                </c:pt>
                <c:pt idx="661">
                  <c:v>0.25383829558084497</c:v>
                </c:pt>
                <c:pt idx="662">
                  <c:v>0.24560324845124495</c:v>
                </c:pt>
                <c:pt idx="663">
                  <c:v>0.23758684083367876</c:v>
                </c:pt>
                <c:pt idx="664">
                  <c:v>0.22978515671735661</c:v>
                </c:pt>
                <c:pt idx="665">
                  <c:v>0.2221942789232256</c:v>
                </c:pt>
                <c:pt idx="666">
                  <c:v>0.21481029228874579</c:v>
                </c:pt>
                <c:pt idx="667">
                  <c:v>0.20762928674574821</c:v>
                </c:pt>
                <c:pt idx="668">
                  <c:v>0.20064736029121541</c:v>
                </c:pt>
                <c:pt idx="669">
                  <c:v>0.19386062185095088</c:v>
                </c:pt>
                <c:pt idx="670">
                  <c:v>0.18726519403628106</c:v>
                </c:pt>
                <c:pt idx="671">
                  <c:v>0.1808572157940477</c:v>
                </c:pt>
                <c:pt idx="672">
                  <c:v>0.17463284495033404</c:v>
                </c:pt>
                <c:pt idx="673">
                  <c:v>0.16858826064845422</c:v>
                </c:pt>
                <c:pt idx="674">
                  <c:v>0.16271966568190341</c:v>
                </c:pt>
                <c:pt idx="675">
                  <c:v>0.15702328872306451</c:v>
                </c:pt>
                <c:pt idx="676">
                  <c:v>0.15149538644860613</c:v>
                </c:pt>
                <c:pt idx="677">
                  <c:v>0.14613224556260282</c:v>
                </c:pt>
                <c:pt idx="678">
                  <c:v>0.140930184718526</c:v>
                </c:pt>
                <c:pt idx="679">
                  <c:v>0.1358855563413528</c:v>
                </c:pt>
                <c:pt idx="680">
                  <c:v>0.13099474835113237</c:v>
                </c:pt>
                <c:pt idx="681">
                  <c:v>0.12625418578944941</c:v>
                </c:pt>
                <c:pt idx="682">
                  <c:v>0.12166033235030022</c:v>
                </c:pt>
                <c:pt idx="683">
                  <c:v>0.11720969181698242</c:v>
                </c:pt>
                <c:pt idx="684">
                  <c:v>0.11289880940666468</c:v>
                </c:pt>
                <c:pt idx="685">
                  <c:v>0.10872427302438892</c:v>
                </c:pt>
                <c:pt idx="686">
                  <c:v>0.10468271442829992</c:v>
                </c:pt>
                <c:pt idx="687">
                  <c:v>0.10077081030797415</c:v>
                </c:pt>
                <c:pt idx="688">
                  <c:v>9.6985283277756351E-2</c:v>
                </c:pt>
                <c:pt idx="689">
                  <c:v>9.3322902787075529E-2</c:v>
                </c:pt>
                <c:pt idx="690">
                  <c:v>8.9780485949744734E-2</c:v>
                </c:pt>
                <c:pt idx="691">
                  <c:v>8.6354898294295143E-2</c:v>
                </c:pt>
                <c:pt idx="692">
                  <c:v>8.3043054437414332E-2</c:v>
                </c:pt>
                <c:pt idx="693">
                  <c:v>7.9841918682613852E-2</c:v>
                </c:pt>
                <c:pt idx="694">
                  <c:v>7.6748505546243309E-2</c:v>
                </c:pt>
                <c:pt idx="695">
                  <c:v>7.3759880213017784E-2</c:v>
                </c:pt>
                <c:pt idx="696">
                  <c:v>7.0873158923218882E-2</c:v>
                </c:pt>
                <c:pt idx="697">
                  <c:v>6.8085509293758367E-2</c:v>
                </c:pt>
                <c:pt idx="698">
                  <c:v>6.5394150575289398E-2</c:v>
                </c:pt>
                <c:pt idx="699">
                  <c:v>6.2796353847561937E-2</c:v>
                </c:pt>
                <c:pt idx="700">
                  <c:v>6.0289442155213382E-2</c:v>
                </c:pt>
                <c:pt idx="701">
                  <c:v>5.7870790586191094E-2</c:v>
                </c:pt>
                <c:pt idx="702">
                  <c:v>5.5537826294984327E-2</c:v>
                </c:pt>
                <c:pt idx="703">
                  <c:v>5.3288028472847415E-2</c:v>
                </c:pt>
                <c:pt idx="704">
                  <c:v>5.1118928267172375E-2</c:v>
                </c:pt>
                <c:pt idx="705">
                  <c:v>4.9028108652157606E-2</c:v>
                </c:pt>
                <c:pt idx="706">
                  <c:v>4.7013204252902834E-2</c:v>
                </c:pt>
                <c:pt idx="707">
                  <c:v>4.5071901125034126E-2</c:v>
                </c:pt>
                <c:pt idx="708">
                  <c:v>4.3201936491946404E-2</c:v>
                </c:pt>
                <c:pt idx="709">
                  <c:v>4.1401098441713302E-2</c:v>
                </c:pt>
                <c:pt idx="710">
                  <c:v>3.9667225585700717E-2</c:v>
                </c:pt>
                <c:pt idx="711">
                  <c:v>3.7998206680877292E-2</c:v>
                </c:pt>
                <c:pt idx="712">
                  <c:v>3.6391980217790582E-2</c:v>
                </c:pt>
                <c:pt idx="713">
                  <c:v>3.4846533976137781E-2</c:v>
                </c:pt>
                <c:pt idx="714">
                  <c:v>3.335990454983092E-2</c:v>
                </c:pt>
                <c:pt idx="715">
                  <c:v>3.1930176843412546E-2</c:v>
                </c:pt>
                <c:pt idx="716">
                  <c:v>3.0555483541643572E-2</c:v>
                </c:pt>
                <c:pt idx="717">
                  <c:v>2.923400455404224E-2</c:v>
                </c:pt>
                <c:pt idx="718">
                  <c:v>2.7963966436114891E-2</c:v>
                </c:pt>
                <c:pt idx="719">
                  <c:v>2.6743641788974159E-2</c:v>
                </c:pt>
                <c:pt idx="720">
                  <c:v>2.5571348639000006E-2</c:v>
                </c:pt>
                <c:pt idx="721">
                  <c:v>2.44454497991522E-2</c:v>
                </c:pt>
                <c:pt idx="722">
                  <c:v>2.3364352213501593E-2</c:v>
                </c:pt>
                <c:pt idx="723">
                  <c:v>2.2326506286499931E-2</c:v>
                </c:pt>
                <c:pt idx="724">
                  <c:v>2.1330405198464242E-2</c:v>
                </c:pt>
                <c:pt idx="725">
                  <c:v>2.0374584208704128E-2</c:v>
                </c:pt>
                <c:pt idx="726">
                  <c:v>1.9457619947676977E-2</c:v>
                </c:pt>
                <c:pt idx="727">
                  <c:v>1.8578129699506743E-2</c:v>
                </c:pt>
                <c:pt idx="728">
                  <c:v>1.7734770676157668E-2</c:v>
                </c:pt>
                <c:pt idx="729">
                  <c:v>1.6926239284508225E-2</c:v>
                </c:pt>
                <c:pt idx="730">
                  <c:v>1.6151270387521517E-2</c:v>
                </c:pt>
                <c:pt idx="731">
                  <c:v>1.5408636560666968E-2</c:v>
                </c:pt>
                <c:pt idx="732">
                  <c:v>1.4697147344697761E-2</c:v>
                </c:pt>
                <c:pt idx="733">
                  <c:v>1.4015648495846286E-2</c:v>
                </c:pt>
                <c:pt idx="734">
                  <c:v>1.336302123445272E-2</c:v>
                </c:pt>
                <c:pt idx="735">
                  <c:v>1.2738181492998461E-2</c:v>
                </c:pt>
                <c:pt idx="736">
                  <c:v>1.2140079164472087E-2</c:v>
                </c:pt>
                <c:pt idx="737">
                  <c:v>1.1567697351950613E-2</c:v>
                </c:pt>
                <c:pt idx="738">
                  <c:v>1.10200516202372E-2</c:v>
                </c:pt>
                <c:pt idx="739">
                  <c:v>1.0496189250354062E-2</c:v>
                </c:pt>
                <c:pt idx="740">
                  <c:v>9.9951884976474115E-3</c:v>
                </c:pt>
                <c:pt idx="741">
                  <c:v>9.5161578542202561E-3</c:v>
                </c:pt>
                <c:pt idx="742">
                  <c:v>9.0582353163693764E-3</c:v>
                </c:pt>
                <c:pt idx="743">
                  <c:v>8.6205876576637783E-3</c:v>
                </c:pt>
                <c:pt idx="744">
                  <c:v>8.202409708262701E-3</c:v>
                </c:pt>
                <c:pt idx="745">
                  <c:v>7.8029236410348812E-3</c:v>
                </c:pt>
                <c:pt idx="746">
                  <c:v>7.421378265003129E-3</c:v>
                </c:pt>
                <c:pt idx="747">
                  <c:v>7.0570483266037924E-3</c:v>
                </c:pt>
                <c:pt idx="748">
                  <c:v>6.709233819215339E-3</c:v>
                </c:pt>
                <c:pt idx="749">
                  <c:v>6.3772593013765276E-3</c:v>
                </c:pt>
                <c:pt idx="750">
                  <c:v>6.0604732240822062E-3</c:v>
                </c:pt>
                <c:pt idx="751">
                  <c:v>5.7582472675132114E-3</c:v>
                </c:pt>
                <c:pt idx="752">
                  <c:v>5.4699756875254664E-3</c:v>
                </c:pt>
                <c:pt idx="753">
                  <c:v>5.1950746721943428E-3</c:v>
                </c:pt>
                <c:pt idx="754">
                  <c:v>4.9329817086812052E-3</c:v>
                </c:pt>
                <c:pt idx="755">
                  <c:v>4.6831549606611879E-3</c:v>
                </c:pt>
                <c:pt idx="756">
                  <c:v>4.4450726565254065E-3</c:v>
                </c:pt>
                <c:pt idx="757">
                  <c:v>4.2182324885437772E-3</c:v>
                </c:pt>
                <c:pt idx="758">
                  <c:v>4.0021510231512004E-3</c:v>
                </c:pt>
                <c:pt idx="759">
                  <c:v>3.796363122495156E-3</c:v>
                </c:pt>
                <c:pt idx="760">
                  <c:v>3.6004213773606218E-3</c:v>
                </c:pt>
                <c:pt idx="761">
                  <c:v>3.4138955515662902E-3</c:v>
                </c:pt>
                <c:pt idx="762">
                  <c:v>3.2363720379052522E-3</c:v>
                </c:pt>
                <c:pt idx="763">
                  <c:v>3.0674533256832793E-3</c:v>
                </c:pt>
                <c:pt idx="764">
                  <c:v>2.9067574798894895E-3</c:v>
                </c:pt>
                <c:pt idx="765">
                  <c:v>2.7539176320155847E-3</c:v>
                </c:pt>
                <c:pt idx="766">
                  <c:v>2.6085814825232007E-3</c:v>
                </c:pt>
                <c:pt idx="767">
                  <c:v>2.4704108149424244E-3</c:v>
                </c:pt>
                <c:pt idx="768">
                  <c:v>2.3390810215696287E-3</c:v>
                </c:pt>
                <c:pt idx="769">
                  <c:v>2.2142806407178788E-3</c:v>
                </c:pt>
                <c:pt idx="770">
                  <c:v>2.0957109054599112E-3</c:v>
                </c:pt>
                <c:pt idx="771">
                  <c:v>1.9830853037906366E-3</c:v>
                </c:pt>
                <c:pt idx="772">
                  <c:v>1.8761291501243529E-3</c:v>
                </c:pt>
                <c:pt idx="773">
                  <c:v>1.7745791680304347E-3</c:v>
                </c:pt>
                <c:pt idx="774">
                  <c:v>1.6781830841009187E-3</c:v>
                </c:pt>
                <c:pt idx="775">
                  <c:v>1.5866992328335569E-3</c:v>
                </c:pt>
                <c:pt idx="776">
                  <c:v>1.4998961724050752E-3</c:v>
                </c:pt>
                <c:pt idx="777">
                  <c:v>1.4175523112007781E-3</c:v>
                </c:pt>
                <c:pt idx="778">
                  <c:v>1.3394555449591857E-3</c:v>
                </c:pt>
                <c:pt idx="779">
                  <c:v>1.2654029043832782E-3</c:v>
                </c:pt>
                <c:pt idx="780">
                  <c:v>1.1952002130633963E-3</c:v>
                </c:pt>
                <c:pt idx="781">
                  <c:v>1.1286617555513144E-3</c:v>
                </c:pt>
                <c:pt idx="782">
                  <c:v>1.0656099554194282E-3</c:v>
                </c:pt>
                <c:pt idx="783">
                  <c:v>1.0058750631346349E-3</c:v>
                </c:pt>
                <c:pt idx="784">
                  <c:v>9.4929485357200338E-4</c:v>
                </c:pt>
                <c:pt idx="785">
                  <c:v>8.957143329900337E-4</c:v>
                </c:pt>
                <c:pt idx="786">
                  <c:v>8.4498545528585115E-4</c:v>
                </c:pt>
                <c:pt idx="787">
                  <c:v>7.9696684734616532E-4</c:v>
                </c:pt>
                <c:pt idx="788">
                  <c:v>7.515235433074557E-4</c:v>
                </c:pt>
                <c:pt idx="789">
                  <c:v>7.0852672753717765E-4</c:v>
                </c:pt>
                <c:pt idx="790">
                  <c:v>6.6785348614615105E-4</c:v>
                </c:pt>
                <c:pt idx="791">
                  <c:v>6.2938656684145518E-4</c:v>
                </c:pt>
                <c:pt idx="792">
                  <c:v>5.9301414692827857E-4</c:v>
                </c:pt>
                <c:pt idx="793">
                  <c:v>5.5862960926902937E-4</c:v>
                </c:pt>
                <c:pt idx="794">
                  <c:v>5.2613132600782999E-4</c:v>
                </c:pt>
                <c:pt idx="795">
                  <c:v>4.9542244986894139E-4</c:v>
                </c:pt>
                <c:pt idx="796">
                  <c:v>4.6641071283808397E-4</c:v>
                </c:pt>
                <c:pt idx="797">
                  <c:v>4.3900823203668279E-4</c:v>
                </c:pt>
                <c:pt idx="798">
                  <c:v>4.1313132259995333E-4</c:v>
                </c:pt>
                <c:pt idx="799">
                  <c:v>3.887003173712203E-4</c:v>
                </c:pt>
                <c:pt idx="800">
                  <c:v>3.6563939322632082E-4</c:v>
                </c:pt>
                <c:pt idx="801">
                  <c:v>3.438764038437885E-4</c:v>
                </c:pt>
                <c:pt idx="802">
                  <c:v>3.2334271873838652E-4</c:v>
                </c:pt>
                <c:pt idx="803">
                  <c:v>3.0397306837772012E-4</c:v>
                </c:pt>
                <c:pt idx="804">
                  <c:v>2.857053952039088E-4</c:v>
                </c:pt>
                <c:pt idx="805">
                  <c:v>2.6848071038476363E-4</c:v>
                </c:pt>
                <c:pt idx="806">
                  <c:v>2.5224295612144034E-4</c:v>
                </c:pt>
                <c:pt idx="807">
                  <c:v>2.3693887334221006E-4</c:v>
                </c:pt>
                <c:pt idx="808">
                  <c:v>2.2251787461483361E-4</c:v>
                </c:pt>
                <c:pt idx="809">
                  <c:v>2.0893192211285055E-4</c:v>
                </c:pt>
                <c:pt idx="810">
                  <c:v>1.9613541047409751E-4</c:v>
                </c:pt>
                <c:pt idx="811">
                  <c:v>1.8408505439280619E-4</c:v>
                </c:pt>
                <c:pt idx="812">
                  <c:v>1.7273978078975697E-4</c:v>
                </c:pt>
                <c:pt idx="813">
                  <c:v>1.6206062540812194E-4</c:v>
                </c:pt>
                <c:pt idx="814">
                  <c:v>1.5201063368585526E-4</c:v>
                </c:pt>
                <c:pt idx="815">
                  <c:v>1.425547657587258E-4</c:v>
                </c:pt>
                <c:pt idx="816">
                  <c:v>1.3365980545141493E-4</c:v>
                </c:pt>
                <c:pt idx="817">
                  <c:v>1.252942731173513E-4</c:v>
                </c:pt>
                <c:pt idx="818">
                  <c:v>1.1742834219132988E-4</c:v>
                </c:pt>
                <c:pt idx="819">
                  <c:v>1.1003375932226068E-4</c:v>
                </c:pt>
                <c:pt idx="820">
                  <c:v>1.0308376795674261E-4</c:v>
                </c:pt>
                <c:pt idx="821">
                  <c:v>9.6553035247477539E-5</c:v>
                </c:pt>
                <c:pt idx="822">
                  <c:v>9.0417582163873652E-5</c:v>
                </c:pt>
                <c:pt idx="823">
                  <c:v>8.4654716685462895E-5</c:v>
                </c:pt>
                <c:pt idx="824">
                  <c:v>7.9242969962084133E-5</c:v>
                </c:pt>
                <c:pt idx="825">
                  <c:v>7.4162035328003027E-5</c:v>
                </c:pt>
                <c:pt idx="826">
                  <c:v>6.9392710060393745E-5</c:v>
                </c:pt>
                <c:pt idx="827">
                  <c:v>6.4916839775802255E-5</c:v>
                </c:pt>
                <c:pt idx="828">
                  <c:v>6.0717265361367084E-5</c:v>
                </c:pt>
                <c:pt idx="829">
                  <c:v>5.6777772340702734E-5</c:v>
                </c:pt>
                <c:pt idx="830">
                  <c:v>5.3083042577426522E-5</c:v>
                </c:pt>
                <c:pt idx="831">
                  <c:v>4.9618608222351497E-5</c:v>
                </c:pt>
                <c:pt idx="832">
                  <c:v>4.6370807813334703E-5</c:v>
                </c:pt>
                <c:pt idx="833">
                  <c:v>4.3326744439741424E-5</c:v>
                </c:pt>
                <c:pt idx="834">
                  <c:v>4.0474245886333788E-5</c:v>
                </c:pt>
                <c:pt idx="835">
                  <c:v>3.7801826674248979E-5</c:v>
                </c:pt>
                <c:pt idx="836">
                  <c:v>3.529865191949558E-5</c:v>
                </c:pt>
                <c:pt idx="837">
                  <c:v>3.2954502932120486E-5</c:v>
                </c:pt>
                <c:pt idx="838">
                  <c:v>3.0759744481858853E-5</c:v>
                </c:pt>
                <c:pt idx="839">
                  <c:v>2.8705293658685033E-5</c:v>
                </c:pt>
                <c:pt idx="840">
                  <c:v>2.6782590259217075E-5</c:v>
                </c:pt>
                <c:pt idx="841">
                  <c:v>2.4983568632427418E-5</c:v>
                </c:pt>
                <c:pt idx="842">
                  <c:v>2.330063092051906E-5</c:v>
                </c:pt>
                <c:pt idx="843">
                  <c:v>2.1726621633198725E-5</c:v>
                </c:pt>
                <c:pt idx="844">
                  <c:v>2.0254803495878779E-5</c:v>
                </c:pt>
                <c:pt idx="845">
                  <c:v>1.8878834514578251E-5</c:v>
                </c:pt>
                <c:pt idx="846">
                  <c:v>1.7592746202477149E-5</c:v>
                </c:pt>
                <c:pt idx="847">
                  <c:v>1.6390922915197859E-5</c:v>
                </c:pt>
                <c:pt idx="848">
                  <c:v>1.5268082243941651E-5</c:v>
                </c:pt>
                <c:pt idx="849">
                  <c:v>1.4219256417619645E-5</c:v>
                </c:pt>
                <c:pt idx="850">
                  <c:v>1.3239774667047405E-5</c:v>
                </c:pt>
                <c:pt idx="851">
                  <c:v>1.2325246506161535E-5</c:v>
                </c:pt>
                <c:pt idx="852">
                  <c:v>1.147154588703915E-5</c:v>
                </c:pt>
                <c:pt idx="853">
                  <c:v>1.0674796187268065E-5</c:v>
                </c:pt>
                <c:pt idx="854">
                  <c:v>9.9313559899275068E-6</c:v>
                </c:pt>
                <c:pt idx="855">
                  <c:v>9.2378056180935825E-6</c:v>
                </c:pt>
                <c:pt idx="856">
                  <c:v>8.590934387386123E-6</c:v>
                </c:pt>
                <c:pt idx="857">
                  <c:v>7.9877285416171709E-6</c:v>
                </c:pt>
                <c:pt idx="858">
                  <c:v>7.425359838101557E-6</c:v>
                </c:pt>
                <c:pt idx="859">
                  <c:v>6.9011747506267538E-6</c:v>
                </c:pt>
                <c:pt idx="860">
                  <c:v>6.4126842594753424E-6</c:v>
                </c:pt>
                <c:pt idx="861">
                  <c:v>5.957554199234545E-6</c:v>
                </c:pt>
                <c:pt idx="862">
                  <c:v>5.5335961364218142E-6</c:v>
                </c:pt>
                <c:pt idx="863">
                  <c:v>5.1387587502023734E-6</c:v>
                </c:pt>
                <c:pt idx="864">
                  <c:v>4.7711196906757273E-6</c:v>
                </c:pt>
                <c:pt idx="865">
                  <c:v>4.4288778903624989E-6</c:v>
                </c:pt>
                <c:pt idx="866">
                  <c:v>4.1103463056373593E-6</c:v>
                </c:pt>
                <c:pt idx="867">
                  <c:v>3.8139450659202885E-6</c:v>
                </c:pt>
                <c:pt idx="868">
                  <c:v>3.538195009467784E-6</c:v>
                </c:pt>
                <c:pt idx="869">
                  <c:v>3.2817115855920428E-6</c:v>
                </c:pt>
                <c:pt idx="870">
                  <c:v>3.0431991040843595E-6</c:v>
                </c:pt>
                <c:pt idx="871">
                  <c:v>2.8214453135287338E-6</c:v>
                </c:pt>
                <c:pt idx="872">
                  <c:v>2.615316291064846E-6</c:v>
                </c:pt>
                <c:pt idx="873">
                  <c:v>2.4237516269957237E-6</c:v>
                </c:pt>
                <c:pt idx="874">
                  <c:v>2.2457598884394779E-6</c:v>
                </c:pt>
                <c:pt idx="875">
                  <c:v>2.0804143469913159E-6</c:v>
                </c:pt>
                <c:pt idx="876">
                  <c:v>1.9268489560996929E-6</c:v>
                </c:pt>
                <c:pt idx="877">
                  <c:v>1.7842545645645538E-6</c:v>
                </c:pt>
                <c:pt idx="878">
                  <c:v>1.6518753532402862E-6</c:v>
                </c:pt>
                <c:pt idx="879">
                  <c:v>1.5290054826711214E-6</c:v>
                </c:pt>
                <c:pt idx="880">
                  <c:v>1.4149859400032992E-6</c:v>
                </c:pt>
                <c:pt idx="881">
                  <c:v>1.3092015741081306E-6</c:v>
                </c:pt>
                <c:pt idx="882">
                  <c:v>1.2110783084125951E-6</c:v>
                </c:pt>
                <c:pt idx="883">
                  <c:v>1.1200805214726828E-6</c:v>
                </c:pt>
                <c:pt idx="884">
                  <c:v>1.0357085858372749E-6</c:v>
                </c:pt>
                <c:pt idx="885">
                  <c:v>9.5749655624057064E-7</c:v>
                </c:pt>
                <c:pt idx="886">
                  <c:v>8.8500999862806461E-7</c:v>
                </c:pt>
                <c:pt idx="887">
                  <c:v>8.1784395196662395E-7</c:v>
                </c:pt>
                <c:pt idx="888">
                  <c:v>7.5562101521358615E-7</c:v>
                </c:pt>
                <c:pt idx="889">
                  <c:v>6.9798955222447044E-7</c:v>
                </c:pt>
                <c:pt idx="890">
                  <c:v>6.4462200776364206E-7</c:v>
                </c:pt>
                <c:pt idx="891">
                  <c:v>5.9521332814956516E-7</c:v>
                </c:pt>
                <c:pt idx="892">
                  <c:v>5.494794804146205E-7</c:v>
                </c:pt>
                <c:pt idx="893">
                  <c:v>5.0715606419175689E-7</c:v>
                </c:pt>
                <c:pt idx="894">
                  <c:v>4.6799701085578069E-7</c:v>
                </c:pt>
                <c:pt idx="895">
                  <c:v>4.317733647471634E-7</c:v>
                </c:pt>
                <c:pt idx="896">
                  <c:v>3.9827214159130466E-7</c:v>
                </c:pt>
                <c:pt idx="897">
                  <c:v>3.672952594971388E-7</c:v>
                </c:pt>
                <c:pt idx="898">
                  <c:v>3.3865853817595609E-7</c:v>
                </c:pt>
                <c:pt idx="899">
                  <c:v>3.121907622655964E-7</c:v>
                </c:pt>
                <c:pt idx="900">
                  <c:v>2.8773280487667836E-7</c:v>
                </c:pt>
                <c:pt idx="901">
                  <c:v>2.65136807697249E-7</c:v>
                </c:pt>
                <c:pt idx="902">
                  <c:v>2.4426541420056204E-7</c:v>
                </c:pt>
                <c:pt idx="903">
                  <c:v>2.2499105269818833E-7</c:v>
                </c:pt>
                <c:pt idx="904">
                  <c:v>2.0719526616770486E-7</c:v>
                </c:pt>
                <c:pt idx="905">
                  <c:v>1.907680859614591E-7</c:v>
                </c:pt>
                <c:pt idx="906">
                  <c:v>1.7560744667077576E-7</c:v>
                </c:pt>
                <c:pt idx="907">
                  <c:v>1.6161863957867563E-7</c:v>
                </c:pt>
                <c:pt idx="908">
                  <c:v>1.4871380228469165E-7</c:v>
                </c:pt>
                <c:pt idx="909">
                  <c:v>1.3681144222734511E-7</c:v>
                </c:pt>
                <c:pt idx="910">
                  <c:v>1.2583599196443546E-7</c:v>
                </c:pt>
                <c:pt idx="911">
                  <c:v>1.1571739419832861E-7</c:v>
                </c:pt>
                <c:pt idx="912">
                  <c:v>1.0639071465353724E-7</c:v>
                </c:pt>
                <c:pt idx="913">
                  <c:v>9.7795781027358937E-8</c:v>
                </c:pt>
                <c:pt idx="914">
                  <c:v>8.9876846341471819E-8</c:v>
                </c:pt>
                <c:pt idx="915">
                  <c:v>8.2582275123512329E-8</c:v>
                </c:pt>
                <c:pt idx="916">
                  <c:v>7.5864250943177821E-8</c:v>
                </c:pt>
                <c:pt idx="917">
                  <c:v>6.9678503917386295E-8</c:v>
                </c:pt>
                <c:pt idx="918">
                  <c:v>6.3984056884007488E-8</c:v>
                </c:pt>
                <c:pt idx="919">
                  <c:v>5.8742989023744364E-8</c:v>
                </c:pt>
                <c:pt idx="920">
                  <c:v>5.3920215785223386E-8</c:v>
                </c:pt>
                <c:pt idx="921">
                  <c:v>4.9483284039466466E-8</c:v>
                </c:pt>
                <c:pt idx="922">
                  <c:v>4.5402181456917729E-8</c:v>
                </c:pt>
                <c:pt idx="923">
                  <c:v>4.1649159163246224E-8</c:v>
                </c:pt>
                <c:pt idx="924">
                  <c:v>3.8198566789561547E-8</c:v>
                </c:pt>
                <c:pt idx="925">
                  <c:v>3.5026699088516068E-8</c:v>
                </c:pt>
                <c:pt idx="926">
                  <c:v>3.2111653340358791E-8</c:v>
                </c:pt>
                <c:pt idx="927">
                  <c:v>2.9433196822421646E-8</c:v>
                </c:pt>
                <c:pt idx="928">
                  <c:v>2.6972643662005431E-8</c:v>
                </c:pt>
                <c:pt idx="929">
                  <c:v>2.4712740436306609E-8</c:v>
                </c:pt>
                <c:pt idx="930">
                  <c:v>2.2637559924071026E-8</c:v>
                </c:pt>
                <c:pt idx="931">
                  <c:v>2.0732402452208506E-8</c:v>
                </c:pt>
                <c:pt idx="932">
                  <c:v>1.8983704316796855E-8</c:v>
                </c:pt>
                <c:pt idx="933">
                  <c:v>1.7378952791893565E-8</c:v>
                </c:pt>
                <c:pt idx="934">
                  <c:v>1.590660727144737E-8</c:v>
                </c:pt>
                <c:pt idx="935">
                  <c:v>1.4556026119529049E-8</c:v>
                </c:pt>
                <c:pt idx="936">
                  <c:v>1.331739883214758E-8</c:v>
                </c:pt>
                <c:pt idx="937">
                  <c:v>1.2181683140231725E-8</c:v>
                </c:pt>
                <c:pt idx="938">
                  <c:v>1.1140546708003809E-8</c:v>
                </c:pt>
                <c:pt idx="939">
                  <c:v>1.0186313104084601E-8</c:v>
                </c:pt>
                <c:pt idx="940">
                  <c:v>9.3119117443006016E-9</c:v>
                </c:pt>
                <c:pt idx="941">
                  <c:v>8.5108315254403286E-9</c:v>
                </c:pt>
                <c:pt idx="942">
                  <c:v>7.7770778881726746E-9</c:v>
                </c:pt>
                <c:pt idx="943">
                  <c:v>7.1051330651020838E-9</c:v>
                </c:pt>
                <c:pt idx="944">
                  <c:v>6.4899192865467846E-9</c:v>
                </c:pt>
                <c:pt idx="945">
                  <c:v>5.9267647321694289E-9</c:v>
                </c:pt>
                <c:pt idx="946">
                  <c:v>5.4113720311190838E-9</c:v>
                </c:pt>
                <c:pt idx="947">
                  <c:v>4.9397891269298919E-9</c:v>
                </c:pt>
                <c:pt idx="948">
                  <c:v>4.5083823361148999E-9</c:v>
                </c:pt>
                <c:pt idx="949">
                  <c:v>4.1138114412573403E-9</c:v>
                </c:pt>
                <c:pt idx="950">
                  <c:v>3.7530066704774452E-9</c:v>
                </c:pt>
                <c:pt idx="951">
                  <c:v>3.4231474254978334E-9</c:v>
                </c:pt>
                <c:pt idx="952">
                  <c:v>3.1216426301870623E-9</c:v>
                </c:pt>
                <c:pt idx="953">
                  <c:v>2.8461125804705666E-9</c:v>
                </c:pt>
                <c:pt idx="954">
                  <c:v>2.5943721849059178E-9</c:v>
                </c:pt>
                <c:pt idx="955">
                  <c:v>2.3644154930589006E-9</c:v>
                </c:pt>
                <c:pt idx="956">
                  <c:v>2.1544014161284585E-9</c:v>
                </c:pt>
                <c:pt idx="957">
                  <c:v>1.9626405510813252E-9</c:v>
                </c:pt>
                <c:pt idx="958">
                  <c:v>1.7875830259095447E-9</c:v>
                </c:pt>
                <c:pt idx="959">
                  <c:v>1.6278072895379989E-9</c:v>
                </c:pt>
                <c:pt idx="960">
                  <c:v>1.4820097754196429E-9</c:v>
                </c:pt>
                <c:pt idx="961">
                  <c:v>1.3489953729864846E-9</c:v>
                </c:pt>
                <c:pt idx="962">
                  <c:v>1.2276686458987256E-9</c:v>
                </c:pt>
                <c:pt idx="963">
                  <c:v>1.117025740478935E-9</c:v>
                </c:pt>
                <c:pt idx="964">
                  <c:v>1.0161469318515133E-9</c:v>
                </c:pt>
                <c:pt idx="965">
                  <c:v>9.2418975915249438E-10</c:v>
                </c:pt>
                <c:pt idx="966">
                  <c:v>8.4038270475001537E-10</c:v>
                </c:pt>
                <c:pt idx="967">
                  <c:v>7.6401937573803641E-10</c:v>
                </c:pt>
                <c:pt idx="968">
                  <c:v>6.9445314905419537E-10</c:v>
                </c:pt>
                <c:pt idx="969">
                  <c:v>6.3109224444133681E-10</c:v>
                </c:pt>
                <c:pt idx="970">
                  <c:v>5.7339519213639781E-10</c:v>
                </c:pt>
                <c:pt idx="971">
                  <c:v>5.2086666464445235E-10</c:v>
                </c:pt>
                <c:pt idx="972">
                  <c:v>4.7305364425193398E-10</c:v>
                </c:pt>
                <c:pt idx="973">
                  <c:v>4.2954190006402092E-10</c:v>
                </c:pt>
                <c:pt idx="974">
                  <c:v>3.8995275032849336E-10</c:v>
                </c:pt>
                <c:pt idx="975">
                  <c:v>3.5394008764176971E-10</c:v>
                </c:pt>
                <c:pt idx="976">
                  <c:v>3.2118764633329036E-10</c:v>
                </c:pt>
                <c:pt idx="977">
                  <c:v>2.9140649290050821E-10</c:v>
                </c:pt>
                <c:pt idx="978">
                  <c:v>2.6433272182745407E-10</c:v>
                </c:pt>
                <c:pt idx="979">
                  <c:v>2.3972534047308391E-10</c:v>
                </c:pt>
                <c:pt idx="980">
                  <c:v>2.1736432796916069E-10</c:v>
                </c:pt>
                <c:pt idx="981">
                  <c:v>1.9704885422807115E-10</c:v>
                </c:pt>
                <c:pt idx="982">
                  <c:v>1.7859564623549748E-10</c:v>
                </c:pt>
                <c:pt idx="983">
                  <c:v>1.6183748979735765E-10</c:v>
                </c:pt>
                <c:pt idx="984">
                  <c:v>1.4662185583047214E-10</c:v>
                </c:pt>
                <c:pt idx="985">
                  <c:v>1.3280964113754966E-10</c:v>
                </c:pt>
                <c:pt idx="986">
                  <c:v>1.2027401439411702E-10</c:v>
                </c:pt>
                <c:pt idx="987">
                  <c:v>1.0889935880266727E-10</c:v>
                </c:pt>
                <c:pt idx="988">
                  <c:v>9.8580303541789069E-11</c:v>
                </c:pt>
                <c:pt idx="989">
                  <c:v>8.9220836759494382E-11</c:v>
                </c:pt>
                <c:pt idx="990">
                  <c:v>8.0733493433938454E-11</c:v>
                </c:pt>
                <c:pt idx="991">
                  <c:v>7.3038611954955609E-11</c:v>
                </c:pt>
                <c:pt idx="992">
                  <c:v>6.606365376921496E-11</c:v>
                </c:pt>
                <c:pt idx="993">
                  <c:v>5.9742580883651918E-11</c:v>
                </c:pt>
                <c:pt idx="994">
                  <c:v>5.4015286438718487E-11</c:v>
                </c:pt>
                <c:pt idx="995">
                  <c:v>4.8827073947628771E-11</c:v>
                </c:pt>
                <c:pt idx="996">
                  <c:v>4.4128181152514479E-11</c:v>
                </c:pt>
                <c:pt idx="997">
                  <c:v>3.9873344775501268E-11</c:v>
                </c:pt>
                <c:pt idx="998">
                  <c:v>3.6021402744229671E-11</c:v>
                </c:pt>
                <c:pt idx="999">
                  <c:v>3.2534930749246931E-11</c:v>
                </c:pt>
                <c:pt idx="1000">
                  <c:v>2.9379910246696852E-11</c:v>
                </c:pt>
              </c:numCache>
            </c:numRef>
          </c:yVal>
          <c:smooth val="0"/>
        </c:ser>
        <c:ser>
          <c:idx val="2"/>
          <c:order val="1"/>
          <c:spPr>
            <a:ln w="28575">
              <a:noFill/>
            </a:ln>
          </c:spPr>
          <c:marker>
            <c:symbol val="none"/>
          </c:marker>
          <c:dPt>
            <c:idx val="1"/>
            <c:bubble3D val="0"/>
            <c:spPr>
              <a:ln w="12700">
                <a:solidFill>
                  <a:srgbClr val="4F81BD"/>
                </a:solidFill>
              </a:ln>
            </c:spPr>
          </c:dPt>
          <c:xVal>
            <c:numRef>
              <c:f>Sheet2!$D$7:$D$8</c:f>
              <c:numCache>
                <c:formatCode>General</c:formatCode>
                <c:ptCount val="2"/>
                <c:pt idx="0">
                  <c:v>6.4</c:v>
                </c:pt>
                <c:pt idx="1">
                  <c:v>6.4</c:v>
                </c:pt>
              </c:numCache>
            </c:numRef>
          </c:xVal>
          <c:yVal>
            <c:numRef>
              <c:f>Sheet2!$E$7:$E$8</c:f>
              <c:numCache>
                <c:formatCode>General</c:formatCode>
                <c:ptCount val="2"/>
                <c:pt idx="0">
                  <c:v>0</c:v>
                </c:pt>
                <c:pt idx="1">
                  <c:v>0.48400972307352108</c:v>
                </c:pt>
              </c:numCache>
            </c:numRef>
          </c:yVal>
          <c:smooth val="0"/>
        </c:ser>
        <c:dLbls>
          <c:showLegendKey val="0"/>
          <c:showVal val="0"/>
          <c:showCatName val="0"/>
          <c:showSerName val="0"/>
          <c:showPercent val="0"/>
          <c:showBubbleSize val="0"/>
        </c:dLbls>
        <c:axId val="65994752"/>
        <c:axId val="65996672"/>
      </c:scatterChart>
      <c:valAx>
        <c:axId val="65994752"/>
        <c:scaling>
          <c:orientation val="minMax"/>
          <c:max val="7.5"/>
          <c:min val="2.5"/>
        </c:scaling>
        <c:delete val="0"/>
        <c:axPos val="b"/>
        <c:majorGridlines>
          <c:spPr>
            <a:ln>
              <a:solidFill>
                <a:srgbClr val="4F81BD">
                  <a:alpha val="10000"/>
                </a:srgbClr>
              </a:solidFill>
            </a:ln>
          </c:spPr>
        </c:majorGridlines>
        <c:title>
          <c:tx>
            <c:rich>
              <a:bodyPr/>
              <a:lstStyle/>
              <a:p>
                <a:pPr>
                  <a:defRPr/>
                </a:pPr>
                <a:r>
                  <a:rPr lang="en-US"/>
                  <a:t>Burn Length (in)</a:t>
                </a:r>
              </a:p>
            </c:rich>
          </c:tx>
          <c:overlay val="0"/>
        </c:title>
        <c:numFmt formatCode="General" sourceLinked="1"/>
        <c:majorTickMark val="out"/>
        <c:minorTickMark val="none"/>
        <c:tickLblPos val="nextTo"/>
        <c:crossAx val="65996672"/>
        <c:crosses val="autoZero"/>
        <c:crossBetween val="midCat"/>
      </c:valAx>
      <c:valAx>
        <c:axId val="65996672"/>
        <c:scaling>
          <c:orientation val="minMax"/>
        </c:scaling>
        <c:delete val="0"/>
        <c:axPos val="l"/>
        <c:majorGridlines>
          <c:spPr>
            <a:ln>
              <a:solidFill>
                <a:srgbClr val="4F81BD">
                  <a:alpha val="10000"/>
                </a:srgbClr>
              </a:solidFill>
            </a:ln>
          </c:spPr>
        </c:majorGridlines>
        <c:title>
          <c:tx>
            <c:rich>
              <a:bodyPr rot="-5400000" vert="horz"/>
              <a:lstStyle/>
              <a:p>
                <a:pPr>
                  <a:defRPr/>
                </a:pPr>
                <a:r>
                  <a:rPr lang="en-US"/>
                  <a:t>Observation</a:t>
                </a:r>
                <a:r>
                  <a:rPr lang="en-US" baseline="0"/>
                  <a:t> Density </a:t>
                </a:r>
                <a:endParaRPr lang="en-US"/>
              </a:p>
            </c:rich>
          </c:tx>
          <c:overlay val="0"/>
        </c:title>
        <c:numFmt formatCode="General" sourceLinked="1"/>
        <c:majorTickMark val="out"/>
        <c:minorTickMark val="none"/>
        <c:tickLblPos val="nextTo"/>
        <c:crossAx val="65994752"/>
        <c:crosses val="autoZero"/>
        <c:crossBetween val="midCat"/>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32174103237096"/>
          <c:y val="5.4224760366492653E-2"/>
          <c:w val="0.82153937007874012"/>
          <c:h val="0.70291601049868824"/>
        </c:manualLayout>
      </c:layout>
      <c:scatterChart>
        <c:scatterStyle val="lineMarker"/>
        <c:varyColors val="0"/>
        <c:ser>
          <c:idx val="0"/>
          <c:order val="0"/>
          <c:tx>
            <c:v>Individual Samples</c:v>
          </c:tx>
          <c:spPr>
            <a:ln w="28575">
              <a:noFill/>
            </a:ln>
          </c:spPr>
          <c:marker>
            <c:symbol val="square"/>
            <c:size val="4"/>
            <c:spPr>
              <a:noFill/>
            </c:spPr>
          </c:marker>
          <c:xVal>
            <c:numRef>
              <c:f>Sheet1!$C$1:$C$30</c:f>
              <c:numCache>
                <c:formatCode>General</c:formatCode>
                <c:ptCount val="30"/>
                <c:pt idx="0">
                  <c:v>5.0697215594700484</c:v>
                </c:pt>
                <c:pt idx="1">
                  <c:v>4.6925338664667358</c:v>
                </c:pt>
                <c:pt idx="2">
                  <c:v>6.4176963944936203</c:v>
                </c:pt>
                <c:pt idx="3">
                  <c:v>5.0819302285329444</c:v>
                </c:pt>
                <c:pt idx="4">
                  <c:v>3.9893956262005483</c:v>
                </c:pt>
                <c:pt idx="5">
                  <c:v>4.1060592753383558</c:v>
                </c:pt>
                <c:pt idx="6">
                  <c:v>5.1258082522235977</c:v>
                </c:pt>
                <c:pt idx="7">
                  <c:v>6.0160085193688895</c:v>
                </c:pt>
                <c:pt idx="8">
                  <c:v>4.6972549507069319</c:v>
                </c:pt>
                <c:pt idx="9">
                  <c:v>5.0678487216074499</c:v>
                </c:pt>
                <c:pt idx="10">
                  <c:v>4.454990311322641</c:v>
                </c:pt>
                <c:pt idx="11">
                  <c:v>4.8856362489897656</c:v>
                </c:pt>
                <c:pt idx="12">
                  <c:v>5.5300010084454705</c:v>
                </c:pt>
                <c:pt idx="13">
                  <c:v>5.2741291026875539</c:v>
                </c:pt>
                <c:pt idx="14">
                  <c:v>6.1213502810271994</c:v>
                </c:pt>
                <c:pt idx="15">
                  <c:v>5.3978819500255391</c:v>
                </c:pt>
                <c:pt idx="16">
                  <c:v>5.5978747383176684</c:v>
                </c:pt>
                <c:pt idx="17">
                  <c:v>4.1787960120605394</c:v>
                </c:pt>
                <c:pt idx="18">
                  <c:v>5.241541528832883</c:v>
                </c:pt>
                <c:pt idx="19">
                  <c:v>5.783686912641457</c:v>
                </c:pt>
                <c:pt idx="20">
                  <c:v>5.6915954299801612</c:v>
                </c:pt>
                <c:pt idx="21">
                  <c:v>4.1863797003291729</c:v>
                </c:pt>
                <c:pt idx="22">
                  <c:v>5.9419366385651466</c:v>
                </c:pt>
                <c:pt idx="23">
                  <c:v>5.5346990716927387</c:v>
                </c:pt>
                <c:pt idx="24">
                  <c:v>5.0565501723316864</c:v>
                </c:pt>
                <c:pt idx="25">
                  <c:v>4.1365348380885303</c:v>
                </c:pt>
                <c:pt idx="26">
                  <c:v>6.3280104232195065</c:v>
                </c:pt>
                <c:pt idx="27">
                  <c:v>4.6560583140775105</c:v>
                </c:pt>
                <c:pt idx="28">
                  <c:v>5.429988581712939</c:v>
                </c:pt>
                <c:pt idx="29">
                  <c:v>5.8127186252611409</c:v>
                </c:pt>
              </c:numCache>
            </c:numRef>
          </c:xVal>
          <c:yVal>
            <c:numRef>
              <c:f>Sheet1!$D$1:$D$30</c:f>
              <c:numCache>
                <c:formatCode>General</c:formatCode>
                <c:ptCount val="30"/>
                <c:pt idx="0">
                  <c:v>1</c:v>
                </c:pt>
                <c:pt idx="1">
                  <c:v>1</c:v>
                </c:pt>
                <c:pt idx="2">
                  <c:v>1</c:v>
                </c:pt>
                <c:pt idx="3">
                  <c:v>2</c:v>
                </c:pt>
                <c:pt idx="4">
                  <c:v>2</c:v>
                </c:pt>
                <c:pt idx="5">
                  <c:v>2</c:v>
                </c:pt>
                <c:pt idx="6">
                  <c:v>3</c:v>
                </c:pt>
                <c:pt idx="7">
                  <c:v>3</c:v>
                </c:pt>
                <c:pt idx="8">
                  <c:v>3</c:v>
                </c:pt>
                <c:pt idx="9">
                  <c:v>4</c:v>
                </c:pt>
                <c:pt idx="10">
                  <c:v>4</c:v>
                </c:pt>
                <c:pt idx="11">
                  <c:v>4</c:v>
                </c:pt>
                <c:pt idx="12">
                  <c:v>5</c:v>
                </c:pt>
                <c:pt idx="13">
                  <c:v>5</c:v>
                </c:pt>
                <c:pt idx="14">
                  <c:v>5</c:v>
                </c:pt>
                <c:pt idx="15">
                  <c:v>6</c:v>
                </c:pt>
                <c:pt idx="16">
                  <c:v>6</c:v>
                </c:pt>
                <c:pt idx="17">
                  <c:v>6</c:v>
                </c:pt>
                <c:pt idx="18">
                  <c:v>7</c:v>
                </c:pt>
                <c:pt idx="19">
                  <c:v>7</c:v>
                </c:pt>
                <c:pt idx="20">
                  <c:v>7</c:v>
                </c:pt>
                <c:pt idx="21">
                  <c:v>8</c:v>
                </c:pt>
                <c:pt idx="22">
                  <c:v>8</c:v>
                </c:pt>
                <c:pt idx="23">
                  <c:v>8</c:v>
                </c:pt>
                <c:pt idx="24">
                  <c:v>9</c:v>
                </c:pt>
                <c:pt idx="25">
                  <c:v>9</c:v>
                </c:pt>
                <c:pt idx="26">
                  <c:v>9</c:v>
                </c:pt>
                <c:pt idx="27">
                  <c:v>10</c:v>
                </c:pt>
                <c:pt idx="28">
                  <c:v>10</c:v>
                </c:pt>
                <c:pt idx="29">
                  <c:v>10</c:v>
                </c:pt>
              </c:numCache>
            </c:numRef>
          </c:yVal>
          <c:smooth val="0"/>
        </c:ser>
        <c:ser>
          <c:idx val="1"/>
          <c:order val="1"/>
          <c:tx>
            <c:v>Average of Three Sample</c:v>
          </c:tx>
          <c:spPr>
            <a:ln w="28575">
              <a:noFill/>
            </a:ln>
          </c:spPr>
          <c:marker>
            <c:symbol val="x"/>
            <c:size val="7"/>
          </c:marker>
          <c:xVal>
            <c:numRef>
              <c:f>Sheet1!$F$2:$F$11</c:f>
              <c:numCache>
                <c:formatCode>General</c:formatCode>
                <c:ptCount val="10"/>
                <c:pt idx="0">
                  <c:v>5.3933172734768045</c:v>
                </c:pt>
                <c:pt idx="1">
                  <c:v>4.3924617100239516</c:v>
                </c:pt>
                <c:pt idx="2">
                  <c:v>5.2796905740998161</c:v>
                </c:pt>
                <c:pt idx="3">
                  <c:v>4.8028250939732873</c:v>
                </c:pt>
                <c:pt idx="4">
                  <c:v>5.6418267973867442</c:v>
                </c:pt>
                <c:pt idx="5">
                  <c:v>5.0581842334679088</c:v>
                </c:pt>
                <c:pt idx="6">
                  <c:v>5.5722746238181715</c:v>
                </c:pt>
                <c:pt idx="7">
                  <c:v>5.2210051368623489</c:v>
                </c:pt>
                <c:pt idx="8">
                  <c:v>5.1736984778799107</c:v>
                </c:pt>
                <c:pt idx="9">
                  <c:v>5.2995885070171926</c:v>
                </c:pt>
              </c:numCache>
            </c:numRef>
          </c:xVal>
          <c:yVal>
            <c:numRef>
              <c:f>Sheet1!$G$2:$G$11</c:f>
              <c:numCache>
                <c:formatCode>General</c:formatCode>
                <c:ptCount val="10"/>
                <c:pt idx="0">
                  <c:v>1</c:v>
                </c:pt>
                <c:pt idx="1">
                  <c:v>2</c:v>
                </c:pt>
                <c:pt idx="2">
                  <c:v>3</c:v>
                </c:pt>
                <c:pt idx="3">
                  <c:v>4</c:v>
                </c:pt>
                <c:pt idx="4">
                  <c:v>5</c:v>
                </c:pt>
                <c:pt idx="5">
                  <c:v>6</c:v>
                </c:pt>
                <c:pt idx="6">
                  <c:v>7</c:v>
                </c:pt>
                <c:pt idx="7">
                  <c:v>8</c:v>
                </c:pt>
                <c:pt idx="8">
                  <c:v>9</c:v>
                </c:pt>
                <c:pt idx="9">
                  <c:v>10</c:v>
                </c:pt>
              </c:numCache>
            </c:numRef>
          </c:yVal>
          <c:smooth val="0"/>
        </c:ser>
        <c:dLbls>
          <c:showLegendKey val="0"/>
          <c:showVal val="0"/>
          <c:showCatName val="0"/>
          <c:showSerName val="0"/>
          <c:showPercent val="0"/>
          <c:showBubbleSize val="0"/>
        </c:dLbls>
        <c:axId val="66033920"/>
        <c:axId val="66044288"/>
      </c:scatterChart>
      <c:valAx>
        <c:axId val="66033920"/>
        <c:scaling>
          <c:orientation val="minMax"/>
          <c:max val="7.5"/>
          <c:min val="2.5"/>
        </c:scaling>
        <c:delete val="0"/>
        <c:axPos val="b"/>
        <c:title>
          <c:tx>
            <c:rich>
              <a:bodyPr/>
              <a:lstStyle/>
              <a:p>
                <a:pPr>
                  <a:defRPr sz="1000"/>
                </a:pPr>
                <a:r>
                  <a:rPr lang="en-US" sz="1000" b="1" i="0" baseline="0" dirty="0"/>
                  <a:t>Burn Length (in)</a:t>
                </a:r>
                <a:endParaRPr lang="en-US" sz="1000" dirty="0"/>
              </a:p>
            </c:rich>
          </c:tx>
          <c:layout>
            <c:manualLayout>
              <c:xMode val="edge"/>
              <c:yMode val="edge"/>
              <c:x val="0.44177318744247884"/>
              <c:y val="0.89930555555555569"/>
            </c:manualLayout>
          </c:layout>
          <c:overlay val="0"/>
        </c:title>
        <c:numFmt formatCode="General" sourceLinked="1"/>
        <c:majorTickMark val="out"/>
        <c:minorTickMark val="none"/>
        <c:tickLblPos val="nextTo"/>
        <c:crossAx val="66044288"/>
        <c:crosses val="autoZero"/>
        <c:crossBetween val="midCat"/>
      </c:valAx>
      <c:valAx>
        <c:axId val="66044288"/>
        <c:scaling>
          <c:orientation val="minMax"/>
          <c:max val="10"/>
          <c:min val="1"/>
        </c:scaling>
        <c:delete val="0"/>
        <c:axPos val="l"/>
        <c:majorGridlines/>
        <c:title>
          <c:tx>
            <c:rich>
              <a:bodyPr rot="-5400000" vert="horz"/>
              <a:lstStyle/>
              <a:p>
                <a:pPr>
                  <a:defRPr/>
                </a:pPr>
                <a:r>
                  <a:rPr lang="en-US"/>
                  <a:t>Sample Set #</a:t>
                </a:r>
              </a:p>
            </c:rich>
          </c:tx>
          <c:overlay val="0"/>
        </c:title>
        <c:numFmt formatCode="General" sourceLinked="1"/>
        <c:majorTickMark val="out"/>
        <c:minorTickMark val="none"/>
        <c:tickLblPos val="nextTo"/>
        <c:crossAx val="66033920"/>
        <c:crosses val="autoZero"/>
        <c:crossBetween val="midCat"/>
        <c:majorUnit val="1"/>
      </c:valAx>
    </c:plotArea>
    <c:legend>
      <c:legendPos val="r"/>
      <c:layout>
        <c:manualLayout>
          <c:xMode val="edge"/>
          <c:yMode val="edge"/>
          <c:x val="0.81787861744554791"/>
          <c:y val="0.2526148293963254"/>
          <c:w val="0.16606802274715671"/>
          <c:h val="0.41674540682414696"/>
        </c:manualLayout>
      </c:layout>
      <c:overlay val="0"/>
      <c:spPr>
        <a:solidFill>
          <a:sysClr val="window" lastClr="FFFFFF"/>
        </a:solidFill>
        <a:ln>
          <a:solidFill>
            <a:sysClr val="windowText" lastClr="000000"/>
          </a:solidFill>
        </a:ln>
      </c:sp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0.63689</cdr:x>
      <cdr:y>0.58038</cdr:y>
    </cdr:from>
    <cdr:to>
      <cdr:x>0.95478</cdr:x>
      <cdr:y>0.87464</cdr:y>
    </cdr:to>
    <cdr:sp macro="" textlink="">
      <cdr:nvSpPr>
        <cdr:cNvPr id="2" name="TextBox 1"/>
        <cdr:cNvSpPr txBox="1"/>
      </cdr:nvSpPr>
      <cdr:spPr>
        <a:xfrm xmlns:a="http://schemas.openxmlformats.org/drawingml/2006/main">
          <a:off x="4648200" y="2971800"/>
          <a:ext cx="2320037" cy="1506737"/>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vertOverflow="clip" wrap="none" rtlCol="0"/>
        <a:lstStyle xmlns:a="http://schemas.openxmlformats.org/drawingml/2006/main"/>
        <a:p xmlns:a="http://schemas.openxmlformats.org/drawingml/2006/main">
          <a:r>
            <a:rPr lang="en-US" sz="1000" u="sng" dirty="0"/>
            <a:t>Test Conditions</a:t>
          </a:r>
          <a:r>
            <a:rPr lang="en-US" sz="1000" u="sng" baseline="0" dirty="0"/>
            <a:t>:</a:t>
          </a:r>
        </a:p>
        <a:p xmlns:a="http://schemas.openxmlformats.org/drawingml/2006/main">
          <a:r>
            <a:rPr lang="en-US" sz="1000" baseline="0" dirty="0"/>
            <a:t>- Damper used (~77 FPM out exhaust)</a:t>
          </a:r>
        </a:p>
        <a:p xmlns:a="http://schemas.openxmlformats.org/drawingml/2006/main">
          <a:r>
            <a:rPr lang="en-US" sz="1000" baseline="0" dirty="0"/>
            <a:t>- Heater power: 706 ± </a:t>
          </a:r>
          <a:r>
            <a:rPr lang="en-US" sz="1000" baseline="0" dirty="0" smtClean="0"/>
            <a:t>10 W</a:t>
          </a:r>
          <a:endParaRPr lang="en-US" sz="1000" baseline="0" dirty="0"/>
        </a:p>
        <a:p xmlns:a="http://schemas.openxmlformats.org/drawingml/2006/main">
          <a:r>
            <a:rPr lang="en-US" sz="1000" baseline="0" dirty="0"/>
            <a:t>- Air pressure: 40 psig</a:t>
          </a:r>
        </a:p>
        <a:p xmlns:a="http://schemas.openxmlformats.org/drawingml/2006/main">
          <a:r>
            <a:rPr lang="en-US" sz="1000" baseline="0" dirty="0"/>
            <a:t>- Air flow rate: 40 </a:t>
          </a:r>
          <a:r>
            <a:rPr lang="en-US" sz="1000" baseline="0" dirty="0" err="1"/>
            <a:t>ccm</a:t>
          </a:r>
          <a:endParaRPr lang="en-US" sz="1000" baseline="0" dirty="0"/>
        </a:p>
        <a:p xmlns:a="http://schemas.openxmlformats.org/drawingml/2006/main">
          <a:r>
            <a:rPr lang="en-US" sz="1000" baseline="0" dirty="0"/>
            <a:t>- Propane pressure: 15 psig </a:t>
          </a:r>
        </a:p>
        <a:p xmlns:a="http://schemas.openxmlformats.org/drawingml/2006/main">
          <a:r>
            <a:rPr lang="en-US" sz="1000" baseline="0" dirty="0"/>
            <a:t>- Room temp.: 72</a:t>
          </a:r>
          <a:r>
            <a:rPr lang="en-US" sz="1000" baseline="0" dirty="0">
              <a:latin typeface="Times New Roman"/>
              <a:cs typeface="Times New Roman"/>
            </a:rPr>
            <a:t>°</a:t>
          </a:r>
          <a:r>
            <a:rPr lang="en-US" sz="1000" baseline="0" dirty="0"/>
            <a:t>F</a:t>
          </a:r>
        </a:p>
        <a:p xmlns:a="http://schemas.openxmlformats.org/drawingml/2006/main">
          <a:r>
            <a:rPr lang="en-US" sz="1000" baseline="0" dirty="0"/>
            <a:t>- Room pressure: 766 </a:t>
          </a:r>
          <a:r>
            <a:rPr lang="en-US" sz="1000" baseline="0" dirty="0" err="1"/>
            <a:t>torr</a:t>
          </a:r>
          <a:endParaRPr lang="en-US" sz="1000" baseline="0" dirty="0"/>
        </a:p>
        <a:p xmlns:a="http://schemas.openxmlformats.org/drawingml/2006/main">
          <a:r>
            <a:rPr lang="en-US" sz="1000" baseline="0" dirty="0"/>
            <a:t>- Relative humidity: 55% </a:t>
          </a:r>
        </a:p>
        <a:p xmlns:a="http://schemas.openxmlformats.org/drawingml/2006/main">
          <a:endParaRPr lang="en-US" sz="1000" dirty="0"/>
        </a:p>
      </cdr:txBody>
    </cdr:sp>
  </cdr:relSizeAnchor>
  <cdr:relSizeAnchor xmlns:cdr="http://schemas.openxmlformats.org/drawingml/2006/chartDrawing">
    <cdr:from>
      <cdr:x>0.43851</cdr:x>
      <cdr:y>0.78872</cdr:y>
    </cdr:from>
    <cdr:to>
      <cdr:x>0.48815</cdr:x>
      <cdr:y>0.8293</cdr:y>
    </cdr:to>
    <cdr:sp macro="" textlink="">
      <cdr:nvSpPr>
        <cdr:cNvPr id="3" name="TextBox 2"/>
        <cdr:cNvSpPr txBox="1"/>
      </cdr:nvSpPr>
      <cdr:spPr bwMode="auto">
        <a:xfrm xmlns:a="http://schemas.openxmlformats.org/drawingml/2006/main">
          <a:off x="3200400" y="4038600"/>
          <a:ext cx="362279" cy="207749"/>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vert="horz" wrap="none" lIns="0" tIns="0" rIns="0" bIns="0" numCol="1" rtlCol="0" anchor="t" anchorCtr="0" compatLnSpc="1">
          <a:prstTxWarp prst="textNoShape">
            <a:avLst/>
          </a:prstTxWarp>
          <a:spAutoFit/>
        </a:bodyPr>
        <a:lstStyle xmlns:a="http://schemas.openxmlformats.org/drawingml/2006/main"/>
        <a:p xmlns:a="http://schemas.openxmlformats.org/drawingml/2006/main">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b="0" i="0" u="none" strike="noStrike" kern="0" cap="none" spc="0" normalizeH="0" baseline="0" noProof="0" dirty="0" smtClean="0">
              <a:ln>
                <a:noFill/>
              </a:ln>
              <a:solidFill>
                <a:srgbClr val="00B050"/>
              </a:solidFill>
              <a:effectLst/>
              <a:uLnTx/>
              <a:uFillTx/>
              <a:latin typeface="+mn-lt"/>
              <a:ea typeface="+mn-ea"/>
              <a:cs typeface="+mn-cs"/>
            </a:rPr>
            <a:t>3/16</a:t>
          </a:r>
          <a:r>
            <a:rPr kumimoji="0" lang="en-US" sz="1500" b="0" i="0" u="none" strike="noStrike" kern="0" cap="none" spc="0" normalizeH="0" baseline="0" noProof="0" dirty="0" smtClean="0">
              <a:ln>
                <a:noFill/>
              </a:ln>
              <a:solidFill>
                <a:srgbClr val="00B050"/>
              </a:solidFill>
              <a:effectLst/>
              <a:uLnTx/>
              <a:uFillTx/>
              <a:latin typeface="+mn-lt"/>
              <a:ea typeface="+mn-ea"/>
              <a:cs typeface="+mn-cs"/>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0.80328</cdr:x>
      <cdr:y>0.55556</cdr:y>
    </cdr:from>
    <cdr:to>
      <cdr:x>0.86885</cdr:x>
      <cdr:y>0.77935</cdr:y>
    </cdr:to>
    <cdr:sp macro="" textlink="">
      <cdr:nvSpPr>
        <cdr:cNvPr id="3" name="Straight Arrow Connector 2"/>
        <cdr:cNvSpPr/>
      </cdr:nvSpPr>
      <cdr:spPr>
        <a:xfrm xmlns:a="http://schemas.openxmlformats.org/drawingml/2006/main" flipH="1">
          <a:off x="3733800" y="1524000"/>
          <a:ext cx="304800" cy="61391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0.80328</cdr:x>
      <cdr:y>0.52778</cdr:y>
    </cdr:from>
    <cdr:to>
      <cdr:x>0.95082</cdr:x>
      <cdr:y>0.61111</cdr:y>
    </cdr:to>
    <cdr:sp macro="" textlink="">
      <cdr:nvSpPr>
        <cdr:cNvPr id="4" name="TextBox 3"/>
        <cdr:cNvSpPr txBox="1"/>
      </cdr:nvSpPr>
      <cdr:spPr>
        <a:xfrm xmlns:a="http://schemas.openxmlformats.org/drawingml/2006/main">
          <a:off x="3733800" y="1447800"/>
          <a:ext cx="685800" cy="22860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square" rtlCol="0">
          <a:noAutofit/>
        </a:bodyPr>
        <a:lstStyle xmlns:a="http://schemas.openxmlformats.org/drawingml/2006/main"/>
        <a:p xmlns:a="http://schemas.openxmlformats.org/drawingml/2006/main">
          <a:r>
            <a:rPr lang="en-US" sz="1000" dirty="0"/>
            <a:t>2.275 </a:t>
          </a:r>
          <a:r>
            <a:rPr lang="en-US" sz="1000" dirty="0" smtClean="0"/>
            <a:t>%</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D7D25-474D-4BAD-B500-21774E881288}" type="datetimeFigureOut">
              <a:rPr lang="en-US" smtClean="0"/>
              <a:pPr/>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8E4F5-68E5-4AE2-B1AF-A63C218E90E9}" type="slidenum">
              <a:rPr lang="en-US" smtClean="0"/>
              <a:pPr/>
              <a:t>‹#›</a:t>
            </a:fld>
            <a:endParaRPr lang="en-US"/>
          </a:p>
        </p:txBody>
      </p:sp>
    </p:spTree>
    <p:extLst>
      <p:ext uri="{BB962C8B-B14F-4D97-AF65-F5344CB8AC3E}">
        <p14:creationId xmlns:p14="http://schemas.microsoft.com/office/powerpoint/2010/main" val="104010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8E4F5-68E5-4AE2-B1AF-A63C218E90E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example for impractical</a:t>
            </a:r>
            <a:r>
              <a:rPr lang="en-US" baseline="0" dirty="0" smtClean="0"/>
              <a:t> tolerance on </a:t>
            </a:r>
            <a:r>
              <a:rPr lang="en-US" baseline="0" dirty="0" err="1" smtClean="0"/>
              <a:t>flamelet</a:t>
            </a:r>
            <a:r>
              <a:rPr lang="en-US" baseline="0" dirty="0" smtClean="0"/>
              <a:t> length</a:t>
            </a:r>
            <a:endParaRPr lang="en-US" dirty="0" smtClean="0"/>
          </a:p>
          <a:p>
            <a:endParaRPr lang="en-US" dirty="0" smtClean="0"/>
          </a:p>
          <a:p>
            <a:r>
              <a:rPr lang="en-US" dirty="0" smtClean="0"/>
              <a:t>Nominal values of inputs:</a:t>
            </a:r>
            <a:r>
              <a:rPr lang="en-US" baseline="0" dirty="0" smtClean="0"/>
              <a:t> </a:t>
            </a:r>
          </a:p>
          <a:p>
            <a:r>
              <a:rPr lang="en-US" baseline="0" dirty="0" err="1" smtClean="0"/>
              <a:t>Flamelet</a:t>
            </a:r>
            <a:r>
              <a:rPr lang="en-US" baseline="0" dirty="0" smtClean="0"/>
              <a:t> length: 3/16”</a:t>
            </a:r>
          </a:p>
          <a:p>
            <a:r>
              <a:rPr lang="en-US" baseline="0" dirty="0" smtClean="0"/>
              <a:t>Power to heater: 706 W</a:t>
            </a:r>
          </a:p>
          <a:p>
            <a:r>
              <a:rPr lang="en-US" baseline="0" dirty="0" smtClean="0"/>
              <a:t>Exhaust flow rate: 125 FPM (FPM =feet per minute)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8E4F5-68E5-4AE2-B1AF-A63C218E90E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oeing_RGBblue_standard"/>
          <p:cNvPicPr preferRelativeResize="0">
            <a:picLocks noChangeAspect="1" noChangeArrowheads="1"/>
          </p:cNvPicPr>
          <p:nvPr/>
        </p:nvPicPr>
        <p:blipFill>
          <a:blip r:embed="rId2" cstate="print"/>
          <a:srcRect/>
          <a:stretch>
            <a:fillRect/>
          </a:stretch>
        </p:blipFill>
        <p:spPr bwMode="auto">
          <a:xfrm>
            <a:off x="7162800" y="152400"/>
            <a:ext cx="1838325" cy="442913"/>
          </a:xfrm>
          <a:prstGeom prst="rect">
            <a:avLst/>
          </a:prstGeom>
          <a:noFill/>
          <a:ln w="9525">
            <a:noFill/>
            <a:miter lim="800000"/>
            <a:headEnd/>
            <a:tailEnd/>
          </a:ln>
        </p:spPr>
      </p:pic>
      <p:sp>
        <p:nvSpPr>
          <p:cNvPr id="5" name="Rectangle 4"/>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dirty="0">
                <a:solidFill>
                  <a:schemeClr val="bg2"/>
                </a:solidFill>
              </a:rPr>
              <a:t>Copyright © </a:t>
            </a:r>
            <a:r>
              <a:rPr lang="en-US" sz="600" dirty="0" smtClean="0">
                <a:solidFill>
                  <a:schemeClr val="bg2"/>
                </a:solidFill>
              </a:rPr>
              <a:t>2014 </a:t>
            </a:r>
            <a:r>
              <a:rPr lang="en-US" sz="600" dirty="0">
                <a:solidFill>
                  <a:schemeClr val="bg2"/>
                </a:solidFill>
              </a:rPr>
              <a:t>Boeing. All rights reserved.</a:t>
            </a:r>
          </a:p>
        </p:txBody>
      </p:sp>
      <p:sp>
        <p:nvSpPr>
          <p:cNvPr id="18444" name="Rectangle 12"/>
          <p:cNvSpPr>
            <a:spLocks noGrp="1" noChangeArrowheads="1"/>
          </p:cNvSpPr>
          <p:nvPr>
            <p:ph type="ctrTitle"/>
          </p:nvPr>
        </p:nvSpPr>
        <p:spPr>
          <a:xfrm>
            <a:off x="437882" y="1768878"/>
            <a:ext cx="5563673" cy="2173288"/>
          </a:xfrm>
        </p:spPr>
        <p:txBody>
          <a:bodyPr anchor="t"/>
          <a:lstStyle>
            <a:lvl1pPr>
              <a:lnSpc>
                <a:spcPct val="90000"/>
              </a:lnSpc>
              <a:defRPr/>
            </a:lvl1pPr>
          </a:lstStyle>
          <a:p>
            <a:r>
              <a:rPr lang="en-US" smtClean="0"/>
              <a:t>Click to edit Master title style</a:t>
            </a:r>
            <a:endParaRPr lang="en-US"/>
          </a:p>
        </p:txBody>
      </p:sp>
      <p:sp>
        <p:nvSpPr>
          <p:cNvPr id="18445" name="Rectangle 13"/>
          <p:cNvSpPr>
            <a:spLocks noGrp="1" noChangeArrowheads="1"/>
          </p:cNvSpPr>
          <p:nvPr>
            <p:ph type="subTitle" idx="1"/>
          </p:nvPr>
        </p:nvSpPr>
        <p:spPr>
          <a:xfrm>
            <a:off x="4837113" y="4279900"/>
            <a:ext cx="3878262" cy="2147888"/>
          </a:xfrm>
          <a:ln/>
        </p:spPr>
        <p:txBody>
          <a:bodyPr/>
          <a:lstStyle>
            <a:lvl1pPr marL="0" indent="0">
              <a:spcBef>
                <a:spcPct val="0"/>
              </a:spcBef>
              <a:buFont typeface="Wingdings" pitchFamily="2" charset="2"/>
              <a:buNone/>
              <a:defRPr sz="1500" b="0">
                <a:solidFill>
                  <a:schemeClr val="bg2"/>
                </a:solidFill>
              </a:defRPr>
            </a:lvl1pPr>
          </a:lstStyle>
          <a:p>
            <a:r>
              <a:rPr lang="en-US" smtClean="0"/>
              <a:t>Click to edit Master subtitle style</a:t>
            </a:r>
            <a:endParaRPr lang="en-US" dirty="0"/>
          </a:p>
        </p:txBody>
      </p:sp>
      <p:sp>
        <p:nvSpPr>
          <p:cNvPr id="6" name="Rectangle 5"/>
          <p:cNvSpPr>
            <a:spLocks noGrp="1" noChangeArrowheads="1"/>
          </p:cNvSpPr>
          <p:nvPr>
            <p:ph type="sldNum" sz="quarter" idx="10"/>
          </p:nvPr>
        </p:nvSpPr>
        <p:spPr/>
        <p:txBody>
          <a:bodyPr/>
          <a:lstStyle>
            <a:lvl1pPr>
              <a:defRPr/>
            </a:lvl1pPr>
          </a:lstStyle>
          <a:p>
            <a:fld id="{C80EF2C8-A746-4AFB-948F-C89B4113388C}" type="slidenum">
              <a:rPr lang="en-US" smtClean="0"/>
              <a:pPr/>
              <a:t>‹#›</a:t>
            </a:fld>
            <a:endParaRPr lang="en-US"/>
          </a:p>
        </p:txBody>
      </p:sp>
      <p:sp>
        <p:nvSpPr>
          <p:cNvPr id="7" name="Rectangle 9"/>
          <p:cNvSpPr>
            <a:spLocks noGrp="1" noChangeArrowheads="1"/>
          </p:cNvSpPr>
          <p:nvPr>
            <p:ph type="ftr" sz="quarter" idx="11"/>
          </p:nvPr>
        </p:nvSpPr>
        <p:spPr/>
        <p:txBody>
          <a:bodyPr/>
          <a:lstStyle>
            <a:lvl1pPr>
              <a:defRPr/>
            </a:lvl1p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77813"/>
            <a:ext cx="2074862" cy="209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277813"/>
            <a:ext cx="6073775" cy="209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CA_band6d"/>
          <p:cNvPicPr>
            <a:picLocks noChangeAspect="1" noChangeArrowheads="1"/>
          </p:cNvPicPr>
          <p:nvPr/>
        </p:nvPicPr>
        <p:blipFill>
          <a:blip r:embed="rId2" cstate="print"/>
          <a:srcRect/>
          <a:stretch>
            <a:fillRect/>
          </a:stretch>
        </p:blipFill>
        <p:spPr bwMode="auto">
          <a:xfrm>
            <a:off x="0" y="2689225"/>
            <a:ext cx="9145588" cy="1450975"/>
          </a:xfrm>
          <a:prstGeom prst="rect">
            <a:avLst/>
          </a:prstGeom>
          <a:noFill/>
          <a:ln w="9525">
            <a:noFill/>
            <a:miter lim="800000"/>
            <a:headEnd/>
            <a:tailEnd/>
          </a:ln>
        </p:spPr>
      </p:pic>
      <p:pic>
        <p:nvPicPr>
          <p:cNvPr id="5" name="Picture 3" descr="Boeing_RGBblue_standard"/>
          <p:cNvPicPr preferRelativeResize="0">
            <a:picLocks noChangeAspect="1" noChangeArrowheads="1"/>
          </p:cNvPicPr>
          <p:nvPr/>
        </p:nvPicPr>
        <p:blipFill>
          <a:blip r:embed="rId3" cstate="print"/>
          <a:srcRect/>
          <a:stretch>
            <a:fillRect/>
          </a:stretch>
        </p:blipFill>
        <p:spPr bwMode="auto">
          <a:xfrm>
            <a:off x="401638" y="361950"/>
            <a:ext cx="1838325" cy="442913"/>
          </a:xfrm>
          <a:prstGeom prst="rect">
            <a:avLst/>
          </a:prstGeom>
          <a:noFill/>
          <a:ln w="9525">
            <a:noFill/>
            <a:miter lim="800000"/>
            <a:headEnd/>
            <a:tailEnd/>
          </a:ln>
        </p:spPr>
      </p:pic>
      <p:sp>
        <p:nvSpPr>
          <p:cNvPr id="6" name="Rectangle 5"/>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dirty="0">
                <a:solidFill>
                  <a:srgbClr val="A5ACB0"/>
                </a:solidFill>
              </a:rPr>
              <a:t>Copyright © 2012 Boeing. All rights reserved.</a:t>
            </a:r>
          </a:p>
        </p:txBody>
      </p:sp>
      <p:sp>
        <p:nvSpPr>
          <p:cNvPr id="18444" name="Rectangle 12"/>
          <p:cNvSpPr>
            <a:spLocks noGrp="1" noChangeArrowheads="1"/>
          </p:cNvSpPr>
          <p:nvPr>
            <p:ph type="ctrTitle"/>
          </p:nvPr>
        </p:nvSpPr>
        <p:spPr>
          <a:xfrm>
            <a:off x="411163" y="4254500"/>
            <a:ext cx="4160837" cy="2173288"/>
          </a:xfrm>
        </p:spPr>
        <p:txBody>
          <a:bodyPr anchor="t"/>
          <a:lstStyle>
            <a:lvl1pPr>
              <a:lnSpc>
                <a:spcPct val="90000"/>
              </a:lnSpc>
              <a:defRPr/>
            </a:lvl1pPr>
          </a:lstStyle>
          <a:p>
            <a:r>
              <a:rPr lang="en-US" smtClean="0"/>
              <a:t>Click to edit Master title style</a:t>
            </a:r>
            <a:endParaRPr lang="en-US"/>
          </a:p>
        </p:txBody>
      </p:sp>
      <p:sp>
        <p:nvSpPr>
          <p:cNvPr id="18445" name="Rectangle 13"/>
          <p:cNvSpPr>
            <a:spLocks noGrp="1" noChangeArrowheads="1"/>
          </p:cNvSpPr>
          <p:nvPr>
            <p:ph type="subTitle" idx="1"/>
          </p:nvPr>
        </p:nvSpPr>
        <p:spPr>
          <a:xfrm>
            <a:off x="4837113" y="4279900"/>
            <a:ext cx="3878262" cy="2147888"/>
          </a:xfrm>
          <a:ln/>
        </p:spPr>
        <p:txBody>
          <a:bodyPr/>
          <a:lstStyle>
            <a:lvl1pPr marL="0" indent="0">
              <a:spcBef>
                <a:spcPct val="0"/>
              </a:spcBef>
              <a:buFont typeface="Wingdings" pitchFamily="2" charset="2"/>
              <a:buNone/>
              <a:defRPr sz="1500" b="0">
                <a:solidFill>
                  <a:schemeClr val="bg2"/>
                </a:solidFill>
              </a:defRPr>
            </a:lvl1pPr>
          </a:lstStyle>
          <a:p>
            <a:r>
              <a:rPr lang="en-US" smtClean="0"/>
              <a:t>Click to edit Master subtitle style</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r>
              <a:rPr lang="en-US"/>
              <a:t>Author, , Filename.ppt</a:t>
            </a:r>
            <a:r>
              <a:rPr lang="en-US" sz="800"/>
              <a:t> </a:t>
            </a:r>
            <a:r>
              <a:rPr lang="en-US" sz="1000"/>
              <a:t>| </a:t>
            </a:r>
            <a:fld id="{B5D8ECA9-CA85-49E7-A8F4-866E84E96D11}" type="slidenum">
              <a:rPr lang="en-US" sz="1000"/>
              <a:pPr>
                <a:defRPr/>
              </a:pPr>
              <a:t>‹#›</a:t>
            </a:fld>
            <a:endParaRPr lang="en-US" sz="1000"/>
          </a:p>
        </p:txBody>
      </p:sp>
      <p:sp>
        <p:nvSpPr>
          <p:cNvPr id="8" name="Rectangle 9"/>
          <p:cNvSpPr>
            <a:spLocks noGrp="1" noChangeArrowheads="1"/>
          </p:cNvSpPr>
          <p:nvPr>
            <p:ph type="ftr" sz="quarter" idx="11"/>
          </p:nvPr>
        </p:nvSpPr>
        <p:spPr/>
        <p:txBody>
          <a:bodyPr/>
          <a:lstStyle>
            <a:lvl1pPr>
              <a:defRPr/>
            </a:lvl1pPr>
          </a:lstStyle>
          <a:p>
            <a:pPr>
              <a:defRPr/>
            </a:pPr>
            <a:r>
              <a:rPr lang="en-US"/>
              <a:t>BOEING PROPRIETARY</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4338" y="1574800"/>
            <a:ext cx="8301037" cy="1320361"/>
          </a:xfrm>
        </p:spPr>
        <p:txBody>
          <a:bodyPr/>
          <a:lstStyle>
            <a:lvl1pPr>
              <a:defRPr b="0"/>
            </a:lvl1pPr>
            <a:lvl2pPr>
              <a:defRPr sz="1600" baseline="0"/>
            </a:lvl2pPr>
            <a:lvl3pPr>
              <a:defRPr sz="1400" baseline="0"/>
            </a:lvl3pPr>
            <a:lvl4pPr>
              <a:defRPr sz="1200" baseline="0"/>
            </a:lvl4pPr>
            <a:lvl5pPr>
              <a:buFont typeface="Wingdings" pitchFamily="2" charset="2"/>
              <a:buChar char="§"/>
              <a:defRPr sz="1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8A2B9E3F-F0B3-434E-8F8E-46EC0348F216}" type="slidenum">
              <a:rPr lang="en-US" sz="1000"/>
              <a:pPr>
                <a:defRPr/>
              </a:pPr>
              <a:t>‹#›</a:t>
            </a:fld>
            <a:endParaRPr lang="en-US" sz="1000"/>
          </a:p>
        </p:txBody>
      </p:sp>
      <p:sp>
        <p:nvSpPr>
          <p:cNvPr id="5"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7D94A965-6A69-4A85-A18C-8FA5BDCEDDA2}" type="slidenum">
              <a:rPr lang="en-US" sz="1000"/>
              <a:pPr>
                <a:defRPr/>
              </a:pPr>
              <a:t>‹#›</a:t>
            </a:fld>
            <a:endParaRPr lang="en-US" sz="1000"/>
          </a:p>
        </p:txBody>
      </p:sp>
      <p:sp>
        <p:nvSpPr>
          <p:cNvPr id="5"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574800"/>
            <a:ext cx="4073525" cy="79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574800"/>
            <a:ext cx="4075112" cy="79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F4E21F73-852C-4104-B7B2-5A2724B32045}" type="slidenum">
              <a:rPr lang="en-US" sz="1000"/>
              <a:pPr>
                <a:defRPr/>
              </a:pPr>
              <a:t>‹#›</a:t>
            </a:fld>
            <a:endParaRPr lang="en-US" sz="1000"/>
          </a:p>
        </p:txBody>
      </p:sp>
      <p:sp>
        <p:nvSpPr>
          <p:cNvPr id="6"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DB681B1A-0CF0-452E-878B-3C1C7A62799A}" type="slidenum">
              <a:rPr lang="en-US" sz="1000"/>
              <a:pPr>
                <a:defRPr/>
              </a:pPr>
              <a:t>‹#›</a:t>
            </a:fld>
            <a:endParaRPr lang="en-US" sz="1000"/>
          </a:p>
        </p:txBody>
      </p:sp>
      <p:sp>
        <p:nvSpPr>
          <p:cNvPr id="8"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3506257F-6BDA-4D88-BFE5-9B4710061941}" type="slidenum">
              <a:rPr lang="en-US" sz="1000"/>
              <a:pPr>
                <a:defRPr/>
              </a:pPr>
              <a:t>‹#›</a:t>
            </a:fld>
            <a:endParaRPr lang="en-US" sz="1000"/>
          </a:p>
        </p:txBody>
      </p:sp>
      <p:sp>
        <p:nvSpPr>
          <p:cNvPr id="4"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C4AD2D40-575C-4B07-B8AB-C76E9D3AEEB5}" type="slidenum">
              <a:rPr lang="en-US" sz="1000"/>
              <a:pPr>
                <a:defRPr/>
              </a:pPr>
              <a:t>‹#›</a:t>
            </a:fld>
            <a:endParaRPr lang="en-US" sz="1000"/>
          </a:p>
        </p:txBody>
      </p:sp>
      <p:sp>
        <p:nvSpPr>
          <p:cNvPr id="3"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3FD9FC8E-D12C-4DE6-AFCB-D371930EE5A9}" type="slidenum">
              <a:rPr lang="en-US" sz="1000"/>
              <a:pPr>
                <a:defRPr/>
              </a:pPr>
              <a:t>‹#›</a:t>
            </a:fld>
            <a:endParaRPr lang="en-US" sz="1000"/>
          </a:p>
        </p:txBody>
      </p:sp>
      <p:sp>
        <p:nvSpPr>
          <p:cNvPr id="6"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60325"/>
            <a:ext cx="7351623" cy="97472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14338" y="1066800"/>
            <a:ext cx="8301037" cy="1320361"/>
          </a:xfrm>
        </p:spPr>
        <p:txBody>
          <a:bodyPr/>
          <a:lstStyle>
            <a:lvl1pPr>
              <a:defRPr b="0"/>
            </a:lvl1pPr>
            <a:lvl2pPr>
              <a:defRPr sz="1600" baseline="0"/>
            </a:lvl2pPr>
            <a:lvl3pPr>
              <a:defRPr sz="1400" baseline="0"/>
            </a:lvl3pPr>
            <a:lvl4pPr>
              <a:defRPr sz="1200" baseline="0"/>
            </a:lvl4pPr>
            <a:lvl5pPr>
              <a:buFont typeface="Wingdings" pitchFamily="2" charset="2"/>
              <a:buChar char="§"/>
              <a:defRPr sz="10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r>
              <a:rPr lang="en-US"/>
              <a:t>Author, , Filename.ppt</a:t>
            </a:r>
            <a:r>
              <a:rPr lang="en-US" sz="800"/>
              <a:t> </a:t>
            </a:r>
            <a:r>
              <a:rPr lang="en-US" sz="1000"/>
              <a:t>| </a:t>
            </a:r>
            <a:fld id="{8184ACB5-7697-474D-94A8-87DEA9CA40C7}" type="slidenum">
              <a:rPr lang="en-US" sz="1000"/>
              <a:pPr>
                <a:defRPr/>
              </a:pPr>
              <a:t>‹#›</a:t>
            </a:fld>
            <a:endParaRPr lang="en-US" sz="1000"/>
          </a:p>
        </p:txBody>
      </p:sp>
      <p:sp>
        <p:nvSpPr>
          <p:cNvPr id="7" name="Footer Placeholder 5"/>
          <p:cNvSpPr>
            <a:spLocks noGrp="1"/>
          </p:cNvSpPr>
          <p:nvPr>
            <p:ph type="ftr" sz="quarter" idx="11"/>
          </p:nvPr>
        </p:nvSpPr>
        <p:spPr/>
        <p:txBody>
          <a:bodyPr/>
          <a:lstStyle>
            <a:lvl1pPr>
              <a:defRPr/>
            </a:lvl1pPr>
          </a:lstStyle>
          <a:p>
            <a:pPr>
              <a:defRPr/>
            </a:pPr>
            <a:r>
              <a:rPr lang="en-US"/>
              <a:t>BOEING PROPRIETARY</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39531A2E-E43E-4798-9FE5-F5EA57F6C7BB}" type="slidenum">
              <a:rPr lang="en-US" sz="1000"/>
              <a:pPr>
                <a:defRPr/>
              </a:pPr>
              <a:t>‹#›</a:t>
            </a:fld>
            <a:endParaRPr lang="en-US" sz="1000"/>
          </a:p>
        </p:txBody>
      </p:sp>
      <p:sp>
        <p:nvSpPr>
          <p:cNvPr id="5"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77813"/>
            <a:ext cx="2074862" cy="209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277813"/>
            <a:ext cx="6073775" cy="209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r>
              <a:rPr lang="en-US"/>
              <a:t>Author, , Filename.ppt</a:t>
            </a:r>
            <a:r>
              <a:rPr lang="en-US" sz="800"/>
              <a:t> </a:t>
            </a:r>
            <a:r>
              <a:rPr lang="en-US" sz="1000"/>
              <a:t>| </a:t>
            </a:r>
            <a:fld id="{92AC5FAC-1036-492B-8748-4BF5010DC85C}" type="slidenum">
              <a:rPr lang="en-US" sz="1000"/>
              <a:pPr>
                <a:defRPr/>
              </a:pPr>
              <a:t>‹#›</a:t>
            </a:fld>
            <a:endParaRPr lang="en-US" sz="1000"/>
          </a:p>
        </p:txBody>
      </p:sp>
      <p:sp>
        <p:nvSpPr>
          <p:cNvPr id="5" name="Rectangle 4"/>
          <p:cNvSpPr>
            <a:spLocks noGrp="1" noChangeArrowheads="1"/>
          </p:cNvSpPr>
          <p:nvPr>
            <p:ph type="ftr" sz="quarter" idx="11"/>
          </p:nvPr>
        </p:nvSpPr>
        <p:spPr>
          <a:ln/>
        </p:spPr>
        <p:txBody>
          <a:bodyPr/>
          <a:lstStyle>
            <a:lvl1pPr>
              <a:defRPr/>
            </a:lvl1pPr>
          </a:lstStyle>
          <a:p>
            <a:pPr>
              <a:defRPr/>
            </a:pPr>
            <a:r>
              <a:rPr lang="en-US"/>
              <a:t>BOEING PROPRIETARY</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6"/>
          <p:cNvSpPr>
            <a:spLocks noGrp="1" noChangeArrowheads="1"/>
          </p:cNvSpPr>
          <p:nvPr>
            <p:ph type="sldNum" sz="quarter" idx="10"/>
          </p:nvPr>
        </p:nvSpPr>
        <p:spPr>
          <a:ln/>
        </p:spPr>
        <p:txBody>
          <a:bodyPr/>
          <a:lstStyle>
            <a:lvl1pPr>
              <a:defRPr/>
            </a:lvl1pPr>
          </a:lstStyle>
          <a:p>
            <a:pPr>
              <a:defRPr/>
            </a:pPr>
            <a:fld id="{40CC8822-0FF1-48C1-88D1-44C980D4045A}"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6"/>
          <p:cNvSpPr>
            <a:spLocks noGrp="1" noChangeArrowheads="1"/>
          </p:cNvSpPr>
          <p:nvPr>
            <p:ph type="sldNum" sz="quarter" idx="10"/>
          </p:nvPr>
        </p:nvSpPr>
        <p:spPr>
          <a:ln/>
        </p:spPr>
        <p:txBody>
          <a:bodyPr/>
          <a:lstStyle>
            <a:lvl1pPr>
              <a:defRPr/>
            </a:lvl1pPr>
          </a:lstStyle>
          <a:p>
            <a:pPr>
              <a:defRPr/>
            </a:pPr>
            <a:fld id="{875B4A1D-0F8F-4204-9CA5-AF0F1CE6C65B}"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6"/>
          <p:cNvSpPr>
            <a:spLocks noGrp="1" noChangeArrowheads="1"/>
          </p:cNvSpPr>
          <p:nvPr>
            <p:ph type="sldNum" sz="quarter" idx="10"/>
          </p:nvPr>
        </p:nvSpPr>
        <p:spPr>
          <a:ln/>
        </p:spPr>
        <p:txBody>
          <a:bodyPr/>
          <a:lstStyle>
            <a:lvl1pPr>
              <a:defRPr/>
            </a:lvl1pPr>
          </a:lstStyle>
          <a:p>
            <a:pPr>
              <a:defRPr/>
            </a:pPr>
            <a:fld id="{3DCEE9D0-D731-4909-9FFD-5EA501198027}"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6"/>
          <p:cNvSpPr>
            <a:spLocks noGrp="1" noChangeArrowheads="1"/>
          </p:cNvSpPr>
          <p:nvPr>
            <p:ph type="sldNum" sz="quarter" idx="10"/>
          </p:nvPr>
        </p:nvSpPr>
        <p:spPr>
          <a:ln/>
        </p:spPr>
        <p:txBody>
          <a:bodyPr/>
          <a:lstStyle>
            <a:lvl1pPr>
              <a:defRPr/>
            </a:lvl1pPr>
          </a:lstStyle>
          <a:p>
            <a:pPr>
              <a:defRPr/>
            </a:pPr>
            <a:fld id="{BD84F4CB-EAAC-4A33-AC21-2FE05CCBB8FE}"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6"/>
          <p:cNvSpPr>
            <a:spLocks noGrp="1" noChangeArrowheads="1"/>
          </p:cNvSpPr>
          <p:nvPr>
            <p:ph type="sldNum" sz="quarter" idx="10"/>
          </p:nvPr>
        </p:nvSpPr>
        <p:spPr>
          <a:ln/>
        </p:spPr>
        <p:txBody>
          <a:bodyPr/>
          <a:lstStyle>
            <a:lvl1pPr>
              <a:defRPr/>
            </a:lvl1pPr>
          </a:lstStyle>
          <a:p>
            <a:pPr>
              <a:defRPr/>
            </a:pPr>
            <a:fld id="{4939B941-B120-4C6F-BB9F-5C95D8750CF0}"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76"/>
          <p:cNvSpPr>
            <a:spLocks noGrp="1" noChangeArrowheads="1"/>
          </p:cNvSpPr>
          <p:nvPr>
            <p:ph type="sldNum" sz="quarter" idx="10"/>
          </p:nvPr>
        </p:nvSpPr>
        <p:spPr/>
        <p:txBody>
          <a:bodyPr/>
          <a:lstStyle>
            <a:lvl1pPr>
              <a:defRPr/>
            </a:lvl1pPr>
          </a:lstStyle>
          <a:p>
            <a:pPr>
              <a:defRPr/>
            </a:pPr>
            <a:fld id="{34473A1A-EE68-4CB4-A048-8E94AD9810B8}"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3" name="Rectangle 76"/>
          <p:cNvSpPr>
            <a:spLocks noGrp="1" noChangeArrowheads="1"/>
          </p:cNvSpPr>
          <p:nvPr>
            <p:ph type="sldNum" sz="quarter" idx="10"/>
          </p:nvPr>
        </p:nvSpPr>
        <p:spPr/>
        <p:txBody>
          <a:bodyPr/>
          <a:lstStyle>
            <a:lvl1pPr>
              <a:defRPr/>
            </a:lvl1pPr>
          </a:lstStyle>
          <a:p>
            <a:pPr>
              <a:defRPr/>
            </a:pPr>
            <a:fld id="{FA7BF0FE-118C-49C1-A71B-E89C8504F2F6}"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6"/>
          <p:cNvSpPr>
            <a:spLocks noGrp="1" noChangeArrowheads="1"/>
          </p:cNvSpPr>
          <p:nvPr>
            <p:ph type="sldNum" sz="quarter" idx="10"/>
          </p:nvPr>
        </p:nvSpPr>
        <p:spPr/>
        <p:txBody>
          <a:bodyPr/>
          <a:lstStyle>
            <a:lvl1pPr>
              <a:defRPr/>
            </a:lvl1pPr>
          </a:lstStyle>
          <a:p>
            <a:pPr>
              <a:defRPr/>
            </a:pPr>
            <a:fld id="{E40499BD-0765-47B0-9A41-133C90AD4DAF}"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6"/>
          <p:cNvSpPr>
            <a:spLocks noGrp="1" noChangeArrowheads="1"/>
          </p:cNvSpPr>
          <p:nvPr>
            <p:ph type="sldNum" sz="quarter" idx="10"/>
          </p:nvPr>
        </p:nvSpPr>
        <p:spPr/>
        <p:txBody>
          <a:bodyPr/>
          <a:lstStyle>
            <a:lvl1pPr>
              <a:defRPr/>
            </a:lvl1pPr>
          </a:lstStyle>
          <a:p>
            <a:pPr>
              <a:defRPr/>
            </a:pPr>
            <a:fld id="{8ABCEA61-542C-4161-9440-AD295212531C}"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6"/>
          <p:cNvSpPr>
            <a:spLocks noGrp="1" noChangeArrowheads="1"/>
          </p:cNvSpPr>
          <p:nvPr>
            <p:ph type="sldNum" sz="quarter" idx="10"/>
          </p:nvPr>
        </p:nvSpPr>
        <p:spPr/>
        <p:txBody>
          <a:bodyPr/>
          <a:lstStyle>
            <a:lvl1pPr>
              <a:defRPr/>
            </a:lvl1pPr>
          </a:lstStyle>
          <a:p>
            <a:pPr>
              <a:defRPr/>
            </a:pPr>
            <a:fld id="{A666821A-CE80-4842-AFF5-351EB2FD0393}"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6"/>
          <p:cNvSpPr>
            <a:spLocks noGrp="1" noChangeArrowheads="1"/>
          </p:cNvSpPr>
          <p:nvPr>
            <p:ph type="sldNum" sz="quarter" idx="10"/>
          </p:nvPr>
        </p:nvSpPr>
        <p:spPr/>
        <p:txBody>
          <a:bodyPr/>
          <a:lstStyle>
            <a:lvl1pPr>
              <a:defRPr/>
            </a:lvl1pPr>
          </a:lstStyle>
          <a:p>
            <a:pPr>
              <a:defRPr/>
            </a:pPr>
            <a:fld id="{3FF77526-6CBB-4EBA-9D43-DC78725C23F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574800"/>
            <a:ext cx="4073525" cy="79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574800"/>
            <a:ext cx="4075112" cy="79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8"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4"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3"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C80EF2C8-A746-4AFB-948F-C89B4113388C}" type="slidenum">
              <a:rPr lang="en-US" smtClean="0"/>
              <a:pPr/>
              <a:t>‹#›</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a:solidFill>
                  <a:schemeClr val="bg2"/>
                </a:solidFill>
              </a:rPr>
              <a:t>Copyright © 2009 Boeing. All rights reserved.</a:t>
            </a:r>
          </a:p>
        </p:txBody>
      </p:sp>
      <p:sp>
        <p:nvSpPr>
          <p:cNvPr id="17411" name="Rectangle 3"/>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2"/>
                </a:solidFill>
              </a:defRPr>
            </a:lvl1pPr>
          </a:lstStyle>
          <a:p>
            <a:fld id="{C80EF2C8-A746-4AFB-948F-C89B4113388C}" type="slidenum">
              <a:rPr lang="en-US" smtClean="0"/>
              <a:pPr/>
              <a:t>‹#›</a:t>
            </a:fld>
            <a:endParaRPr lang="en-US"/>
          </a:p>
        </p:txBody>
      </p:sp>
      <p:sp>
        <p:nvSpPr>
          <p:cNvPr id="17412" name="Rectangle 4"/>
          <p:cNvSpPr>
            <a:spLocks noGrp="1" noChangeArrowheads="1"/>
          </p:cNvSpPr>
          <p:nvPr>
            <p:ph type="ftr" sz="quarter" idx="3"/>
          </p:nvPr>
        </p:nvSpPr>
        <p:spPr bwMode="auto">
          <a:xfrm>
            <a:off x="2971800" y="6394450"/>
            <a:ext cx="32004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000" b="1">
                <a:solidFill>
                  <a:schemeClr val="bg2"/>
                </a:solidFill>
              </a:defRPr>
            </a:lvl1pPr>
          </a:lstStyle>
          <a:p>
            <a:endParaRPr lang="en-US"/>
          </a:p>
        </p:txBody>
      </p:sp>
      <p:sp>
        <p:nvSpPr>
          <p:cNvPr id="1029" name="Rectangle 12"/>
          <p:cNvSpPr>
            <a:spLocks noGrp="1" noChangeArrowheads="1"/>
          </p:cNvSpPr>
          <p:nvPr>
            <p:ph type="title"/>
          </p:nvPr>
        </p:nvSpPr>
        <p:spPr bwMode="auto">
          <a:xfrm>
            <a:off x="414338" y="277813"/>
            <a:ext cx="8301037" cy="9747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30" name="Rectangle 13"/>
          <p:cNvSpPr>
            <a:spLocks noGrp="1" noChangeArrowheads="1"/>
          </p:cNvSpPr>
          <p:nvPr>
            <p:ph type="body" idx="1"/>
          </p:nvPr>
        </p:nvSpPr>
        <p:spPr bwMode="auto">
          <a:xfrm>
            <a:off x="414338" y="1574800"/>
            <a:ext cx="8301037" cy="796925"/>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17422" name="Line 14"/>
          <p:cNvSpPr>
            <a:spLocks noChangeShapeType="1"/>
          </p:cNvSpPr>
          <p:nvPr/>
        </p:nvSpPr>
        <p:spPr bwMode="auto">
          <a:xfrm>
            <a:off x="439738" y="908050"/>
            <a:ext cx="8305800" cy="0"/>
          </a:xfrm>
          <a:prstGeom prst="line">
            <a:avLst/>
          </a:prstGeom>
          <a:noFill/>
          <a:ln w="25400">
            <a:solidFill>
              <a:schemeClr val="bg2"/>
            </a:solidFill>
            <a:round/>
            <a:headEnd type="none" w="sm" len="sm"/>
            <a:tailEnd type="none" w="sm" len="sm"/>
          </a:ln>
          <a:effectLst/>
        </p:spPr>
        <p:txBody>
          <a:bodyPr/>
          <a:lstStyle/>
          <a:p>
            <a:pPr>
              <a:defRPr/>
            </a:pPr>
            <a:endParaRPr lang="en-US"/>
          </a:p>
        </p:txBody>
      </p:sp>
      <p:sp>
        <p:nvSpPr>
          <p:cNvPr id="8" name="TextBox 7"/>
          <p:cNvSpPr txBox="1"/>
          <p:nvPr/>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a:t>
            </a:r>
            <a:r>
              <a:rPr lang="en-US" sz="600" dirty="0" smtClean="0">
                <a:solidFill>
                  <a:srgbClr val="A5ACB0"/>
                </a:solidFill>
              </a:rPr>
              <a:t>2014</a:t>
            </a:r>
            <a:r>
              <a:rPr lang="en-US" sz="600" baseline="0" dirty="0" smtClean="0">
                <a:solidFill>
                  <a:srgbClr val="A5ACB0"/>
                </a:solidFill>
              </a:rPr>
              <a:t> </a:t>
            </a:r>
            <a:r>
              <a:rPr lang="en-US" sz="600" dirty="0" smtClean="0">
                <a:solidFill>
                  <a:srgbClr val="A5ACB0"/>
                </a:solidFill>
              </a:rPr>
              <a:t>Boeing</a:t>
            </a:r>
            <a:r>
              <a:rPr lang="en-US" sz="600" dirty="0">
                <a:solidFill>
                  <a:srgbClr val="A5ACB0"/>
                </a:solidFill>
              </a:rPr>
              <a:t>. All rights reserved</a:t>
            </a:r>
            <a:endParaRPr lang="en-US" dirty="0"/>
          </a:p>
        </p:txBody>
      </p:sp>
      <p:pic>
        <p:nvPicPr>
          <p:cNvPr id="11" name="Picture 10" descr="Boeing_RGBblue_standard"/>
          <p:cNvPicPr preferRelativeResize="0">
            <a:picLocks noChangeAspect="1" noChangeArrowheads="1"/>
          </p:cNvPicPr>
          <p:nvPr userDrawn="1"/>
        </p:nvPicPr>
        <p:blipFill>
          <a:blip r:embed="rId13" cstate="print"/>
          <a:srcRect/>
          <a:stretch>
            <a:fillRect/>
          </a:stretch>
        </p:blipFill>
        <p:spPr bwMode="auto">
          <a:xfrm>
            <a:off x="7162800" y="152400"/>
            <a:ext cx="1838325" cy="442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1020763" rtl="0" eaLnBrk="1" fontAlgn="base" hangingPunct="1">
        <a:spcBef>
          <a:spcPct val="0"/>
        </a:spcBef>
        <a:spcAft>
          <a:spcPct val="0"/>
        </a:spcAft>
        <a:defRPr sz="3200" b="1">
          <a:solidFill>
            <a:schemeClr val="tx2"/>
          </a:solidFill>
          <a:latin typeface="+mj-lt"/>
          <a:ea typeface="+mj-ea"/>
          <a:cs typeface="+mj-cs"/>
        </a:defRPr>
      </a:lvl1pPr>
      <a:lvl2pPr algn="l" defTabSz="1020763" rtl="0" eaLnBrk="1" fontAlgn="base" hangingPunct="1">
        <a:spcBef>
          <a:spcPct val="0"/>
        </a:spcBef>
        <a:spcAft>
          <a:spcPct val="0"/>
        </a:spcAft>
        <a:defRPr sz="3200" b="1">
          <a:solidFill>
            <a:schemeClr val="tx2"/>
          </a:solidFill>
          <a:latin typeface="Arial" charset="0"/>
        </a:defRPr>
      </a:lvl2pPr>
      <a:lvl3pPr algn="l" defTabSz="1020763" rtl="0" eaLnBrk="1" fontAlgn="base" hangingPunct="1">
        <a:spcBef>
          <a:spcPct val="0"/>
        </a:spcBef>
        <a:spcAft>
          <a:spcPct val="0"/>
        </a:spcAft>
        <a:defRPr sz="3200" b="1">
          <a:solidFill>
            <a:schemeClr val="tx2"/>
          </a:solidFill>
          <a:latin typeface="Arial" charset="0"/>
        </a:defRPr>
      </a:lvl3pPr>
      <a:lvl4pPr algn="l" defTabSz="1020763" rtl="0" eaLnBrk="1" fontAlgn="base" hangingPunct="1">
        <a:spcBef>
          <a:spcPct val="0"/>
        </a:spcBef>
        <a:spcAft>
          <a:spcPct val="0"/>
        </a:spcAft>
        <a:defRPr sz="3200" b="1">
          <a:solidFill>
            <a:schemeClr val="tx2"/>
          </a:solidFill>
          <a:latin typeface="Arial" charset="0"/>
        </a:defRPr>
      </a:lvl4pPr>
      <a:lvl5pPr algn="l" defTabSz="1020763" rtl="0" eaLnBrk="1" fontAlgn="base" hangingPunct="1">
        <a:spcBef>
          <a:spcPct val="0"/>
        </a:spcBef>
        <a:spcAft>
          <a:spcPct val="0"/>
        </a:spcAft>
        <a:defRPr sz="3200" b="1">
          <a:solidFill>
            <a:schemeClr val="tx2"/>
          </a:solidFill>
          <a:latin typeface="Arial" charset="0"/>
        </a:defRPr>
      </a:lvl5pPr>
      <a:lvl6pPr marL="457200" algn="l" defTabSz="1020763" rtl="0" eaLnBrk="1" fontAlgn="base" hangingPunct="1">
        <a:spcBef>
          <a:spcPct val="0"/>
        </a:spcBef>
        <a:spcAft>
          <a:spcPct val="0"/>
        </a:spcAft>
        <a:defRPr sz="3200" b="1">
          <a:solidFill>
            <a:schemeClr val="tx2"/>
          </a:solidFill>
          <a:latin typeface="Arial" charset="0"/>
        </a:defRPr>
      </a:lvl6pPr>
      <a:lvl7pPr marL="914400" algn="l" defTabSz="1020763" rtl="0" eaLnBrk="1" fontAlgn="base" hangingPunct="1">
        <a:spcBef>
          <a:spcPct val="0"/>
        </a:spcBef>
        <a:spcAft>
          <a:spcPct val="0"/>
        </a:spcAft>
        <a:defRPr sz="3200" b="1">
          <a:solidFill>
            <a:schemeClr val="tx2"/>
          </a:solidFill>
          <a:latin typeface="Arial" charset="0"/>
        </a:defRPr>
      </a:lvl7pPr>
      <a:lvl8pPr marL="1371600" algn="l" defTabSz="1020763" rtl="0" eaLnBrk="1" fontAlgn="base" hangingPunct="1">
        <a:spcBef>
          <a:spcPct val="0"/>
        </a:spcBef>
        <a:spcAft>
          <a:spcPct val="0"/>
        </a:spcAft>
        <a:defRPr sz="3200" b="1">
          <a:solidFill>
            <a:schemeClr val="tx2"/>
          </a:solidFill>
          <a:latin typeface="Arial" charset="0"/>
        </a:defRPr>
      </a:lvl8pPr>
      <a:lvl9pPr marL="1828800" algn="l" defTabSz="1020763" rtl="0" eaLnBrk="1" fontAlgn="base" hangingPunct="1">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90000"/>
        </a:lnSpc>
        <a:spcBef>
          <a:spcPct val="30000"/>
        </a:spcBef>
        <a:spcAft>
          <a:spcPct val="15000"/>
        </a:spcAft>
        <a:buClr>
          <a:schemeClr val="tx2"/>
        </a:buClr>
        <a:buFont typeface="Wingdings" pitchFamily="2" charset="2"/>
        <a:buChar char="§"/>
        <a:defRPr>
          <a:solidFill>
            <a:schemeClr val="tx1"/>
          </a:solidFill>
          <a:latin typeface="+mn-lt"/>
          <a:ea typeface="+mn-ea"/>
          <a:cs typeface="+mn-cs"/>
        </a:defRPr>
      </a:lvl1pPr>
      <a:lvl2pPr marL="376238" indent="-204788" algn="l" defTabSz="820738" rtl="0" eaLnBrk="1" fontAlgn="base" hangingPunct="1">
        <a:lnSpc>
          <a:spcPct val="90000"/>
        </a:lnSpc>
        <a:spcBef>
          <a:spcPct val="30000"/>
        </a:spcBef>
        <a:spcAft>
          <a:spcPct val="15000"/>
        </a:spcAft>
        <a:buClr>
          <a:schemeClr val="tx2"/>
        </a:buClr>
        <a:buFont typeface="Arial" charset="0"/>
        <a:buChar char="–"/>
        <a:defRPr sz="1400">
          <a:solidFill>
            <a:schemeClr val="tx1"/>
          </a:solidFill>
          <a:latin typeface="+mn-lt"/>
        </a:defRPr>
      </a:lvl2pPr>
      <a:lvl3pPr marL="627063" indent="-185738" algn="l" defTabSz="820738" rtl="0" eaLnBrk="1" fontAlgn="base" hangingPunct="1">
        <a:lnSpc>
          <a:spcPct val="90000"/>
        </a:lnSpc>
        <a:spcBef>
          <a:spcPct val="30000"/>
        </a:spcBef>
        <a:spcAft>
          <a:spcPct val="15000"/>
        </a:spcAft>
        <a:buClr>
          <a:schemeClr val="tx2"/>
        </a:buClr>
        <a:buFont typeface="Wingdings" pitchFamily="2" charset="2"/>
        <a:buChar char="§"/>
        <a:defRPr sz="1200">
          <a:solidFill>
            <a:schemeClr val="tx1"/>
          </a:solidFill>
          <a:latin typeface="+mn-lt"/>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defRPr/>
            </a:pPr>
            <a:r>
              <a:rPr lang="en-US" sz="600" dirty="0">
                <a:solidFill>
                  <a:schemeClr val="bg2"/>
                </a:solidFill>
              </a:rPr>
              <a:t>Copyright © 2012 Boeing. All rights reserved.</a:t>
            </a:r>
          </a:p>
        </p:txBody>
      </p:sp>
      <p:sp>
        <p:nvSpPr>
          <p:cNvPr id="17411" name="Rectangle 3"/>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rgbClr val="A5ACB0"/>
                </a:solidFill>
              </a:defRPr>
            </a:lvl1pPr>
          </a:lstStyle>
          <a:p>
            <a:pPr>
              <a:defRPr/>
            </a:pPr>
            <a:r>
              <a:rPr lang="en-US"/>
              <a:t>Author, , Filename.ppt</a:t>
            </a:r>
            <a:r>
              <a:rPr lang="en-US" sz="800"/>
              <a:t> </a:t>
            </a:r>
            <a:r>
              <a:rPr lang="en-US" sz="1000"/>
              <a:t>| </a:t>
            </a:r>
            <a:fld id="{5B9A9AFF-765B-4F1D-B367-409CF5E08D00}" type="slidenum">
              <a:rPr lang="en-US" sz="1000"/>
              <a:pPr>
                <a:defRPr/>
              </a:pPr>
              <a:t>‹#›</a:t>
            </a:fld>
            <a:endParaRPr lang="en-US" sz="1000"/>
          </a:p>
        </p:txBody>
      </p:sp>
      <p:sp>
        <p:nvSpPr>
          <p:cNvPr id="17412" name="Rectangle 4"/>
          <p:cNvSpPr>
            <a:spLocks noGrp="1" noChangeArrowheads="1"/>
          </p:cNvSpPr>
          <p:nvPr>
            <p:ph type="ftr" sz="quarter" idx="3"/>
          </p:nvPr>
        </p:nvSpPr>
        <p:spPr bwMode="auto">
          <a:xfrm>
            <a:off x="2971800" y="6394450"/>
            <a:ext cx="3200400" cy="3746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0" hangingPunct="0">
              <a:defRPr sz="1000" b="1">
                <a:solidFill>
                  <a:srgbClr val="A5ACB0"/>
                </a:solidFill>
              </a:defRPr>
            </a:lvl1pPr>
          </a:lstStyle>
          <a:p>
            <a:pPr>
              <a:defRPr/>
            </a:pPr>
            <a:r>
              <a:rPr lang="en-US"/>
              <a:t>BOEING PROPRIETARY</a:t>
            </a:r>
          </a:p>
        </p:txBody>
      </p:sp>
      <p:sp>
        <p:nvSpPr>
          <p:cNvPr id="2053" name="Rectangle 12"/>
          <p:cNvSpPr>
            <a:spLocks noGrp="1" noChangeArrowheads="1"/>
          </p:cNvSpPr>
          <p:nvPr>
            <p:ph type="title"/>
          </p:nvPr>
        </p:nvSpPr>
        <p:spPr bwMode="auto">
          <a:xfrm>
            <a:off x="414338" y="277813"/>
            <a:ext cx="8301037" cy="9747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2054" name="Rectangle 13"/>
          <p:cNvSpPr>
            <a:spLocks noGrp="1" noChangeArrowheads="1"/>
          </p:cNvSpPr>
          <p:nvPr>
            <p:ph type="body" idx="1"/>
          </p:nvPr>
        </p:nvSpPr>
        <p:spPr bwMode="auto">
          <a:xfrm>
            <a:off x="414338" y="1574800"/>
            <a:ext cx="8301037" cy="796925"/>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17422" name="Line 14"/>
          <p:cNvSpPr>
            <a:spLocks noChangeShapeType="1"/>
          </p:cNvSpPr>
          <p:nvPr/>
        </p:nvSpPr>
        <p:spPr bwMode="auto">
          <a:xfrm>
            <a:off x="414338" y="1449388"/>
            <a:ext cx="8305800" cy="0"/>
          </a:xfrm>
          <a:prstGeom prst="line">
            <a:avLst/>
          </a:prstGeom>
          <a:noFill/>
          <a:ln w="25400">
            <a:solidFill>
              <a:schemeClr val="bg2"/>
            </a:solidFill>
            <a:round/>
            <a:headEnd type="none" w="sm" len="sm"/>
            <a:tailEnd type="none" w="sm" len="sm"/>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dt="0"/>
  <p:txStyles>
    <p:titleStyle>
      <a:lvl1pPr algn="l" defTabSz="1020763" rtl="0" eaLnBrk="1" fontAlgn="base" hangingPunct="1">
        <a:spcBef>
          <a:spcPct val="0"/>
        </a:spcBef>
        <a:spcAft>
          <a:spcPct val="0"/>
        </a:spcAft>
        <a:defRPr sz="3200" b="1">
          <a:solidFill>
            <a:schemeClr val="tx2"/>
          </a:solidFill>
          <a:latin typeface="+mj-lt"/>
          <a:ea typeface="+mj-ea"/>
          <a:cs typeface="+mj-cs"/>
        </a:defRPr>
      </a:lvl1pPr>
      <a:lvl2pPr algn="l" defTabSz="1020763" rtl="0" eaLnBrk="1" fontAlgn="base" hangingPunct="1">
        <a:spcBef>
          <a:spcPct val="0"/>
        </a:spcBef>
        <a:spcAft>
          <a:spcPct val="0"/>
        </a:spcAft>
        <a:defRPr sz="3200" b="1">
          <a:solidFill>
            <a:schemeClr val="tx2"/>
          </a:solidFill>
          <a:latin typeface="Arial" charset="0"/>
        </a:defRPr>
      </a:lvl2pPr>
      <a:lvl3pPr algn="l" defTabSz="1020763" rtl="0" eaLnBrk="1" fontAlgn="base" hangingPunct="1">
        <a:spcBef>
          <a:spcPct val="0"/>
        </a:spcBef>
        <a:spcAft>
          <a:spcPct val="0"/>
        </a:spcAft>
        <a:defRPr sz="3200" b="1">
          <a:solidFill>
            <a:schemeClr val="tx2"/>
          </a:solidFill>
          <a:latin typeface="Arial" charset="0"/>
        </a:defRPr>
      </a:lvl3pPr>
      <a:lvl4pPr algn="l" defTabSz="1020763" rtl="0" eaLnBrk="1" fontAlgn="base" hangingPunct="1">
        <a:spcBef>
          <a:spcPct val="0"/>
        </a:spcBef>
        <a:spcAft>
          <a:spcPct val="0"/>
        </a:spcAft>
        <a:defRPr sz="3200" b="1">
          <a:solidFill>
            <a:schemeClr val="tx2"/>
          </a:solidFill>
          <a:latin typeface="Arial" charset="0"/>
        </a:defRPr>
      </a:lvl4pPr>
      <a:lvl5pPr algn="l" defTabSz="1020763" rtl="0" eaLnBrk="1" fontAlgn="base" hangingPunct="1">
        <a:spcBef>
          <a:spcPct val="0"/>
        </a:spcBef>
        <a:spcAft>
          <a:spcPct val="0"/>
        </a:spcAft>
        <a:defRPr sz="3200" b="1">
          <a:solidFill>
            <a:schemeClr val="tx2"/>
          </a:solidFill>
          <a:latin typeface="Arial" charset="0"/>
        </a:defRPr>
      </a:lvl5pPr>
      <a:lvl6pPr marL="457200" algn="l" defTabSz="1020763" rtl="0" eaLnBrk="1" fontAlgn="base" hangingPunct="1">
        <a:spcBef>
          <a:spcPct val="0"/>
        </a:spcBef>
        <a:spcAft>
          <a:spcPct val="0"/>
        </a:spcAft>
        <a:defRPr sz="3200" b="1">
          <a:solidFill>
            <a:schemeClr val="tx2"/>
          </a:solidFill>
          <a:latin typeface="Arial" charset="0"/>
        </a:defRPr>
      </a:lvl6pPr>
      <a:lvl7pPr marL="914400" algn="l" defTabSz="1020763" rtl="0" eaLnBrk="1" fontAlgn="base" hangingPunct="1">
        <a:spcBef>
          <a:spcPct val="0"/>
        </a:spcBef>
        <a:spcAft>
          <a:spcPct val="0"/>
        </a:spcAft>
        <a:defRPr sz="3200" b="1">
          <a:solidFill>
            <a:schemeClr val="tx2"/>
          </a:solidFill>
          <a:latin typeface="Arial" charset="0"/>
        </a:defRPr>
      </a:lvl7pPr>
      <a:lvl8pPr marL="1371600" algn="l" defTabSz="1020763" rtl="0" eaLnBrk="1" fontAlgn="base" hangingPunct="1">
        <a:spcBef>
          <a:spcPct val="0"/>
        </a:spcBef>
        <a:spcAft>
          <a:spcPct val="0"/>
        </a:spcAft>
        <a:defRPr sz="3200" b="1">
          <a:solidFill>
            <a:schemeClr val="tx2"/>
          </a:solidFill>
          <a:latin typeface="Arial" charset="0"/>
        </a:defRPr>
      </a:lvl8pPr>
      <a:lvl9pPr marL="1828800" algn="l" defTabSz="1020763" rtl="0" eaLnBrk="1" fontAlgn="base" hangingPunct="1">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90000"/>
        </a:lnSpc>
        <a:spcBef>
          <a:spcPct val="30000"/>
        </a:spcBef>
        <a:spcAft>
          <a:spcPct val="15000"/>
        </a:spcAft>
        <a:buClr>
          <a:schemeClr val="tx2"/>
        </a:buClr>
        <a:buFont typeface="Wingdings" pitchFamily="2" charset="2"/>
        <a:buChar char="§"/>
        <a:defRPr b="1">
          <a:solidFill>
            <a:schemeClr val="tx1"/>
          </a:solidFill>
          <a:latin typeface="+mn-lt"/>
          <a:ea typeface="+mn-ea"/>
          <a:cs typeface="+mn-cs"/>
        </a:defRPr>
      </a:lvl1pPr>
      <a:lvl2pPr marL="376238" indent="-204788" algn="l" defTabSz="820738" rtl="0" eaLnBrk="1" fontAlgn="base" hangingPunct="1">
        <a:lnSpc>
          <a:spcPct val="90000"/>
        </a:lnSpc>
        <a:spcBef>
          <a:spcPct val="30000"/>
        </a:spcBef>
        <a:spcAft>
          <a:spcPct val="15000"/>
        </a:spcAft>
        <a:buClr>
          <a:schemeClr val="tx2"/>
        </a:buClr>
        <a:buFont typeface="Arial" charset="0"/>
        <a:buChar char="–"/>
        <a:defRPr sz="1400">
          <a:solidFill>
            <a:schemeClr val="tx1"/>
          </a:solidFill>
          <a:latin typeface="+mn-lt"/>
        </a:defRPr>
      </a:lvl2pPr>
      <a:lvl3pPr marL="627063" indent="-185738" algn="l" defTabSz="820738" rtl="0" eaLnBrk="1" fontAlgn="base" hangingPunct="1">
        <a:lnSpc>
          <a:spcPct val="90000"/>
        </a:lnSpc>
        <a:spcBef>
          <a:spcPct val="30000"/>
        </a:spcBef>
        <a:spcAft>
          <a:spcPct val="15000"/>
        </a:spcAft>
        <a:buClr>
          <a:schemeClr val="tx2"/>
        </a:buClr>
        <a:buFont typeface="Wingdings" pitchFamily="2" charset="2"/>
        <a:buChar char="§"/>
        <a:defRPr sz="1200">
          <a:solidFill>
            <a:schemeClr val="tx1"/>
          </a:solidFill>
          <a:latin typeface="+mn-lt"/>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Boeing_RGBblue_largePPT"/>
          <p:cNvPicPr>
            <a:picLocks noChangeAspect="1" noChangeArrowheads="1"/>
          </p:cNvPicPr>
          <p:nvPr/>
        </p:nvPicPr>
        <p:blipFill>
          <a:blip r:embed="rId13" cstate="print"/>
          <a:srcRect/>
          <a:stretch>
            <a:fillRect/>
          </a:stretch>
        </p:blipFill>
        <p:spPr bwMode="auto">
          <a:xfrm>
            <a:off x="2717800" y="2990850"/>
            <a:ext cx="3692525" cy="895350"/>
          </a:xfrm>
          <a:prstGeom prst="rect">
            <a:avLst/>
          </a:prstGeom>
          <a:noFill/>
          <a:ln w="9525">
            <a:noFill/>
            <a:miter lim="800000"/>
            <a:headEnd/>
            <a:tailEnd/>
          </a:ln>
        </p:spPr>
      </p:pic>
      <p:sp>
        <p:nvSpPr>
          <p:cNvPr id="9" name="Rectangle 76"/>
          <p:cNvSpPr>
            <a:spLocks noGrp="1" noChangeArrowheads="1"/>
          </p:cNvSpPr>
          <p:nvPr>
            <p:ph type="sldNum" sz="quarter" idx="4"/>
          </p:nvPr>
        </p:nvSpPr>
        <p:spPr bwMode="auto">
          <a:xfrm>
            <a:off x="6391275" y="6670675"/>
            <a:ext cx="2501900" cy="217488"/>
          </a:xfrm>
          <a:prstGeom prst="rect">
            <a:avLst/>
          </a:prstGeom>
          <a:ln>
            <a:miter lim="800000"/>
            <a:headEnd/>
            <a:tailEnd/>
          </a:ln>
        </p:spPr>
        <p:txBody>
          <a:bodyPr vert="horz" wrap="square" lIns="8206" tIns="8206" rIns="8206" bIns="8206" numCol="1" anchor="t" anchorCtr="0" compatLnSpc="1">
            <a:prstTxWarp prst="textNoShape">
              <a:avLst/>
            </a:prstTxWarp>
          </a:bodyPr>
          <a:lstStyle>
            <a:lvl1pPr algn="r" eaLnBrk="0" hangingPunct="0">
              <a:spcBef>
                <a:spcPct val="25000"/>
              </a:spcBef>
              <a:buClr>
                <a:srgbClr val="0038A8"/>
              </a:buClr>
              <a:buFontTx/>
              <a:buNone/>
              <a:defRPr sz="700">
                <a:solidFill>
                  <a:srgbClr val="000000"/>
                </a:solidFill>
                <a:latin typeface="+mn-lt"/>
              </a:defRPr>
            </a:lvl1pPr>
          </a:lstStyle>
          <a:p>
            <a:pPr>
              <a:defRPr/>
            </a:pPr>
            <a:fld id="{82ACC980-D01D-4AEB-968A-AC35BCDF1589}" type="slidenum">
              <a:rPr lang="en-US"/>
              <a:pPr>
                <a:defRPr/>
              </a:pPr>
              <a:t>‹#›</a:t>
            </a:fld>
            <a:endParaRPr lang="en-US" dirty="0"/>
          </a:p>
        </p:txBody>
      </p:sp>
      <p:sp>
        <p:nvSpPr>
          <p:cNvPr id="5" name="TextBox 4"/>
          <p:cNvSpPr txBox="1"/>
          <p:nvPr/>
        </p:nvSpPr>
        <p:spPr>
          <a:xfrm>
            <a:off x="247650" y="6656388"/>
            <a:ext cx="1901825" cy="185737"/>
          </a:xfrm>
          <a:prstGeom prst="rect">
            <a:avLst/>
          </a:prstGeom>
          <a:solidFill>
            <a:schemeClr val="bg1"/>
          </a:solidFill>
        </p:spPr>
        <p:txBody>
          <a:bodyPr>
            <a:spAutoFit/>
          </a:bodyPr>
          <a:lstStyle/>
          <a:p>
            <a:pPr>
              <a:defRPr/>
            </a:pPr>
            <a:r>
              <a:rPr lang="en-US" sz="600" dirty="0">
                <a:solidFill>
                  <a:srgbClr val="A5ACB0"/>
                </a:solidFill>
              </a:rPr>
              <a:t>Copyright © 2012 Boeing. All rights reserved</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882" y="1768878"/>
            <a:ext cx="6648718" cy="886397"/>
          </a:xfrm>
        </p:spPr>
        <p:txBody>
          <a:bodyPr/>
          <a:lstStyle/>
          <a:p>
            <a:r>
              <a:rPr lang="en-US" dirty="0" smtClean="0"/>
              <a:t>Vertical Flame Propagation (VFP)- Boeing Update</a:t>
            </a:r>
            <a:endParaRPr lang="en-US" dirty="0"/>
          </a:p>
        </p:txBody>
      </p:sp>
      <p:sp>
        <p:nvSpPr>
          <p:cNvPr id="3" name="Subtitle 2"/>
          <p:cNvSpPr>
            <a:spLocks noGrp="1"/>
          </p:cNvSpPr>
          <p:nvPr>
            <p:ph type="subTitle" idx="1"/>
          </p:nvPr>
        </p:nvSpPr>
        <p:spPr>
          <a:xfrm>
            <a:off x="4837113" y="4279900"/>
            <a:ext cx="3878262" cy="450123"/>
          </a:xfrm>
        </p:spPr>
        <p:txBody>
          <a:bodyPr/>
          <a:lstStyle/>
          <a:p>
            <a:r>
              <a:rPr lang="en-US" dirty="0" smtClean="0"/>
              <a:t>Fire Test Working Group (6/25/2014)</a:t>
            </a:r>
          </a:p>
          <a:p>
            <a:r>
              <a:rPr lang="en-US" dirty="0" smtClean="0"/>
              <a:t>Prepared by: Yusuf Mansour and Matt Anglin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06083"/>
            <a:ext cx="7351623" cy="492443"/>
          </a:xfrm>
        </p:spPr>
        <p:txBody>
          <a:bodyPr/>
          <a:lstStyle/>
          <a:p>
            <a:r>
              <a:rPr lang="en-US" dirty="0" smtClean="0"/>
              <a:t>Input 4: Time Between Tests</a:t>
            </a:r>
            <a:endParaRPr lang="en-US" dirty="0"/>
          </a:p>
        </p:txBody>
      </p:sp>
      <p:sp>
        <p:nvSpPr>
          <p:cNvPr id="3" name="Content Placeholder 2"/>
          <p:cNvSpPr>
            <a:spLocks noGrp="1"/>
          </p:cNvSpPr>
          <p:nvPr>
            <p:ph idx="1"/>
          </p:nvPr>
        </p:nvSpPr>
        <p:spPr>
          <a:xfrm>
            <a:off x="414338" y="1066800"/>
            <a:ext cx="8301037" cy="4113434"/>
          </a:xfrm>
        </p:spPr>
        <p:txBody>
          <a:bodyPr/>
          <a:lstStyle/>
          <a:p>
            <a:r>
              <a:rPr lang="en-US" dirty="0" smtClean="0"/>
              <a:t>Prior to each test, the previously discussed factors were set to the prescribed values. The chamber was closed and allowed to stabilize (i.e. temperature measurements along the thermocouples will be used to validate).</a:t>
            </a:r>
          </a:p>
          <a:p>
            <a:pPr>
              <a:buNone/>
            </a:pPr>
            <a:endParaRPr lang="en-US" dirty="0" smtClean="0"/>
          </a:p>
          <a:p>
            <a:r>
              <a:rPr lang="en-US" dirty="0" smtClean="0"/>
              <a:t>For test runs with 0 minute  wait time, the sample were loaded (door open) as quickly as possible and the test was begun.</a:t>
            </a:r>
          </a:p>
          <a:p>
            <a:pPr>
              <a:buNone/>
            </a:pPr>
            <a:endParaRPr lang="en-US" dirty="0" smtClean="0"/>
          </a:p>
          <a:p>
            <a:r>
              <a:rPr lang="en-US" dirty="0" smtClean="0"/>
              <a:t>For samples with 3 minute wait time, the chamber door was left open for that amount of time. The samples were then loaded and tested.</a:t>
            </a:r>
          </a:p>
          <a:p>
            <a:pPr>
              <a:buNone/>
            </a:pPr>
            <a:endParaRPr lang="en-US" dirty="0" smtClean="0"/>
          </a:p>
          <a:p>
            <a:r>
              <a:rPr lang="en-US" dirty="0" smtClean="0"/>
              <a:t>The purpose of this was to determine how impactful the stabilization of the chamber is on the results.</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175738"/>
            <a:ext cx="8196262" cy="738664"/>
          </a:xfrm>
        </p:spPr>
        <p:txBody>
          <a:bodyPr/>
          <a:lstStyle/>
          <a:p>
            <a:r>
              <a:rPr lang="en-US" sz="2400" dirty="0" smtClean="0"/>
              <a:t>Results Summary</a:t>
            </a:r>
            <a:br>
              <a:rPr lang="en-US" sz="2400" dirty="0" smtClean="0"/>
            </a:br>
            <a:r>
              <a:rPr lang="en-US" sz="2400" dirty="0" smtClean="0"/>
              <a:t>(Box Plots of Burn Length vs. Each Input)</a:t>
            </a:r>
            <a:endParaRPr lang="en-US" sz="2400" dirty="0"/>
          </a:p>
        </p:txBody>
      </p:sp>
      <p:sp>
        <p:nvSpPr>
          <p:cNvPr id="3" name="Content Placeholder 2"/>
          <p:cNvSpPr>
            <a:spLocks noGrp="1"/>
          </p:cNvSpPr>
          <p:nvPr>
            <p:ph idx="1"/>
          </p:nvPr>
        </p:nvSpPr>
        <p:spPr>
          <a:xfrm>
            <a:off x="414338" y="1066800"/>
            <a:ext cx="8301037" cy="664797"/>
          </a:xfrm>
        </p:spPr>
        <p:txBody>
          <a:bodyPr/>
          <a:lstStyle/>
          <a:p>
            <a:r>
              <a:rPr lang="en-US" sz="1600" dirty="0" smtClean="0"/>
              <a:t>For this material system/configuration the biggest contributors to the variation in burn length were the </a:t>
            </a:r>
            <a:r>
              <a:rPr lang="en-US" sz="1600" dirty="0" err="1" smtClean="0"/>
              <a:t>flamelet</a:t>
            </a:r>
            <a:r>
              <a:rPr lang="en-US" sz="1600" dirty="0" smtClean="0"/>
              <a:t> length and power to the heater. Exhaust flow rate and time with the door open had minimal contribution in this study.</a:t>
            </a:r>
            <a:endParaRPr lang="en-US" sz="1600" dirty="0"/>
          </a:p>
        </p:txBody>
      </p:sp>
      <p:pic>
        <p:nvPicPr>
          <p:cNvPr id="2055" name="Picture 7"/>
          <p:cNvPicPr>
            <a:picLocks noChangeAspect="1" noChangeArrowheads="1"/>
          </p:cNvPicPr>
          <p:nvPr/>
        </p:nvPicPr>
        <p:blipFill>
          <a:blip r:embed="rId2" cstate="print"/>
          <a:srcRect/>
          <a:stretch>
            <a:fillRect/>
          </a:stretch>
        </p:blipFill>
        <p:spPr bwMode="auto">
          <a:xfrm>
            <a:off x="609600" y="4216400"/>
            <a:ext cx="3694176" cy="2462784"/>
          </a:xfrm>
          <a:prstGeom prst="rect">
            <a:avLst/>
          </a:prstGeom>
          <a:noFill/>
          <a:ln w="9525">
            <a:noFill/>
            <a:miter lim="800000"/>
            <a:headEnd/>
            <a:tailEnd/>
          </a:ln>
        </p:spPr>
      </p:pic>
      <p:pic>
        <p:nvPicPr>
          <p:cNvPr id="2056" name="Picture 8"/>
          <p:cNvPicPr>
            <a:picLocks noChangeAspect="1" noChangeArrowheads="1"/>
          </p:cNvPicPr>
          <p:nvPr/>
        </p:nvPicPr>
        <p:blipFill>
          <a:blip r:embed="rId3" cstate="print"/>
          <a:srcRect/>
          <a:stretch>
            <a:fillRect/>
          </a:stretch>
        </p:blipFill>
        <p:spPr bwMode="auto">
          <a:xfrm>
            <a:off x="4572000" y="4216924"/>
            <a:ext cx="3694176" cy="2462784"/>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4572000" y="1727200"/>
            <a:ext cx="3695700" cy="24638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09600" y="1728216"/>
            <a:ext cx="3694176" cy="24627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Further Study of </a:t>
            </a:r>
            <a:r>
              <a:rPr lang="en-US" dirty="0" err="1" smtClean="0"/>
              <a:t>Flamelet</a:t>
            </a:r>
            <a:r>
              <a:rPr lang="en-US" dirty="0" smtClean="0"/>
              <a:t> Length </a:t>
            </a:r>
            <a:endParaRPr lang="en-US" dirty="0"/>
          </a:p>
        </p:txBody>
      </p:sp>
      <p:sp>
        <p:nvSpPr>
          <p:cNvPr id="3" name="Content Placeholder 2"/>
          <p:cNvSpPr>
            <a:spLocks noGrp="1"/>
          </p:cNvSpPr>
          <p:nvPr>
            <p:ph idx="1"/>
          </p:nvPr>
        </p:nvSpPr>
        <p:spPr>
          <a:xfrm>
            <a:off x="414338" y="1066800"/>
            <a:ext cx="8301037" cy="2243691"/>
          </a:xfrm>
        </p:spPr>
        <p:txBody>
          <a:bodyPr/>
          <a:lstStyle/>
          <a:p>
            <a:r>
              <a:rPr lang="en-US" dirty="0" smtClean="0"/>
              <a:t>A refined study that only varied </a:t>
            </a:r>
            <a:r>
              <a:rPr lang="en-US" dirty="0" err="1" smtClean="0"/>
              <a:t>flamelet</a:t>
            </a:r>
            <a:r>
              <a:rPr lang="en-US" dirty="0" smtClean="0"/>
              <a:t> length was conducted. All other variables were held constant:</a:t>
            </a:r>
          </a:p>
          <a:p>
            <a:pPr lvl="1"/>
            <a:r>
              <a:rPr lang="en-US" dirty="0" smtClean="0"/>
              <a:t>4 </a:t>
            </a:r>
            <a:r>
              <a:rPr lang="en-US" dirty="0" err="1" smtClean="0"/>
              <a:t>flamelet</a:t>
            </a:r>
            <a:r>
              <a:rPr lang="en-US" dirty="0" smtClean="0"/>
              <a:t> lengths were use</a:t>
            </a:r>
          </a:p>
          <a:p>
            <a:pPr lvl="1"/>
            <a:r>
              <a:rPr lang="en-US" dirty="0" smtClean="0"/>
              <a:t>3 coupons for each </a:t>
            </a:r>
            <a:r>
              <a:rPr lang="en-US" dirty="0" err="1" smtClean="0"/>
              <a:t>flamelet</a:t>
            </a:r>
            <a:r>
              <a:rPr lang="en-US" dirty="0" smtClean="0"/>
              <a:t> length </a:t>
            </a:r>
          </a:p>
          <a:p>
            <a:pPr lvl="1"/>
            <a:r>
              <a:rPr lang="en-US" dirty="0" smtClean="0"/>
              <a:t>Completed testing in one day with the same operator</a:t>
            </a:r>
          </a:p>
          <a:p>
            <a:pPr lvl="1"/>
            <a:r>
              <a:rPr lang="en-US" dirty="0" smtClean="0"/>
              <a:t>Run order randomized</a:t>
            </a:r>
          </a:p>
          <a:p>
            <a:pPr lvl="1"/>
            <a:r>
              <a:rPr lang="en-US" dirty="0" smtClean="0"/>
              <a:t>All coupons from the same batch</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175737"/>
            <a:ext cx="7351623" cy="738664"/>
          </a:xfrm>
        </p:spPr>
        <p:txBody>
          <a:bodyPr/>
          <a:lstStyle/>
          <a:p>
            <a:r>
              <a:rPr lang="en-US" sz="2400" dirty="0" smtClean="0"/>
              <a:t>Results Summary</a:t>
            </a:r>
            <a:br>
              <a:rPr lang="en-US" sz="2400" dirty="0" smtClean="0"/>
            </a:br>
            <a:r>
              <a:rPr lang="en-US" sz="2400" dirty="0" err="1" smtClean="0"/>
              <a:t>Flamelet</a:t>
            </a:r>
            <a:r>
              <a:rPr lang="en-US" sz="2400" dirty="0" smtClean="0"/>
              <a:t> Length (cont’d)</a:t>
            </a:r>
            <a:endParaRPr lang="en-US" sz="2400" dirty="0"/>
          </a:p>
        </p:txBody>
      </p:sp>
      <p:graphicFrame>
        <p:nvGraphicFramePr>
          <p:cNvPr id="4" name="Chart 3"/>
          <p:cNvGraphicFramePr>
            <a:graphicFrameLocks noGrp="1"/>
          </p:cNvGraphicFramePr>
          <p:nvPr/>
        </p:nvGraphicFramePr>
        <p:xfrm>
          <a:off x="914400" y="1524000"/>
          <a:ext cx="7298297" cy="51204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828800" y="2971800"/>
            <a:ext cx="2439665" cy="1447800"/>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rgbClr val="FF0000"/>
                </a:solidFill>
              </a:rPr>
              <a:t>For this specific material configuration this means approximately ever 1/32" change in </a:t>
            </a:r>
            <a:r>
              <a:rPr lang="en-US" sz="1100" dirty="0" err="1" smtClean="0">
                <a:solidFill>
                  <a:srgbClr val="FF0000"/>
                </a:solidFill>
              </a:rPr>
              <a:t>flamelet</a:t>
            </a:r>
            <a:r>
              <a:rPr lang="en-US" sz="1100" dirty="0" smtClean="0">
                <a:solidFill>
                  <a:srgbClr val="FF0000"/>
                </a:solidFill>
              </a:rPr>
              <a:t> length can potentially add 0.1” burn length. Other materials may have a steeper or gentler slope.</a:t>
            </a:r>
            <a:endParaRPr lang="en-US" sz="1100" dirty="0">
              <a:solidFill>
                <a:srgbClr val="FF0000"/>
              </a:solidFill>
            </a:endParaRPr>
          </a:p>
        </p:txBody>
      </p:sp>
      <p:cxnSp>
        <p:nvCxnSpPr>
          <p:cNvPr id="7" name="Straight Connector 6"/>
          <p:cNvCxnSpPr/>
          <p:nvPr/>
        </p:nvCxnSpPr>
        <p:spPr>
          <a:xfrm>
            <a:off x="3810000" y="2057400"/>
            <a:ext cx="0" cy="40386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5715000"/>
            <a:ext cx="2286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Conclusion </a:t>
            </a:r>
            <a:endParaRPr lang="en-US" dirty="0"/>
          </a:p>
        </p:txBody>
      </p:sp>
      <p:sp>
        <p:nvSpPr>
          <p:cNvPr id="3" name="Content Placeholder 2"/>
          <p:cNvSpPr>
            <a:spLocks noGrp="1"/>
          </p:cNvSpPr>
          <p:nvPr>
            <p:ph idx="1"/>
          </p:nvPr>
        </p:nvSpPr>
        <p:spPr>
          <a:xfrm>
            <a:off x="414338" y="1066800"/>
            <a:ext cx="8301037" cy="2119042"/>
          </a:xfrm>
        </p:spPr>
        <p:txBody>
          <a:bodyPr/>
          <a:lstStyle/>
          <a:p>
            <a:r>
              <a:rPr lang="en-US" dirty="0" err="1" smtClean="0"/>
              <a:t>Flamelet</a:t>
            </a:r>
            <a:r>
              <a:rPr lang="en-US" dirty="0" smtClean="0"/>
              <a:t> length had a significant effect on burn length. </a:t>
            </a:r>
          </a:p>
          <a:p>
            <a:r>
              <a:rPr lang="en-US" dirty="0" smtClean="0"/>
              <a:t>The effect of the heater power was observed, but only at a large difference in input between the high and low levels (~306 Watts).</a:t>
            </a:r>
          </a:p>
          <a:p>
            <a:r>
              <a:rPr lang="en-US" dirty="0" smtClean="0"/>
              <a:t>The time that the door was open prior to the test and exhaust flow rate had minimal effect on burn length for this particular material.</a:t>
            </a:r>
          </a:p>
          <a:p>
            <a:r>
              <a:rPr lang="en-US" dirty="0" smtClean="0"/>
              <a:t>Further study should be conducted with additional materials and labs to validate and generate universal conclusions on tolerance.</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Additional Observations</a:t>
            </a:r>
            <a:endParaRPr lang="en-US" dirty="0"/>
          </a:p>
        </p:txBody>
      </p:sp>
      <p:sp>
        <p:nvSpPr>
          <p:cNvPr id="3" name="Content Placeholder 2"/>
          <p:cNvSpPr>
            <a:spLocks noGrp="1"/>
          </p:cNvSpPr>
          <p:nvPr>
            <p:ph idx="1"/>
          </p:nvPr>
        </p:nvSpPr>
        <p:spPr>
          <a:xfrm>
            <a:off x="414338" y="1066800"/>
            <a:ext cx="8301037" cy="3536353"/>
          </a:xfrm>
        </p:spPr>
        <p:txBody>
          <a:bodyPr/>
          <a:lstStyle/>
          <a:p>
            <a:r>
              <a:rPr lang="en-US" dirty="0" smtClean="0"/>
              <a:t>During the course of testing observations were noted. It’s recommended that these be addressed by the FTWG team:</a:t>
            </a:r>
          </a:p>
          <a:p>
            <a:pPr>
              <a:buNone/>
            </a:pPr>
            <a:endParaRPr lang="en-US" dirty="0" smtClean="0"/>
          </a:p>
          <a:p>
            <a:pPr lvl="1"/>
            <a:r>
              <a:rPr lang="en-US" dirty="0" smtClean="0"/>
              <a:t>Thermoplastics are difficult (and in some cases impossible) to test.</a:t>
            </a:r>
          </a:p>
          <a:p>
            <a:pPr lvl="1">
              <a:buNone/>
            </a:pPr>
            <a:endParaRPr lang="en-US" dirty="0" smtClean="0"/>
          </a:p>
          <a:p>
            <a:pPr lvl="1"/>
            <a:r>
              <a:rPr lang="en-US" dirty="0" smtClean="0"/>
              <a:t>Some materials do not correlate with intermediate scale testing.</a:t>
            </a:r>
          </a:p>
          <a:p>
            <a:pPr lvl="1"/>
            <a:endParaRPr lang="en-US" dirty="0" smtClean="0"/>
          </a:p>
          <a:p>
            <a:pPr lvl="1"/>
            <a:r>
              <a:rPr lang="en-US" dirty="0" smtClean="0"/>
              <a:t>Pass/fail criteria has not been established. </a:t>
            </a:r>
          </a:p>
          <a:p>
            <a:pPr lvl="1"/>
            <a:endParaRPr lang="en-US" dirty="0" smtClean="0"/>
          </a:p>
          <a:p>
            <a:pPr lvl="1"/>
            <a:r>
              <a:rPr lang="en-US" dirty="0" smtClean="0"/>
              <a:t>AC guidance plan has not been developed.</a:t>
            </a:r>
          </a:p>
          <a:p>
            <a:pPr lvl="1"/>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Thermoplastic Testing</a:t>
            </a:r>
            <a:endParaRPr lang="en-US" dirty="0"/>
          </a:p>
        </p:txBody>
      </p:sp>
      <p:sp>
        <p:nvSpPr>
          <p:cNvPr id="3" name="Content Placeholder 2"/>
          <p:cNvSpPr>
            <a:spLocks noGrp="1"/>
          </p:cNvSpPr>
          <p:nvPr>
            <p:ph idx="1"/>
          </p:nvPr>
        </p:nvSpPr>
        <p:spPr>
          <a:xfrm>
            <a:off x="414338" y="1066800"/>
            <a:ext cx="8301037" cy="4847481"/>
          </a:xfrm>
        </p:spPr>
        <p:txBody>
          <a:bodyPr/>
          <a:lstStyle/>
          <a:p>
            <a:r>
              <a:rPr lang="en-US" dirty="0" smtClean="0"/>
              <a:t>At high temperatures, thermoplastics tend to melt/warp and hit the burner. There are two primary issues with this: </a:t>
            </a:r>
          </a:p>
          <a:p>
            <a:pPr lvl="1"/>
            <a:endParaRPr lang="en-US" dirty="0" smtClean="0"/>
          </a:p>
          <a:p>
            <a:pPr lvl="1"/>
            <a:r>
              <a:rPr lang="en-US" dirty="0" err="1" smtClean="0"/>
              <a:t>Flamelets</a:t>
            </a:r>
            <a:r>
              <a:rPr lang="en-US" dirty="0" smtClean="0"/>
              <a:t> extinguish, invalidating the test</a:t>
            </a:r>
          </a:p>
          <a:p>
            <a:pPr lvl="1"/>
            <a:endParaRPr lang="en-US" dirty="0" smtClean="0"/>
          </a:p>
          <a:p>
            <a:pPr lvl="1"/>
            <a:r>
              <a:rPr lang="en-US" dirty="0" smtClean="0"/>
              <a:t>Melted thermoplastic clogs the burner making it very difficult to clean and possibly impacts subsequent results</a:t>
            </a:r>
          </a:p>
          <a:p>
            <a:endParaRPr lang="en-US" dirty="0" smtClean="0"/>
          </a:p>
          <a:p>
            <a:r>
              <a:rPr lang="en-US" dirty="0" smtClean="0"/>
              <a:t>Thermoplastics are becoming more common place in airplane design. Any new test/rule must allow for testing of thermoplastics.</a:t>
            </a:r>
          </a:p>
          <a:p>
            <a:r>
              <a:rPr lang="en-US" dirty="0" smtClean="0"/>
              <a:t>One possible solution would be to increase distance between the test article and pilot burner, and increase the pilot burner length.  This would allow for movement in the test article during the test.  </a:t>
            </a:r>
          </a:p>
          <a:p>
            <a:pPr lvl="1"/>
            <a:r>
              <a:rPr lang="en-US" dirty="0" smtClean="0"/>
              <a:t>This could potentially invalidate </a:t>
            </a:r>
            <a:r>
              <a:rPr lang="en-US" smtClean="0"/>
              <a:t>VFP test data </a:t>
            </a:r>
            <a:r>
              <a:rPr lang="en-US" dirty="0" smtClean="0"/>
              <a:t>generated to date, but is one possible way to make the test viable for these kinds of materials.  </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606624"/>
            <a:ext cx="8424862" cy="307777"/>
          </a:xfrm>
        </p:spPr>
        <p:txBody>
          <a:bodyPr/>
          <a:lstStyle/>
          <a:p>
            <a:r>
              <a:rPr lang="en-US" sz="2000" dirty="0" smtClean="0"/>
              <a:t>Potential Correlation Issues with Intermediate Scale Tests</a:t>
            </a:r>
            <a:endParaRPr lang="en-US" sz="2000" dirty="0"/>
          </a:p>
        </p:txBody>
      </p:sp>
      <p:sp>
        <p:nvSpPr>
          <p:cNvPr id="3" name="Content Placeholder 2"/>
          <p:cNvSpPr>
            <a:spLocks noGrp="1"/>
          </p:cNvSpPr>
          <p:nvPr>
            <p:ph idx="1"/>
          </p:nvPr>
        </p:nvSpPr>
        <p:spPr>
          <a:xfrm>
            <a:off x="414338" y="1066800"/>
            <a:ext cx="8301037" cy="2576090"/>
          </a:xfrm>
        </p:spPr>
        <p:txBody>
          <a:bodyPr/>
          <a:lstStyle/>
          <a:p>
            <a:r>
              <a:rPr lang="en-US" dirty="0" smtClean="0"/>
              <a:t>There is concern that the VFP does not correlate well with the intermediate scale fire tests.</a:t>
            </a:r>
          </a:p>
          <a:p>
            <a:endParaRPr lang="en-US" dirty="0" smtClean="0"/>
          </a:p>
          <a:p>
            <a:r>
              <a:rPr lang="en-US" dirty="0" smtClean="0"/>
              <a:t>Caution: all cases below have a minimal amount of data. Typically only one intermediate scale test was conducted for each configuration.</a:t>
            </a:r>
          </a:p>
          <a:p>
            <a:endParaRPr lang="en-US" dirty="0" smtClean="0"/>
          </a:p>
          <a:p>
            <a:pPr lvl="1">
              <a:buNone/>
            </a:pPr>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637401"/>
            <a:ext cx="7351623" cy="276999"/>
          </a:xfrm>
        </p:spPr>
        <p:txBody>
          <a:bodyPr/>
          <a:lstStyle/>
          <a:p>
            <a:r>
              <a:rPr lang="en-US" sz="1800" dirty="0" smtClean="0"/>
              <a:t>Potential Correlation Issues with Intermediate Scale Tests (cont’d)</a:t>
            </a:r>
            <a:endParaRPr lang="en-US" sz="1800" dirty="0"/>
          </a:p>
        </p:txBody>
      </p:sp>
      <p:sp>
        <p:nvSpPr>
          <p:cNvPr id="3" name="Content Placeholder 2"/>
          <p:cNvSpPr>
            <a:spLocks noGrp="1"/>
          </p:cNvSpPr>
          <p:nvPr>
            <p:ph idx="1"/>
          </p:nvPr>
        </p:nvSpPr>
        <p:spPr>
          <a:xfrm>
            <a:off x="414338" y="1066800"/>
            <a:ext cx="8301037" cy="221599"/>
          </a:xfrm>
        </p:spPr>
        <p:txBody>
          <a:bodyPr/>
          <a:lstStyle/>
          <a:p>
            <a:pPr marL="169863" lvl="1" indent="-169863">
              <a:buFont typeface="Wingdings" pitchFamily="2" charset="2"/>
              <a:buChar char="§"/>
            </a:pPr>
            <a:r>
              <a:rPr lang="en-US" dirty="0" smtClean="0"/>
              <a:t>From the December 2013 triennial, the following graph was shown: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905000"/>
            <a:ext cx="646788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5943600" y="5486400"/>
            <a:ext cx="2441718" cy="498598"/>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solidFill>
                  <a:srgbClr val="FF0000"/>
                </a:solidFill>
                <a:effectLst/>
                <a:uLnTx/>
                <a:uFillTx/>
                <a:latin typeface="+mn-lt"/>
                <a:ea typeface="+mn-ea"/>
                <a:cs typeface="+mn-cs"/>
              </a:rPr>
              <a:t>These materials perform similarly in VFP, but very</a:t>
            </a:r>
            <a:r>
              <a:rPr kumimoji="0" lang="en-US" sz="1200" i="0" u="none" strike="noStrike" kern="0" cap="none" spc="0" normalizeH="0" noProof="0" dirty="0" smtClean="0">
                <a:ln>
                  <a:noFill/>
                </a:ln>
                <a:solidFill>
                  <a:srgbClr val="FF0000"/>
                </a:solidFill>
                <a:effectLst/>
                <a:uLnTx/>
                <a:uFillTx/>
                <a:latin typeface="+mn-lt"/>
                <a:ea typeface="+mn-ea"/>
                <a:cs typeface="+mn-cs"/>
              </a:rPr>
              <a:t> differently in Foam Block</a:t>
            </a:r>
            <a:endParaRPr kumimoji="0" lang="en-US" sz="1200" i="0" u="none" strike="noStrike" kern="0" cap="none" spc="0" normalizeH="0" baseline="0" noProof="0" dirty="0" smtClean="0">
              <a:ln>
                <a:noFill/>
              </a:ln>
              <a:solidFill>
                <a:srgbClr val="FF0000"/>
              </a:solidFill>
              <a:effectLst/>
              <a:uLnTx/>
              <a:uFillTx/>
              <a:latin typeface="+mn-lt"/>
              <a:ea typeface="+mn-ea"/>
              <a:cs typeface="+mn-cs"/>
            </a:endParaRPr>
          </a:p>
        </p:txBody>
      </p:sp>
      <p:cxnSp>
        <p:nvCxnSpPr>
          <p:cNvPr id="8" name="Straight Arrow Connector 7"/>
          <p:cNvCxnSpPr/>
          <p:nvPr/>
        </p:nvCxnSpPr>
        <p:spPr>
          <a:xfrm>
            <a:off x="5410200" y="2743200"/>
            <a:ext cx="0" cy="9144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029200" y="5410200"/>
            <a:ext cx="685800" cy="3810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5410200"/>
            <a:ext cx="685800" cy="3810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5410200"/>
            <a:ext cx="685800" cy="3810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5410200"/>
            <a:ext cx="685800" cy="3810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66800" y="3733800"/>
            <a:ext cx="4648200" cy="0"/>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66800" y="3886200"/>
            <a:ext cx="4617720" cy="329184"/>
          </a:xfrm>
          <a:prstGeom prst="rect">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4267200" y="2895600"/>
            <a:ext cx="0" cy="7620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14600" y="3810000"/>
            <a:ext cx="0" cy="8382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24200" y="3733800"/>
            <a:ext cx="0" cy="3048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637401"/>
            <a:ext cx="7351623" cy="276999"/>
          </a:xfrm>
        </p:spPr>
        <p:txBody>
          <a:bodyPr/>
          <a:lstStyle/>
          <a:p>
            <a:r>
              <a:rPr lang="en-US" sz="1800" dirty="0" smtClean="0"/>
              <a:t>Potential Correlation Issues with Intermediate Scale Tests (cont’d)</a:t>
            </a:r>
            <a:endParaRPr lang="en-US" sz="1800" dirty="0"/>
          </a:p>
        </p:txBody>
      </p:sp>
      <p:graphicFrame>
        <p:nvGraphicFramePr>
          <p:cNvPr id="6" name="Chart 5"/>
          <p:cNvGraphicFramePr>
            <a:graphicFrameLocks noGrp="1"/>
          </p:cNvGraphicFramePr>
          <p:nvPr/>
        </p:nvGraphicFramePr>
        <p:xfrm>
          <a:off x="609600" y="1600200"/>
          <a:ext cx="7924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800351" y="2286000"/>
            <a:ext cx="81291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TextBox 2"/>
          <p:cNvSpPr txBox="1"/>
          <p:nvPr/>
        </p:nvSpPr>
        <p:spPr>
          <a:xfrm>
            <a:off x="1295399" y="3291709"/>
            <a:ext cx="1472107" cy="1356491"/>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0000"/>
                </a:solidFill>
              </a:rPr>
              <a:t>Composite</a:t>
            </a:r>
            <a:r>
              <a:rPr lang="en-US" sz="1200" baseline="0" dirty="0">
                <a:solidFill>
                  <a:srgbClr val="FF0000"/>
                </a:solidFill>
              </a:rPr>
              <a:t> materials 3, 4, 6, 7 and 8 perform similarly in Foam Block, but very differently in VFP</a:t>
            </a:r>
            <a:endParaRPr lang="en-US" sz="1200" dirty="0">
              <a:solidFill>
                <a:srgbClr val="FF0000"/>
              </a:solidFill>
            </a:endParaRPr>
          </a:p>
        </p:txBody>
      </p:sp>
      <p:sp>
        <p:nvSpPr>
          <p:cNvPr id="9" name="Rectangle 8"/>
          <p:cNvSpPr/>
          <p:nvPr/>
        </p:nvSpPr>
        <p:spPr>
          <a:xfrm>
            <a:off x="5105400" y="2362200"/>
            <a:ext cx="2666999" cy="838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Box 1"/>
          <p:cNvSpPr txBox="1"/>
          <p:nvPr/>
        </p:nvSpPr>
        <p:spPr>
          <a:xfrm>
            <a:off x="4953000" y="3200400"/>
            <a:ext cx="3200400" cy="761999"/>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70C0"/>
                </a:solidFill>
              </a:rPr>
              <a:t>Composite </a:t>
            </a:r>
            <a:r>
              <a:rPr lang="en-US" sz="1200" dirty="0" smtClean="0">
                <a:solidFill>
                  <a:srgbClr val="0070C0"/>
                </a:solidFill>
              </a:rPr>
              <a:t>materials</a:t>
            </a:r>
            <a:r>
              <a:rPr lang="en-US" sz="1200" baseline="0" dirty="0" smtClean="0">
                <a:solidFill>
                  <a:srgbClr val="0070C0"/>
                </a:solidFill>
              </a:rPr>
              <a:t> </a:t>
            </a:r>
            <a:r>
              <a:rPr lang="en-US" sz="1200" baseline="0" dirty="0">
                <a:solidFill>
                  <a:srgbClr val="0070C0"/>
                </a:solidFill>
              </a:rPr>
              <a:t>1, 2 and 5 show similar performance in the VFP, but relatively significant difference in Foam </a:t>
            </a:r>
            <a:r>
              <a:rPr lang="en-US" sz="1200" baseline="0" dirty="0" smtClean="0">
                <a:solidFill>
                  <a:srgbClr val="0070C0"/>
                </a:solidFill>
              </a:rPr>
              <a:t>Block</a:t>
            </a:r>
            <a:endParaRPr lang="en-US" sz="1200" dirty="0">
              <a:solidFill>
                <a:srgbClr val="0070C0"/>
              </a:solidFill>
            </a:endParaRPr>
          </a:p>
        </p:txBody>
      </p:sp>
      <p:sp>
        <p:nvSpPr>
          <p:cNvPr id="11" name="Content Placeholder 2"/>
          <p:cNvSpPr>
            <a:spLocks noGrp="1"/>
          </p:cNvSpPr>
          <p:nvPr>
            <p:ph idx="1"/>
          </p:nvPr>
        </p:nvSpPr>
        <p:spPr>
          <a:xfrm>
            <a:off x="414338" y="1066800"/>
            <a:ext cx="8301037" cy="221599"/>
          </a:xfrm>
        </p:spPr>
        <p:txBody>
          <a:bodyPr/>
          <a:lstStyle/>
          <a:p>
            <a:pPr marL="169863" lvl="1" indent="-169863">
              <a:buFont typeface="Wingdings" pitchFamily="2" charset="2"/>
              <a:buChar char="§"/>
            </a:pPr>
            <a:r>
              <a:rPr lang="en-US" dirty="0" smtClean="0"/>
              <a:t>Boeing data collected at FAA Tech Center in May 2013 for early VFP development.</a:t>
            </a:r>
          </a:p>
        </p:txBody>
      </p:sp>
      <p:sp>
        <p:nvSpPr>
          <p:cNvPr id="12" name="TextBox 11"/>
          <p:cNvSpPr txBox="1"/>
          <p:nvPr/>
        </p:nvSpPr>
        <p:spPr bwMode="auto">
          <a:xfrm>
            <a:off x="5791200" y="5486400"/>
            <a:ext cx="1981200" cy="332399"/>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effectLst/>
                <a:uLnTx/>
                <a:uFillTx/>
                <a:latin typeface="+mn-lt"/>
                <a:ea typeface="+mn-ea"/>
                <a:cs typeface="+mn-cs"/>
              </a:rPr>
              <a:t>Note: 3 VFP data points for each foam</a:t>
            </a:r>
            <a:r>
              <a:rPr kumimoji="0" lang="en-US" sz="1200" i="0" u="none" strike="noStrike" kern="0" cap="none" spc="0" normalizeH="0" noProof="0" dirty="0" smtClean="0">
                <a:ln>
                  <a:noFill/>
                </a:ln>
                <a:effectLst/>
                <a:uLnTx/>
                <a:uFillTx/>
                <a:latin typeface="+mn-lt"/>
                <a:ea typeface="+mn-ea"/>
                <a:cs typeface="+mn-cs"/>
              </a:rPr>
              <a:t> block data point</a:t>
            </a:r>
            <a:r>
              <a:rPr kumimoji="0" lang="en-US" sz="1200" i="0" u="none" strike="noStrike" kern="0" cap="none" spc="0" normalizeH="0" baseline="0" noProof="0" dirty="0" smtClean="0">
                <a:ln>
                  <a:noFill/>
                </a:ln>
                <a:effectLst/>
                <a:uLnTx/>
                <a:uFillTx/>
                <a:latin typeface="+mn-lt"/>
                <a:ea typeface="+mn-ea"/>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VFP Background</a:t>
            </a:r>
            <a:endParaRPr lang="en-US" dirty="0"/>
          </a:p>
        </p:txBody>
      </p:sp>
      <p:sp>
        <p:nvSpPr>
          <p:cNvPr id="3" name="Content Placeholder 2"/>
          <p:cNvSpPr>
            <a:spLocks noGrp="1"/>
          </p:cNvSpPr>
          <p:nvPr>
            <p:ph idx="1"/>
          </p:nvPr>
        </p:nvSpPr>
        <p:spPr>
          <a:xfrm>
            <a:off x="414338" y="1066800"/>
            <a:ext cx="8301037" cy="4875181"/>
          </a:xfrm>
        </p:spPr>
        <p:txBody>
          <a:bodyPr/>
          <a:lstStyle/>
          <a:p>
            <a:pPr>
              <a:lnSpc>
                <a:spcPct val="100000"/>
              </a:lnSpc>
            </a:pPr>
            <a:r>
              <a:rPr lang="en-US" dirty="0" smtClean="0"/>
              <a:t>The FAATC is developing a new test method for extensively used hidden area materials (ECS ducting, composite fuselage skin, electrical wiring).</a:t>
            </a:r>
          </a:p>
          <a:p>
            <a:pPr>
              <a:lnSpc>
                <a:spcPct val="100000"/>
              </a:lnSpc>
              <a:buNone/>
            </a:pPr>
            <a:endParaRPr lang="en-US" dirty="0" smtClean="0"/>
          </a:p>
          <a:p>
            <a:pPr>
              <a:lnSpc>
                <a:spcPct val="100000"/>
              </a:lnSpc>
            </a:pPr>
            <a:r>
              <a:rPr lang="en-US" dirty="0" smtClean="0"/>
              <a:t>Boeing received one of three developmental units from the FAATC for round robin testing and equipment R&amp;D.</a:t>
            </a:r>
          </a:p>
          <a:p>
            <a:pPr>
              <a:lnSpc>
                <a:spcPct val="100000"/>
              </a:lnSpc>
              <a:buNone/>
            </a:pPr>
            <a:endParaRPr lang="en-US" dirty="0" smtClean="0"/>
          </a:p>
          <a:p>
            <a:pPr>
              <a:lnSpc>
                <a:spcPct val="100000"/>
              </a:lnSpc>
            </a:pPr>
            <a:r>
              <a:rPr lang="en-US" dirty="0" smtClean="0"/>
              <a:t>FAA visited Boeing in March 2014 to run round robin coupons and discuss opportunities for improving the machine’s performance.</a:t>
            </a:r>
          </a:p>
          <a:p>
            <a:pPr>
              <a:lnSpc>
                <a:spcPct val="100000"/>
              </a:lnSpc>
              <a:buNone/>
            </a:pPr>
            <a:endParaRPr lang="en-US" dirty="0" smtClean="0"/>
          </a:p>
          <a:p>
            <a:pPr>
              <a:lnSpc>
                <a:spcPct val="100000"/>
              </a:lnSpc>
            </a:pPr>
            <a:r>
              <a:rPr lang="en-US" dirty="0" smtClean="0"/>
              <a:t>Boeing has volunteered to design and conduct an experiment to gather preliminary information on the tolerances of the inputs.</a:t>
            </a:r>
          </a:p>
          <a:p>
            <a:pPr>
              <a:lnSpc>
                <a:spcPct val="100000"/>
              </a:lnSpc>
            </a:pPr>
            <a:endParaRPr lang="en-US" dirty="0"/>
          </a:p>
          <a:p>
            <a:pPr>
              <a:lnSpc>
                <a:spcPct val="100000"/>
              </a:lnSpc>
            </a:pPr>
            <a:r>
              <a:rPr lang="en-US" dirty="0" smtClean="0"/>
              <a:t>Boeing has also volunteered to design and conduct additional experiments, and perform additional tests to assist in equipment R&amp;D effort.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637401"/>
            <a:ext cx="7351623" cy="276999"/>
          </a:xfrm>
        </p:spPr>
        <p:txBody>
          <a:bodyPr/>
          <a:lstStyle/>
          <a:p>
            <a:r>
              <a:rPr lang="en-US" sz="1800" dirty="0" smtClean="0"/>
              <a:t>Potential Correlation Issues with Intermediate Scale Tests (cont’d)</a:t>
            </a:r>
            <a:endParaRPr lang="en-US" sz="1800" dirty="0"/>
          </a:p>
        </p:txBody>
      </p:sp>
      <p:pic>
        <p:nvPicPr>
          <p:cNvPr id="4" name="Picture 2"/>
          <p:cNvPicPr>
            <a:picLocks noChangeAspect="1" noChangeArrowheads="1"/>
          </p:cNvPicPr>
          <p:nvPr/>
        </p:nvPicPr>
        <p:blipFill>
          <a:blip r:embed="rId2" cstate="print"/>
          <a:srcRect t="16420" r="58078" b="21893"/>
          <a:stretch>
            <a:fillRect/>
          </a:stretch>
        </p:blipFill>
        <p:spPr bwMode="auto">
          <a:xfrm>
            <a:off x="304800" y="2133600"/>
            <a:ext cx="4483406" cy="2860284"/>
          </a:xfrm>
          <a:prstGeom prst="rect">
            <a:avLst/>
          </a:prstGeom>
          <a:noFill/>
          <a:ln w="9525">
            <a:noFill/>
            <a:miter lim="800000"/>
            <a:headEnd/>
            <a:tailEnd/>
          </a:ln>
        </p:spPr>
      </p:pic>
      <p:pic>
        <p:nvPicPr>
          <p:cNvPr id="1027" name="Picture 3" descr="\\Nw\data\BCA-Flam\SAW\Fire Test Working Group\Composite Flame Prop\May 29 FAATC Testing\Anglin Photos\IMG_0498.JPG"/>
          <p:cNvPicPr>
            <a:picLocks noChangeAspect="1" noChangeArrowheads="1"/>
          </p:cNvPicPr>
          <p:nvPr/>
        </p:nvPicPr>
        <p:blipFill>
          <a:blip r:embed="rId3" cstate="print"/>
          <a:srcRect/>
          <a:stretch>
            <a:fillRect/>
          </a:stretch>
        </p:blipFill>
        <p:spPr bwMode="auto">
          <a:xfrm>
            <a:off x="5105400" y="2133600"/>
            <a:ext cx="3860800" cy="2895600"/>
          </a:xfrm>
          <a:prstGeom prst="rect">
            <a:avLst/>
          </a:prstGeom>
          <a:noFill/>
        </p:spPr>
      </p:pic>
      <p:sp>
        <p:nvSpPr>
          <p:cNvPr id="7" name="TextBox 6"/>
          <p:cNvSpPr txBox="1"/>
          <p:nvPr/>
        </p:nvSpPr>
        <p:spPr bwMode="auto">
          <a:xfrm>
            <a:off x="575822" y="5105400"/>
            <a:ext cx="3900107"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effectLst/>
                <a:uLnTx/>
                <a:uFillTx/>
                <a:latin typeface="+mn-lt"/>
                <a:ea typeface="+mn-ea"/>
                <a:cs typeface="+mn-cs"/>
              </a:rPr>
              <a:t>Intermediate scale test done by FAA</a:t>
            </a:r>
            <a:r>
              <a:rPr kumimoji="0" lang="en-US" sz="1500" i="0" u="none" strike="noStrike" kern="0" cap="none" spc="0" normalizeH="0" noProof="0" dirty="0" smtClean="0">
                <a:ln>
                  <a:noFill/>
                </a:ln>
                <a:effectLst/>
                <a:uLnTx/>
                <a:uFillTx/>
                <a:latin typeface="+mn-lt"/>
                <a:ea typeface="+mn-ea"/>
                <a:cs typeface="+mn-cs"/>
              </a:rPr>
              <a:t> in ~2006</a:t>
            </a:r>
            <a:endParaRPr kumimoji="0" lang="en-US" sz="1500" i="0" u="none" strike="noStrike" kern="0" cap="none" spc="0" normalizeH="0" baseline="0" noProof="0" dirty="0" smtClean="0">
              <a:ln>
                <a:noFill/>
              </a:ln>
              <a:effectLst/>
              <a:uLnTx/>
              <a:uFillTx/>
              <a:latin typeface="+mn-lt"/>
              <a:ea typeface="+mn-ea"/>
              <a:cs typeface="+mn-cs"/>
            </a:endParaRPr>
          </a:p>
        </p:txBody>
      </p:sp>
      <p:sp>
        <p:nvSpPr>
          <p:cNvPr id="8" name="TextBox 7"/>
          <p:cNvSpPr txBox="1"/>
          <p:nvPr/>
        </p:nvSpPr>
        <p:spPr bwMode="auto">
          <a:xfrm>
            <a:off x="5410200" y="5181600"/>
            <a:ext cx="2224968"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effectLst/>
                <a:uLnTx/>
                <a:uFillTx/>
                <a:latin typeface="+mn-lt"/>
                <a:ea typeface="+mn-ea"/>
                <a:cs typeface="+mn-cs"/>
              </a:rPr>
              <a:t>VFP done by</a:t>
            </a:r>
            <a:r>
              <a:rPr kumimoji="0" lang="en-US" sz="1500" i="0" u="none" strike="noStrike" kern="0" cap="none" spc="0" normalizeH="0" noProof="0" dirty="0" smtClean="0">
                <a:ln>
                  <a:noFill/>
                </a:ln>
                <a:effectLst/>
                <a:uLnTx/>
                <a:uFillTx/>
                <a:latin typeface="+mn-lt"/>
                <a:ea typeface="+mn-ea"/>
                <a:cs typeface="+mn-cs"/>
              </a:rPr>
              <a:t> FAA in 2013</a:t>
            </a:r>
            <a:endParaRPr kumimoji="0" lang="en-US" sz="1500" i="0" u="none" strike="noStrike" kern="0" cap="none" spc="0" normalizeH="0" baseline="0" noProof="0" dirty="0" smtClean="0">
              <a:ln>
                <a:noFill/>
              </a:ln>
              <a:effectLst/>
              <a:uLnTx/>
              <a:uFillTx/>
              <a:latin typeface="+mn-lt"/>
              <a:ea typeface="+mn-ea"/>
              <a:cs typeface="+mn-cs"/>
            </a:endParaRPr>
          </a:p>
        </p:txBody>
      </p:sp>
      <p:sp>
        <p:nvSpPr>
          <p:cNvPr id="9" name="TextBox 8"/>
          <p:cNvSpPr txBox="1"/>
          <p:nvPr/>
        </p:nvSpPr>
        <p:spPr bwMode="auto">
          <a:xfrm>
            <a:off x="5430069" y="5410200"/>
            <a:ext cx="2723331" cy="332399"/>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effectLst/>
                <a:uLnTx/>
                <a:uFillTx/>
                <a:latin typeface="+mn-lt"/>
                <a:ea typeface="+mn-ea"/>
                <a:cs typeface="+mn-cs"/>
              </a:rPr>
              <a:t>Burn</a:t>
            </a:r>
            <a:r>
              <a:rPr kumimoji="0" lang="en-US" sz="1200" i="0" u="none" strike="noStrike" kern="0" cap="none" spc="0" normalizeH="0" noProof="0" dirty="0" smtClean="0">
                <a:ln>
                  <a:noFill/>
                </a:ln>
                <a:effectLst/>
                <a:uLnTx/>
                <a:uFillTx/>
                <a:latin typeface="+mn-lt"/>
                <a:ea typeface="+mn-ea"/>
                <a:cs typeface="+mn-cs"/>
              </a:rPr>
              <a:t> length = 8.3 inches. Relatively high result</a:t>
            </a:r>
            <a:endParaRPr kumimoji="0" lang="en-US" sz="1200" i="0" u="none" strike="noStrike" kern="0" cap="none" spc="0" normalizeH="0" baseline="0" noProof="0" dirty="0" smtClean="0">
              <a:ln>
                <a:noFill/>
              </a:ln>
              <a:effectLst/>
              <a:uLnTx/>
              <a:uFillTx/>
              <a:latin typeface="+mn-lt"/>
              <a:ea typeface="+mn-ea"/>
              <a:cs typeface="+mn-cs"/>
            </a:endParaRPr>
          </a:p>
        </p:txBody>
      </p:sp>
      <p:sp>
        <p:nvSpPr>
          <p:cNvPr id="10" name="TextBox 9"/>
          <p:cNvSpPr txBox="1"/>
          <p:nvPr/>
        </p:nvSpPr>
        <p:spPr bwMode="auto">
          <a:xfrm>
            <a:off x="600155" y="5375702"/>
            <a:ext cx="4048045" cy="332399"/>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effectLst/>
                <a:uLnTx/>
                <a:uFillTx/>
                <a:latin typeface="+mn-lt"/>
                <a:ea typeface="+mn-ea"/>
                <a:cs typeface="+mn-cs"/>
              </a:rPr>
              <a:t>This was considered</a:t>
            </a:r>
            <a:r>
              <a:rPr kumimoji="0" lang="en-US" sz="1200" i="0" u="none" strike="noStrike" kern="0" cap="none" spc="0" normalizeH="0" noProof="0" dirty="0" smtClean="0">
                <a:ln>
                  <a:noFill/>
                </a:ln>
                <a:effectLst/>
                <a:uLnTx/>
                <a:uFillTx/>
                <a:latin typeface="+mn-lt"/>
                <a:ea typeface="+mn-ea"/>
                <a:cs typeface="+mn-cs"/>
              </a:rPr>
              <a:t> a passing material per </a:t>
            </a:r>
            <a:r>
              <a:rPr lang="en-US" sz="1200" kern="0" dirty="0" smtClean="0"/>
              <a:t>earlier FTWG</a:t>
            </a:r>
            <a:r>
              <a:rPr kumimoji="0" lang="en-US" sz="1200" i="0" u="none" strike="noStrike" kern="0" cap="none" spc="0" normalizeH="0" noProof="0" dirty="0" smtClean="0">
                <a:ln>
                  <a:noFill/>
                </a:ln>
                <a:effectLst/>
                <a:uLnTx/>
                <a:uFillTx/>
                <a:latin typeface="+mn-lt"/>
                <a:ea typeface="+mn-ea"/>
                <a:cs typeface="+mn-cs"/>
              </a:rPr>
              <a:t> presentations</a:t>
            </a:r>
            <a:endParaRPr kumimoji="0" lang="en-US" sz="1200" i="0" u="none" strike="noStrike" kern="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Pass/Fail Criteria</a:t>
            </a:r>
            <a:endParaRPr lang="en-US" dirty="0"/>
          </a:p>
        </p:txBody>
      </p:sp>
      <p:sp>
        <p:nvSpPr>
          <p:cNvPr id="3" name="Content Placeholder 2"/>
          <p:cNvSpPr>
            <a:spLocks noGrp="1"/>
          </p:cNvSpPr>
          <p:nvPr>
            <p:ph idx="1"/>
          </p:nvPr>
        </p:nvSpPr>
        <p:spPr>
          <a:xfrm>
            <a:off x="414338" y="1066800"/>
            <a:ext cx="8301037" cy="3670236"/>
          </a:xfrm>
        </p:spPr>
        <p:txBody>
          <a:bodyPr/>
          <a:lstStyle/>
          <a:p>
            <a:r>
              <a:rPr lang="en-US" dirty="0" smtClean="0"/>
              <a:t>The basis to establish pass/fail criteria should be based on the intermediate scale results.</a:t>
            </a:r>
          </a:p>
          <a:p>
            <a:r>
              <a:rPr lang="en-US" dirty="0" smtClean="0"/>
              <a:t>Additional data should be collected on the VFP and intermediate scale tests to determine appropriate level of pass/fail criteria.</a:t>
            </a:r>
          </a:p>
          <a:p>
            <a:r>
              <a:rPr lang="en-US" dirty="0" smtClean="0"/>
              <a:t>Boeing is currently making foam block and VFP test articles of various materials to assist in pass/fail criteria development.  </a:t>
            </a:r>
          </a:p>
          <a:p>
            <a:r>
              <a:rPr lang="en-US" dirty="0" smtClean="0"/>
              <a:t>Since it’s not possible to test the entire population for a material, pass/fail criteria should be based on a confidence interval around the mean.</a:t>
            </a:r>
          </a:p>
          <a:p>
            <a:r>
              <a:rPr lang="en-US" dirty="0" smtClean="0"/>
              <a:t>Example: </a:t>
            </a:r>
          </a:p>
          <a:p>
            <a:pPr lvl="1"/>
            <a:r>
              <a:rPr lang="en-US" dirty="0" smtClean="0"/>
              <a:t>Assume we have a material that has been determined should pass VFP based on intermediate scale data.</a:t>
            </a:r>
          </a:p>
          <a:p>
            <a:endParaRPr lang="en-US" dirty="0"/>
          </a:p>
        </p:txBody>
      </p:sp>
      <p:graphicFrame>
        <p:nvGraphicFramePr>
          <p:cNvPr id="6" name="Chart 5"/>
          <p:cNvGraphicFramePr/>
          <p:nvPr/>
        </p:nvGraphicFramePr>
        <p:xfrm>
          <a:off x="4191000" y="4114800"/>
          <a:ext cx="4648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bwMode="auto">
          <a:xfrm>
            <a:off x="381000" y="4514874"/>
            <a:ext cx="3200400" cy="1809726"/>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marL="376238" marR="0" lvl="1" indent="-204788" algn="l" defTabSz="820738" rtl="0" eaLnBrk="1" fontAlgn="base" latinLnBrk="0" hangingPunct="1">
              <a:lnSpc>
                <a:spcPct val="90000"/>
              </a:lnSpc>
              <a:spcBef>
                <a:spcPct val="30000"/>
              </a:spcBef>
              <a:spcAft>
                <a:spcPct val="15000"/>
              </a:spcAft>
              <a:buClr>
                <a:schemeClr val="tx2"/>
              </a:buClr>
              <a:buSzTx/>
              <a:buFont typeface="Arial" charset="0"/>
              <a:buChar char="–"/>
              <a:tabLst/>
              <a:defRPr/>
            </a:pPr>
            <a:r>
              <a:rPr lang="en-US" sz="1600" kern="0" baseline="0" dirty="0" smtClean="0"/>
              <a:t>A</a:t>
            </a:r>
            <a:r>
              <a:rPr lang="en-US" sz="1600" kern="0" dirty="0" smtClean="0"/>
              <a:t> pass/fail criteria of 5” for the mean would result in failures simply by sampling.</a:t>
            </a:r>
          </a:p>
          <a:p>
            <a:pPr marL="376238" lvl="1" indent="-204788" defTabSz="820738" fontAlgn="base">
              <a:lnSpc>
                <a:spcPct val="90000"/>
              </a:lnSpc>
              <a:spcBef>
                <a:spcPct val="30000"/>
              </a:spcBef>
              <a:spcAft>
                <a:spcPct val="15000"/>
              </a:spcAft>
              <a:buClr>
                <a:schemeClr val="tx2"/>
              </a:buClr>
              <a:buFont typeface="Arial" charset="0"/>
              <a:buChar char="–"/>
            </a:pPr>
            <a:r>
              <a:rPr kumimoji="0" lang="en-US" sz="1600" b="0" i="0" u="none" strike="noStrike" kern="0" cap="none" spc="0" normalizeH="0" baseline="0" noProof="0" dirty="0" smtClean="0">
                <a:ln>
                  <a:noFill/>
                </a:ln>
                <a:solidFill>
                  <a:schemeClr val="tx1"/>
                </a:solidFill>
                <a:effectLst/>
                <a:uLnTx/>
                <a:uFillTx/>
                <a:latin typeface="+mn-lt"/>
              </a:rPr>
              <a:t>Instead</a:t>
            </a:r>
            <a:r>
              <a:rPr kumimoji="0" lang="en-US" sz="1600" b="0" i="0" u="none" strike="noStrike" kern="0" cap="none" spc="0" normalizeH="0" noProof="0" dirty="0" smtClean="0">
                <a:ln>
                  <a:noFill/>
                </a:ln>
                <a:solidFill>
                  <a:schemeClr val="tx1"/>
                </a:solidFill>
                <a:effectLst/>
                <a:uLnTx/>
                <a:uFillTx/>
                <a:latin typeface="+mn-lt"/>
              </a:rPr>
              <a:t> </a:t>
            </a:r>
            <a:r>
              <a:rPr lang="el-GR" sz="1600" kern="0" dirty="0" smtClean="0"/>
              <a:t>μ </a:t>
            </a:r>
            <a:r>
              <a:rPr kumimoji="0" lang="en-US" sz="1600" b="0" i="0" u="none" strike="noStrike" kern="0" cap="none" spc="0" normalizeH="0" noProof="0" dirty="0" smtClean="0">
                <a:ln>
                  <a:noFill/>
                </a:ln>
                <a:solidFill>
                  <a:schemeClr val="tx1"/>
                </a:solidFill>
                <a:effectLst/>
                <a:uLnTx/>
                <a:uFillTx/>
                <a:latin typeface="+mn-lt"/>
              </a:rPr>
              <a:t>+ 2</a:t>
            </a:r>
            <a:r>
              <a:rPr kumimoji="0" lang="el-GR" sz="1600" b="0" i="0" u="none" strike="noStrike" kern="0" cap="none" spc="0" normalizeH="0" noProof="0" dirty="0" smtClean="0">
                <a:ln>
                  <a:noFill/>
                </a:ln>
                <a:solidFill>
                  <a:schemeClr val="tx1"/>
                </a:solidFill>
                <a:effectLst/>
                <a:uLnTx/>
                <a:uFillTx/>
                <a:latin typeface="+mn-lt"/>
              </a:rPr>
              <a:t>σ</a:t>
            </a:r>
            <a:r>
              <a:rPr kumimoji="0" lang="en-US" sz="1600" b="0" i="0" u="none" strike="noStrike" kern="0" cap="none" spc="0" normalizeH="0" noProof="0" dirty="0" smtClean="0">
                <a:ln>
                  <a:noFill/>
                </a:ln>
                <a:solidFill>
                  <a:schemeClr val="tx1"/>
                </a:solidFill>
                <a:effectLst/>
                <a:uLnTx/>
                <a:uFillTx/>
                <a:latin typeface="+mn-lt"/>
              </a:rPr>
              <a:t> should be used. This ensures 97.25% of the population passes.</a:t>
            </a:r>
            <a:endParaRPr kumimoji="0" lang="en-US" sz="1600" b="0" i="0" u="none" strike="noStrike" kern="0" cap="none" spc="0" normalizeH="0" baseline="0" noProof="0" dirty="0" smtClean="0">
              <a:ln>
                <a:noFill/>
              </a:ln>
              <a:solidFill>
                <a:schemeClr val="tx1"/>
              </a:solidFill>
              <a:effectLst/>
              <a:uLnTx/>
              <a:uFillTx/>
              <a:latin typeface="+mn-lt"/>
            </a:endParaRPr>
          </a:p>
          <a:p>
            <a:pPr marL="169863" marR="0" lvl="0" indent="-169863" algn="l" defTabSz="820738" rtl="0" eaLnBrk="1" fontAlgn="base" latinLnBrk="0" hangingPunct="1">
              <a:lnSpc>
                <a:spcPct val="90000"/>
              </a:lnSpc>
              <a:spcBef>
                <a:spcPct val="30000"/>
              </a:spcBef>
              <a:spcAft>
                <a:spcPct val="15000"/>
              </a:spcAft>
              <a:buClr>
                <a:schemeClr val="tx2"/>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bwMode="auto">
          <a:xfrm>
            <a:off x="7643301" y="4038600"/>
            <a:ext cx="1181414" cy="450123"/>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effectLst/>
                <a:uLnTx/>
                <a:uFillTx/>
                <a:latin typeface="+mn-lt"/>
                <a:ea typeface="+mn-ea"/>
                <a:cs typeface="+mn-cs"/>
              </a:rPr>
              <a:t>Mean (</a:t>
            </a:r>
            <a:r>
              <a:rPr kumimoji="0" lang="el-GR" sz="1500" i="0" u="none" strike="noStrike" kern="0" cap="none" spc="0" normalizeH="0" baseline="0" noProof="0" dirty="0" smtClean="0">
                <a:ln>
                  <a:noFill/>
                </a:ln>
                <a:effectLst/>
                <a:uLnTx/>
                <a:uFillTx/>
                <a:latin typeface="+mn-lt"/>
                <a:ea typeface="+mn-ea"/>
                <a:cs typeface="+mn-cs"/>
              </a:rPr>
              <a:t>μ</a:t>
            </a:r>
            <a:r>
              <a:rPr kumimoji="0" lang="en-US" sz="1500" i="0" u="none" strike="noStrike" kern="0" cap="none" spc="0" normalizeH="0" baseline="0" noProof="0" dirty="0" smtClean="0">
                <a:ln>
                  <a:noFill/>
                </a:ln>
                <a:effectLst/>
                <a:uLnTx/>
                <a:uFillTx/>
                <a:latin typeface="+mn-lt"/>
                <a:ea typeface="+mn-ea"/>
                <a:cs typeface="+mn-cs"/>
              </a:rPr>
              <a:t>)= 5”</a:t>
            </a:r>
          </a:p>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lang="en-US" sz="1500" kern="0" dirty="0" err="1" smtClean="0"/>
              <a:t>Stdv</a:t>
            </a:r>
            <a:r>
              <a:rPr lang="en-US" sz="1500" kern="0" dirty="0" smtClean="0"/>
              <a:t>.(</a:t>
            </a:r>
            <a:r>
              <a:rPr lang="el-GR" sz="1500" kern="0" dirty="0" smtClean="0"/>
              <a:t>σ</a:t>
            </a:r>
            <a:r>
              <a:rPr lang="en-US" sz="1500" kern="0" dirty="0" smtClean="0"/>
              <a:t>) =0.7”</a:t>
            </a:r>
            <a:endParaRPr kumimoji="0" lang="en-US" sz="1500" i="0" u="none" strike="noStrike" kern="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Fictitious Data Example</a:t>
            </a:r>
            <a:endParaRPr lang="en-US" dirty="0"/>
          </a:p>
        </p:txBody>
      </p:sp>
      <p:graphicFrame>
        <p:nvGraphicFramePr>
          <p:cNvPr id="4" name="Chart 3"/>
          <p:cNvGraphicFramePr/>
          <p:nvPr/>
        </p:nvGraphicFramePr>
        <p:xfrm>
          <a:off x="2285998" y="1143000"/>
          <a:ext cx="563880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133600" y="3733800"/>
          <a:ext cx="58674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bwMode="auto">
          <a:xfrm>
            <a:off x="762000" y="2514600"/>
            <a:ext cx="990656"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Population</a:t>
            </a:r>
          </a:p>
        </p:txBody>
      </p:sp>
      <p:sp>
        <p:nvSpPr>
          <p:cNvPr id="10" name="TextBox 9"/>
          <p:cNvSpPr txBox="1"/>
          <p:nvPr/>
        </p:nvSpPr>
        <p:spPr bwMode="auto">
          <a:xfrm>
            <a:off x="533400" y="4343400"/>
            <a:ext cx="1344920"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3 Coupon Sets</a:t>
            </a:r>
          </a:p>
        </p:txBody>
      </p:sp>
      <p:cxnSp>
        <p:nvCxnSpPr>
          <p:cNvPr id="12" name="Straight Arrow Connector 11"/>
          <p:cNvCxnSpPr/>
          <p:nvPr/>
        </p:nvCxnSpPr>
        <p:spPr>
          <a:xfrm flipH="1">
            <a:off x="6705600" y="2590800"/>
            <a:ext cx="1524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6858000" y="2438400"/>
            <a:ext cx="586699" cy="19389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algn="r" defTabSz="820738" fontAlgn="base">
              <a:lnSpc>
                <a:spcPct val="90000"/>
              </a:lnSpc>
              <a:spcBef>
                <a:spcPct val="0"/>
              </a:spcBef>
              <a:spcAft>
                <a:spcPct val="15000"/>
              </a:spcAft>
              <a:buClr>
                <a:schemeClr val="tx2"/>
              </a:buClr>
            </a:pPr>
            <a:r>
              <a:rPr lang="el-GR" sz="1400" kern="0" dirty="0" smtClean="0"/>
              <a:t>μ</a:t>
            </a:r>
            <a:r>
              <a:rPr kumimoji="0" lang="en-US" sz="1400" i="0" u="none" strike="noStrike" kern="0" cap="none" spc="0" normalizeH="0" baseline="0" noProof="0" dirty="0" smtClean="0">
                <a:ln>
                  <a:noFill/>
                </a:ln>
                <a:effectLst/>
                <a:uLnTx/>
                <a:uFillTx/>
                <a:latin typeface="+mn-lt"/>
                <a:ea typeface="+mn-ea"/>
                <a:cs typeface="+mn-cs"/>
              </a:rPr>
              <a:t> + </a:t>
            </a:r>
            <a:r>
              <a:rPr lang="en-US" sz="1400" kern="0" dirty="0" smtClean="0"/>
              <a:t>2</a:t>
            </a:r>
            <a:r>
              <a:rPr lang="el-GR" sz="1400" kern="0" dirty="0" smtClean="0"/>
              <a:t>σ</a:t>
            </a:r>
            <a:r>
              <a:rPr lang="en-US" sz="1400" kern="0" dirty="0" smtClean="0"/>
              <a:t> </a:t>
            </a:r>
            <a:endParaRPr kumimoji="0" lang="en-US" sz="1400" i="0" u="none" strike="noStrike" kern="0" cap="none" spc="0" normalizeH="0" baseline="0" noProof="0" dirty="0" smtClean="0">
              <a:ln>
                <a:noFill/>
              </a:ln>
              <a:effectLst/>
              <a:uLnTx/>
              <a:uFillTx/>
              <a:latin typeface="+mn-lt"/>
              <a:ea typeface="+mn-ea"/>
              <a:cs typeface="+mn-cs"/>
            </a:endParaRPr>
          </a:p>
        </p:txBody>
      </p:sp>
      <p:sp>
        <p:nvSpPr>
          <p:cNvPr id="14" name="Content Placeholder 2"/>
          <p:cNvSpPr>
            <a:spLocks noGrp="1"/>
          </p:cNvSpPr>
          <p:nvPr>
            <p:ph idx="1"/>
          </p:nvPr>
        </p:nvSpPr>
        <p:spPr>
          <a:xfrm>
            <a:off x="381000" y="5715000"/>
            <a:ext cx="8301037" cy="918713"/>
          </a:xfrm>
        </p:spPr>
        <p:txBody>
          <a:bodyPr/>
          <a:lstStyle/>
          <a:p>
            <a:r>
              <a:rPr lang="en-US" dirty="0" smtClean="0"/>
              <a:t>Recommendations:</a:t>
            </a:r>
          </a:p>
          <a:p>
            <a:pPr lvl="1"/>
            <a:r>
              <a:rPr lang="en-US" dirty="0" smtClean="0"/>
              <a:t>Pass/fail criteria must be based on intermediate scale tests</a:t>
            </a:r>
          </a:p>
          <a:p>
            <a:pPr lvl="1"/>
            <a:r>
              <a:rPr lang="en-US" dirty="0" smtClean="0"/>
              <a:t>Pass/fail should be based on a </a:t>
            </a:r>
            <a:r>
              <a:rPr lang="el-GR" dirty="0" smtClean="0"/>
              <a:t>μ</a:t>
            </a:r>
            <a:r>
              <a:rPr lang="en-US" dirty="0" smtClean="0"/>
              <a:t> + 2</a:t>
            </a:r>
            <a:r>
              <a:rPr lang="el-GR" dirty="0" smtClean="0"/>
              <a:t>σ</a:t>
            </a:r>
            <a:r>
              <a:rPr lang="en-US" dirty="0" smtClean="0"/>
              <a:t> methodology, not only on the mean (</a:t>
            </a:r>
            <a:r>
              <a:rPr lang="el-GR" dirty="0" smtClean="0"/>
              <a:t>μ</a:t>
            </a:r>
            <a:r>
              <a:rPr lang="en-US" dirty="0" smtClean="0"/>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Recommended Next Steps</a:t>
            </a:r>
            <a:endParaRPr lang="en-US" dirty="0"/>
          </a:p>
        </p:txBody>
      </p:sp>
      <p:sp>
        <p:nvSpPr>
          <p:cNvPr id="3" name="Content Placeholder 2"/>
          <p:cNvSpPr>
            <a:spLocks noGrp="1"/>
          </p:cNvSpPr>
          <p:nvPr>
            <p:ph idx="1"/>
          </p:nvPr>
        </p:nvSpPr>
        <p:spPr>
          <a:xfrm>
            <a:off x="414338" y="1066800"/>
            <a:ext cx="8301037" cy="5456878"/>
          </a:xfrm>
        </p:spPr>
        <p:txBody>
          <a:bodyPr/>
          <a:lstStyle/>
          <a:p>
            <a:r>
              <a:rPr lang="en-US" dirty="0" smtClean="0"/>
              <a:t>Update method for setting and controlling </a:t>
            </a:r>
            <a:r>
              <a:rPr lang="en-US" dirty="0" err="1" smtClean="0"/>
              <a:t>flamelet</a:t>
            </a:r>
            <a:r>
              <a:rPr lang="en-US" dirty="0" smtClean="0"/>
              <a:t> length.</a:t>
            </a:r>
          </a:p>
          <a:p>
            <a:pPr lvl="1"/>
            <a:r>
              <a:rPr lang="en-US" dirty="0" smtClean="0"/>
              <a:t>This can probably be done by better controlling the inputs (i.e. propane gas pressure/flow rate)</a:t>
            </a:r>
          </a:p>
          <a:p>
            <a:r>
              <a:rPr lang="en-US" dirty="0" smtClean="0"/>
              <a:t>Conduct a more extensive study on select materials at all companies that have a VFP to:</a:t>
            </a:r>
          </a:p>
          <a:p>
            <a:pPr lvl="1"/>
            <a:r>
              <a:rPr lang="en-US" dirty="0" smtClean="0"/>
              <a:t>Validate tolerance levels for different materials on different equipment</a:t>
            </a:r>
          </a:p>
          <a:p>
            <a:pPr lvl="1"/>
            <a:r>
              <a:rPr lang="en-US" dirty="0" smtClean="0"/>
              <a:t>Better determine repeatability and reproducibility</a:t>
            </a:r>
          </a:p>
          <a:p>
            <a:r>
              <a:rPr lang="en-US" dirty="0" smtClean="0"/>
              <a:t>Develop solution for testing thermoplastics.</a:t>
            </a:r>
          </a:p>
          <a:p>
            <a:r>
              <a:rPr lang="en-US" dirty="0" smtClean="0"/>
              <a:t>Conduct additional testing of the materials that did not show correlation to intermediate scale test results. If correlation does not exist, modify machine to match intermediate scale tests.</a:t>
            </a:r>
          </a:p>
          <a:p>
            <a:r>
              <a:rPr lang="en-US" dirty="0" smtClean="0"/>
              <a:t>Determine pass/fail criteria based on intermediate scale results. Materials that pass the intermediate scale test should also pass the bench scale VFP testing.</a:t>
            </a:r>
          </a:p>
          <a:p>
            <a:r>
              <a:rPr lang="en-US" dirty="0" smtClean="0"/>
              <a:t>Develop appropriate AC guidance for testing and showing compliance.</a:t>
            </a:r>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VFP Tolerance Discussion</a:t>
            </a:r>
            <a:endParaRPr lang="en-US" dirty="0"/>
          </a:p>
        </p:txBody>
      </p:sp>
      <p:sp>
        <p:nvSpPr>
          <p:cNvPr id="3" name="Content Placeholder 2"/>
          <p:cNvSpPr>
            <a:spLocks noGrp="1"/>
          </p:cNvSpPr>
          <p:nvPr>
            <p:ph idx="1"/>
          </p:nvPr>
        </p:nvSpPr>
        <p:spPr>
          <a:xfrm>
            <a:off x="414338" y="987906"/>
            <a:ext cx="8577262" cy="5364545"/>
          </a:xfrm>
        </p:spPr>
        <p:txBody>
          <a:bodyPr/>
          <a:lstStyle/>
          <a:p>
            <a:r>
              <a:rPr lang="en-US" dirty="0" smtClean="0"/>
              <a:t>Purpose: establish tolerances that are:</a:t>
            </a:r>
          </a:p>
          <a:p>
            <a:pPr lvl="1"/>
            <a:r>
              <a:rPr lang="en-US" dirty="0" smtClean="0"/>
              <a:t>Practical (easily set and maintained). </a:t>
            </a:r>
          </a:p>
          <a:p>
            <a:pPr lvl="1"/>
            <a:r>
              <a:rPr lang="en-US" dirty="0" smtClean="0"/>
              <a:t>Sufficiently tight to control the variability of the results within acceptable limits.</a:t>
            </a:r>
          </a:p>
          <a:p>
            <a:pPr lvl="1">
              <a:buNone/>
            </a:pPr>
            <a:endParaRPr lang="en-US" dirty="0" smtClean="0"/>
          </a:p>
          <a:p>
            <a:r>
              <a:rPr lang="en-US" dirty="0" smtClean="0"/>
              <a:t>Strategy: define the order-of-magnitude effect of various inputs on burn length.</a:t>
            </a:r>
          </a:p>
          <a:p>
            <a:r>
              <a:rPr lang="en-US" dirty="0" smtClean="0"/>
              <a:t>Inputs studied:</a:t>
            </a:r>
          </a:p>
          <a:p>
            <a:pPr lvl="1"/>
            <a:r>
              <a:rPr lang="en-US" dirty="0" err="1" smtClean="0"/>
              <a:t>Flamelet</a:t>
            </a:r>
            <a:r>
              <a:rPr lang="en-US" dirty="0" smtClean="0"/>
              <a:t> length </a:t>
            </a:r>
          </a:p>
          <a:p>
            <a:pPr lvl="1"/>
            <a:r>
              <a:rPr lang="en-US" dirty="0" smtClean="0"/>
              <a:t>Heater power </a:t>
            </a:r>
          </a:p>
          <a:p>
            <a:pPr lvl="1"/>
            <a:r>
              <a:rPr lang="en-US" dirty="0" smtClean="0"/>
              <a:t>Exhaust flow rate</a:t>
            </a:r>
          </a:p>
          <a:p>
            <a:pPr lvl="1"/>
            <a:r>
              <a:rPr lang="en-US" dirty="0" smtClean="0"/>
              <a:t>Time between tests (door open)</a:t>
            </a:r>
          </a:p>
          <a:p>
            <a:pPr lvl="1">
              <a:buNone/>
            </a:pPr>
            <a:endParaRPr lang="en-US" dirty="0" smtClean="0"/>
          </a:p>
          <a:p>
            <a:r>
              <a:rPr lang="en-US" dirty="0" smtClean="0"/>
              <a:t>Parameters that were recorded, but not studied:</a:t>
            </a:r>
          </a:p>
          <a:p>
            <a:pPr lvl="1"/>
            <a:r>
              <a:rPr lang="en-US" dirty="0" smtClean="0"/>
              <a:t>Lab ambient conditions: temperature, pressure, humidity</a:t>
            </a:r>
          </a:p>
          <a:p>
            <a:pPr lvl="1"/>
            <a:r>
              <a:rPr lang="en-US" dirty="0" smtClean="0"/>
              <a:t>Exact sample dimensions</a:t>
            </a:r>
          </a:p>
          <a:p>
            <a:pPr lvl="1"/>
            <a:r>
              <a:rPr lang="en-US" dirty="0" smtClean="0"/>
              <a:t>Time in conditioning chamber </a:t>
            </a:r>
          </a:p>
          <a:p>
            <a:pPr lvl="1"/>
            <a:r>
              <a:rPr lang="en-US" dirty="0" smtClean="0"/>
              <a:t>Run order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VFP Machine Overview</a:t>
            </a:r>
            <a:endParaRPr lang="en-US" dirty="0"/>
          </a:p>
        </p:txBody>
      </p:sp>
      <p:pic>
        <p:nvPicPr>
          <p:cNvPr id="4" name="Picture 2" descr="\\Nw\data\BCA-Flam\SAW\Fire Test Working Group\Composite Flame Prop\March2014 FAA Visit\photos\IMG_0506.JPG"/>
          <p:cNvPicPr>
            <a:picLocks noChangeAspect="1" noChangeArrowheads="1"/>
          </p:cNvPicPr>
          <p:nvPr/>
        </p:nvPicPr>
        <p:blipFill>
          <a:blip r:embed="rId2" cstate="print"/>
          <a:srcRect r="15854"/>
          <a:stretch>
            <a:fillRect/>
          </a:stretch>
        </p:blipFill>
        <p:spPr bwMode="auto">
          <a:xfrm>
            <a:off x="5105400" y="1649896"/>
            <a:ext cx="3962400" cy="3531704"/>
          </a:xfrm>
          <a:prstGeom prst="rect">
            <a:avLst/>
          </a:prstGeom>
          <a:noFill/>
        </p:spPr>
      </p:pic>
      <p:cxnSp>
        <p:nvCxnSpPr>
          <p:cNvPr id="5" name="Straight Arrow Connector 4"/>
          <p:cNvCxnSpPr/>
          <p:nvPr/>
        </p:nvCxnSpPr>
        <p:spPr>
          <a:xfrm>
            <a:off x="4648200" y="2438400"/>
            <a:ext cx="14478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bwMode="auto">
          <a:xfrm>
            <a:off x="3886200" y="1981200"/>
            <a:ext cx="1143000" cy="415498"/>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Radiant heater</a:t>
            </a:r>
          </a:p>
        </p:txBody>
      </p:sp>
      <p:cxnSp>
        <p:nvCxnSpPr>
          <p:cNvPr id="7" name="Straight Arrow Connector 6"/>
          <p:cNvCxnSpPr/>
          <p:nvPr/>
        </p:nvCxnSpPr>
        <p:spPr>
          <a:xfrm flipV="1">
            <a:off x="4876800" y="3352800"/>
            <a:ext cx="1905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3810000" y="3200400"/>
            <a:ext cx="1143000" cy="207749"/>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6 </a:t>
            </a:r>
            <a:r>
              <a:rPr kumimoji="0" lang="en-US" sz="1500" b="1" i="0" u="none" strike="noStrike" kern="0" cap="none" spc="0" normalizeH="0" baseline="0" noProof="0" dirty="0" err="1" smtClean="0">
                <a:ln>
                  <a:noFill/>
                </a:ln>
                <a:effectLst/>
                <a:uLnTx/>
                <a:uFillTx/>
                <a:latin typeface="+mn-lt"/>
                <a:ea typeface="+mn-ea"/>
                <a:cs typeface="+mn-cs"/>
              </a:rPr>
              <a:t>flamelets</a:t>
            </a:r>
            <a:endParaRPr kumimoji="0" lang="en-US" sz="1500" b="1" i="0" u="none" strike="noStrike" kern="0" cap="none" spc="0" normalizeH="0" baseline="0" noProof="0" dirty="0" smtClean="0">
              <a:ln>
                <a:noFill/>
              </a:ln>
              <a:effectLst/>
              <a:uLnTx/>
              <a:uFillTx/>
              <a:latin typeface="+mn-lt"/>
              <a:ea typeface="+mn-ea"/>
              <a:cs typeface="+mn-cs"/>
            </a:endParaRPr>
          </a:p>
        </p:txBody>
      </p:sp>
      <p:pic>
        <p:nvPicPr>
          <p:cNvPr id="9" name="Picture 3" descr="\\Nw\data\BCA-Flam\SAW\Fire Test Working Group\Composite Flame Prop\March2014 FAA Visit\photos\IMG_0512.JPG"/>
          <p:cNvPicPr>
            <a:picLocks noChangeAspect="1" noChangeArrowheads="1"/>
          </p:cNvPicPr>
          <p:nvPr/>
        </p:nvPicPr>
        <p:blipFill>
          <a:blip r:embed="rId3" cstate="print"/>
          <a:srcRect/>
          <a:stretch>
            <a:fillRect/>
          </a:stretch>
        </p:blipFill>
        <p:spPr bwMode="auto">
          <a:xfrm>
            <a:off x="76200" y="1447800"/>
            <a:ext cx="3543300" cy="4724400"/>
          </a:xfrm>
          <a:prstGeom prst="rect">
            <a:avLst/>
          </a:prstGeom>
          <a:noFill/>
        </p:spPr>
      </p:pic>
      <p:cxnSp>
        <p:nvCxnSpPr>
          <p:cNvPr id="10" name="Straight Arrow Connector 9"/>
          <p:cNvCxnSpPr/>
          <p:nvPr/>
        </p:nvCxnSpPr>
        <p:spPr>
          <a:xfrm flipH="1">
            <a:off x="1676400" y="1371600"/>
            <a:ext cx="24384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3581400" y="1143000"/>
            <a:ext cx="1143000" cy="207749"/>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Exhaust</a:t>
            </a:r>
          </a:p>
        </p:txBody>
      </p:sp>
      <p:cxnSp>
        <p:nvCxnSpPr>
          <p:cNvPr id="12" name="Straight Arrow Connector 11"/>
          <p:cNvCxnSpPr/>
          <p:nvPr/>
        </p:nvCxnSpPr>
        <p:spPr>
          <a:xfrm flipH="1" flipV="1">
            <a:off x="2590800" y="4572000"/>
            <a:ext cx="16764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3886200" y="5257800"/>
            <a:ext cx="2667000" cy="450123"/>
          </a:xfrm>
          <a:prstGeom prst="rect">
            <a:avLst/>
          </a:prstGeom>
          <a:noFill/>
          <a:ln w="9525" algn="ctr">
            <a:noFill/>
            <a:miter lim="800000"/>
            <a:headEnd/>
            <a:tailEnd/>
          </a:ln>
          <a:effectLst/>
        </p:spPr>
        <p:txBody>
          <a:bodyPr vert="horz" wrap="squar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err="1" smtClean="0">
                <a:ln>
                  <a:noFill/>
                </a:ln>
                <a:effectLst/>
                <a:uLnTx/>
                <a:uFillTx/>
                <a:latin typeface="+mn-lt"/>
                <a:ea typeface="+mn-ea"/>
                <a:cs typeface="+mn-cs"/>
              </a:rPr>
              <a:t>Variac</a:t>
            </a:r>
            <a:r>
              <a:rPr kumimoji="0" lang="en-US" sz="1500" b="1" i="0" u="none" strike="noStrike" kern="0" cap="none" spc="0" normalizeH="0" baseline="0" noProof="0" dirty="0" smtClean="0">
                <a:ln>
                  <a:noFill/>
                </a:ln>
                <a:effectLst/>
                <a:uLnTx/>
                <a:uFillTx/>
                <a:latin typeface="+mn-lt"/>
                <a:ea typeface="+mn-ea"/>
                <a:cs typeface="+mn-cs"/>
              </a:rPr>
              <a:t> </a:t>
            </a:r>
          </a:p>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effectLst/>
                <a:uLnTx/>
                <a:uFillTx/>
                <a:latin typeface="+mn-lt"/>
                <a:ea typeface="+mn-ea"/>
                <a:cs typeface="+mn-cs"/>
              </a:rPr>
              <a:t>(to adjust power to heater)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Experimental Design</a:t>
            </a:r>
            <a:endParaRPr lang="en-US" dirty="0"/>
          </a:p>
        </p:txBody>
      </p:sp>
      <p:sp>
        <p:nvSpPr>
          <p:cNvPr id="3" name="Content Placeholder 2"/>
          <p:cNvSpPr>
            <a:spLocks noGrp="1"/>
          </p:cNvSpPr>
          <p:nvPr>
            <p:ph idx="1"/>
          </p:nvPr>
        </p:nvSpPr>
        <p:spPr>
          <a:xfrm>
            <a:off x="414338" y="914400"/>
            <a:ext cx="8301037" cy="5900077"/>
          </a:xfrm>
        </p:spPr>
        <p:txBody>
          <a:bodyPr/>
          <a:lstStyle/>
          <a:p>
            <a:r>
              <a:rPr lang="en-US" sz="1600" dirty="0" smtClean="0"/>
              <a:t>Design:</a:t>
            </a:r>
          </a:p>
          <a:p>
            <a:pPr lvl="1"/>
            <a:r>
              <a:rPr lang="en-US" sz="1400" dirty="0" smtClean="0"/>
              <a:t>2</a:t>
            </a:r>
            <a:r>
              <a:rPr lang="en-US" sz="1400" baseline="30000" dirty="0" smtClean="0"/>
              <a:t>4-1</a:t>
            </a:r>
            <a:r>
              <a:rPr lang="en-US" sz="1400" dirty="0" smtClean="0"/>
              <a:t> design used: one-half fraction of the full factorial design (test half the number of combinations at the expense of some information).</a:t>
            </a:r>
          </a:p>
          <a:p>
            <a:pPr lvl="1">
              <a:buNone/>
            </a:pPr>
            <a:endParaRPr lang="en-US" sz="1400" dirty="0" smtClean="0"/>
          </a:p>
          <a:p>
            <a:pPr lvl="1">
              <a:buNone/>
            </a:pPr>
            <a:endParaRPr lang="en-US" sz="1400" dirty="0" smtClean="0"/>
          </a:p>
          <a:p>
            <a:pPr lvl="1">
              <a:buNone/>
            </a:pPr>
            <a:r>
              <a:rPr lang="en-US" sz="2000" dirty="0" smtClean="0"/>
              <a:t>		2</a:t>
            </a:r>
            <a:r>
              <a:rPr lang="en-US" sz="2000" baseline="30000" dirty="0" smtClean="0"/>
              <a:t>4-1</a:t>
            </a:r>
            <a:endParaRPr lang="en-US" sz="2000" dirty="0" smtClean="0"/>
          </a:p>
          <a:p>
            <a:pPr lvl="1">
              <a:buNone/>
            </a:pPr>
            <a:endParaRPr lang="en-US" sz="1400" dirty="0" smtClean="0"/>
          </a:p>
          <a:p>
            <a:pPr lvl="1"/>
            <a:r>
              <a:rPr lang="en-US" sz="1400" dirty="0" smtClean="0"/>
              <a:t>Results in 8 combinations</a:t>
            </a:r>
          </a:p>
          <a:p>
            <a:pPr lvl="1"/>
            <a:r>
              <a:rPr lang="en-US" sz="1400" dirty="0" smtClean="0"/>
              <a:t>3 replications per combination were used</a:t>
            </a:r>
          </a:p>
          <a:p>
            <a:pPr lvl="1"/>
            <a:r>
              <a:rPr lang="en-US" sz="1400" dirty="0" smtClean="0"/>
              <a:t>Total of 24 sample were tested</a:t>
            </a:r>
          </a:p>
          <a:p>
            <a:pPr lvl="1"/>
            <a:r>
              <a:rPr lang="en-US" sz="1400" dirty="0" smtClean="0"/>
              <a:t>Test order was randomized (to minimize unknown variable effects) </a:t>
            </a:r>
          </a:p>
          <a:p>
            <a:pPr lvl="1"/>
            <a:r>
              <a:rPr lang="en-US" sz="1400" dirty="0" smtClean="0"/>
              <a:t>Only one material was tested, general conclusions about all materials can’t be made yet.</a:t>
            </a:r>
          </a:p>
          <a:p>
            <a:r>
              <a:rPr lang="en-US" sz="1600" dirty="0" smtClean="0"/>
              <a:t>Logistics:	</a:t>
            </a:r>
          </a:p>
          <a:p>
            <a:pPr lvl="1"/>
            <a:r>
              <a:rPr lang="en-US" sz="1400" dirty="0" smtClean="0"/>
              <a:t>Testing was completed in a single day with a single operator</a:t>
            </a:r>
          </a:p>
          <a:p>
            <a:pPr lvl="1"/>
            <a:r>
              <a:rPr lang="en-US" sz="1400" dirty="0" smtClean="0"/>
              <a:t>All coupons were from the same batch of material and cure cycle to minimize material variability</a:t>
            </a:r>
          </a:p>
          <a:p>
            <a:r>
              <a:rPr lang="en-US" sz="1600" dirty="0" smtClean="0"/>
              <a:t>Material selection rationale: </a:t>
            </a:r>
          </a:p>
          <a:p>
            <a:pPr lvl="1"/>
            <a:r>
              <a:rPr lang="en-US" sz="1400" dirty="0" smtClean="0"/>
              <a:t>Mid range burn length ~3”</a:t>
            </a:r>
          </a:p>
          <a:p>
            <a:pPr lvl="1"/>
            <a:r>
              <a:rPr lang="en-US" sz="1400" dirty="0" smtClean="0"/>
              <a:t>No after flame </a:t>
            </a:r>
          </a:p>
          <a:p>
            <a:pPr lvl="1"/>
            <a:r>
              <a:rPr lang="en-US" sz="1400" dirty="0" smtClean="0"/>
              <a:t>Relatively consistent flammability properties </a:t>
            </a:r>
          </a:p>
          <a:p>
            <a:endParaRPr lang="en-US" sz="1600" dirty="0" smtClean="0"/>
          </a:p>
        </p:txBody>
      </p:sp>
      <p:cxnSp>
        <p:nvCxnSpPr>
          <p:cNvPr id="5" name="Straight Arrow Connector 4"/>
          <p:cNvCxnSpPr/>
          <p:nvPr/>
        </p:nvCxnSpPr>
        <p:spPr>
          <a:xfrm flipH="1" flipV="1">
            <a:off x="1371600" y="2514600"/>
            <a:ext cx="152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bwMode="auto">
          <a:xfrm>
            <a:off x="1600200" y="2667000"/>
            <a:ext cx="4191853"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solidFill>
                  <a:schemeClr val="accent1">
                    <a:lumMod val="75000"/>
                  </a:schemeClr>
                </a:solidFill>
                <a:effectLst/>
                <a:uLnTx/>
                <a:uFillTx/>
                <a:latin typeface="+mn-lt"/>
                <a:ea typeface="+mn-ea"/>
                <a:cs typeface="+mn-cs"/>
              </a:rPr>
              <a:t>Number of levels of each input = 2 (high</a:t>
            </a:r>
            <a:r>
              <a:rPr kumimoji="0" lang="en-US" sz="1500" i="0" u="none" strike="noStrike" kern="0" cap="none" spc="0" normalizeH="0" noProof="0" dirty="0" smtClean="0">
                <a:ln>
                  <a:noFill/>
                </a:ln>
                <a:solidFill>
                  <a:schemeClr val="accent1">
                    <a:lumMod val="75000"/>
                  </a:schemeClr>
                </a:solidFill>
                <a:effectLst/>
                <a:uLnTx/>
                <a:uFillTx/>
                <a:latin typeface="+mn-lt"/>
                <a:ea typeface="+mn-ea"/>
                <a:cs typeface="+mn-cs"/>
              </a:rPr>
              <a:t> and low)</a:t>
            </a:r>
            <a:endParaRPr kumimoji="0" lang="en-US" sz="150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cxnSp>
        <p:nvCxnSpPr>
          <p:cNvPr id="7" name="Straight Arrow Connector 6"/>
          <p:cNvCxnSpPr/>
          <p:nvPr/>
        </p:nvCxnSpPr>
        <p:spPr>
          <a:xfrm flipH="1">
            <a:off x="1447800" y="19812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1828800" y="1828800"/>
            <a:ext cx="2467022"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solidFill>
                  <a:schemeClr val="accent1">
                    <a:lumMod val="75000"/>
                  </a:schemeClr>
                </a:solidFill>
                <a:effectLst/>
                <a:uLnTx/>
                <a:uFillTx/>
                <a:latin typeface="+mn-lt"/>
                <a:ea typeface="+mn-ea"/>
                <a:cs typeface="+mn-cs"/>
              </a:rPr>
              <a:t>Number of inputs studied = 4</a:t>
            </a:r>
          </a:p>
        </p:txBody>
      </p:sp>
      <p:cxnSp>
        <p:nvCxnSpPr>
          <p:cNvPr id="10" name="Straight Arrow Connector 9"/>
          <p:cNvCxnSpPr/>
          <p:nvPr/>
        </p:nvCxnSpPr>
        <p:spPr>
          <a:xfrm flipH="1">
            <a:off x="1600200" y="2362200"/>
            <a:ext cx="381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981200" y="2286000"/>
            <a:ext cx="2366032"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i="0" u="none" strike="noStrike" kern="0" cap="none" spc="0" normalizeH="0" baseline="0" noProof="0" dirty="0" smtClean="0">
                <a:ln>
                  <a:noFill/>
                </a:ln>
                <a:solidFill>
                  <a:schemeClr val="accent1">
                    <a:lumMod val="75000"/>
                  </a:schemeClr>
                </a:solidFill>
                <a:effectLst/>
                <a:uLnTx/>
                <a:uFillTx/>
                <a:latin typeface="+mn-lt"/>
                <a:ea typeface="+mn-ea"/>
                <a:cs typeface="+mn-cs"/>
              </a:rPr>
              <a:t>“-1”</a:t>
            </a:r>
            <a:r>
              <a:rPr kumimoji="0" lang="en-US" sz="1500" i="0" u="none" strike="noStrike" kern="0" cap="none" spc="0" normalizeH="0" noProof="0" dirty="0" smtClean="0">
                <a:ln>
                  <a:noFill/>
                </a:ln>
                <a:solidFill>
                  <a:schemeClr val="accent1">
                    <a:lumMod val="75000"/>
                  </a:schemeClr>
                </a:solidFill>
                <a:effectLst/>
                <a:uLnTx/>
                <a:uFillTx/>
                <a:latin typeface="+mn-lt"/>
                <a:ea typeface="+mn-ea"/>
                <a:cs typeface="+mn-cs"/>
              </a:rPr>
              <a:t> means one-half fraction</a:t>
            </a:r>
            <a:endParaRPr kumimoji="0" lang="en-US" sz="150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21958"/>
            <a:ext cx="7351623" cy="492443"/>
          </a:xfrm>
        </p:spPr>
        <p:txBody>
          <a:bodyPr/>
          <a:lstStyle/>
          <a:p>
            <a:r>
              <a:rPr lang="en-US" dirty="0" smtClean="0"/>
              <a:t>Experimental Runs</a:t>
            </a:r>
            <a:endParaRPr lang="en-US" dirty="0"/>
          </a:p>
        </p:txBody>
      </p:sp>
      <p:graphicFrame>
        <p:nvGraphicFramePr>
          <p:cNvPr id="4" name="Table 3"/>
          <p:cNvGraphicFramePr>
            <a:graphicFrameLocks noGrp="1"/>
          </p:cNvGraphicFramePr>
          <p:nvPr/>
        </p:nvGraphicFramePr>
        <p:xfrm>
          <a:off x="381002" y="990600"/>
          <a:ext cx="8305798" cy="5257800"/>
        </p:xfrm>
        <a:graphic>
          <a:graphicData uri="http://schemas.openxmlformats.org/drawingml/2006/table">
            <a:tbl>
              <a:tblPr/>
              <a:tblGrid>
                <a:gridCol w="716475"/>
                <a:gridCol w="761965"/>
                <a:gridCol w="1531511"/>
                <a:gridCol w="1546676"/>
                <a:gridCol w="1762753"/>
                <a:gridCol w="1986418"/>
              </a:tblGrid>
              <a:tr h="210312">
                <a:tc>
                  <a:txBody>
                    <a:bodyPr/>
                    <a:lstStyle/>
                    <a:p>
                      <a:pPr algn="ctr" fontAlgn="b"/>
                      <a:r>
                        <a:rPr lang="en-US" sz="1200" b="0" i="0" u="none" strike="noStrike" dirty="0">
                          <a:solidFill>
                            <a:srgbClr val="000000"/>
                          </a:solidFill>
                          <a:latin typeface="Calibri"/>
                        </a:rPr>
                        <a:t>StdOrder</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RunOrder</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Flamelet Length (in</a:t>
                      </a:r>
                      <a:r>
                        <a:rPr lang="en-US" sz="1200" b="0" i="0" u="none" strike="noStrike" dirty="0" smtClean="0">
                          <a:solidFill>
                            <a:srgbClr val="000000"/>
                          </a:solidFill>
                          <a:latin typeface="Calibri"/>
                        </a:rPr>
                        <a:t>)*</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Power to Heater (W</a:t>
                      </a:r>
                      <a:r>
                        <a:rPr lang="en-US" sz="1200" b="0" i="0" u="none" strike="noStrike" dirty="0" smtClean="0">
                          <a:solidFill>
                            <a:srgbClr val="000000"/>
                          </a:solidFill>
                          <a:latin typeface="Calibri"/>
                        </a:rPr>
                        <a:t>)*</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Exhaust flow rate (fpm</a:t>
                      </a:r>
                      <a:r>
                        <a:rPr lang="en-US" sz="1200" b="0" i="0" u="none" strike="noStrike" dirty="0" smtClean="0">
                          <a:solidFill>
                            <a:srgbClr val="000000"/>
                          </a:solidFill>
                          <a:latin typeface="Calibri"/>
                        </a:rPr>
                        <a:t>)*</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Time </a:t>
                      </a:r>
                      <a:r>
                        <a:rPr lang="en-US" sz="1200" b="0" i="0" u="none" strike="noStrike" dirty="0" smtClean="0">
                          <a:solidFill>
                            <a:srgbClr val="000000"/>
                          </a:solidFill>
                          <a:latin typeface="Calibri"/>
                        </a:rPr>
                        <a:t>between </a:t>
                      </a:r>
                      <a:r>
                        <a:rPr lang="en-US" sz="1200" b="0" i="0" u="none" strike="noStrike" dirty="0">
                          <a:solidFill>
                            <a:srgbClr val="000000"/>
                          </a:solidFill>
                          <a:latin typeface="Calibri"/>
                        </a:rPr>
                        <a:t>tests (min</a:t>
                      </a:r>
                      <a:r>
                        <a:rPr lang="en-US" sz="1200" b="0" i="0" u="none" strike="noStrike" dirty="0" smtClean="0">
                          <a:solidFill>
                            <a:srgbClr val="000000"/>
                          </a:solidFill>
                          <a:latin typeface="Calibri"/>
                        </a:rPr>
                        <a:t>)*</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5</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17</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9</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8</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9</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5</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18</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19</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15</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8</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7</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17</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19</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15</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11</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22</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7/32</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23</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400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180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312">
                <a:tc>
                  <a:txBody>
                    <a:bodyPr/>
                    <a:lstStyle/>
                    <a:p>
                      <a:pPr algn="ctr" fontAlgn="b"/>
                      <a:r>
                        <a:rPr lang="en-US" sz="1200" b="0" i="0" u="none" strike="noStrike" dirty="0">
                          <a:solidFill>
                            <a:srgbClr val="000000"/>
                          </a:solidFill>
                          <a:latin typeface="Calibri"/>
                        </a:rPr>
                        <a:t>20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24</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3/16</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706</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a:t>
                      </a:r>
                      <a:endParaRPr lang="en-US" sz="1200" b="0" i="0" u="none" strike="noStrike" dirty="0">
                        <a:solidFill>
                          <a:srgbClr val="000000"/>
                        </a:solidFill>
                        <a:latin typeface="Calibri"/>
                      </a:endParaRP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a:t>
                      </a:r>
                    </a:p>
                  </a:txBody>
                  <a:tcPr marL="8128" marR="8128" marT="81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2"/>
          <p:cNvSpPr>
            <a:spLocks noGrp="1"/>
          </p:cNvSpPr>
          <p:nvPr>
            <p:ph idx="1"/>
          </p:nvPr>
        </p:nvSpPr>
        <p:spPr>
          <a:xfrm>
            <a:off x="533400" y="6324600"/>
            <a:ext cx="7848600" cy="304800"/>
          </a:xfrm>
        </p:spPr>
        <p:txBody>
          <a:bodyPr/>
          <a:lstStyle/>
          <a:p>
            <a:pPr lvl="1">
              <a:buNone/>
            </a:pPr>
            <a:r>
              <a:rPr lang="en-US" dirty="0" smtClean="0"/>
              <a:t>*nominal values for the inputs. Actual values varied and were recorded</a:t>
            </a:r>
          </a:p>
          <a:p>
            <a:pPr lvl="1"/>
            <a:endParaRPr lang="en-US" dirty="0" smtClean="0"/>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1958"/>
            <a:ext cx="7351623" cy="492443"/>
          </a:xfrm>
        </p:spPr>
        <p:txBody>
          <a:bodyPr/>
          <a:lstStyle/>
          <a:p>
            <a:r>
              <a:rPr lang="en-US" dirty="0" smtClean="0"/>
              <a:t>Input 1: </a:t>
            </a:r>
            <a:r>
              <a:rPr lang="en-US" dirty="0" err="1" smtClean="0"/>
              <a:t>Flamelet</a:t>
            </a:r>
            <a:r>
              <a:rPr lang="en-US" dirty="0" smtClean="0"/>
              <a:t> Length</a:t>
            </a:r>
            <a:endParaRPr lang="en-US" dirty="0"/>
          </a:p>
        </p:txBody>
      </p:sp>
      <p:sp>
        <p:nvSpPr>
          <p:cNvPr id="5" name="Content Placeholder 4"/>
          <p:cNvSpPr>
            <a:spLocks noGrp="1"/>
          </p:cNvSpPr>
          <p:nvPr>
            <p:ph idx="1"/>
          </p:nvPr>
        </p:nvSpPr>
        <p:spPr>
          <a:xfrm>
            <a:off x="414338" y="1066800"/>
            <a:ext cx="8301037" cy="1971309"/>
          </a:xfrm>
        </p:spPr>
        <p:txBody>
          <a:bodyPr/>
          <a:lstStyle/>
          <a:p>
            <a:r>
              <a:rPr lang="en-US" dirty="0" err="1" smtClean="0"/>
              <a:t>Flamelet</a:t>
            </a:r>
            <a:r>
              <a:rPr lang="en-US" dirty="0" smtClean="0"/>
              <a:t> length is difficult to measure accurately with physical measuring devices (i.e. ruler). To achieve accurate length measurements for this study, a camera and software setup was used:</a:t>
            </a:r>
          </a:p>
          <a:p>
            <a:pPr lvl="1"/>
            <a:r>
              <a:rPr lang="en-US" dirty="0" smtClean="0"/>
              <a:t>The camera is placed directly above the </a:t>
            </a:r>
            <a:r>
              <a:rPr lang="en-US" dirty="0" err="1" smtClean="0"/>
              <a:t>flamelets</a:t>
            </a:r>
            <a:r>
              <a:rPr lang="en-US" dirty="0" smtClean="0"/>
              <a:t> in the hold position.</a:t>
            </a:r>
          </a:p>
          <a:p>
            <a:pPr lvl="1"/>
            <a:r>
              <a:rPr lang="en-US" dirty="0" smtClean="0"/>
              <a:t>The camera takes multiple pictures and the program analyzes the pictures to determine the average length of each </a:t>
            </a:r>
            <a:r>
              <a:rPr lang="en-US" dirty="0" err="1" smtClean="0"/>
              <a:t>flamelet</a:t>
            </a:r>
            <a:r>
              <a:rPr lang="en-US" dirty="0" smtClean="0"/>
              <a:t>.</a:t>
            </a:r>
          </a:p>
          <a:p>
            <a:pPr lvl="1"/>
            <a:r>
              <a:rPr lang="en-US" dirty="0" smtClean="0"/>
              <a:t>Visual validation of the program output is done to ensure accuracy.</a:t>
            </a:r>
          </a:p>
        </p:txBody>
      </p:sp>
      <p:grpSp>
        <p:nvGrpSpPr>
          <p:cNvPr id="31" name="Group 30"/>
          <p:cNvGrpSpPr/>
          <p:nvPr/>
        </p:nvGrpSpPr>
        <p:grpSpPr>
          <a:xfrm>
            <a:off x="381000" y="3186601"/>
            <a:ext cx="5715000" cy="3671399"/>
            <a:chOff x="228601" y="1933575"/>
            <a:chExt cx="8360223" cy="4773817"/>
          </a:xfrm>
        </p:grpSpPr>
        <p:pic>
          <p:nvPicPr>
            <p:cNvPr id="18" name="Picture 2" descr="C:\Users\ts771d\Desktop\picture29.jpg"/>
            <p:cNvPicPr>
              <a:picLocks noChangeAspect="1" noChangeArrowheads="1"/>
            </p:cNvPicPr>
            <p:nvPr/>
          </p:nvPicPr>
          <p:blipFill>
            <a:blip r:embed="rId2" cstate="print"/>
            <a:srcRect/>
            <a:stretch>
              <a:fillRect/>
            </a:stretch>
          </p:blipFill>
          <p:spPr bwMode="auto">
            <a:xfrm>
              <a:off x="228601" y="1933575"/>
              <a:ext cx="4419600" cy="2486025"/>
            </a:xfrm>
            <a:prstGeom prst="rect">
              <a:avLst/>
            </a:prstGeom>
            <a:noFill/>
          </p:spPr>
        </p:pic>
        <p:pic>
          <p:nvPicPr>
            <p:cNvPr id="19" name="Picture 2" descr="C:\Users\ts771d\Desktop\picture29.jpg"/>
            <p:cNvPicPr>
              <a:picLocks noChangeAspect="1" noChangeArrowheads="1"/>
            </p:cNvPicPr>
            <p:nvPr/>
          </p:nvPicPr>
          <p:blipFill>
            <a:blip r:embed="rId3" cstate="print"/>
            <a:srcRect l="48276" t="45807" r="29310" b="38697"/>
            <a:stretch>
              <a:fillRect/>
            </a:stretch>
          </p:blipFill>
          <p:spPr bwMode="auto">
            <a:xfrm>
              <a:off x="5257800" y="2514600"/>
              <a:ext cx="3331024" cy="1295400"/>
            </a:xfrm>
            <a:prstGeom prst="rect">
              <a:avLst/>
            </a:prstGeom>
            <a:noFill/>
            <a:ln>
              <a:solidFill>
                <a:srgbClr val="FF0000"/>
              </a:solidFill>
            </a:ln>
          </p:spPr>
        </p:pic>
        <p:sp>
          <p:nvSpPr>
            <p:cNvPr id="20" name="Rectangle 19"/>
            <p:cNvSpPr/>
            <p:nvPr/>
          </p:nvSpPr>
          <p:spPr>
            <a:xfrm>
              <a:off x="2362200" y="3076575"/>
              <a:ext cx="838200" cy="381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200400" y="2514600"/>
              <a:ext cx="2057400" cy="5619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0400" y="3457575"/>
              <a:ext cx="2057400" cy="352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 descr="C:\Users\ts771d\Pictures\DOEI\sample06\test21.jpeg"/>
            <p:cNvPicPr>
              <a:picLocks noChangeAspect="1" noChangeArrowheads="1"/>
            </p:cNvPicPr>
            <p:nvPr/>
          </p:nvPicPr>
          <p:blipFill>
            <a:blip r:embed="rId4" cstate="print"/>
            <a:srcRect/>
            <a:stretch>
              <a:fillRect/>
            </a:stretch>
          </p:blipFill>
          <p:spPr bwMode="auto">
            <a:xfrm>
              <a:off x="5334000" y="5257800"/>
              <a:ext cx="3057525" cy="962025"/>
            </a:xfrm>
            <a:prstGeom prst="rect">
              <a:avLst/>
            </a:prstGeom>
            <a:noFill/>
          </p:spPr>
        </p:pic>
        <p:grpSp>
          <p:nvGrpSpPr>
            <p:cNvPr id="24" name="Group 17"/>
            <p:cNvGrpSpPr/>
            <p:nvPr/>
          </p:nvGrpSpPr>
          <p:grpSpPr>
            <a:xfrm>
              <a:off x="1600200" y="4800600"/>
              <a:ext cx="2438400" cy="1676400"/>
              <a:chOff x="2362201" y="2209800"/>
              <a:chExt cx="2438400" cy="1676400"/>
            </a:xfrm>
          </p:grpSpPr>
          <p:pic>
            <p:nvPicPr>
              <p:cNvPr id="25" name="Picture 2"/>
              <p:cNvPicPr>
                <a:picLocks noChangeAspect="1" noChangeArrowheads="1"/>
              </p:cNvPicPr>
              <p:nvPr/>
            </p:nvPicPr>
            <p:blipFill>
              <a:blip r:embed="rId5" cstate="print"/>
              <a:srcRect t="18520" r="87110" b="55692"/>
              <a:stretch>
                <a:fillRect/>
              </a:stretch>
            </p:blipFill>
            <p:spPr bwMode="auto">
              <a:xfrm>
                <a:off x="2438401" y="2209800"/>
                <a:ext cx="2362200" cy="1676400"/>
              </a:xfrm>
              <a:prstGeom prst="rect">
                <a:avLst/>
              </a:prstGeom>
              <a:noFill/>
              <a:ln w="9525">
                <a:solidFill>
                  <a:srgbClr val="FF0000"/>
                </a:solidFill>
                <a:miter lim="800000"/>
                <a:headEnd/>
                <a:tailEnd/>
              </a:ln>
            </p:spPr>
          </p:pic>
          <p:sp>
            <p:nvSpPr>
              <p:cNvPr id="26" name="Rectangle 25"/>
              <p:cNvSpPr/>
              <p:nvPr/>
            </p:nvSpPr>
            <p:spPr>
              <a:xfrm>
                <a:off x="2362201" y="2362200"/>
                <a:ext cx="914400" cy="1238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Down Arrow 26"/>
            <p:cNvSpPr/>
            <p:nvPr/>
          </p:nvSpPr>
          <p:spPr>
            <a:xfrm>
              <a:off x="6629400" y="4191000"/>
              <a:ext cx="457200" cy="838200"/>
            </a:xfrm>
            <a:prstGeom prst="down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4191000" y="5486400"/>
              <a:ext cx="914400" cy="457200"/>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bwMode="auto">
            <a:xfrm>
              <a:off x="5243357" y="6324599"/>
              <a:ext cx="2247256" cy="272704"/>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effectLst/>
                  <a:uLnTx/>
                  <a:uFillTx/>
                  <a:latin typeface="+mn-lt"/>
                  <a:ea typeface="+mn-ea"/>
                  <a:cs typeface="+mn-cs"/>
                </a:rPr>
                <a:t>Visual</a:t>
              </a:r>
              <a:r>
                <a:rPr kumimoji="0" lang="en-US" sz="1200" i="0" u="none" strike="noStrike" kern="0" cap="none" spc="0" normalizeH="0" noProof="0" dirty="0" smtClean="0">
                  <a:ln>
                    <a:noFill/>
                  </a:ln>
                  <a:effectLst/>
                  <a:uLnTx/>
                  <a:uFillTx/>
                  <a:latin typeface="+mn-lt"/>
                  <a:ea typeface="+mn-ea"/>
                  <a:cs typeface="+mn-cs"/>
                </a:rPr>
                <a:t> validation</a:t>
              </a:r>
              <a:endParaRPr kumimoji="0" lang="en-US" sz="1200" i="0" u="none" strike="noStrike" kern="0" cap="none" spc="0" normalizeH="0" baseline="0" noProof="0" dirty="0" smtClean="0">
                <a:ln>
                  <a:noFill/>
                </a:ln>
                <a:effectLst/>
                <a:uLnTx/>
                <a:uFillTx/>
                <a:latin typeface="+mn-lt"/>
                <a:ea typeface="+mn-ea"/>
                <a:cs typeface="+mn-cs"/>
              </a:endParaRPr>
            </a:p>
          </p:txBody>
        </p:sp>
        <p:sp>
          <p:nvSpPr>
            <p:cNvPr id="30" name="TextBox 29"/>
            <p:cNvSpPr txBox="1"/>
            <p:nvPr/>
          </p:nvSpPr>
          <p:spPr bwMode="auto">
            <a:xfrm>
              <a:off x="1776790" y="6434688"/>
              <a:ext cx="2149549" cy="272704"/>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200" i="0" u="none" strike="noStrike" kern="0" cap="none" spc="0" normalizeH="0" baseline="0" noProof="0" dirty="0" smtClean="0">
                  <a:ln>
                    <a:noFill/>
                  </a:ln>
                  <a:effectLst/>
                  <a:uLnTx/>
                  <a:uFillTx/>
                  <a:latin typeface="+mn-lt"/>
                  <a:ea typeface="+mn-ea"/>
                  <a:cs typeface="+mn-cs"/>
                </a:rPr>
                <a:t>Program output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06083"/>
            <a:ext cx="7351623" cy="492443"/>
          </a:xfrm>
        </p:spPr>
        <p:txBody>
          <a:bodyPr/>
          <a:lstStyle/>
          <a:p>
            <a:r>
              <a:rPr lang="en-US" dirty="0" smtClean="0"/>
              <a:t>Input 2: Electrical Power to Heater</a:t>
            </a:r>
            <a:endParaRPr lang="en-US" dirty="0"/>
          </a:p>
        </p:txBody>
      </p:sp>
      <p:sp>
        <p:nvSpPr>
          <p:cNvPr id="3" name="Content Placeholder 2"/>
          <p:cNvSpPr>
            <a:spLocks noGrp="1"/>
          </p:cNvSpPr>
          <p:nvPr>
            <p:ph idx="1"/>
          </p:nvPr>
        </p:nvSpPr>
        <p:spPr>
          <a:xfrm>
            <a:off x="414338" y="1143000"/>
            <a:ext cx="8301037" cy="2368341"/>
          </a:xfrm>
        </p:spPr>
        <p:txBody>
          <a:bodyPr/>
          <a:lstStyle/>
          <a:p>
            <a:r>
              <a:rPr lang="en-US" dirty="0" smtClean="0"/>
              <a:t>Power was set as close as possible to desired values.</a:t>
            </a:r>
          </a:p>
          <a:p>
            <a:pPr>
              <a:buNone/>
            </a:pPr>
            <a:endParaRPr lang="en-US" dirty="0" smtClean="0"/>
          </a:p>
          <a:p>
            <a:r>
              <a:rPr lang="en-US" dirty="0" smtClean="0"/>
              <a:t>Each second, the power to heater was recorded during the test.</a:t>
            </a:r>
          </a:p>
          <a:p>
            <a:pPr>
              <a:buNone/>
            </a:pPr>
            <a:endParaRPr lang="en-US" dirty="0" smtClean="0"/>
          </a:p>
          <a:p>
            <a:r>
              <a:rPr lang="en-US" dirty="0" smtClean="0"/>
              <a:t>The average power during the test run (50s test time + after burn time) was used for analysis.</a:t>
            </a:r>
          </a:p>
          <a:p>
            <a:pPr>
              <a:buNone/>
            </a:pP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06083"/>
            <a:ext cx="7351623" cy="492443"/>
          </a:xfrm>
        </p:spPr>
        <p:txBody>
          <a:bodyPr/>
          <a:lstStyle/>
          <a:p>
            <a:r>
              <a:rPr lang="en-US" dirty="0" smtClean="0"/>
              <a:t>Input 3: Exhaust Flow Rate</a:t>
            </a:r>
            <a:endParaRPr lang="en-US" dirty="0"/>
          </a:p>
        </p:txBody>
      </p:sp>
      <p:sp>
        <p:nvSpPr>
          <p:cNvPr id="3" name="Content Placeholder 2"/>
          <p:cNvSpPr>
            <a:spLocks noGrp="1"/>
          </p:cNvSpPr>
          <p:nvPr>
            <p:ph idx="1"/>
          </p:nvPr>
        </p:nvSpPr>
        <p:spPr>
          <a:xfrm>
            <a:off x="414339" y="990600"/>
            <a:ext cx="4462461" cy="3614836"/>
          </a:xfrm>
        </p:spPr>
        <p:txBody>
          <a:bodyPr/>
          <a:lstStyle/>
          <a:p>
            <a:r>
              <a:rPr lang="en-US" dirty="0" smtClean="0"/>
              <a:t>Cannot easily be controlled to a specific value.</a:t>
            </a:r>
          </a:p>
          <a:p>
            <a:r>
              <a:rPr lang="en-US" dirty="0" smtClean="0"/>
              <a:t>Cannot be measured during the test (only before and/or after).</a:t>
            </a:r>
          </a:p>
          <a:p>
            <a:r>
              <a:rPr lang="en-US" dirty="0" smtClean="0"/>
              <a:t>Is influenced by the power to the heater.</a:t>
            </a:r>
          </a:p>
          <a:p>
            <a:r>
              <a:rPr lang="en-US" dirty="0" smtClean="0"/>
              <a:t>Was adjusted by adding and removing a metal plate above the apparatus.</a:t>
            </a:r>
          </a:p>
          <a:p>
            <a:r>
              <a:rPr lang="en-US" dirty="0" smtClean="0"/>
              <a:t>After the test chamber stabilized, exhaust flow rates were recorded every 5 seconds for 2 minutes directly prior to the test and the average was used for analysis. </a:t>
            </a:r>
          </a:p>
          <a:p>
            <a:endParaRPr lang="en-US" dirty="0"/>
          </a:p>
        </p:txBody>
      </p:sp>
      <p:pic>
        <p:nvPicPr>
          <p:cNvPr id="45058" name="Picture 2" descr="\\Nw\data\BCA-Flam\SAW\Fire Test Working Group\Composite Flame Prop\March2014 FAA Visit\photos\IMG_0512.JPG"/>
          <p:cNvPicPr>
            <a:picLocks noChangeAspect="1" noChangeArrowheads="1"/>
          </p:cNvPicPr>
          <p:nvPr/>
        </p:nvPicPr>
        <p:blipFill>
          <a:blip r:embed="rId2" cstate="print"/>
          <a:srcRect/>
          <a:stretch>
            <a:fillRect/>
          </a:stretch>
        </p:blipFill>
        <p:spPr bwMode="auto">
          <a:xfrm>
            <a:off x="5105400" y="1371600"/>
            <a:ext cx="3771900" cy="5029200"/>
          </a:xfrm>
          <a:prstGeom prst="rect">
            <a:avLst/>
          </a:prstGeom>
          <a:noFill/>
        </p:spPr>
      </p:pic>
      <p:cxnSp>
        <p:nvCxnSpPr>
          <p:cNvPr id="6" name="Straight Arrow Connector 5"/>
          <p:cNvCxnSpPr/>
          <p:nvPr/>
        </p:nvCxnSpPr>
        <p:spPr>
          <a:xfrm flipH="1" flipV="1">
            <a:off x="6705600" y="2286000"/>
            <a:ext cx="1524000" cy="381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7848600" y="2667000"/>
            <a:ext cx="993862" cy="207749"/>
          </a:xfrm>
          <a:prstGeom prst="rect">
            <a:avLst/>
          </a:prstGeom>
          <a:noFill/>
          <a:ln w="9525" algn="ctr">
            <a:noFill/>
            <a:miter lim="800000"/>
            <a:headEnd/>
            <a:tailEnd/>
          </a:ln>
          <a:effectLst/>
        </p:spPr>
        <p:txBody>
          <a:bodyPr vert="horz" wrap="none" lIns="0" tIns="0" rIns="0" bIns="0" numCol="1" rtlCol="0" anchor="t" anchorCtr="0" compatLnSpc="1">
            <a:prstTxWarp prst="textNoShape">
              <a:avLst/>
            </a:prstTxWarp>
            <a:spAutoFit/>
          </a:bodyPr>
          <a:lstStyle/>
          <a:p>
            <a: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pPr>
            <a:r>
              <a:rPr kumimoji="0" lang="en-US" sz="1500" b="1" i="0" u="none" strike="noStrike" kern="0" cap="none" spc="0" normalizeH="0" baseline="0" noProof="0" dirty="0" smtClean="0">
                <a:ln>
                  <a:noFill/>
                </a:ln>
                <a:solidFill>
                  <a:srgbClr val="FF0000"/>
                </a:solidFill>
                <a:effectLst/>
                <a:uLnTx/>
                <a:uFillTx/>
                <a:latin typeface="+mn-lt"/>
                <a:ea typeface="+mn-ea"/>
                <a:cs typeface="+mn-cs"/>
              </a:rPr>
              <a:t>Metal plate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BCA_AirplanePrograms2 3">
      <a:dk1>
        <a:srgbClr val="000000"/>
      </a:dk1>
      <a:lt1>
        <a:srgbClr val="FFFFFF"/>
      </a:lt1>
      <a:dk2>
        <a:srgbClr val="0000CC"/>
      </a:dk2>
      <a:lt2>
        <a:srgbClr val="A5ACB0"/>
      </a:lt2>
      <a:accent1>
        <a:srgbClr val="6666FF"/>
      </a:accent1>
      <a:accent2>
        <a:srgbClr val="E70033"/>
      </a:accent2>
      <a:accent3>
        <a:srgbClr val="FFFFFF"/>
      </a:accent3>
      <a:accent4>
        <a:srgbClr val="000000"/>
      </a:accent4>
      <a:accent5>
        <a:srgbClr val="B8B8FF"/>
      </a:accent5>
      <a:accent6>
        <a:srgbClr val="D1002D"/>
      </a:accent6>
      <a:hlink>
        <a:srgbClr val="0000CC"/>
      </a:hlink>
      <a:folHlink>
        <a:srgbClr val="0000CC"/>
      </a:folHlink>
    </a:clrScheme>
    <a:fontScheme name="1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vert="horz" wrap="square" lIns="0" tIns="0" rIns="0" bIns="0" numCol="1" anchor="t" anchorCtr="0" compatLnSpc="1">
        <a:prstTxWarp prst="textNoShape">
          <a:avLst/>
        </a:prstTxWarp>
        <a:spAutoFit/>
      </a:bodyPr>
      <a:lstStyle>
        <a:def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defRPr kumimoji="0" sz="1500" b="1" i="0" u="none" strike="noStrike" kern="0" cap="none" spc="0" normalizeH="0" baseline="0" noProof="0" dirty="0" smtClean="0">
            <a:ln>
              <a:noFill/>
            </a:ln>
            <a:solidFill>
              <a:schemeClr val="bg2"/>
            </a:solidFill>
            <a:effectLst/>
            <a:uLnTx/>
            <a:uFillTx/>
            <a:latin typeface="+mn-lt"/>
            <a:ea typeface="+mn-ea"/>
            <a:cs typeface="+mn-cs"/>
          </a:defRPr>
        </a:defPPr>
      </a:lstStyle>
    </a:txDef>
  </a:objectDefaults>
  <a:extraClrSchemeLst>
    <a:extraClrScheme>
      <a:clrScheme name="1_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BCA_AirplanePrograms2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A_AirplanePrograms2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BCA_AirplanePrograms2 3">
        <a:dk1>
          <a:srgbClr val="000000"/>
        </a:dk1>
        <a:lt1>
          <a:srgbClr val="FFFFFF"/>
        </a:lt1>
        <a:dk2>
          <a:srgbClr val="0000CC"/>
        </a:dk2>
        <a:lt2>
          <a:srgbClr val="A5ACB0"/>
        </a:lt2>
        <a:accent1>
          <a:srgbClr val="6666FF"/>
        </a:accent1>
        <a:accent2>
          <a:srgbClr val="E70033"/>
        </a:accent2>
        <a:accent3>
          <a:srgbClr val="FFFFFF"/>
        </a:accent3>
        <a:accent4>
          <a:srgbClr val="000000"/>
        </a:accent4>
        <a:accent5>
          <a:srgbClr val="B8B8FF"/>
        </a:accent5>
        <a:accent6>
          <a:srgbClr val="D1002D"/>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CA_AirplanePrograms2">
  <a:themeElements>
    <a:clrScheme name="1_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fontScheme name="1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vert="horz" wrap="square" lIns="0" tIns="0" rIns="0" bIns="0" numCol="1" anchor="t" anchorCtr="0" compatLnSpc="1">
        <a:prstTxWarp prst="textNoShape">
          <a:avLst/>
        </a:prstTxWarp>
        <a:spAutoFit/>
      </a:bodyPr>
      <a:lstStyle>
        <a:defPPr marL="0" marR="0" indent="0" algn="r" defTabSz="820738" rtl="0" eaLnBrk="1" fontAlgn="base" latinLnBrk="0" hangingPunct="1">
          <a:lnSpc>
            <a:spcPct val="90000"/>
          </a:lnSpc>
          <a:spcBef>
            <a:spcPct val="0"/>
          </a:spcBef>
          <a:spcAft>
            <a:spcPct val="15000"/>
          </a:spcAft>
          <a:buClr>
            <a:schemeClr val="tx2"/>
          </a:buClr>
          <a:buSzTx/>
          <a:buFont typeface="Wingdings" pitchFamily="2" charset="2"/>
          <a:buNone/>
          <a:tabLst/>
          <a:defRPr kumimoji="0" sz="1500" b="1" i="0" u="none" strike="noStrike" kern="0" cap="none" spc="0" normalizeH="0" baseline="0" noProof="0" dirty="0" smtClean="0">
            <a:ln>
              <a:noFill/>
            </a:ln>
            <a:solidFill>
              <a:schemeClr val="bg2"/>
            </a:solidFill>
            <a:effectLst/>
            <a:uLnTx/>
            <a:uFillTx/>
            <a:latin typeface="+mn-lt"/>
            <a:ea typeface="+mn-ea"/>
            <a:cs typeface="+mn-cs"/>
          </a:defRPr>
        </a:defPPr>
      </a:lstStyle>
    </a:txDef>
  </a:objectDefaults>
  <a:extraClrSchemeLst>
    <a:extraClrScheme>
      <a:clrScheme name="1_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2_Custom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Custom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1606</TotalTime>
  <Words>1906</Words>
  <Application>Microsoft Office PowerPoint</Application>
  <PresentationFormat>On-screen Show (4:3)</PresentationFormat>
  <Paragraphs>354</Paragraphs>
  <Slides>24</Slides>
  <Notes>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Theme1</vt:lpstr>
      <vt:lpstr>1_BCA_AirplanePrograms2</vt:lpstr>
      <vt:lpstr>3_Custom Design</vt:lpstr>
      <vt:lpstr>Vertical Flame Propagation (VFP)- Boeing Update</vt:lpstr>
      <vt:lpstr>VFP Background</vt:lpstr>
      <vt:lpstr>VFP Tolerance Discussion</vt:lpstr>
      <vt:lpstr>VFP Machine Overview</vt:lpstr>
      <vt:lpstr>Experimental Design</vt:lpstr>
      <vt:lpstr>Experimental Runs</vt:lpstr>
      <vt:lpstr>Input 1: Flamelet Length</vt:lpstr>
      <vt:lpstr>Input 2: Electrical Power to Heater</vt:lpstr>
      <vt:lpstr>Input 3: Exhaust Flow Rate</vt:lpstr>
      <vt:lpstr>Input 4: Time Between Tests</vt:lpstr>
      <vt:lpstr>Results Summary (Box Plots of Burn Length vs. Each Input)</vt:lpstr>
      <vt:lpstr>Further Study of Flamelet Length </vt:lpstr>
      <vt:lpstr>Results Summary Flamelet Length (cont’d)</vt:lpstr>
      <vt:lpstr>Conclusion </vt:lpstr>
      <vt:lpstr>Additional Observations</vt:lpstr>
      <vt:lpstr>Thermoplastic Testing</vt:lpstr>
      <vt:lpstr>Potential Correlation Issues with Intermediate Scale Tests</vt:lpstr>
      <vt:lpstr>Potential Correlation Issues with Intermediate Scale Tests (cont’d)</vt:lpstr>
      <vt:lpstr>Potential Correlation Issues with Intermediate Scale Tests (cont’d)</vt:lpstr>
      <vt:lpstr>Potential Correlation Issues with Intermediate Scale Tests (cont’d)</vt:lpstr>
      <vt:lpstr>Pass/Fail Criteria</vt:lpstr>
      <vt:lpstr>Fictitious Data Example</vt:lpstr>
      <vt:lpstr>Recommended Next Steps</vt:lpstr>
      <vt:lpstr>Questions?</vt:lpstr>
    </vt:vector>
  </TitlesOfParts>
  <Company>The Boeing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Vertical Flame Propagation Design of Experiments</dc:title>
  <dc:creator>Yusuf Mansour</dc:creator>
  <cp:lastModifiedBy>Robert Ochs</cp:lastModifiedBy>
  <cp:revision>40</cp:revision>
  <dcterms:created xsi:type="dcterms:W3CDTF">2014-05-30T16:49:08Z</dcterms:created>
  <dcterms:modified xsi:type="dcterms:W3CDTF">2014-06-24T22:17:28Z</dcterms:modified>
</cp:coreProperties>
</file>