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4" r:id="rId9"/>
    <p:sldId id="266" r:id="rId10"/>
    <p:sldId id="275" r:id="rId11"/>
    <p:sldId id="265" r:id="rId12"/>
    <p:sldId id="273" r:id="rId13"/>
    <p:sldId id="268" r:id="rId14"/>
    <p:sldId id="269" r:id="rId15"/>
    <p:sldId id="270" r:id="rId16"/>
    <p:sldId id="271" r:id="rId17"/>
    <p:sldId id="281" r:id="rId18"/>
    <p:sldId id="272" r:id="rId19"/>
    <p:sldId id="280" r:id="rId20"/>
    <p:sldId id="276" r:id="rId21"/>
    <p:sldId id="278" r:id="rId22"/>
    <p:sldId id="279" r:id="rId23"/>
  </p:sldIdLst>
  <p:sldSz cx="10058400" cy="7772400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4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88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8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7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47061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56473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65886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075298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9">
          <p15:clr>
            <a:srgbClr val="A4A3A4"/>
          </p15:clr>
        </p15:guide>
        <p15:guide id="2" orient="horz" pos="815">
          <p15:clr>
            <a:srgbClr val="A4A3A4"/>
          </p15:clr>
        </p15:guide>
        <p15:guide id="3" orient="horz" pos="4591">
          <p15:clr>
            <a:srgbClr val="A4A3A4"/>
          </p15:clr>
        </p15:guide>
        <p15:guide id="4" orient="horz" pos="925">
          <p15:clr>
            <a:srgbClr val="A4A3A4"/>
          </p15:clr>
        </p15:guide>
        <p15:guide id="5" pos="3169">
          <p15:clr>
            <a:srgbClr val="A4A3A4"/>
          </p15:clr>
        </p15:guide>
        <p15:guide id="6" pos="3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84852" autoAdjust="0"/>
  </p:normalViewPr>
  <p:slideViewPr>
    <p:cSldViewPr snapToGrid="0">
      <p:cViewPr varScale="1">
        <p:scale>
          <a:sx n="55" d="100"/>
          <a:sy n="55" d="100"/>
        </p:scale>
        <p:origin x="-1680" y="-84"/>
      </p:cViewPr>
      <p:guideLst>
        <p:guide orient="horz" pos="2449"/>
        <p:guide orient="horz" pos="815"/>
        <p:guide orient="horz" pos="4591"/>
        <p:guide orient="horz" pos="925"/>
        <p:guide pos="3169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\data\InteriorsFlammability\Flammability%20Labs\FAA%20Task%20Group%20Info\2013%20Round%20Robin\Data\Luisa%20Data%20Se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\data\InteriorsFlammability\Flammability%20Labs\FAA%20Task%20Group%20Info\2013%20Round%20Robin\Data\Round%20Robin%20Data%20Compilation%20(Luisa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\data\InteriorsFlammability\Flammability%20Labs\FAA%20Task%20Group%20Info\2013%20Round%20Robin\Data\Luisa%20Data%20Se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\data\InteriorsFlammability\Flammability%20Labs\FAA%20Task%20Group%20Info\2013%20Round%20Robin\Data\Round%20Robin%20Data%20Compilation%20(Luisa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\data\InteriorsFlammability\Flammability%20Labs\FAA%20Task%20Group%20Info\2013%20Round%20Robin\Data\Luisa%20Data%20Se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w\data\InteriorsFlammability\Flammability%20Labs\FAA%20Task%20Group%20Info\2013%20Round%20Robin\Data\Round%20Robin%20Data%20Compilation%20(Luisa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/>
            </a:pPr>
            <a:r>
              <a:rPr lang="en-US" sz="2800" b="1" dirty="0" smtClean="0"/>
              <a:t>Honeycomb</a:t>
            </a:r>
            <a:r>
              <a:rPr lang="en-US" sz="2800" b="1" baseline="0" dirty="0" smtClean="0"/>
              <a:t> Panel with Decorative</a:t>
            </a:r>
            <a:endParaRPr lang="en-US" sz="2800" b="1" dirty="0"/>
          </a:p>
        </c:rich>
      </c:tx>
      <c:layout>
        <c:manualLayout>
          <c:xMode val="edge"/>
          <c:yMode val="edge"/>
          <c:x val="0.13385529077512662"/>
          <c:y val="1.4850992260110536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A02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1'!$B$5:$B$305</c:f>
              <c:numCache>
                <c:formatCode>General</c:formatCode>
                <c:ptCount val="301"/>
                <c:pt idx="0">
                  <c:v>-2.9900331543999998</c:v>
                </c:pt>
                <c:pt idx="1">
                  <c:v>-3.7986267747999998</c:v>
                </c:pt>
                <c:pt idx="2">
                  <c:v>-2.8142941929000003</c:v>
                </c:pt>
                <c:pt idx="3">
                  <c:v>-2.0020202264</c:v>
                </c:pt>
                <c:pt idx="4">
                  <c:v>-1.1473010216999999</c:v>
                </c:pt>
                <c:pt idx="5">
                  <c:v>0.13492426190000001</c:v>
                </c:pt>
                <c:pt idx="6">
                  <c:v>1.5529032999000001</c:v>
                </c:pt>
                <c:pt idx="7">
                  <c:v>3.1467105438999998</c:v>
                </c:pt>
                <c:pt idx="8">
                  <c:v>5.3498139617000007</c:v>
                </c:pt>
                <c:pt idx="9">
                  <c:v>9.2607105945000008</c:v>
                </c:pt>
                <c:pt idx="10">
                  <c:v>15.616724940999998</c:v>
                </c:pt>
                <c:pt idx="11">
                  <c:v>24.278861363099999</c:v>
                </c:pt>
                <c:pt idx="12">
                  <c:v>34.975641447000008</c:v>
                </c:pt>
                <c:pt idx="13">
                  <c:v>45.957063434999995</c:v>
                </c:pt>
                <c:pt idx="14">
                  <c:v>54.031820852999999</c:v>
                </c:pt>
                <c:pt idx="15">
                  <c:v>58.59451516</c:v>
                </c:pt>
                <c:pt idx="16">
                  <c:v>60.011415509000003</c:v>
                </c:pt>
                <c:pt idx="17">
                  <c:v>59.474666972999991</c:v>
                </c:pt>
                <c:pt idx="18">
                  <c:v>58.702034819000005</c:v>
                </c:pt>
                <c:pt idx="19">
                  <c:v>57.706641796999996</c:v>
                </c:pt>
                <c:pt idx="20">
                  <c:v>56.722807817000003</c:v>
                </c:pt>
                <c:pt idx="21">
                  <c:v>55.910120612999989</c:v>
                </c:pt>
                <c:pt idx="22">
                  <c:v>54.636449174999996</c:v>
                </c:pt>
                <c:pt idx="23">
                  <c:v>53.198293227000001</c:v>
                </c:pt>
                <c:pt idx="24">
                  <c:v>51.814611056000004</c:v>
                </c:pt>
                <c:pt idx="25">
                  <c:v>50.280207357999998</c:v>
                </c:pt>
                <c:pt idx="26">
                  <c:v>48.567121583999999</c:v>
                </c:pt>
                <c:pt idx="27">
                  <c:v>46.912137555999998</c:v>
                </c:pt>
                <c:pt idx="28">
                  <c:v>45.249430039000003</c:v>
                </c:pt>
                <c:pt idx="29">
                  <c:v>43.782178593000005</c:v>
                </c:pt>
                <c:pt idx="30">
                  <c:v>42.450496594000001</c:v>
                </c:pt>
                <c:pt idx="31">
                  <c:v>40.960179447000002</c:v>
                </c:pt>
                <c:pt idx="32">
                  <c:v>40.263359128000005</c:v>
                </c:pt>
                <c:pt idx="33">
                  <c:v>39.468242326999999</c:v>
                </c:pt>
                <c:pt idx="34">
                  <c:v>38.063217255999994</c:v>
                </c:pt>
                <c:pt idx="35">
                  <c:v>36.623974855</c:v>
                </c:pt>
                <c:pt idx="36">
                  <c:v>35.699266989000002</c:v>
                </c:pt>
                <c:pt idx="37">
                  <c:v>34.821879799000001</c:v>
                </c:pt>
                <c:pt idx="38">
                  <c:v>34.016085725000003</c:v>
                </c:pt>
                <c:pt idx="39">
                  <c:v>33.337968820999997</c:v>
                </c:pt>
                <c:pt idx="40">
                  <c:v>32.601759870999999</c:v>
                </c:pt>
                <c:pt idx="41">
                  <c:v>32.114452530999998</c:v>
                </c:pt>
                <c:pt idx="42">
                  <c:v>31.645554682</c:v>
                </c:pt>
                <c:pt idx="43">
                  <c:v>30.988805903999996</c:v>
                </c:pt>
                <c:pt idx="44">
                  <c:v>30.631876332999997</c:v>
                </c:pt>
                <c:pt idx="45">
                  <c:v>30.392112537999999</c:v>
                </c:pt>
                <c:pt idx="46">
                  <c:v>30.236257535</c:v>
                </c:pt>
                <c:pt idx="47">
                  <c:v>30.188025015000001</c:v>
                </c:pt>
                <c:pt idx="48">
                  <c:v>30.278702773000003</c:v>
                </c:pt>
                <c:pt idx="49">
                  <c:v>30.486841200000004</c:v>
                </c:pt>
                <c:pt idx="50">
                  <c:v>30.995887225000001</c:v>
                </c:pt>
                <c:pt idx="51">
                  <c:v>31.837340109000003</c:v>
                </c:pt>
                <c:pt idx="52">
                  <c:v>32.607863389999999</c:v>
                </c:pt>
                <c:pt idx="53">
                  <c:v>33.316208798000005</c:v>
                </c:pt>
                <c:pt idx="54">
                  <c:v>33.896547226000003</c:v>
                </c:pt>
                <c:pt idx="55">
                  <c:v>34.543112481000001</c:v>
                </c:pt>
                <c:pt idx="56">
                  <c:v>34.812602299999995</c:v>
                </c:pt>
                <c:pt idx="57">
                  <c:v>35.088007445000002</c:v>
                </c:pt>
                <c:pt idx="58">
                  <c:v>35.451078362000004</c:v>
                </c:pt>
                <c:pt idx="59">
                  <c:v>35.667777426000001</c:v>
                </c:pt>
                <c:pt idx="60">
                  <c:v>36.022638862999997</c:v>
                </c:pt>
                <c:pt idx="61">
                  <c:v>36.393125765000001</c:v>
                </c:pt>
                <c:pt idx="62">
                  <c:v>36.671827118000003</c:v>
                </c:pt>
                <c:pt idx="63">
                  <c:v>36.648398620000002</c:v>
                </c:pt>
                <c:pt idx="64">
                  <c:v>36.367555410000008</c:v>
                </c:pt>
                <c:pt idx="65">
                  <c:v>36.339560913</c:v>
                </c:pt>
                <c:pt idx="66">
                  <c:v>36.375734817999998</c:v>
                </c:pt>
                <c:pt idx="67">
                  <c:v>36.457117615000001</c:v>
                </c:pt>
                <c:pt idx="68">
                  <c:v>36.222473711000006</c:v>
                </c:pt>
                <c:pt idx="69">
                  <c:v>35.849794509999995</c:v>
                </c:pt>
                <c:pt idx="70">
                  <c:v>35.597730561000006</c:v>
                </c:pt>
                <c:pt idx="71">
                  <c:v>35.165804961000006</c:v>
                </c:pt>
                <c:pt idx="72">
                  <c:v>34.551206528000002</c:v>
                </c:pt>
                <c:pt idx="73">
                  <c:v>33.957328231000005</c:v>
                </c:pt>
                <c:pt idx="74">
                  <c:v>33.403797936999993</c:v>
                </c:pt>
                <c:pt idx="75">
                  <c:v>33.049601951</c:v>
                </c:pt>
                <c:pt idx="76">
                  <c:v>32.73447350899999</c:v>
                </c:pt>
                <c:pt idx="77">
                  <c:v>32.428531382999992</c:v>
                </c:pt>
                <c:pt idx="78">
                  <c:v>32.216642768</c:v>
                </c:pt>
                <c:pt idx="79">
                  <c:v>31.942273629999995</c:v>
                </c:pt>
                <c:pt idx="80">
                  <c:v>31.612553790000003</c:v>
                </c:pt>
                <c:pt idx="81">
                  <c:v>31.199644929999998</c:v>
                </c:pt>
                <c:pt idx="82">
                  <c:v>30.863173585999998</c:v>
                </c:pt>
                <c:pt idx="83">
                  <c:v>30.631662923</c:v>
                </c:pt>
                <c:pt idx="84">
                  <c:v>30.238395512</c:v>
                </c:pt>
                <c:pt idx="85">
                  <c:v>29.764038255999992</c:v>
                </c:pt>
                <c:pt idx="86">
                  <c:v>29.507628509</c:v>
                </c:pt>
                <c:pt idx="87">
                  <c:v>29.302838672999997</c:v>
                </c:pt>
                <c:pt idx="88">
                  <c:v>28.893482115000001</c:v>
                </c:pt>
                <c:pt idx="89">
                  <c:v>28.375420506000005</c:v>
                </c:pt>
                <c:pt idx="90">
                  <c:v>27.841306606</c:v>
                </c:pt>
                <c:pt idx="91">
                  <c:v>27.372769614999999</c:v>
                </c:pt>
                <c:pt idx="92">
                  <c:v>26.829071687000003</c:v>
                </c:pt>
                <c:pt idx="93">
                  <c:v>26.590662069</c:v>
                </c:pt>
                <c:pt idx="94">
                  <c:v>26.396503916999997</c:v>
                </c:pt>
                <c:pt idx="95">
                  <c:v>26.155345199000003</c:v>
                </c:pt>
                <c:pt idx="96">
                  <c:v>25.908794979000003</c:v>
                </c:pt>
                <c:pt idx="97">
                  <c:v>25.664955059999993</c:v>
                </c:pt>
                <c:pt idx="98">
                  <c:v>25.565464453999997</c:v>
                </c:pt>
                <c:pt idx="99">
                  <c:v>25.543724801999996</c:v>
                </c:pt>
                <c:pt idx="100">
                  <c:v>25.403869700999998</c:v>
                </c:pt>
                <c:pt idx="101">
                  <c:v>25.322029042999997</c:v>
                </c:pt>
                <c:pt idx="102">
                  <c:v>25.198053559000002</c:v>
                </c:pt>
                <c:pt idx="103">
                  <c:v>25.015037329999998</c:v>
                </c:pt>
                <c:pt idx="104">
                  <c:v>24.800069795000002</c:v>
                </c:pt>
                <c:pt idx="105">
                  <c:v>24.408887979000003</c:v>
                </c:pt>
                <c:pt idx="106">
                  <c:v>24.174606869999998</c:v>
                </c:pt>
                <c:pt idx="107">
                  <c:v>23.942011700000002</c:v>
                </c:pt>
                <c:pt idx="108">
                  <c:v>23.559637881999997</c:v>
                </c:pt>
                <c:pt idx="109">
                  <c:v>23.427203615000003</c:v>
                </c:pt>
                <c:pt idx="110">
                  <c:v>23.416339124</c:v>
                </c:pt>
                <c:pt idx="111">
                  <c:v>23.238400102999996</c:v>
                </c:pt>
                <c:pt idx="112">
                  <c:v>23.173199578000002</c:v>
                </c:pt>
                <c:pt idx="113">
                  <c:v>22.992872306999999</c:v>
                </c:pt>
                <c:pt idx="114">
                  <c:v>22.518837107</c:v>
                </c:pt>
                <c:pt idx="115">
                  <c:v>22.118864752</c:v>
                </c:pt>
                <c:pt idx="116">
                  <c:v>21.966034345999997</c:v>
                </c:pt>
                <c:pt idx="117">
                  <c:v>21.996943823000002</c:v>
                </c:pt>
                <c:pt idx="118">
                  <c:v>22.225159245</c:v>
                </c:pt>
                <c:pt idx="119">
                  <c:v>22.375579091999999</c:v>
                </c:pt>
                <c:pt idx="120">
                  <c:v>22.216976925000001</c:v>
                </c:pt>
                <c:pt idx="121">
                  <c:v>21.898098296000004</c:v>
                </c:pt>
                <c:pt idx="122">
                  <c:v>21.494364110999999</c:v>
                </c:pt>
                <c:pt idx="123">
                  <c:v>21.227442967999998</c:v>
                </c:pt>
                <c:pt idx="124">
                  <c:v>21.389444169000001</c:v>
                </c:pt>
                <c:pt idx="125">
                  <c:v>21.555127657000003</c:v>
                </c:pt>
                <c:pt idx="126">
                  <c:v>21.172119429000002</c:v>
                </c:pt>
                <c:pt idx="127">
                  <c:v>20.733727520000002</c:v>
                </c:pt>
                <c:pt idx="128">
                  <c:v>20.603045153000004</c:v>
                </c:pt>
                <c:pt idx="129">
                  <c:v>20.616957519999996</c:v>
                </c:pt>
                <c:pt idx="130">
                  <c:v>20.670591245000004</c:v>
                </c:pt>
                <c:pt idx="131">
                  <c:v>20.768059309000002</c:v>
                </c:pt>
                <c:pt idx="132">
                  <c:v>20.831546739000004</c:v>
                </c:pt>
                <c:pt idx="133">
                  <c:v>20.833568308999997</c:v>
                </c:pt>
                <c:pt idx="134">
                  <c:v>20.605361618000003</c:v>
                </c:pt>
                <c:pt idx="135">
                  <c:v>20.251885403999999</c:v>
                </c:pt>
                <c:pt idx="136">
                  <c:v>20.006706823999998</c:v>
                </c:pt>
                <c:pt idx="137">
                  <c:v>20.245448192999998</c:v>
                </c:pt>
                <c:pt idx="138">
                  <c:v>20.529682677</c:v>
                </c:pt>
                <c:pt idx="139">
                  <c:v>20.470927121000003</c:v>
                </c:pt>
                <c:pt idx="140">
                  <c:v>20.383297242000001</c:v>
                </c:pt>
                <c:pt idx="141">
                  <c:v>20.357829710000001</c:v>
                </c:pt>
                <c:pt idx="142">
                  <c:v>20.138493101000002</c:v>
                </c:pt>
                <c:pt idx="143">
                  <c:v>19.881738015999996</c:v>
                </c:pt>
                <c:pt idx="144">
                  <c:v>19.569655513999997</c:v>
                </c:pt>
                <c:pt idx="145">
                  <c:v>19.367612844</c:v>
                </c:pt>
                <c:pt idx="146">
                  <c:v>19.126244596999999</c:v>
                </c:pt>
                <c:pt idx="147">
                  <c:v>18.869175218999995</c:v>
                </c:pt>
                <c:pt idx="148">
                  <c:v>18.820136591999997</c:v>
                </c:pt>
                <c:pt idx="149">
                  <c:v>18.964231756</c:v>
                </c:pt>
                <c:pt idx="150">
                  <c:v>19.009424157000002</c:v>
                </c:pt>
                <c:pt idx="151">
                  <c:v>18.950969316000002</c:v>
                </c:pt>
                <c:pt idx="152">
                  <c:v>18.815840268999999</c:v>
                </c:pt>
                <c:pt idx="153">
                  <c:v>18.56491127</c:v>
                </c:pt>
                <c:pt idx="154">
                  <c:v>18.281683691999998</c:v>
                </c:pt>
                <c:pt idx="155">
                  <c:v>18.138685646999999</c:v>
                </c:pt>
                <c:pt idx="156">
                  <c:v>18.173017441000002</c:v>
                </c:pt>
                <c:pt idx="157">
                  <c:v>18.356753442999999</c:v>
                </c:pt>
                <c:pt idx="158">
                  <c:v>18.548610653000001</c:v>
                </c:pt>
                <c:pt idx="159">
                  <c:v>18.563894662000003</c:v>
                </c:pt>
                <c:pt idx="160">
                  <c:v>18.415493480000002</c:v>
                </c:pt>
                <c:pt idx="161">
                  <c:v>18.367629575000002</c:v>
                </c:pt>
                <c:pt idx="162">
                  <c:v>18.385641346</c:v>
                </c:pt>
                <c:pt idx="163">
                  <c:v>18.380207161999998</c:v>
                </c:pt>
                <c:pt idx="164">
                  <c:v>18.230799071</c:v>
                </c:pt>
                <c:pt idx="165">
                  <c:v>18.229069483</c:v>
                </c:pt>
                <c:pt idx="166">
                  <c:v>18.304419578000001</c:v>
                </c:pt>
                <c:pt idx="167">
                  <c:v>18.259941127000001</c:v>
                </c:pt>
                <c:pt idx="168">
                  <c:v>17.942816339</c:v>
                </c:pt>
                <c:pt idx="169">
                  <c:v>17.724785404000002</c:v>
                </c:pt>
                <c:pt idx="170">
                  <c:v>17.722781293999997</c:v>
                </c:pt>
                <c:pt idx="171">
                  <c:v>17.795109701999998</c:v>
                </c:pt>
                <c:pt idx="172">
                  <c:v>17.681319679999998</c:v>
                </c:pt>
                <c:pt idx="173">
                  <c:v>17.491179448999997</c:v>
                </c:pt>
                <c:pt idx="174">
                  <c:v>17.422248133</c:v>
                </c:pt>
                <c:pt idx="175">
                  <c:v>17.187635270999994</c:v>
                </c:pt>
                <c:pt idx="176">
                  <c:v>17.000166538999999</c:v>
                </c:pt>
                <c:pt idx="177">
                  <c:v>16.930554253</c:v>
                </c:pt>
                <c:pt idx="178">
                  <c:v>16.836834437</c:v>
                </c:pt>
                <c:pt idx="179">
                  <c:v>16.758695464999999</c:v>
                </c:pt>
                <c:pt idx="180">
                  <c:v>16.725089268000001</c:v>
                </c:pt>
                <c:pt idx="181">
                  <c:v>16.629020005999998</c:v>
                </c:pt>
                <c:pt idx="182">
                  <c:v>16.524078723999999</c:v>
                </c:pt>
                <c:pt idx="183">
                  <c:v>16.647031780999999</c:v>
                </c:pt>
                <c:pt idx="184">
                  <c:v>16.503333366</c:v>
                </c:pt>
                <c:pt idx="185">
                  <c:v>16.071382546900001</c:v>
                </c:pt>
                <c:pt idx="186">
                  <c:v>16.002488094899999</c:v>
                </c:pt>
                <c:pt idx="187">
                  <c:v>16.122728907599999</c:v>
                </c:pt>
                <c:pt idx="188">
                  <c:v>16.305727678000004</c:v>
                </c:pt>
                <c:pt idx="189">
                  <c:v>16.306709361400003</c:v>
                </c:pt>
                <c:pt idx="190">
                  <c:v>16.255104969199998</c:v>
                </c:pt>
                <c:pt idx="191">
                  <c:v>16.490470585199997</c:v>
                </c:pt>
                <c:pt idx="192">
                  <c:v>16.4731805246</c:v>
                </c:pt>
                <c:pt idx="193">
                  <c:v>16.181804577000001</c:v>
                </c:pt>
                <c:pt idx="194">
                  <c:v>16.059809924</c:v>
                </c:pt>
                <c:pt idx="195">
                  <c:v>16.371946748999999</c:v>
                </c:pt>
                <c:pt idx="196">
                  <c:v>16.635447516999999</c:v>
                </c:pt>
                <c:pt idx="197">
                  <c:v>16.369236447999999</c:v>
                </c:pt>
                <c:pt idx="198">
                  <c:v>16.291157618</c:v>
                </c:pt>
                <c:pt idx="199">
                  <c:v>16.226973698999998</c:v>
                </c:pt>
                <c:pt idx="200">
                  <c:v>16.414401689999998</c:v>
                </c:pt>
                <c:pt idx="201">
                  <c:v>16.384229443999999</c:v>
                </c:pt>
                <c:pt idx="202">
                  <c:v>16.482048663999997</c:v>
                </c:pt>
                <c:pt idx="203">
                  <c:v>16.579107370999999</c:v>
                </c:pt>
                <c:pt idx="204">
                  <c:v>16.440843143000002</c:v>
                </c:pt>
                <c:pt idx="205">
                  <c:v>16.223516462999999</c:v>
                </c:pt>
                <c:pt idx="206">
                  <c:v>15.952594859600001</c:v>
                </c:pt>
                <c:pt idx="207">
                  <c:v>15.619427484199997</c:v>
                </c:pt>
                <c:pt idx="208">
                  <c:v>15.756366631000002</c:v>
                </c:pt>
                <c:pt idx="209">
                  <c:v>16.0167554991</c:v>
                </c:pt>
                <c:pt idx="210">
                  <c:v>16.089134349099997</c:v>
                </c:pt>
                <c:pt idx="211">
                  <c:v>16.147170133500001</c:v>
                </c:pt>
                <c:pt idx="212">
                  <c:v>16.281292273000002</c:v>
                </c:pt>
                <c:pt idx="213">
                  <c:v>16.279282342999998</c:v>
                </c:pt>
                <c:pt idx="214">
                  <c:v>16.110129977</c:v>
                </c:pt>
                <c:pt idx="215">
                  <c:v>16.010908074899998</c:v>
                </c:pt>
                <c:pt idx="216">
                  <c:v>15.855049192399997</c:v>
                </c:pt>
                <c:pt idx="217">
                  <c:v>15.660171264900001</c:v>
                </c:pt>
                <c:pt idx="218">
                  <c:v>15.684666811400001</c:v>
                </c:pt>
                <c:pt idx="219">
                  <c:v>15.899252149000001</c:v>
                </c:pt>
                <c:pt idx="220">
                  <c:v>16.117312181999999</c:v>
                </c:pt>
                <c:pt idx="221">
                  <c:v>16.208961925000001</c:v>
                </c:pt>
                <c:pt idx="222">
                  <c:v>16.086685957999997</c:v>
                </c:pt>
                <c:pt idx="223">
                  <c:v>15.814037678</c:v>
                </c:pt>
                <c:pt idx="224">
                  <c:v>15.878256521000001</c:v>
                </c:pt>
                <c:pt idx="225">
                  <c:v>15.834765575000002</c:v>
                </c:pt>
                <c:pt idx="226">
                  <c:v>15.660188726000001</c:v>
                </c:pt>
                <c:pt idx="227">
                  <c:v>15.782179499</c:v>
                </c:pt>
                <c:pt idx="228">
                  <c:v>15.949155083999997</c:v>
                </c:pt>
                <c:pt idx="229">
                  <c:v>15.885937326999999</c:v>
                </c:pt>
                <c:pt idx="230">
                  <c:v>15.768845277</c:v>
                </c:pt>
                <c:pt idx="231">
                  <c:v>15.729071537899998</c:v>
                </c:pt>
                <c:pt idx="232">
                  <c:v>15.751663860100001</c:v>
                </c:pt>
                <c:pt idx="233">
                  <c:v>15.772533380999999</c:v>
                </c:pt>
                <c:pt idx="234">
                  <c:v>15.731797362000004</c:v>
                </c:pt>
                <c:pt idx="235">
                  <c:v>15.819475743500002</c:v>
                </c:pt>
                <c:pt idx="236">
                  <c:v>15.995071138699998</c:v>
                </c:pt>
                <c:pt idx="237">
                  <c:v>15.933593639799998</c:v>
                </c:pt>
                <c:pt idx="238">
                  <c:v>15.915416960999996</c:v>
                </c:pt>
                <c:pt idx="239">
                  <c:v>16.008620710999999</c:v>
                </c:pt>
                <c:pt idx="240">
                  <c:v>16.267994912999999</c:v>
                </c:pt>
                <c:pt idx="241">
                  <c:v>16.223510639999997</c:v>
                </c:pt>
                <c:pt idx="242">
                  <c:v>15.937270106</c:v>
                </c:pt>
                <c:pt idx="243">
                  <c:v>15.660896857100003</c:v>
                </c:pt>
                <c:pt idx="244">
                  <c:v>15.515192393399996</c:v>
                </c:pt>
                <c:pt idx="245">
                  <c:v>15.519916509199998</c:v>
                </c:pt>
                <c:pt idx="246">
                  <c:v>15.663911754399999</c:v>
                </c:pt>
                <c:pt idx="247">
                  <c:v>15.673749938</c:v>
                </c:pt>
                <c:pt idx="248">
                  <c:v>15.805140435999999</c:v>
                </c:pt>
                <c:pt idx="249">
                  <c:v>15.943670458</c:v>
                </c:pt>
                <c:pt idx="250">
                  <c:v>16.106414710000003</c:v>
                </c:pt>
                <c:pt idx="251">
                  <c:v>16.435117944000002</c:v>
                </c:pt>
                <c:pt idx="252">
                  <c:v>16.541081652999999</c:v>
                </c:pt>
                <c:pt idx="253">
                  <c:v>16.419841694000002</c:v>
                </c:pt>
                <c:pt idx="254">
                  <c:v>16.174346880999998</c:v>
                </c:pt>
                <c:pt idx="255">
                  <c:v>16.009631495000001</c:v>
                </c:pt>
                <c:pt idx="256">
                  <c:v>15.990628337999999</c:v>
                </c:pt>
                <c:pt idx="257">
                  <c:v>15.811583467</c:v>
                </c:pt>
                <c:pt idx="258">
                  <c:v>15.668331274</c:v>
                </c:pt>
                <c:pt idx="259">
                  <c:v>16.085968126999997</c:v>
                </c:pt>
                <c:pt idx="260">
                  <c:v>16.728796776999999</c:v>
                </c:pt>
                <c:pt idx="261">
                  <c:v>16.903658819999997</c:v>
                </c:pt>
                <c:pt idx="262">
                  <c:v>16.628276954</c:v>
                </c:pt>
                <c:pt idx="263">
                  <c:v>16.485026700000002</c:v>
                </c:pt>
                <c:pt idx="264">
                  <c:v>16.337323946000001</c:v>
                </c:pt>
                <c:pt idx="265">
                  <c:v>16.236090170000001</c:v>
                </c:pt>
                <c:pt idx="266">
                  <c:v>16.178050505999998</c:v>
                </c:pt>
                <c:pt idx="267">
                  <c:v>16.248700742</c:v>
                </c:pt>
                <c:pt idx="268">
                  <c:v>16.24754639</c:v>
                </c:pt>
                <c:pt idx="269">
                  <c:v>16.128168913000003</c:v>
                </c:pt>
                <c:pt idx="270">
                  <c:v>15.804176212000002</c:v>
                </c:pt>
                <c:pt idx="271">
                  <c:v>15.7281092552</c:v>
                </c:pt>
                <c:pt idx="272">
                  <c:v>15.694796008900003</c:v>
                </c:pt>
                <c:pt idx="273">
                  <c:v>15.684637710000001</c:v>
                </c:pt>
                <c:pt idx="274">
                  <c:v>15.642879261999999</c:v>
                </c:pt>
                <c:pt idx="275">
                  <c:v>15.626588347999999</c:v>
                </c:pt>
                <c:pt idx="276">
                  <c:v>15.715531668000001</c:v>
                </c:pt>
                <c:pt idx="277">
                  <c:v>15.774547194000002</c:v>
                </c:pt>
                <c:pt idx="278">
                  <c:v>15.960993499000001</c:v>
                </c:pt>
                <c:pt idx="279">
                  <c:v>16.027905182000001</c:v>
                </c:pt>
                <c:pt idx="280">
                  <c:v>16.099249966999999</c:v>
                </c:pt>
                <c:pt idx="281">
                  <c:v>16.218790409</c:v>
                </c:pt>
                <c:pt idx="282">
                  <c:v>16.132858106</c:v>
                </c:pt>
                <c:pt idx="283">
                  <c:v>15.889365461999997</c:v>
                </c:pt>
                <c:pt idx="284">
                  <c:v>15.799725650999999</c:v>
                </c:pt>
                <c:pt idx="285">
                  <c:v>15.764417995000002</c:v>
                </c:pt>
                <c:pt idx="286">
                  <c:v>15.650325320999997</c:v>
                </c:pt>
                <c:pt idx="287">
                  <c:v>15.704645835000003</c:v>
                </c:pt>
                <c:pt idx="288">
                  <c:v>15.966152191000001</c:v>
                </c:pt>
                <c:pt idx="289">
                  <c:v>16.065688390000002</c:v>
                </c:pt>
                <c:pt idx="290">
                  <c:v>16.198076092000001</c:v>
                </c:pt>
                <c:pt idx="291">
                  <c:v>16.313173732000003</c:v>
                </c:pt>
                <c:pt idx="292">
                  <c:v>16.264260243000003</c:v>
                </c:pt>
                <c:pt idx="293">
                  <c:v>16.201059946999997</c:v>
                </c:pt>
                <c:pt idx="294">
                  <c:v>16.001488948999999</c:v>
                </c:pt>
                <c:pt idx="295">
                  <c:v>15.791321191</c:v>
                </c:pt>
                <c:pt idx="296">
                  <c:v>15.572260073000001</c:v>
                </c:pt>
                <c:pt idx="297">
                  <c:v>15.411258014199998</c:v>
                </c:pt>
                <c:pt idx="298">
                  <c:v>15.465962667199999</c:v>
                </c:pt>
                <c:pt idx="299">
                  <c:v>15.520667319200005</c:v>
                </c:pt>
              </c:numCache>
            </c:numRef>
          </c:yVal>
          <c:smooth val="1"/>
        </c:ser>
        <c:ser>
          <c:idx val="1"/>
          <c:order val="1"/>
          <c:tx>
            <c:v>A03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1'!$C$5:$C$305</c:f>
              <c:numCache>
                <c:formatCode>General</c:formatCode>
                <c:ptCount val="301"/>
                <c:pt idx="0">
                  <c:v>-6.3609999999999998</c:v>
                </c:pt>
                <c:pt idx="1">
                  <c:v>-5.032</c:v>
                </c:pt>
                <c:pt idx="2">
                  <c:v>-1.7658999999999998</c:v>
                </c:pt>
                <c:pt idx="3">
                  <c:v>-1.8622999999999998</c:v>
                </c:pt>
                <c:pt idx="4">
                  <c:v>-1.6628000000000001</c:v>
                </c:pt>
                <c:pt idx="5">
                  <c:v>-1.5461999999999994</c:v>
                </c:pt>
                <c:pt idx="6">
                  <c:v>-1.4946999999999997</c:v>
                </c:pt>
                <c:pt idx="7">
                  <c:v>-0.33400000000000019</c:v>
                </c:pt>
                <c:pt idx="8">
                  <c:v>1.4339</c:v>
                </c:pt>
                <c:pt idx="9">
                  <c:v>5.4217999999999993</c:v>
                </c:pt>
                <c:pt idx="10">
                  <c:v>10.5924</c:v>
                </c:pt>
                <c:pt idx="11">
                  <c:v>20.672300000000003</c:v>
                </c:pt>
                <c:pt idx="12">
                  <c:v>33.744</c:v>
                </c:pt>
                <c:pt idx="13">
                  <c:v>44.740200000000002</c:v>
                </c:pt>
                <c:pt idx="14">
                  <c:v>54.7254</c:v>
                </c:pt>
                <c:pt idx="15">
                  <c:v>60.412999999999997</c:v>
                </c:pt>
                <c:pt idx="16">
                  <c:v>61.164699999999996</c:v>
                </c:pt>
                <c:pt idx="17">
                  <c:v>60.321499999999993</c:v>
                </c:pt>
                <c:pt idx="18">
                  <c:v>58.793199999999999</c:v>
                </c:pt>
                <c:pt idx="19">
                  <c:v>57.462699999999998</c:v>
                </c:pt>
                <c:pt idx="20">
                  <c:v>55.428800000000003</c:v>
                </c:pt>
                <c:pt idx="21">
                  <c:v>55.16429999999999</c:v>
                </c:pt>
                <c:pt idx="22">
                  <c:v>52.169200000000004</c:v>
                </c:pt>
                <c:pt idx="23">
                  <c:v>51.0349</c:v>
                </c:pt>
                <c:pt idx="24">
                  <c:v>48.861200000000011</c:v>
                </c:pt>
                <c:pt idx="25">
                  <c:v>47.507399999999997</c:v>
                </c:pt>
                <c:pt idx="26">
                  <c:v>45.554999999999993</c:v>
                </c:pt>
                <c:pt idx="27">
                  <c:v>43.156800000000011</c:v>
                </c:pt>
                <c:pt idx="28">
                  <c:v>41.804899999999996</c:v>
                </c:pt>
                <c:pt idx="29">
                  <c:v>40.258299999999998</c:v>
                </c:pt>
                <c:pt idx="30">
                  <c:v>39.1006</c:v>
                </c:pt>
                <c:pt idx="31">
                  <c:v>38.553599999999996</c:v>
                </c:pt>
                <c:pt idx="32">
                  <c:v>37.071800000000003</c:v>
                </c:pt>
                <c:pt idx="33">
                  <c:v>35.5916</c:v>
                </c:pt>
                <c:pt idx="34">
                  <c:v>34.464199999999998</c:v>
                </c:pt>
                <c:pt idx="35">
                  <c:v>34.681999999999995</c:v>
                </c:pt>
                <c:pt idx="36">
                  <c:v>34.227899999999998</c:v>
                </c:pt>
                <c:pt idx="37">
                  <c:v>33.346500000000006</c:v>
                </c:pt>
                <c:pt idx="38">
                  <c:v>32.822699999999998</c:v>
                </c:pt>
                <c:pt idx="39">
                  <c:v>33.26</c:v>
                </c:pt>
                <c:pt idx="40">
                  <c:v>33.589300000000001</c:v>
                </c:pt>
                <c:pt idx="41">
                  <c:v>33.810500000000005</c:v>
                </c:pt>
                <c:pt idx="42">
                  <c:v>33.143599999999999</c:v>
                </c:pt>
                <c:pt idx="43">
                  <c:v>34.615400000000001</c:v>
                </c:pt>
                <c:pt idx="44">
                  <c:v>34.615400000000001</c:v>
                </c:pt>
                <c:pt idx="45">
                  <c:v>34.246300000000005</c:v>
                </c:pt>
                <c:pt idx="46">
                  <c:v>33.675799999999995</c:v>
                </c:pt>
                <c:pt idx="47">
                  <c:v>34.314300000000003</c:v>
                </c:pt>
                <c:pt idx="48">
                  <c:v>35.312200000000004</c:v>
                </c:pt>
                <c:pt idx="49">
                  <c:v>35.578299999999999</c:v>
                </c:pt>
                <c:pt idx="50">
                  <c:v>36.233600000000003</c:v>
                </c:pt>
                <c:pt idx="51">
                  <c:v>37.442699999999988</c:v>
                </c:pt>
                <c:pt idx="52">
                  <c:v>37.216499999999996</c:v>
                </c:pt>
                <c:pt idx="53">
                  <c:v>37.713700000000003</c:v>
                </c:pt>
                <c:pt idx="54">
                  <c:v>37.896899999999995</c:v>
                </c:pt>
                <c:pt idx="55">
                  <c:v>38.457199999999986</c:v>
                </c:pt>
                <c:pt idx="56">
                  <c:v>39.355299999999993</c:v>
                </c:pt>
                <c:pt idx="57">
                  <c:v>39.769300000000001</c:v>
                </c:pt>
                <c:pt idx="58">
                  <c:v>38.616799999999998</c:v>
                </c:pt>
                <c:pt idx="59">
                  <c:v>39.310400000000001</c:v>
                </c:pt>
                <c:pt idx="60">
                  <c:v>40.083600000000004</c:v>
                </c:pt>
                <c:pt idx="61">
                  <c:v>39.636300000000006</c:v>
                </c:pt>
                <c:pt idx="62">
                  <c:v>39.226999999999997</c:v>
                </c:pt>
                <c:pt idx="63">
                  <c:v>39.403300000000002</c:v>
                </c:pt>
                <c:pt idx="64">
                  <c:v>39.629600000000011</c:v>
                </c:pt>
                <c:pt idx="65">
                  <c:v>39.859099999999998</c:v>
                </c:pt>
                <c:pt idx="66">
                  <c:v>39.962200000000003</c:v>
                </c:pt>
                <c:pt idx="67">
                  <c:v>39.418500000000002</c:v>
                </c:pt>
                <c:pt idx="68">
                  <c:v>38.500399999999999</c:v>
                </c:pt>
                <c:pt idx="69">
                  <c:v>38.422199999999997</c:v>
                </c:pt>
                <c:pt idx="70">
                  <c:v>38.113</c:v>
                </c:pt>
                <c:pt idx="71">
                  <c:v>37.993099999999998</c:v>
                </c:pt>
                <c:pt idx="72">
                  <c:v>38.492100000000001</c:v>
                </c:pt>
                <c:pt idx="73">
                  <c:v>38.1462</c:v>
                </c:pt>
                <c:pt idx="74">
                  <c:v>37.878499999999995</c:v>
                </c:pt>
                <c:pt idx="75">
                  <c:v>36.995199999999997</c:v>
                </c:pt>
                <c:pt idx="76">
                  <c:v>36.073899999999995</c:v>
                </c:pt>
                <c:pt idx="77">
                  <c:v>35.375500000000002</c:v>
                </c:pt>
                <c:pt idx="78">
                  <c:v>35.325499999999991</c:v>
                </c:pt>
                <c:pt idx="79">
                  <c:v>34.592199999999998</c:v>
                </c:pt>
                <c:pt idx="80">
                  <c:v>34.321099999999994</c:v>
                </c:pt>
                <c:pt idx="81">
                  <c:v>34.525699999999993</c:v>
                </c:pt>
                <c:pt idx="82">
                  <c:v>33.003899999999994</c:v>
                </c:pt>
                <c:pt idx="83">
                  <c:v>33.4148</c:v>
                </c:pt>
                <c:pt idx="84">
                  <c:v>33.038899999999998</c:v>
                </c:pt>
                <c:pt idx="85">
                  <c:v>32.841000000000008</c:v>
                </c:pt>
                <c:pt idx="86">
                  <c:v>31.8949</c:v>
                </c:pt>
                <c:pt idx="87">
                  <c:v>31.202800000000003</c:v>
                </c:pt>
                <c:pt idx="88">
                  <c:v>31.111400000000003</c:v>
                </c:pt>
                <c:pt idx="89">
                  <c:v>30.441100000000006</c:v>
                </c:pt>
                <c:pt idx="90">
                  <c:v>30.387999999999998</c:v>
                </c:pt>
                <c:pt idx="91">
                  <c:v>29.884200000000003</c:v>
                </c:pt>
                <c:pt idx="92">
                  <c:v>28.947800000000001</c:v>
                </c:pt>
                <c:pt idx="93">
                  <c:v>28.2791</c:v>
                </c:pt>
                <c:pt idx="94">
                  <c:v>28.415499999999998</c:v>
                </c:pt>
                <c:pt idx="95">
                  <c:v>27.732199999999999</c:v>
                </c:pt>
                <c:pt idx="96">
                  <c:v>27.397700000000004</c:v>
                </c:pt>
                <c:pt idx="97">
                  <c:v>27.219900000000003</c:v>
                </c:pt>
                <c:pt idx="98">
                  <c:v>27.088500000000003</c:v>
                </c:pt>
                <c:pt idx="99">
                  <c:v>27.156700000000001</c:v>
                </c:pt>
                <c:pt idx="100">
                  <c:v>26.185399999999998</c:v>
                </c:pt>
                <c:pt idx="101">
                  <c:v>26.260300000000001</c:v>
                </c:pt>
                <c:pt idx="102">
                  <c:v>26.6295</c:v>
                </c:pt>
                <c:pt idx="103">
                  <c:v>26.085599999999999</c:v>
                </c:pt>
                <c:pt idx="104">
                  <c:v>25.674700000000001</c:v>
                </c:pt>
                <c:pt idx="105">
                  <c:v>25.508400000000002</c:v>
                </c:pt>
                <c:pt idx="106">
                  <c:v>25.152500000000003</c:v>
                </c:pt>
                <c:pt idx="107">
                  <c:v>24.841500000000003</c:v>
                </c:pt>
                <c:pt idx="108">
                  <c:v>24.726799999999997</c:v>
                </c:pt>
                <c:pt idx="109">
                  <c:v>24.176399999999997</c:v>
                </c:pt>
                <c:pt idx="110">
                  <c:v>24.503999999999998</c:v>
                </c:pt>
                <c:pt idx="111">
                  <c:v>24.116500000000002</c:v>
                </c:pt>
                <c:pt idx="112">
                  <c:v>23.501099999999997</c:v>
                </c:pt>
                <c:pt idx="113">
                  <c:v>23.409799999999997</c:v>
                </c:pt>
                <c:pt idx="114">
                  <c:v>23.832100000000004</c:v>
                </c:pt>
                <c:pt idx="115">
                  <c:v>23.3231</c:v>
                </c:pt>
                <c:pt idx="116">
                  <c:v>22.544899999999998</c:v>
                </c:pt>
                <c:pt idx="117">
                  <c:v>22.824300000000001</c:v>
                </c:pt>
                <c:pt idx="118">
                  <c:v>22.546700000000001</c:v>
                </c:pt>
                <c:pt idx="119">
                  <c:v>22.137499999999999</c:v>
                </c:pt>
                <c:pt idx="120">
                  <c:v>22.105799999999999</c:v>
                </c:pt>
                <c:pt idx="121">
                  <c:v>22.090900000000005</c:v>
                </c:pt>
                <c:pt idx="122">
                  <c:v>21.219500000000004</c:v>
                </c:pt>
                <c:pt idx="123">
                  <c:v>21.487100000000002</c:v>
                </c:pt>
                <c:pt idx="124">
                  <c:v>21.463800000000003</c:v>
                </c:pt>
                <c:pt idx="125">
                  <c:v>21.831499999999998</c:v>
                </c:pt>
                <c:pt idx="126">
                  <c:v>21.467300000000002</c:v>
                </c:pt>
                <c:pt idx="127">
                  <c:v>21.327500000000001</c:v>
                </c:pt>
                <c:pt idx="128">
                  <c:v>20.555900000000001</c:v>
                </c:pt>
                <c:pt idx="129">
                  <c:v>20.6906</c:v>
                </c:pt>
                <c:pt idx="130">
                  <c:v>20.7606</c:v>
                </c:pt>
                <c:pt idx="131">
                  <c:v>20.674100000000003</c:v>
                </c:pt>
                <c:pt idx="132">
                  <c:v>20.371299999999998</c:v>
                </c:pt>
                <c:pt idx="133">
                  <c:v>20.025399999999998</c:v>
                </c:pt>
                <c:pt idx="134">
                  <c:v>20.281400000000001</c:v>
                </c:pt>
                <c:pt idx="135">
                  <c:v>19.790800000000001</c:v>
                </c:pt>
                <c:pt idx="136">
                  <c:v>19.9389</c:v>
                </c:pt>
                <c:pt idx="137">
                  <c:v>20.476199999999999</c:v>
                </c:pt>
                <c:pt idx="138">
                  <c:v>19.874099999999999</c:v>
                </c:pt>
                <c:pt idx="139">
                  <c:v>19.479900000000001</c:v>
                </c:pt>
                <c:pt idx="140">
                  <c:v>19.877300000000002</c:v>
                </c:pt>
                <c:pt idx="141">
                  <c:v>20.2499</c:v>
                </c:pt>
                <c:pt idx="142">
                  <c:v>19.682700000000001</c:v>
                </c:pt>
                <c:pt idx="143">
                  <c:v>19.719500000000004</c:v>
                </c:pt>
                <c:pt idx="144">
                  <c:v>19.694500000000001</c:v>
                </c:pt>
                <c:pt idx="145">
                  <c:v>19.077400000000001</c:v>
                </c:pt>
                <c:pt idx="146">
                  <c:v>19.226899999999997</c:v>
                </c:pt>
                <c:pt idx="147">
                  <c:v>19.107399999999998</c:v>
                </c:pt>
                <c:pt idx="148">
                  <c:v>18.636800000000001</c:v>
                </c:pt>
                <c:pt idx="149">
                  <c:v>18.204099999999997</c:v>
                </c:pt>
                <c:pt idx="150">
                  <c:v>18.9526</c:v>
                </c:pt>
                <c:pt idx="151">
                  <c:v>18.887700000000002</c:v>
                </c:pt>
                <c:pt idx="152">
                  <c:v>18.528600000000004</c:v>
                </c:pt>
                <c:pt idx="153">
                  <c:v>18.7913</c:v>
                </c:pt>
                <c:pt idx="154">
                  <c:v>19.074000000000002</c:v>
                </c:pt>
                <c:pt idx="155">
                  <c:v>19.5215</c:v>
                </c:pt>
                <c:pt idx="156">
                  <c:v>19.737599999999997</c:v>
                </c:pt>
                <c:pt idx="157">
                  <c:v>19.170499999999997</c:v>
                </c:pt>
                <c:pt idx="158">
                  <c:v>19.075699999999998</c:v>
                </c:pt>
                <c:pt idx="159">
                  <c:v>18.907699999999998</c:v>
                </c:pt>
                <c:pt idx="160">
                  <c:v>19.650999999999996</c:v>
                </c:pt>
                <c:pt idx="161">
                  <c:v>19.291800000000002</c:v>
                </c:pt>
                <c:pt idx="162">
                  <c:v>18.969199999999997</c:v>
                </c:pt>
                <c:pt idx="163">
                  <c:v>18.583400000000005</c:v>
                </c:pt>
                <c:pt idx="164">
                  <c:v>18.4803</c:v>
                </c:pt>
                <c:pt idx="165">
                  <c:v>18.247600000000002</c:v>
                </c:pt>
                <c:pt idx="166">
                  <c:v>19.2836</c:v>
                </c:pt>
                <c:pt idx="167">
                  <c:v>18.334099999999999</c:v>
                </c:pt>
                <c:pt idx="168">
                  <c:v>19.040800000000001</c:v>
                </c:pt>
                <c:pt idx="169">
                  <c:v>18.927700000000002</c:v>
                </c:pt>
                <c:pt idx="170">
                  <c:v>18.410599999999999</c:v>
                </c:pt>
                <c:pt idx="171">
                  <c:v>18.210799999999999</c:v>
                </c:pt>
                <c:pt idx="172">
                  <c:v>18.144300000000005</c:v>
                </c:pt>
                <c:pt idx="173">
                  <c:v>18.450399999999998</c:v>
                </c:pt>
                <c:pt idx="174">
                  <c:v>18.530099999999997</c:v>
                </c:pt>
                <c:pt idx="175">
                  <c:v>18.034500000000001</c:v>
                </c:pt>
                <c:pt idx="176">
                  <c:v>18.438800000000001</c:v>
                </c:pt>
                <c:pt idx="177">
                  <c:v>18.170900000000003</c:v>
                </c:pt>
                <c:pt idx="178">
                  <c:v>18.347300000000001</c:v>
                </c:pt>
                <c:pt idx="179">
                  <c:v>18.505299999999998</c:v>
                </c:pt>
                <c:pt idx="180">
                  <c:v>19.235399999999998</c:v>
                </c:pt>
                <c:pt idx="181">
                  <c:v>18.997499999999999</c:v>
                </c:pt>
                <c:pt idx="182">
                  <c:v>18.788</c:v>
                </c:pt>
                <c:pt idx="183">
                  <c:v>19.323499999999999</c:v>
                </c:pt>
                <c:pt idx="184">
                  <c:v>18.387099999999997</c:v>
                </c:pt>
                <c:pt idx="185">
                  <c:v>18.285800000000002</c:v>
                </c:pt>
                <c:pt idx="186">
                  <c:v>18.506900000000002</c:v>
                </c:pt>
                <c:pt idx="187">
                  <c:v>19.1723</c:v>
                </c:pt>
                <c:pt idx="188">
                  <c:v>18.510300000000001</c:v>
                </c:pt>
                <c:pt idx="189">
                  <c:v>18.483799999999995</c:v>
                </c:pt>
                <c:pt idx="190">
                  <c:v>18.220999999999997</c:v>
                </c:pt>
                <c:pt idx="191">
                  <c:v>18.360499999999998</c:v>
                </c:pt>
                <c:pt idx="192">
                  <c:v>17.345900000000004</c:v>
                </c:pt>
                <c:pt idx="193">
                  <c:v>17.938099999999999</c:v>
                </c:pt>
                <c:pt idx="194">
                  <c:v>17.931599999999996</c:v>
                </c:pt>
                <c:pt idx="195">
                  <c:v>17.665399999999998</c:v>
                </c:pt>
                <c:pt idx="196">
                  <c:v>17.866700000000002</c:v>
                </c:pt>
                <c:pt idx="197">
                  <c:v>18.4038</c:v>
                </c:pt>
                <c:pt idx="198">
                  <c:v>18.503599999999999</c:v>
                </c:pt>
                <c:pt idx="199">
                  <c:v>18.042899999999996</c:v>
                </c:pt>
                <c:pt idx="200">
                  <c:v>17.815099999999997</c:v>
                </c:pt>
                <c:pt idx="201">
                  <c:v>17.713699999999999</c:v>
                </c:pt>
                <c:pt idx="202">
                  <c:v>17.422699999999999</c:v>
                </c:pt>
                <c:pt idx="203">
                  <c:v>17.153199999999998</c:v>
                </c:pt>
                <c:pt idx="204">
                  <c:v>17.311399999999999</c:v>
                </c:pt>
                <c:pt idx="205">
                  <c:v>17.791900000000002</c:v>
                </c:pt>
                <c:pt idx="206">
                  <c:v>17.7685</c:v>
                </c:pt>
                <c:pt idx="207">
                  <c:v>17.622200000000003</c:v>
                </c:pt>
                <c:pt idx="208">
                  <c:v>17.514100000000003</c:v>
                </c:pt>
                <c:pt idx="209">
                  <c:v>17.158200000000001</c:v>
                </c:pt>
                <c:pt idx="210">
                  <c:v>17.600500000000004</c:v>
                </c:pt>
                <c:pt idx="211">
                  <c:v>17.993100000000002</c:v>
                </c:pt>
                <c:pt idx="212">
                  <c:v>17.5624</c:v>
                </c:pt>
                <c:pt idx="213">
                  <c:v>17.8782</c:v>
                </c:pt>
                <c:pt idx="214">
                  <c:v>18.087799999999998</c:v>
                </c:pt>
                <c:pt idx="215">
                  <c:v>17.828400000000002</c:v>
                </c:pt>
                <c:pt idx="216">
                  <c:v>18.107800000000001</c:v>
                </c:pt>
                <c:pt idx="217">
                  <c:v>18.333899999999996</c:v>
                </c:pt>
                <c:pt idx="218">
                  <c:v>18.109500000000001</c:v>
                </c:pt>
                <c:pt idx="219">
                  <c:v>17.795200000000001</c:v>
                </c:pt>
                <c:pt idx="220">
                  <c:v>17.795200000000001</c:v>
                </c:pt>
                <c:pt idx="221">
                  <c:v>17.904999999999998</c:v>
                </c:pt>
                <c:pt idx="222">
                  <c:v>17.7653</c:v>
                </c:pt>
                <c:pt idx="223">
                  <c:v>17.923399999999997</c:v>
                </c:pt>
                <c:pt idx="224">
                  <c:v>18.197499999999998</c:v>
                </c:pt>
                <c:pt idx="225">
                  <c:v>18.6401</c:v>
                </c:pt>
                <c:pt idx="226">
                  <c:v>17.424300000000002</c:v>
                </c:pt>
                <c:pt idx="227">
                  <c:v>17.775300000000001</c:v>
                </c:pt>
                <c:pt idx="228">
                  <c:v>17.254600000000003</c:v>
                </c:pt>
                <c:pt idx="229">
                  <c:v>17.401</c:v>
                </c:pt>
                <c:pt idx="230">
                  <c:v>17.6404</c:v>
                </c:pt>
                <c:pt idx="231">
                  <c:v>18.367399999999996</c:v>
                </c:pt>
                <c:pt idx="232">
                  <c:v>17.793600000000001</c:v>
                </c:pt>
                <c:pt idx="233">
                  <c:v>17.868400000000001</c:v>
                </c:pt>
                <c:pt idx="234">
                  <c:v>17.908300000000004</c:v>
                </c:pt>
                <c:pt idx="235">
                  <c:v>17.861699999999999</c:v>
                </c:pt>
                <c:pt idx="236">
                  <c:v>17.342599999999997</c:v>
                </c:pt>
                <c:pt idx="237">
                  <c:v>17.450699999999998</c:v>
                </c:pt>
                <c:pt idx="238">
                  <c:v>17.552299999999995</c:v>
                </c:pt>
                <c:pt idx="239">
                  <c:v>17.598900000000004</c:v>
                </c:pt>
                <c:pt idx="240">
                  <c:v>17.717000000000006</c:v>
                </c:pt>
                <c:pt idx="241">
                  <c:v>17.4392</c:v>
                </c:pt>
                <c:pt idx="242">
                  <c:v>17.397699999999997</c:v>
                </c:pt>
                <c:pt idx="243">
                  <c:v>17.5458</c:v>
                </c:pt>
                <c:pt idx="244">
                  <c:v>17.179600000000001</c:v>
                </c:pt>
                <c:pt idx="245">
                  <c:v>17.3627</c:v>
                </c:pt>
                <c:pt idx="246">
                  <c:v>17.442600000000002</c:v>
                </c:pt>
                <c:pt idx="247">
                  <c:v>16.887</c:v>
                </c:pt>
                <c:pt idx="248">
                  <c:v>17.8934</c:v>
                </c:pt>
                <c:pt idx="249">
                  <c:v>18.598399999999998</c:v>
                </c:pt>
                <c:pt idx="250">
                  <c:v>18.1693</c:v>
                </c:pt>
                <c:pt idx="251">
                  <c:v>18.104499999999998</c:v>
                </c:pt>
                <c:pt idx="252">
                  <c:v>17.682199999999998</c:v>
                </c:pt>
                <c:pt idx="253">
                  <c:v>18.008100000000002</c:v>
                </c:pt>
                <c:pt idx="254">
                  <c:v>17.648800000000001</c:v>
                </c:pt>
                <c:pt idx="255">
                  <c:v>17.146599999999999</c:v>
                </c:pt>
                <c:pt idx="256">
                  <c:v>17.695399999999999</c:v>
                </c:pt>
                <c:pt idx="257">
                  <c:v>17.277799999999999</c:v>
                </c:pt>
                <c:pt idx="258">
                  <c:v>17.341200000000001</c:v>
                </c:pt>
                <c:pt idx="259">
                  <c:v>17.6738</c:v>
                </c:pt>
                <c:pt idx="260">
                  <c:v>17.510899999999999</c:v>
                </c:pt>
                <c:pt idx="261">
                  <c:v>17.451000000000001</c:v>
                </c:pt>
                <c:pt idx="262">
                  <c:v>17.094999999999999</c:v>
                </c:pt>
                <c:pt idx="263">
                  <c:v>17.830099999999998</c:v>
                </c:pt>
                <c:pt idx="264">
                  <c:v>18.2424</c:v>
                </c:pt>
                <c:pt idx="265">
                  <c:v>17.7851</c:v>
                </c:pt>
                <c:pt idx="266">
                  <c:v>17.8185</c:v>
                </c:pt>
                <c:pt idx="267">
                  <c:v>17.667099999999998</c:v>
                </c:pt>
                <c:pt idx="268">
                  <c:v>17.770000000000003</c:v>
                </c:pt>
                <c:pt idx="269">
                  <c:v>17.5822</c:v>
                </c:pt>
                <c:pt idx="270">
                  <c:v>18.086299999999998</c:v>
                </c:pt>
                <c:pt idx="271">
                  <c:v>17.560600000000001</c:v>
                </c:pt>
                <c:pt idx="272">
                  <c:v>17.773499999999999</c:v>
                </c:pt>
                <c:pt idx="273">
                  <c:v>17.308</c:v>
                </c:pt>
                <c:pt idx="274">
                  <c:v>17.128400000000003</c:v>
                </c:pt>
                <c:pt idx="275">
                  <c:v>17.093299999999999</c:v>
                </c:pt>
                <c:pt idx="276">
                  <c:v>17.826700000000002</c:v>
                </c:pt>
                <c:pt idx="277">
                  <c:v>18.483599999999999</c:v>
                </c:pt>
                <c:pt idx="278">
                  <c:v>17.692</c:v>
                </c:pt>
                <c:pt idx="279">
                  <c:v>18.041399999999999</c:v>
                </c:pt>
                <c:pt idx="280">
                  <c:v>17.878399999999999</c:v>
                </c:pt>
                <c:pt idx="281">
                  <c:v>18.944399999999998</c:v>
                </c:pt>
                <c:pt idx="282">
                  <c:v>17.903299999999998</c:v>
                </c:pt>
                <c:pt idx="283">
                  <c:v>16.9953</c:v>
                </c:pt>
                <c:pt idx="284">
                  <c:v>16.571199999999997</c:v>
                </c:pt>
                <c:pt idx="285">
                  <c:v>17.432600000000001</c:v>
                </c:pt>
                <c:pt idx="286">
                  <c:v>17.585600000000003</c:v>
                </c:pt>
                <c:pt idx="287">
                  <c:v>17.831800000000001</c:v>
                </c:pt>
                <c:pt idx="288">
                  <c:v>18.3125</c:v>
                </c:pt>
                <c:pt idx="289">
                  <c:v>17.8035</c:v>
                </c:pt>
                <c:pt idx="290">
                  <c:v>17.7286</c:v>
                </c:pt>
                <c:pt idx="291">
                  <c:v>17.9497</c:v>
                </c:pt>
                <c:pt idx="292">
                  <c:v>17.8384</c:v>
                </c:pt>
                <c:pt idx="293">
                  <c:v>18.008100000000002</c:v>
                </c:pt>
                <c:pt idx="294">
                  <c:v>17.959699999999998</c:v>
                </c:pt>
                <c:pt idx="295">
                  <c:v>17.339500000000001</c:v>
                </c:pt>
                <c:pt idx="296">
                  <c:v>17.415900000000001</c:v>
                </c:pt>
                <c:pt idx="297">
                  <c:v>17.994799999999998</c:v>
                </c:pt>
                <c:pt idx="298">
                  <c:v>17.4359</c:v>
                </c:pt>
                <c:pt idx="299">
                  <c:v>18.211000000000002</c:v>
                </c:pt>
              </c:numCache>
            </c:numRef>
          </c:yVal>
          <c:smooth val="1"/>
        </c:ser>
        <c:ser>
          <c:idx val="2"/>
          <c:order val="2"/>
          <c:tx>
            <c:v>A04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1'!$D$5:$D$305</c:f>
              <c:numCache>
                <c:formatCode>General</c:formatCode>
                <c:ptCount val="301"/>
                <c:pt idx="0">
                  <c:v>-2.0919999999999996</c:v>
                </c:pt>
                <c:pt idx="1">
                  <c:v>-3.6989999999999994</c:v>
                </c:pt>
                <c:pt idx="2">
                  <c:v>-3.2530000000000001</c:v>
                </c:pt>
                <c:pt idx="3">
                  <c:v>-2.931</c:v>
                </c:pt>
                <c:pt idx="4">
                  <c:v>-2.5279999999999996</c:v>
                </c:pt>
                <c:pt idx="5">
                  <c:v>-1.9159999999999999</c:v>
                </c:pt>
                <c:pt idx="6">
                  <c:v>-0.85899999999999999</c:v>
                </c:pt>
                <c:pt idx="7">
                  <c:v>0.9</c:v>
                </c:pt>
                <c:pt idx="8">
                  <c:v>3.21</c:v>
                </c:pt>
                <c:pt idx="9">
                  <c:v>6.5579999999999998</c:v>
                </c:pt>
                <c:pt idx="10">
                  <c:v>10.927000000000001</c:v>
                </c:pt>
                <c:pt idx="11">
                  <c:v>16.302</c:v>
                </c:pt>
                <c:pt idx="12">
                  <c:v>23.965</c:v>
                </c:pt>
                <c:pt idx="13">
                  <c:v>32.325000000000003</c:v>
                </c:pt>
                <c:pt idx="14">
                  <c:v>42.456000000000003</c:v>
                </c:pt>
                <c:pt idx="15">
                  <c:v>51.538999999999987</c:v>
                </c:pt>
                <c:pt idx="16">
                  <c:v>58.424999999999997</c:v>
                </c:pt>
                <c:pt idx="17">
                  <c:v>62.43399999999999</c:v>
                </c:pt>
                <c:pt idx="18">
                  <c:v>64.070000000000007</c:v>
                </c:pt>
                <c:pt idx="19">
                  <c:v>64.424000000000007</c:v>
                </c:pt>
                <c:pt idx="20">
                  <c:v>63.81</c:v>
                </c:pt>
                <c:pt idx="21">
                  <c:v>62.599000000000004</c:v>
                </c:pt>
                <c:pt idx="22">
                  <c:v>61.210999999999999</c:v>
                </c:pt>
                <c:pt idx="23">
                  <c:v>59.326999999999998</c:v>
                </c:pt>
                <c:pt idx="24">
                  <c:v>57.555999999999997</c:v>
                </c:pt>
                <c:pt idx="25">
                  <c:v>55.722000000000001</c:v>
                </c:pt>
                <c:pt idx="26">
                  <c:v>53.899000000000001</c:v>
                </c:pt>
                <c:pt idx="27">
                  <c:v>52.220000000000006</c:v>
                </c:pt>
                <c:pt idx="28">
                  <c:v>50.709999999999994</c:v>
                </c:pt>
                <c:pt idx="29">
                  <c:v>48.554000000000002</c:v>
                </c:pt>
                <c:pt idx="30">
                  <c:v>47.072000000000003</c:v>
                </c:pt>
                <c:pt idx="31">
                  <c:v>45.167999999999992</c:v>
                </c:pt>
                <c:pt idx="32">
                  <c:v>43.023000000000003</c:v>
                </c:pt>
                <c:pt idx="33">
                  <c:v>41.274000000000001</c:v>
                </c:pt>
                <c:pt idx="34">
                  <c:v>39.451000000000001</c:v>
                </c:pt>
                <c:pt idx="35">
                  <c:v>37.369</c:v>
                </c:pt>
                <c:pt idx="36">
                  <c:v>35.464999999999996</c:v>
                </c:pt>
                <c:pt idx="37">
                  <c:v>33.816000000000003</c:v>
                </c:pt>
                <c:pt idx="38">
                  <c:v>32.799999999999997</c:v>
                </c:pt>
                <c:pt idx="39">
                  <c:v>31.622000000000003</c:v>
                </c:pt>
                <c:pt idx="40">
                  <c:v>30.472000000000001</c:v>
                </c:pt>
                <c:pt idx="41">
                  <c:v>29.187000000000001</c:v>
                </c:pt>
                <c:pt idx="42">
                  <c:v>28.131</c:v>
                </c:pt>
                <c:pt idx="43">
                  <c:v>27.291999999999994</c:v>
                </c:pt>
                <c:pt idx="44">
                  <c:v>26.462</c:v>
                </c:pt>
                <c:pt idx="45">
                  <c:v>26.151999999999997</c:v>
                </c:pt>
                <c:pt idx="46">
                  <c:v>25.571999999999996</c:v>
                </c:pt>
                <c:pt idx="47">
                  <c:v>25.45</c:v>
                </c:pt>
                <c:pt idx="48">
                  <c:v>25.280999999999999</c:v>
                </c:pt>
                <c:pt idx="49">
                  <c:v>25.592000000000002</c:v>
                </c:pt>
                <c:pt idx="50">
                  <c:v>25.934000000000005</c:v>
                </c:pt>
                <c:pt idx="51">
                  <c:v>26.371000000000002</c:v>
                </c:pt>
                <c:pt idx="52">
                  <c:v>26.990999999999996</c:v>
                </c:pt>
                <c:pt idx="53">
                  <c:v>27.831</c:v>
                </c:pt>
                <c:pt idx="54">
                  <c:v>28.368000000000002</c:v>
                </c:pt>
                <c:pt idx="55">
                  <c:v>29.175999999999998</c:v>
                </c:pt>
                <c:pt idx="56">
                  <c:v>29.580000000000002</c:v>
                </c:pt>
                <c:pt idx="57">
                  <c:v>30.274000000000001</c:v>
                </c:pt>
                <c:pt idx="58">
                  <c:v>31.588999999999999</c:v>
                </c:pt>
                <c:pt idx="59">
                  <c:v>33.008000000000003</c:v>
                </c:pt>
                <c:pt idx="60">
                  <c:v>34.635000000000005</c:v>
                </c:pt>
                <c:pt idx="61">
                  <c:v>35.940000000000005</c:v>
                </c:pt>
                <c:pt idx="62">
                  <c:v>37.224000000000004</c:v>
                </c:pt>
                <c:pt idx="63">
                  <c:v>38.249999999999993</c:v>
                </c:pt>
                <c:pt idx="64">
                  <c:v>39.680999999999997</c:v>
                </c:pt>
                <c:pt idx="65">
                  <c:v>40.879999999999995</c:v>
                </c:pt>
                <c:pt idx="66">
                  <c:v>41.761000000000003</c:v>
                </c:pt>
                <c:pt idx="67">
                  <c:v>42.442</c:v>
                </c:pt>
                <c:pt idx="68">
                  <c:v>42.6</c:v>
                </c:pt>
                <c:pt idx="69">
                  <c:v>42.838000000000008</c:v>
                </c:pt>
                <c:pt idx="70">
                  <c:v>42.910000000000004</c:v>
                </c:pt>
                <c:pt idx="71">
                  <c:v>42.807000000000002</c:v>
                </c:pt>
                <c:pt idx="72">
                  <c:v>42.910999999999994</c:v>
                </c:pt>
                <c:pt idx="73">
                  <c:v>42.766000000000005</c:v>
                </c:pt>
                <c:pt idx="74">
                  <c:v>42.506</c:v>
                </c:pt>
                <c:pt idx="75">
                  <c:v>42.300000000000004</c:v>
                </c:pt>
                <c:pt idx="76">
                  <c:v>42.133000000000003</c:v>
                </c:pt>
                <c:pt idx="77">
                  <c:v>41.885999999999996</c:v>
                </c:pt>
                <c:pt idx="78">
                  <c:v>41.533000000000001</c:v>
                </c:pt>
                <c:pt idx="79">
                  <c:v>41.026000000000003</c:v>
                </c:pt>
                <c:pt idx="80">
                  <c:v>40.911999999999999</c:v>
                </c:pt>
                <c:pt idx="81">
                  <c:v>40.145000000000003</c:v>
                </c:pt>
                <c:pt idx="82">
                  <c:v>39.440999999999995</c:v>
                </c:pt>
                <c:pt idx="83">
                  <c:v>39.161000000000001</c:v>
                </c:pt>
                <c:pt idx="84">
                  <c:v>38.353000000000002</c:v>
                </c:pt>
                <c:pt idx="85">
                  <c:v>37.835999999999999</c:v>
                </c:pt>
                <c:pt idx="86">
                  <c:v>37.266000000000005</c:v>
                </c:pt>
                <c:pt idx="87">
                  <c:v>36.271000000000001</c:v>
                </c:pt>
                <c:pt idx="88">
                  <c:v>35.713000000000001</c:v>
                </c:pt>
                <c:pt idx="89">
                  <c:v>34.986000000000004</c:v>
                </c:pt>
                <c:pt idx="90">
                  <c:v>34.614000000000004</c:v>
                </c:pt>
                <c:pt idx="91">
                  <c:v>33.660999999999994</c:v>
                </c:pt>
                <c:pt idx="92">
                  <c:v>33.391000000000005</c:v>
                </c:pt>
                <c:pt idx="93">
                  <c:v>32.926000000000002</c:v>
                </c:pt>
                <c:pt idx="94">
                  <c:v>32.356999999999999</c:v>
                </c:pt>
                <c:pt idx="95">
                  <c:v>31.994</c:v>
                </c:pt>
                <c:pt idx="96">
                  <c:v>31.361000000000001</c:v>
                </c:pt>
                <c:pt idx="97">
                  <c:v>31.177000000000003</c:v>
                </c:pt>
                <c:pt idx="98">
                  <c:v>30.687999999999999</c:v>
                </c:pt>
                <c:pt idx="99">
                  <c:v>30.201000000000004</c:v>
                </c:pt>
                <c:pt idx="100">
                  <c:v>29.661999999999999</c:v>
                </c:pt>
                <c:pt idx="101">
                  <c:v>29.145000000000003</c:v>
                </c:pt>
                <c:pt idx="102">
                  <c:v>28.524000000000001</c:v>
                </c:pt>
                <c:pt idx="103">
                  <c:v>27.922999999999995</c:v>
                </c:pt>
                <c:pt idx="104">
                  <c:v>27.321999999999996</c:v>
                </c:pt>
                <c:pt idx="105">
                  <c:v>26.763999999999999</c:v>
                </c:pt>
                <c:pt idx="106">
                  <c:v>26.380000000000003</c:v>
                </c:pt>
                <c:pt idx="107">
                  <c:v>26.07</c:v>
                </c:pt>
                <c:pt idx="108">
                  <c:v>25.936</c:v>
                </c:pt>
                <c:pt idx="109">
                  <c:v>25.136999999999997</c:v>
                </c:pt>
                <c:pt idx="110">
                  <c:v>24.640999999999998</c:v>
                </c:pt>
                <c:pt idx="111">
                  <c:v>24.403000000000002</c:v>
                </c:pt>
                <c:pt idx="112">
                  <c:v>24.163999999999998</c:v>
                </c:pt>
                <c:pt idx="113">
                  <c:v>23.728000000000002</c:v>
                </c:pt>
                <c:pt idx="114">
                  <c:v>23.407999999999998</c:v>
                </c:pt>
                <c:pt idx="115">
                  <c:v>23.166999999999998</c:v>
                </c:pt>
                <c:pt idx="116">
                  <c:v>22.858999999999998</c:v>
                </c:pt>
                <c:pt idx="117">
                  <c:v>22.350999999999999</c:v>
                </c:pt>
                <c:pt idx="118">
                  <c:v>22.123000000000001</c:v>
                </c:pt>
                <c:pt idx="119">
                  <c:v>21.814</c:v>
                </c:pt>
                <c:pt idx="120">
                  <c:v>21.512</c:v>
                </c:pt>
                <c:pt idx="121">
                  <c:v>20.693999999999999</c:v>
                </c:pt>
                <c:pt idx="122">
                  <c:v>20.547000000000001</c:v>
                </c:pt>
                <c:pt idx="123">
                  <c:v>19.948</c:v>
                </c:pt>
                <c:pt idx="124">
                  <c:v>19.501999999999999</c:v>
                </c:pt>
                <c:pt idx="125">
                  <c:v>19.648</c:v>
                </c:pt>
                <c:pt idx="126">
                  <c:v>19.45</c:v>
                </c:pt>
                <c:pt idx="127">
                  <c:v>19.117999999999995</c:v>
                </c:pt>
                <c:pt idx="128">
                  <c:v>18.871000000000002</c:v>
                </c:pt>
                <c:pt idx="129">
                  <c:v>18.891999999999999</c:v>
                </c:pt>
                <c:pt idx="130">
                  <c:v>18.901</c:v>
                </c:pt>
                <c:pt idx="131">
                  <c:v>18.819000000000003</c:v>
                </c:pt>
                <c:pt idx="132">
                  <c:v>18.405000000000001</c:v>
                </c:pt>
                <c:pt idx="133">
                  <c:v>18.208000000000002</c:v>
                </c:pt>
                <c:pt idx="134">
                  <c:v>18.155999999999999</c:v>
                </c:pt>
                <c:pt idx="135">
                  <c:v>18.299999999999997</c:v>
                </c:pt>
                <c:pt idx="136">
                  <c:v>18.186</c:v>
                </c:pt>
                <c:pt idx="137">
                  <c:v>18.055</c:v>
                </c:pt>
                <c:pt idx="138">
                  <c:v>17.877000000000002</c:v>
                </c:pt>
                <c:pt idx="139">
                  <c:v>17.462</c:v>
                </c:pt>
                <c:pt idx="140">
                  <c:v>17.296999999999997</c:v>
                </c:pt>
                <c:pt idx="141">
                  <c:v>17.045999999999999</c:v>
                </c:pt>
                <c:pt idx="142">
                  <c:v>16.498000000000001</c:v>
                </c:pt>
                <c:pt idx="143">
                  <c:v>16.2</c:v>
                </c:pt>
                <c:pt idx="144">
                  <c:v>15.690999999999999</c:v>
                </c:pt>
                <c:pt idx="145">
                  <c:v>15.763999999999999</c:v>
                </c:pt>
                <c:pt idx="146">
                  <c:v>15.763999999999999</c:v>
                </c:pt>
                <c:pt idx="147">
                  <c:v>15.898</c:v>
                </c:pt>
                <c:pt idx="148">
                  <c:v>16.084000000000003</c:v>
                </c:pt>
                <c:pt idx="149">
                  <c:v>15.669999999999998</c:v>
                </c:pt>
                <c:pt idx="150">
                  <c:v>15.307999999999998</c:v>
                </c:pt>
                <c:pt idx="151">
                  <c:v>15.826999999999998</c:v>
                </c:pt>
                <c:pt idx="152">
                  <c:v>15.433000000000002</c:v>
                </c:pt>
                <c:pt idx="153">
                  <c:v>15.391</c:v>
                </c:pt>
                <c:pt idx="154">
                  <c:v>15.907999999999998</c:v>
                </c:pt>
                <c:pt idx="155">
                  <c:v>15.889000000000001</c:v>
                </c:pt>
                <c:pt idx="156">
                  <c:v>15.731999999999999</c:v>
                </c:pt>
                <c:pt idx="157">
                  <c:v>15.754</c:v>
                </c:pt>
                <c:pt idx="158">
                  <c:v>15.815000000000001</c:v>
                </c:pt>
                <c:pt idx="159">
                  <c:v>15.784000000000002</c:v>
                </c:pt>
                <c:pt idx="160">
                  <c:v>15.63</c:v>
                </c:pt>
                <c:pt idx="161">
                  <c:v>15.360999999999999</c:v>
                </c:pt>
                <c:pt idx="162">
                  <c:v>14.997</c:v>
                </c:pt>
                <c:pt idx="163">
                  <c:v>14.613999999999999</c:v>
                </c:pt>
                <c:pt idx="164">
                  <c:v>14.354999999999999</c:v>
                </c:pt>
                <c:pt idx="165">
                  <c:v>14.272</c:v>
                </c:pt>
                <c:pt idx="166">
                  <c:v>14.166999999999998</c:v>
                </c:pt>
                <c:pt idx="167">
                  <c:v>14.034000000000001</c:v>
                </c:pt>
                <c:pt idx="168">
                  <c:v>14.095000000000002</c:v>
                </c:pt>
                <c:pt idx="169">
                  <c:v>14.562000000000001</c:v>
                </c:pt>
                <c:pt idx="170">
                  <c:v>14.293000000000001</c:v>
                </c:pt>
                <c:pt idx="171">
                  <c:v>14.147</c:v>
                </c:pt>
                <c:pt idx="172">
                  <c:v>14.117000000000001</c:v>
                </c:pt>
                <c:pt idx="173">
                  <c:v>13.910999999999998</c:v>
                </c:pt>
                <c:pt idx="174">
                  <c:v>13.817000000000002</c:v>
                </c:pt>
                <c:pt idx="175">
                  <c:v>13.775</c:v>
                </c:pt>
                <c:pt idx="176">
                  <c:v>13.692000000000002</c:v>
                </c:pt>
                <c:pt idx="177">
                  <c:v>13.744</c:v>
                </c:pt>
                <c:pt idx="178">
                  <c:v>13.940999999999999</c:v>
                </c:pt>
                <c:pt idx="179">
                  <c:v>13.954000000000002</c:v>
                </c:pt>
                <c:pt idx="180">
                  <c:v>14.562999999999999</c:v>
                </c:pt>
                <c:pt idx="181">
                  <c:v>14.851999999999999</c:v>
                </c:pt>
                <c:pt idx="182">
                  <c:v>15.008000000000001</c:v>
                </c:pt>
                <c:pt idx="183">
                  <c:v>14.748999999999995</c:v>
                </c:pt>
                <c:pt idx="184">
                  <c:v>14.882999999999999</c:v>
                </c:pt>
                <c:pt idx="185">
                  <c:v>14.655000000000001</c:v>
                </c:pt>
                <c:pt idx="186">
                  <c:v>14.562999999999999</c:v>
                </c:pt>
                <c:pt idx="187">
                  <c:v>14.25</c:v>
                </c:pt>
                <c:pt idx="188">
                  <c:v>14.684999999999999</c:v>
                </c:pt>
                <c:pt idx="189">
                  <c:v>14.542000000000002</c:v>
                </c:pt>
                <c:pt idx="190">
                  <c:v>14.449000000000002</c:v>
                </c:pt>
                <c:pt idx="191">
                  <c:v>14.646000000000001</c:v>
                </c:pt>
                <c:pt idx="192">
                  <c:v>14.271000000000001</c:v>
                </c:pt>
                <c:pt idx="193">
                  <c:v>14.219999999999999</c:v>
                </c:pt>
                <c:pt idx="194">
                  <c:v>14.024000000000001</c:v>
                </c:pt>
                <c:pt idx="195">
                  <c:v>14.397</c:v>
                </c:pt>
                <c:pt idx="196">
                  <c:v>14.398</c:v>
                </c:pt>
                <c:pt idx="197">
                  <c:v>14.169</c:v>
                </c:pt>
                <c:pt idx="198">
                  <c:v>13.869</c:v>
                </c:pt>
                <c:pt idx="199">
                  <c:v>14.221</c:v>
                </c:pt>
                <c:pt idx="200">
                  <c:v>14.332999999999998</c:v>
                </c:pt>
                <c:pt idx="201">
                  <c:v>14.125999999999999</c:v>
                </c:pt>
                <c:pt idx="202">
                  <c:v>14.508999999999997</c:v>
                </c:pt>
                <c:pt idx="203">
                  <c:v>14.334999999999999</c:v>
                </c:pt>
                <c:pt idx="204">
                  <c:v>14.459</c:v>
                </c:pt>
                <c:pt idx="205">
                  <c:v>14.560999999999998</c:v>
                </c:pt>
                <c:pt idx="206">
                  <c:v>14.282999999999998</c:v>
                </c:pt>
                <c:pt idx="207">
                  <c:v>14.440000000000001</c:v>
                </c:pt>
                <c:pt idx="208">
                  <c:v>14.178000000000001</c:v>
                </c:pt>
                <c:pt idx="209">
                  <c:v>14.355</c:v>
                </c:pt>
                <c:pt idx="210">
                  <c:v>14.488999999999999</c:v>
                </c:pt>
                <c:pt idx="211">
                  <c:v>14.51</c:v>
                </c:pt>
                <c:pt idx="212">
                  <c:v>14.241</c:v>
                </c:pt>
                <c:pt idx="213">
                  <c:v>14.2</c:v>
                </c:pt>
                <c:pt idx="214">
                  <c:v>14.209999999999999</c:v>
                </c:pt>
                <c:pt idx="215">
                  <c:v>14.313000000000002</c:v>
                </c:pt>
                <c:pt idx="216">
                  <c:v>14.344000000000003</c:v>
                </c:pt>
                <c:pt idx="217">
                  <c:v>14.408000000000001</c:v>
                </c:pt>
                <c:pt idx="218">
                  <c:v>14.086000000000002</c:v>
                </c:pt>
                <c:pt idx="219">
                  <c:v>14.024000000000001</c:v>
                </c:pt>
                <c:pt idx="220">
                  <c:v>13.838000000000003</c:v>
                </c:pt>
                <c:pt idx="221">
                  <c:v>13.641</c:v>
                </c:pt>
                <c:pt idx="222">
                  <c:v>13.837999999999999</c:v>
                </c:pt>
                <c:pt idx="223">
                  <c:v>13.765000000000001</c:v>
                </c:pt>
                <c:pt idx="224">
                  <c:v>13.526999999999997</c:v>
                </c:pt>
                <c:pt idx="225">
                  <c:v>13.568999999999999</c:v>
                </c:pt>
                <c:pt idx="226">
                  <c:v>13.496</c:v>
                </c:pt>
                <c:pt idx="227">
                  <c:v>13.878</c:v>
                </c:pt>
                <c:pt idx="228">
                  <c:v>13.940000000000001</c:v>
                </c:pt>
                <c:pt idx="229">
                  <c:v>13.981</c:v>
                </c:pt>
                <c:pt idx="230">
                  <c:v>13.712</c:v>
                </c:pt>
                <c:pt idx="231">
                  <c:v>13.973000000000003</c:v>
                </c:pt>
                <c:pt idx="232">
                  <c:v>13.91</c:v>
                </c:pt>
                <c:pt idx="233">
                  <c:v>14.032999999999998</c:v>
                </c:pt>
                <c:pt idx="234">
                  <c:v>14.032999999999998</c:v>
                </c:pt>
                <c:pt idx="235">
                  <c:v>13.962999999999999</c:v>
                </c:pt>
                <c:pt idx="236">
                  <c:v>13.6</c:v>
                </c:pt>
                <c:pt idx="237">
                  <c:v>13.474</c:v>
                </c:pt>
                <c:pt idx="238">
                  <c:v>13.570000000000002</c:v>
                </c:pt>
                <c:pt idx="239">
                  <c:v>13.507999999999999</c:v>
                </c:pt>
                <c:pt idx="240">
                  <c:v>13.431999999999999</c:v>
                </c:pt>
                <c:pt idx="241">
                  <c:v>13.318999999999999</c:v>
                </c:pt>
                <c:pt idx="242">
                  <c:v>13.318999999999999</c:v>
                </c:pt>
                <c:pt idx="243">
                  <c:v>13.132999999999999</c:v>
                </c:pt>
                <c:pt idx="244">
                  <c:v>13.319999999999999</c:v>
                </c:pt>
                <c:pt idx="245">
                  <c:v>13.362</c:v>
                </c:pt>
                <c:pt idx="246">
                  <c:v>13.453999999999999</c:v>
                </c:pt>
                <c:pt idx="247">
                  <c:v>13.672000000000001</c:v>
                </c:pt>
                <c:pt idx="248">
                  <c:v>13.744999999999999</c:v>
                </c:pt>
                <c:pt idx="249">
                  <c:v>13.411000000000001</c:v>
                </c:pt>
                <c:pt idx="250">
                  <c:v>13.485000000000003</c:v>
                </c:pt>
                <c:pt idx="251">
                  <c:v>13.391</c:v>
                </c:pt>
                <c:pt idx="252">
                  <c:v>13.712</c:v>
                </c:pt>
                <c:pt idx="253">
                  <c:v>13.703999999999999</c:v>
                </c:pt>
                <c:pt idx="254">
                  <c:v>13.6</c:v>
                </c:pt>
                <c:pt idx="255">
                  <c:v>13.299000000000001</c:v>
                </c:pt>
                <c:pt idx="256">
                  <c:v>13.205999999999998</c:v>
                </c:pt>
                <c:pt idx="257">
                  <c:v>13.410999999999998</c:v>
                </c:pt>
                <c:pt idx="258">
                  <c:v>13.484999999999999</c:v>
                </c:pt>
                <c:pt idx="259">
                  <c:v>13.422999999999998</c:v>
                </c:pt>
                <c:pt idx="260">
                  <c:v>13.277000000000001</c:v>
                </c:pt>
                <c:pt idx="261">
                  <c:v>13.277000000000001</c:v>
                </c:pt>
                <c:pt idx="262">
                  <c:v>13.258000000000001</c:v>
                </c:pt>
                <c:pt idx="263">
                  <c:v>13.297999999999998</c:v>
                </c:pt>
                <c:pt idx="264">
                  <c:v>13.258000000000001</c:v>
                </c:pt>
                <c:pt idx="265">
                  <c:v>13.234999999999999</c:v>
                </c:pt>
                <c:pt idx="266">
                  <c:v>13.018000000000001</c:v>
                </c:pt>
                <c:pt idx="267">
                  <c:v>13.465</c:v>
                </c:pt>
                <c:pt idx="268">
                  <c:v>13.59</c:v>
                </c:pt>
                <c:pt idx="269">
                  <c:v>13.569000000000003</c:v>
                </c:pt>
                <c:pt idx="270">
                  <c:v>13.257</c:v>
                </c:pt>
                <c:pt idx="271">
                  <c:v>13.154000000000002</c:v>
                </c:pt>
                <c:pt idx="272">
                  <c:v>13.267000000000001</c:v>
                </c:pt>
                <c:pt idx="273">
                  <c:v>13.081999999999999</c:v>
                </c:pt>
                <c:pt idx="274">
                  <c:v>13.245999999999999</c:v>
                </c:pt>
                <c:pt idx="275">
                  <c:v>13.196999999999999</c:v>
                </c:pt>
                <c:pt idx="276">
                  <c:v>13.236000000000001</c:v>
                </c:pt>
                <c:pt idx="277">
                  <c:v>13.279</c:v>
                </c:pt>
                <c:pt idx="278">
                  <c:v>13.318999999999999</c:v>
                </c:pt>
                <c:pt idx="279">
                  <c:v>13.297999999999998</c:v>
                </c:pt>
                <c:pt idx="280">
                  <c:v>13.038999999999998</c:v>
                </c:pt>
                <c:pt idx="281">
                  <c:v>13.381</c:v>
                </c:pt>
                <c:pt idx="282">
                  <c:v>13.35</c:v>
                </c:pt>
                <c:pt idx="283">
                  <c:v>13.111000000000001</c:v>
                </c:pt>
                <c:pt idx="284">
                  <c:v>12.955000000000002</c:v>
                </c:pt>
                <c:pt idx="285">
                  <c:v>13.246</c:v>
                </c:pt>
                <c:pt idx="286">
                  <c:v>13.142999999999997</c:v>
                </c:pt>
                <c:pt idx="287">
                  <c:v>13.215</c:v>
                </c:pt>
                <c:pt idx="288">
                  <c:v>13.062000000000001</c:v>
                </c:pt>
                <c:pt idx="289">
                  <c:v>13.360999999999999</c:v>
                </c:pt>
                <c:pt idx="290">
                  <c:v>13.338999999999999</c:v>
                </c:pt>
                <c:pt idx="291">
                  <c:v>13.041</c:v>
                </c:pt>
                <c:pt idx="292">
                  <c:v>12.946999999999999</c:v>
                </c:pt>
                <c:pt idx="293">
                  <c:v>12.822999999999999</c:v>
                </c:pt>
                <c:pt idx="294">
                  <c:v>12.449000000000002</c:v>
                </c:pt>
                <c:pt idx="295">
                  <c:v>12.885</c:v>
                </c:pt>
                <c:pt idx="296">
                  <c:v>13.121</c:v>
                </c:pt>
                <c:pt idx="297">
                  <c:v>13.162999999999997</c:v>
                </c:pt>
                <c:pt idx="298">
                  <c:v>13.382</c:v>
                </c:pt>
                <c:pt idx="299">
                  <c:v>13.318999999999999</c:v>
                </c:pt>
                <c:pt idx="300">
                  <c:v>13.330000000000002</c:v>
                </c:pt>
              </c:numCache>
            </c:numRef>
          </c:yVal>
          <c:smooth val="1"/>
        </c:ser>
        <c:ser>
          <c:idx val="3"/>
          <c:order val="3"/>
          <c:tx>
            <c:v>A05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1'!$E$5:$E$305</c:f>
              <c:numCache>
                <c:formatCode>General</c:formatCode>
                <c:ptCount val="301"/>
                <c:pt idx="0">
                  <c:v>-4.5839999999999996</c:v>
                </c:pt>
                <c:pt idx="1">
                  <c:v>-3.2430000000000008</c:v>
                </c:pt>
                <c:pt idx="2">
                  <c:v>-3.069</c:v>
                </c:pt>
                <c:pt idx="3">
                  <c:v>-2.8769999999999998</c:v>
                </c:pt>
                <c:pt idx="4">
                  <c:v>-2.5740000000000003</c:v>
                </c:pt>
                <c:pt idx="5">
                  <c:v>-1.9339999999999999</c:v>
                </c:pt>
                <c:pt idx="6">
                  <c:v>-0.39700000000000013</c:v>
                </c:pt>
                <c:pt idx="7">
                  <c:v>0.46900000000000003</c:v>
                </c:pt>
                <c:pt idx="8">
                  <c:v>2.2639999999999998</c:v>
                </c:pt>
                <c:pt idx="9">
                  <c:v>5.8040000000000003</c:v>
                </c:pt>
                <c:pt idx="10">
                  <c:v>10.923</c:v>
                </c:pt>
                <c:pt idx="11">
                  <c:v>17.178999999999998</c:v>
                </c:pt>
                <c:pt idx="12">
                  <c:v>26.106999999999999</c:v>
                </c:pt>
                <c:pt idx="13">
                  <c:v>36.182000000000002</c:v>
                </c:pt>
                <c:pt idx="14">
                  <c:v>45.316999999999993</c:v>
                </c:pt>
                <c:pt idx="15">
                  <c:v>50.575000000000003</c:v>
                </c:pt>
                <c:pt idx="16">
                  <c:v>52.448</c:v>
                </c:pt>
                <c:pt idx="17">
                  <c:v>53.431999999999995</c:v>
                </c:pt>
                <c:pt idx="18">
                  <c:v>52.633000000000003</c:v>
                </c:pt>
                <c:pt idx="19">
                  <c:v>50.988</c:v>
                </c:pt>
                <c:pt idx="20">
                  <c:v>49.07200000000001</c:v>
                </c:pt>
                <c:pt idx="21">
                  <c:v>48.269000000000005</c:v>
                </c:pt>
                <c:pt idx="22">
                  <c:v>48.000000000000007</c:v>
                </c:pt>
                <c:pt idx="23">
                  <c:v>47.263999999999996</c:v>
                </c:pt>
                <c:pt idx="24">
                  <c:v>45.67199999999999</c:v>
                </c:pt>
                <c:pt idx="25">
                  <c:v>45.262999999999998</c:v>
                </c:pt>
                <c:pt idx="26">
                  <c:v>43.486999999999995</c:v>
                </c:pt>
                <c:pt idx="27">
                  <c:v>43.075000000000003</c:v>
                </c:pt>
                <c:pt idx="28">
                  <c:v>42.089999999999996</c:v>
                </c:pt>
                <c:pt idx="29">
                  <c:v>40.868000000000009</c:v>
                </c:pt>
                <c:pt idx="30">
                  <c:v>39.504000000000005</c:v>
                </c:pt>
                <c:pt idx="31">
                  <c:v>38.402000000000001</c:v>
                </c:pt>
                <c:pt idx="32">
                  <c:v>36.613</c:v>
                </c:pt>
                <c:pt idx="33">
                  <c:v>35.555000000000007</c:v>
                </c:pt>
                <c:pt idx="34">
                  <c:v>34.849000000000004</c:v>
                </c:pt>
                <c:pt idx="35">
                  <c:v>33.595000000000006</c:v>
                </c:pt>
                <c:pt idx="36">
                  <c:v>32.308</c:v>
                </c:pt>
                <c:pt idx="37">
                  <c:v>30.824000000000005</c:v>
                </c:pt>
                <c:pt idx="38">
                  <c:v>29.168999999999993</c:v>
                </c:pt>
                <c:pt idx="39">
                  <c:v>28.130999999999993</c:v>
                </c:pt>
                <c:pt idx="40">
                  <c:v>26.832000000000001</c:v>
                </c:pt>
                <c:pt idx="41">
                  <c:v>25.794</c:v>
                </c:pt>
                <c:pt idx="42">
                  <c:v>25.759999999999998</c:v>
                </c:pt>
                <c:pt idx="43">
                  <c:v>24.86</c:v>
                </c:pt>
                <c:pt idx="44">
                  <c:v>24.115000000000002</c:v>
                </c:pt>
                <c:pt idx="45">
                  <c:v>23.823</c:v>
                </c:pt>
                <c:pt idx="46">
                  <c:v>23.304000000000002</c:v>
                </c:pt>
                <c:pt idx="47">
                  <c:v>23.821000000000002</c:v>
                </c:pt>
                <c:pt idx="48">
                  <c:v>23.065000000000005</c:v>
                </c:pt>
                <c:pt idx="49">
                  <c:v>23.530999999999999</c:v>
                </c:pt>
                <c:pt idx="50">
                  <c:v>23.315000000000001</c:v>
                </c:pt>
                <c:pt idx="51">
                  <c:v>23.954000000000001</c:v>
                </c:pt>
                <c:pt idx="52">
                  <c:v>24.331</c:v>
                </c:pt>
                <c:pt idx="53">
                  <c:v>25.565000000000001</c:v>
                </c:pt>
                <c:pt idx="54">
                  <c:v>25.911000000000001</c:v>
                </c:pt>
                <c:pt idx="55">
                  <c:v>27.091000000000001</c:v>
                </c:pt>
                <c:pt idx="56">
                  <c:v>27.695999999999991</c:v>
                </c:pt>
                <c:pt idx="57">
                  <c:v>28.68</c:v>
                </c:pt>
                <c:pt idx="58">
                  <c:v>29.04</c:v>
                </c:pt>
                <c:pt idx="59">
                  <c:v>30.012999999999998</c:v>
                </c:pt>
                <c:pt idx="60">
                  <c:v>30.566999999999997</c:v>
                </c:pt>
                <c:pt idx="61">
                  <c:v>31.018999999999998</c:v>
                </c:pt>
                <c:pt idx="62">
                  <c:v>31.852999999999998</c:v>
                </c:pt>
                <c:pt idx="63">
                  <c:v>32.532999999999994</c:v>
                </c:pt>
                <c:pt idx="64">
                  <c:v>33.119</c:v>
                </c:pt>
                <c:pt idx="65">
                  <c:v>33.618000000000002</c:v>
                </c:pt>
                <c:pt idx="66">
                  <c:v>34.266000000000005</c:v>
                </c:pt>
                <c:pt idx="67">
                  <c:v>34.462000000000003</c:v>
                </c:pt>
                <c:pt idx="68">
                  <c:v>35.553999999999995</c:v>
                </c:pt>
                <c:pt idx="69">
                  <c:v>36.118000000000009</c:v>
                </c:pt>
                <c:pt idx="70">
                  <c:v>36.214999999999996</c:v>
                </c:pt>
                <c:pt idx="71">
                  <c:v>35.36</c:v>
                </c:pt>
                <c:pt idx="72">
                  <c:v>35.111000000000004</c:v>
                </c:pt>
                <c:pt idx="73">
                  <c:v>35.414999999999992</c:v>
                </c:pt>
                <c:pt idx="74">
                  <c:v>35.652999999999999</c:v>
                </c:pt>
                <c:pt idx="75">
                  <c:v>35.694000000000003</c:v>
                </c:pt>
                <c:pt idx="76">
                  <c:v>35.606999999999999</c:v>
                </c:pt>
                <c:pt idx="77">
                  <c:v>35.414000000000001</c:v>
                </c:pt>
                <c:pt idx="78">
                  <c:v>35.532000000000004</c:v>
                </c:pt>
                <c:pt idx="79">
                  <c:v>35.043999999999997</c:v>
                </c:pt>
                <c:pt idx="80">
                  <c:v>35.283000000000001</c:v>
                </c:pt>
                <c:pt idx="81">
                  <c:v>35.553000000000004</c:v>
                </c:pt>
                <c:pt idx="82">
                  <c:v>35.292999999999999</c:v>
                </c:pt>
                <c:pt idx="83">
                  <c:v>35.524000000000001</c:v>
                </c:pt>
                <c:pt idx="84">
                  <c:v>34.841000000000001</c:v>
                </c:pt>
                <c:pt idx="85">
                  <c:v>35.001999999999995</c:v>
                </c:pt>
                <c:pt idx="86">
                  <c:v>34.83</c:v>
                </c:pt>
                <c:pt idx="87">
                  <c:v>34.665999999999997</c:v>
                </c:pt>
                <c:pt idx="88">
                  <c:v>34.244</c:v>
                </c:pt>
                <c:pt idx="89">
                  <c:v>34.386000000000003</c:v>
                </c:pt>
                <c:pt idx="90">
                  <c:v>34.025999999999996</c:v>
                </c:pt>
                <c:pt idx="91">
                  <c:v>32.815999999999995</c:v>
                </c:pt>
                <c:pt idx="92">
                  <c:v>32.577999999999996</c:v>
                </c:pt>
                <c:pt idx="93">
                  <c:v>32.762999999999998</c:v>
                </c:pt>
                <c:pt idx="94">
                  <c:v>32.265999999999998</c:v>
                </c:pt>
                <c:pt idx="95">
                  <c:v>31.601999999999997</c:v>
                </c:pt>
                <c:pt idx="96">
                  <c:v>31.139999999999997</c:v>
                </c:pt>
                <c:pt idx="97">
                  <c:v>30.792000000000002</c:v>
                </c:pt>
                <c:pt idx="98">
                  <c:v>30.803000000000004</c:v>
                </c:pt>
                <c:pt idx="99">
                  <c:v>30.814</c:v>
                </c:pt>
                <c:pt idx="100">
                  <c:v>30.317</c:v>
                </c:pt>
                <c:pt idx="101">
                  <c:v>30.402999999999999</c:v>
                </c:pt>
                <c:pt idx="102">
                  <c:v>30.013999999999999</c:v>
                </c:pt>
                <c:pt idx="103">
                  <c:v>30.097999999999995</c:v>
                </c:pt>
                <c:pt idx="104">
                  <c:v>29.505000000000003</c:v>
                </c:pt>
                <c:pt idx="105">
                  <c:v>29.213000000000001</c:v>
                </c:pt>
                <c:pt idx="106">
                  <c:v>28.898000000000003</c:v>
                </c:pt>
                <c:pt idx="107">
                  <c:v>27.741000000000003</c:v>
                </c:pt>
                <c:pt idx="108">
                  <c:v>28.107999999999997</c:v>
                </c:pt>
                <c:pt idx="109">
                  <c:v>28.488</c:v>
                </c:pt>
                <c:pt idx="110">
                  <c:v>28.583999999999996</c:v>
                </c:pt>
                <c:pt idx="111">
                  <c:v>28.628000000000004</c:v>
                </c:pt>
                <c:pt idx="112">
                  <c:v>27.211000000000002</c:v>
                </c:pt>
                <c:pt idx="113">
                  <c:v>26.691999999999997</c:v>
                </c:pt>
                <c:pt idx="114">
                  <c:v>26.366000000000003</c:v>
                </c:pt>
                <c:pt idx="115">
                  <c:v>26.288999999999998</c:v>
                </c:pt>
                <c:pt idx="116">
                  <c:v>26.669999999999998</c:v>
                </c:pt>
                <c:pt idx="117">
                  <c:v>26.160000000000004</c:v>
                </c:pt>
                <c:pt idx="118">
                  <c:v>26.140000000000004</c:v>
                </c:pt>
                <c:pt idx="119">
                  <c:v>25.565999999999999</c:v>
                </c:pt>
                <c:pt idx="120">
                  <c:v>25.521999999999998</c:v>
                </c:pt>
                <c:pt idx="121">
                  <c:v>24.924999999999997</c:v>
                </c:pt>
                <c:pt idx="122">
                  <c:v>24.451000000000001</c:v>
                </c:pt>
                <c:pt idx="123">
                  <c:v>24.114999999999998</c:v>
                </c:pt>
                <c:pt idx="124">
                  <c:v>23.831000000000003</c:v>
                </c:pt>
                <c:pt idx="125">
                  <c:v>23.759</c:v>
                </c:pt>
                <c:pt idx="126">
                  <c:v>24.061</c:v>
                </c:pt>
                <c:pt idx="127">
                  <c:v>23.433</c:v>
                </c:pt>
                <c:pt idx="128">
                  <c:v>23.357999999999997</c:v>
                </c:pt>
                <c:pt idx="129">
                  <c:v>23.045999999999999</c:v>
                </c:pt>
                <c:pt idx="130">
                  <c:v>22.946000000000002</c:v>
                </c:pt>
                <c:pt idx="131">
                  <c:v>22.665000000000003</c:v>
                </c:pt>
                <c:pt idx="132">
                  <c:v>22.619999999999997</c:v>
                </c:pt>
                <c:pt idx="133">
                  <c:v>22.448999999999995</c:v>
                </c:pt>
                <c:pt idx="134">
                  <c:v>22.241999999999997</c:v>
                </c:pt>
                <c:pt idx="135">
                  <c:v>21.960999999999999</c:v>
                </c:pt>
                <c:pt idx="136">
                  <c:v>22.47</c:v>
                </c:pt>
                <c:pt idx="137">
                  <c:v>22.742000000000001</c:v>
                </c:pt>
                <c:pt idx="138">
                  <c:v>22.263999999999999</c:v>
                </c:pt>
                <c:pt idx="139">
                  <c:v>22.243000000000002</c:v>
                </c:pt>
                <c:pt idx="140">
                  <c:v>22.134000000000004</c:v>
                </c:pt>
                <c:pt idx="141">
                  <c:v>21.798999999999999</c:v>
                </c:pt>
                <c:pt idx="142">
                  <c:v>21.853000000000002</c:v>
                </c:pt>
                <c:pt idx="143">
                  <c:v>21.756</c:v>
                </c:pt>
                <c:pt idx="144">
                  <c:v>21.884000000000004</c:v>
                </c:pt>
                <c:pt idx="145">
                  <c:v>21.648000000000003</c:v>
                </c:pt>
                <c:pt idx="146">
                  <c:v>20.975999999999999</c:v>
                </c:pt>
                <c:pt idx="147">
                  <c:v>20.911999999999999</c:v>
                </c:pt>
                <c:pt idx="148">
                  <c:v>21.29</c:v>
                </c:pt>
                <c:pt idx="149">
                  <c:v>21.323</c:v>
                </c:pt>
                <c:pt idx="150">
                  <c:v>21.204999999999998</c:v>
                </c:pt>
                <c:pt idx="151">
                  <c:v>21.256999999999998</c:v>
                </c:pt>
                <c:pt idx="152">
                  <c:v>20.64</c:v>
                </c:pt>
                <c:pt idx="153">
                  <c:v>20.414999999999999</c:v>
                </c:pt>
                <c:pt idx="154">
                  <c:v>20.588000000000001</c:v>
                </c:pt>
                <c:pt idx="155">
                  <c:v>20.856999999999999</c:v>
                </c:pt>
                <c:pt idx="156">
                  <c:v>20.771000000000001</c:v>
                </c:pt>
                <c:pt idx="157">
                  <c:v>20.77</c:v>
                </c:pt>
                <c:pt idx="158">
                  <c:v>20.283000000000005</c:v>
                </c:pt>
                <c:pt idx="159">
                  <c:v>20.110999999999997</c:v>
                </c:pt>
                <c:pt idx="160">
                  <c:v>20.023999999999997</c:v>
                </c:pt>
                <c:pt idx="161">
                  <c:v>19.701000000000001</c:v>
                </c:pt>
                <c:pt idx="162">
                  <c:v>19.482999999999997</c:v>
                </c:pt>
                <c:pt idx="163">
                  <c:v>19.884</c:v>
                </c:pt>
                <c:pt idx="164">
                  <c:v>19.581</c:v>
                </c:pt>
                <c:pt idx="165">
                  <c:v>19.094000000000001</c:v>
                </c:pt>
                <c:pt idx="166">
                  <c:v>18.844999999999999</c:v>
                </c:pt>
                <c:pt idx="167">
                  <c:v>19.224</c:v>
                </c:pt>
                <c:pt idx="168">
                  <c:v>19.439999999999998</c:v>
                </c:pt>
                <c:pt idx="169">
                  <c:v>19.277999999999999</c:v>
                </c:pt>
                <c:pt idx="170">
                  <c:v>19.429000000000002</c:v>
                </c:pt>
                <c:pt idx="171">
                  <c:v>19.386000000000003</c:v>
                </c:pt>
                <c:pt idx="172">
                  <c:v>19.256</c:v>
                </c:pt>
                <c:pt idx="173">
                  <c:v>19.45</c:v>
                </c:pt>
                <c:pt idx="174">
                  <c:v>19.309999999999999</c:v>
                </c:pt>
                <c:pt idx="175">
                  <c:v>19.234000000000002</c:v>
                </c:pt>
                <c:pt idx="176">
                  <c:v>18.911000000000001</c:v>
                </c:pt>
                <c:pt idx="177">
                  <c:v>18.768000000000001</c:v>
                </c:pt>
                <c:pt idx="178">
                  <c:v>18.606000000000002</c:v>
                </c:pt>
                <c:pt idx="179">
                  <c:v>18.964000000000002</c:v>
                </c:pt>
                <c:pt idx="180">
                  <c:v>18.509</c:v>
                </c:pt>
                <c:pt idx="181">
                  <c:v>19.125999999999998</c:v>
                </c:pt>
                <c:pt idx="182">
                  <c:v>19.017999999999997</c:v>
                </c:pt>
                <c:pt idx="183">
                  <c:v>19.222999999999999</c:v>
                </c:pt>
                <c:pt idx="184">
                  <c:v>18.932000000000002</c:v>
                </c:pt>
                <c:pt idx="185">
                  <c:v>19.105</c:v>
                </c:pt>
                <c:pt idx="186">
                  <c:v>18.878000000000004</c:v>
                </c:pt>
                <c:pt idx="187">
                  <c:v>19.029000000000003</c:v>
                </c:pt>
                <c:pt idx="188">
                  <c:v>18.692</c:v>
                </c:pt>
                <c:pt idx="189">
                  <c:v>18.509999999999998</c:v>
                </c:pt>
                <c:pt idx="190">
                  <c:v>18.345999999999997</c:v>
                </c:pt>
                <c:pt idx="191">
                  <c:v>18.173999999999999</c:v>
                </c:pt>
                <c:pt idx="192">
                  <c:v>18.726000000000003</c:v>
                </c:pt>
                <c:pt idx="193">
                  <c:v>18.193999999999996</c:v>
                </c:pt>
                <c:pt idx="194">
                  <c:v>18.661999999999999</c:v>
                </c:pt>
                <c:pt idx="195">
                  <c:v>19.158000000000001</c:v>
                </c:pt>
                <c:pt idx="196">
                  <c:v>18.716000000000001</c:v>
                </c:pt>
                <c:pt idx="197">
                  <c:v>18.963000000000001</c:v>
                </c:pt>
                <c:pt idx="198">
                  <c:v>18.878</c:v>
                </c:pt>
                <c:pt idx="199">
                  <c:v>19.265000000000001</c:v>
                </c:pt>
                <c:pt idx="200">
                  <c:v>19.170999999999999</c:v>
                </c:pt>
                <c:pt idx="201">
                  <c:v>18.715999999999994</c:v>
                </c:pt>
                <c:pt idx="202">
                  <c:v>18.660000000000004</c:v>
                </c:pt>
                <c:pt idx="203">
                  <c:v>19.007000000000001</c:v>
                </c:pt>
                <c:pt idx="204">
                  <c:v>18.206</c:v>
                </c:pt>
                <c:pt idx="205">
                  <c:v>18.216000000000001</c:v>
                </c:pt>
                <c:pt idx="206">
                  <c:v>18.161999999999999</c:v>
                </c:pt>
                <c:pt idx="207">
                  <c:v>17.978000000000002</c:v>
                </c:pt>
                <c:pt idx="208">
                  <c:v>18.422999999999995</c:v>
                </c:pt>
                <c:pt idx="209">
                  <c:v>18.411999999999999</c:v>
                </c:pt>
                <c:pt idx="210">
                  <c:v>17.837</c:v>
                </c:pt>
                <c:pt idx="211">
                  <c:v>18.076999999999998</c:v>
                </c:pt>
                <c:pt idx="212">
                  <c:v>18.466000000000001</c:v>
                </c:pt>
                <c:pt idx="213">
                  <c:v>18.452999999999999</c:v>
                </c:pt>
                <c:pt idx="214">
                  <c:v>18.378999999999998</c:v>
                </c:pt>
                <c:pt idx="215">
                  <c:v>18.629000000000001</c:v>
                </c:pt>
                <c:pt idx="216">
                  <c:v>18.931999999999995</c:v>
                </c:pt>
                <c:pt idx="217">
                  <c:v>18.898</c:v>
                </c:pt>
                <c:pt idx="218">
                  <c:v>18.738</c:v>
                </c:pt>
                <c:pt idx="219">
                  <c:v>18.649999999999999</c:v>
                </c:pt>
                <c:pt idx="220">
                  <c:v>18.315999999999999</c:v>
                </c:pt>
                <c:pt idx="221">
                  <c:v>17.891999999999999</c:v>
                </c:pt>
                <c:pt idx="222">
                  <c:v>18.238999999999997</c:v>
                </c:pt>
                <c:pt idx="223">
                  <c:v>18.088000000000001</c:v>
                </c:pt>
                <c:pt idx="224">
                  <c:v>18.076999999999998</c:v>
                </c:pt>
                <c:pt idx="225">
                  <c:v>17.937000000000001</c:v>
                </c:pt>
                <c:pt idx="226">
                  <c:v>17.945999999999998</c:v>
                </c:pt>
                <c:pt idx="227">
                  <c:v>17.838999999999999</c:v>
                </c:pt>
                <c:pt idx="228">
                  <c:v>18.033000000000001</c:v>
                </c:pt>
                <c:pt idx="229">
                  <c:v>18.509</c:v>
                </c:pt>
                <c:pt idx="230">
                  <c:v>19.105</c:v>
                </c:pt>
                <c:pt idx="231">
                  <c:v>18.835000000000001</c:v>
                </c:pt>
                <c:pt idx="232">
                  <c:v>18.433000000000003</c:v>
                </c:pt>
                <c:pt idx="233">
                  <c:v>18.160999999999998</c:v>
                </c:pt>
                <c:pt idx="234">
                  <c:v>18.986000000000001</c:v>
                </c:pt>
                <c:pt idx="235">
                  <c:v>19.234999999999999</c:v>
                </c:pt>
                <c:pt idx="236">
                  <c:v>18.640000000000004</c:v>
                </c:pt>
                <c:pt idx="237">
                  <c:v>18.411999999999999</c:v>
                </c:pt>
                <c:pt idx="238">
                  <c:v>18.042999999999999</c:v>
                </c:pt>
                <c:pt idx="239">
                  <c:v>17.871000000000002</c:v>
                </c:pt>
                <c:pt idx="240">
                  <c:v>17.988</c:v>
                </c:pt>
                <c:pt idx="241">
                  <c:v>17.867999999999999</c:v>
                </c:pt>
                <c:pt idx="242">
                  <c:v>18.247999999999998</c:v>
                </c:pt>
                <c:pt idx="243">
                  <c:v>18.335999999999999</c:v>
                </c:pt>
                <c:pt idx="244">
                  <c:v>18.337</c:v>
                </c:pt>
                <c:pt idx="245">
                  <c:v>18.497000000000003</c:v>
                </c:pt>
                <c:pt idx="246">
                  <c:v>18.280999999999999</c:v>
                </c:pt>
                <c:pt idx="247">
                  <c:v>17.848000000000003</c:v>
                </c:pt>
                <c:pt idx="248">
                  <c:v>18.389000000000003</c:v>
                </c:pt>
                <c:pt idx="249">
                  <c:v>17.881999999999998</c:v>
                </c:pt>
                <c:pt idx="250">
                  <c:v>17.957000000000001</c:v>
                </c:pt>
                <c:pt idx="251">
                  <c:v>18.087000000000003</c:v>
                </c:pt>
                <c:pt idx="252">
                  <c:v>18.292999999999999</c:v>
                </c:pt>
                <c:pt idx="253">
                  <c:v>18.042999999999999</c:v>
                </c:pt>
                <c:pt idx="254">
                  <c:v>18.346999999999998</c:v>
                </c:pt>
                <c:pt idx="255">
                  <c:v>18.109000000000002</c:v>
                </c:pt>
                <c:pt idx="256">
                  <c:v>18.248999999999999</c:v>
                </c:pt>
                <c:pt idx="257">
                  <c:v>18.596999999999998</c:v>
                </c:pt>
                <c:pt idx="258">
                  <c:v>18.574999999999999</c:v>
                </c:pt>
                <c:pt idx="259">
                  <c:v>18.573</c:v>
                </c:pt>
                <c:pt idx="260">
                  <c:v>19.072000000000003</c:v>
                </c:pt>
                <c:pt idx="261">
                  <c:v>18.768000000000001</c:v>
                </c:pt>
                <c:pt idx="262">
                  <c:v>18.411000000000001</c:v>
                </c:pt>
                <c:pt idx="263">
                  <c:v>19.221999999999998</c:v>
                </c:pt>
                <c:pt idx="264">
                  <c:v>19.277999999999999</c:v>
                </c:pt>
                <c:pt idx="265">
                  <c:v>19.298999999999999</c:v>
                </c:pt>
                <c:pt idx="266">
                  <c:v>18.910000000000004</c:v>
                </c:pt>
                <c:pt idx="267">
                  <c:v>18.401</c:v>
                </c:pt>
                <c:pt idx="268">
                  <c:v>17.794999999999998</c:v>
                </c:pt>
                <c:pt idx="269">
                  <c:v>17.687000000000001</c:v>
                </c:pt>
                <c:pt idx="270">
                  <c:v>17.901999999999997</c:v>
                </c:pt>
                <c:pt idx="271">
                  <c:v>17.739999999999998</c:v>
                </c:pt>
                <c:pt idx="272">
                  <c:v>17.349999999999998</c:v>
                </c:pt>
                <c:pt idx="273">
                  <c:v>17.762999999999998</c:v>
                </c:pt>
                <c:pt idx="274">
                  <c:v>18.226999999999997</c:v>
                </c:pt>
                <c:pt idx="275">
                  <c:v>17.882000000000001</c:v>
                </c:pt>
                <c:pt idx="276">
                  <c:v>18.107999999999997</c:v>
                </c:pt>
                <c:pt idx="277">
                  <c:v>17.794</c:v>
                </c:pt>
                <c:pt idx="278">
                  <c:v>18.032999999999998</c:v>
                </c:pt>
                <c:pt idx="279">
                  <c:v>18.337</c:v>
                </c:pt>
                <c:pt idx="280">
                  <c:v>18.292000000000002</c:v>
                </c:pt>
                <c:pt idx="281">
                  <c:v>18.251000000000001</c:v>
                </c:pt>
                <c:pt idx="282">
                  <c:v>17.588999999999999</c:v>
                </c:pt>
                <c:pt idx="283">
                  <c:v>17.881</c:v>
                </c:pt>
                <c:pt idx="284">
                  <c:v>18.315999999999999</c:v>
                </c:pt>
                <c:pt idx="285">
                  <c:v>18.052999999999997</c:v>
                </c:pt>
                <c:pt idx="286">
                  <c:v>18.000999999999998</c:v>
                </c:pt>
                <c:pt idx="287">
                  <c:v>18.160999999999998</c:v>
                </c:pt>
                <c:pt idx="288">
                  <c:v>18.141999999999999</c:v>
                </c:pt>
                <c:pt idx="289">
                  <c:v>18.206</c:v>
                </c:pt>
                <c:pt idx="290">
                  <c:v>18.693000000000001</c:v>
                </c:pt>
                <c:pt idx="291">
                  <c:v>19.148</c:v>
                </c:pt>
                <c:pt idx="292">
                  <c:v>19.440999999999999</c:v>
                </c:pt>
                <c:pt idx="293">
                  <c:v>19.137</c:v>
                </c:pt>
                <c:pt idx="294">
                  <c:v>18.692999999999998</c:v>
                </c:pt>
                <c:pt idx="295">
                  <c:v>18.486999999999998</c:v>
                </c:pt>
                <c:pt idx="296">
                  <c:v>18.411999999999999</c:v>
                </c:pt>
                <c:pt idx="297">
                  <c:v>18.714999999999996</c:v>
                </c:pt>
                <c:pt idx="298">
                  <c:v>19.038999999999998</c:v>
                </c:pt>
                <c:pt idx="299">
                  <c:v>18.283000000000001</c:v>
                </c:pt>
                <c:pt idx="300">
                  <c:v>18.250999999999998</c:v>
                </c:pt>
              </c:numCache>
            </c:numRef>
          </c:yVal>
          <c:smooth val="1"/>
        </c:ser>
        <c:ser>
          <c:idx val="4"/>
          <c:order val="4"/>
          <c:tx>
            <c:v>A07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1'!$F$5:$F$305</c:f>
              <c:numCache>
                <c:formatCode>General</c:formatCode>
                <c:ptCount val="301"/>
                <c:pt idx="0">
                  <c:v>-5.4726000000000008</c:v>
                </c:pt>
                <c:pt idx="1">
                  <c:v>-6.291500000000001</c:v>
                </c:pt>
                <c:pt idx="2">
                  <c:v>-5.5426000000000011</c:v>
                </c:pt>
                <c:pt idx="3">
                  <c:v>-6.3995000000000006</c:v>
                </c:pt>
                <c:pt idx="4">
                  <c:v>-6.5722000000000005</c:v>
                </c:pt>
                <c:pt idx="5">
                  <c:v>-6.257299999999999</c:v>
                </c:pt>
                <c:pt idx="6">
                  <c:v>-5.4933000000000005</c:v>
                </c:pt>
                <c:pt idx="7">
                  <c:v>-4.1283000000000012</c:v>
                </c:pt>
                <c:pt idx="8">
                  <c:v>-3.8247</c:v>
                </c:pt>
                <c:pt idx="9">
                  <c:v>-2.1677</c:v>
                </c:pt>
                <c:pt idx="10">
                  <c:v>-1.0166999999999999</c:v>
                </c:pt>
                <c:pt idx="11">
                  <c:v>0.75780000000000003</c:v>
                </c:pt>
                <c:pt idx="12">
                  <c:v>7.5626000000000007</c:v>
                </c:pt>
                <c:pt idx="13">
                  <c:v>21.422499999999996</c:v>
                </c:pt>
                <c:pt idx="14">
                  <c:v>34.118200000000009</c:v>
                </c:pt>
                <c:pt idx="15">
                  <c:v>44.679099999999998</c:v>
                </c:pt>
                <c:pt idx="16">
                  <c:v>50.120400000000004</c:v>
                </c:pt>
                <c:pt idx="17">
                  <c:v>50.660899999999998</c:v>
                </c:pt>
                <c:pt idx="18">
                  <c:v>49.703400000000002</c:v>
                </c:pt>
                <c:pt idx="19">
                  <c:v>48.061300000000003</c:v>
                </c:pt>
                <c:pt idx="20">
                  <c:v>45.977699999999999</c:v>
                </c:pt>
                <c:pt idx="21">
                  <c:v>43.675900000000013</c:v>
                </c:pt>
                <c:pt idx="22">
                  <c:v>42.024700000000003</c:v>
                </c:pt>
                <c:pt idx="23">
                  <c:v>39.5655</c:v>
                </c:pt>
                <c:pt idx="24">
                  <c:v>38.623100000000001</c:v>
                </c:pt>
                <c:pt idx="25">
                  <c:v>39.334199999999996</c:v>
                </c:pt>
                <c:pt idx="26">
                  <c:v>39.3797</c:v>
                </c:pt>
                <c:pt idx="27">
                  <c:v>38.854499999999994</c:v>
                </c:pt>
                <c:pt idx="28">
                  <c:v>38.822200000000002</c:v>
                </c:pt>
                <c:pt idx="29">
                  <c:v>37.402200000000008</c:v>
                </c:pt>
                <c:pt idx="30">
                  <c:v>36.825900000000004</c:v>
                </c:pt>
                <c:pt idx="31">
                  <c:v>35.572500000000005</c:v>
                </c:pt>
                <c:pt idx="32">
                  <c:v>34.662300000000002</c:v>
                </c:pt>
                <c:pt idx="33">
                  <c:v>32.851700000000001</c:v>
                </c:pt>
                <c:pt idx="34">
                  <c:v>31.6175</c:v>
                </c:pt>
                <c:pt idx="35">
                  <c:v>30.134599999999995</c:v>
                </c:pt>
                <c:pt idx="36">
                  <c:v>28.5212</c:v>
                </c:pt>
                <c:pt idx="37">
                  <c:v>27.353300000000001</c:v>
                </c:pt>
                <c:pt idx="38">
                  <c:v>25.460999999999999</c:v>
                </c:pt>
                <c:pt idx="39">
                  <c:v>23.697900000000001</c:v>
                </c:pt>
                <c:pt idx="40">
                  <c:v>22.950700000000001</c:v>
                </c:pt>
                <c:pt idx="41">
                  <c:v>21.722100000000005</c:v>
                </c:pt>
                <c:pt idx="42">
                  <c:v>20.5825</c:v>
                </c:pt>
                <c:pt idx="43">
                  <c:v>19.391999999999999</c:v>
                </c:pt>
                <c:pt idx="44">
                  <c:v>19.257299999999997</c:v>
                </c:pt>
                <c:pt idx="45">
                  <c:v>18.705400000000001</c:v>
                </c:pt>
                <c:pt idx="46">
                  <c:v>18.2714</c:v>
                </c:pt>
                <c:pt idx="47">
                  <c:v>17.061699999999998</c:v>
                </c:pt>
                <c:pt idx="48">
                  <c:v>16.712799999999998</c:v>
                </c:pt>
                <c:pt idx="49">
                  <c:v>16.6312</c:v>
                </c:pt>
                <c:pt idx="50">
                  <c:v>16.8323</c:v>
                </c:pt>
                <c:pt idx="51">
                  <c:v>16.9499</c:v>
                </c:pt>
                <c:pt idx="52">
                  <c:v>16.834099999999999</c:v>
                </c:pt>
                <c:pt idx="53">
                  <c:v>17.092000000000002</c:v>
                </c:pt>
                <c:pt idx="54">
                  <c:v>18.056999999999999</c:v>
                </c:pt>
                <c:pt idx="55">
                  <c:v>18.656200000000002</c:v>
                </c:pt>
                <c:pt idx="56">
                  <c:v>20.104700000000001</c:v>
                </c:pt>
                <c:pt idx="57">
                  <c:v>20.762599999999999</c:v>
                </c:pt>
                <c:pt idx="58">
                  <c:v>22.158200000000001</c:v>
                </c:pt>
                <c:pt idx="59">
                  <c:v>23.411399999999997</c:v>
                </c:pt>
                <c:pt idx="60">
                  <c:v>23.756400000000003</c:v>
                </c:pt>
                <c:pt idx="61">
                  <c:v>24.843</c:v>
                </c:pt>
                <c:pt idx="62">
                  <c:v>26.503800000000002</c:v>
                </c:pt>
                <c:pt idx="63">
                  <c:v>27.434699999999999</c:v>
                </c:pt>
                <c:pt idx="64">
                  <c:v>28.071800000000003</c:v>
                </c:pt>
                <c:pt idx="65">
                  <c:v>28.409199999999998</c:v>
                </c:pt>
                <c:pt idx="66">
                  <c:v>28.955200000000001</c:v>
                </c:pt>
                <c:pt idx="67">
                  <c:v>29.446400000000001</c:v>
                </c:pt>
                <c:pt idx="68">
                  <c:v>30.845499999999998</c:v>
                </c:pt>
                <c:pt idx="69">
                  <c:v>31.712100000000003</c:v>
                </c:pt>
                <c:pt idx="70">
                  <c:v>31.994800000000005</c:v>
                </c:pt>
                <c:pt idx="71">
                  <c:v>33.337000000000003</c:v>
                </c:pt>
                <c:pt idx="72">
                  <c:v>33.564499999999995</c:v>
                </c:pt>
                <c:pt idx="73">
                  <c:v>33.740800000000007</c:v>
                </c:pt>
                <c:pt idx="74">
                  <c:v>34.548699999999997</c:v>
                </c:pt>
                <c:pt idx="75">
                  <c:v>35.149700000000003</c:v>
                </c:pt>
                <c:pt idx="76">
                  <c:v>34.207299999999996</c:v>
                </c:pt>
                <c:pt idx="77">
                  <c:v>34.313600000000001</c:v>
                </c:pt>
                <c:pt idx="78">
                  <c:v>35.102499999999999</c:v>
                </c:pt>
                <c:pt idx="79">
                  <c:v>34.438699999999997</c:v>
                </c:pt>
                <c:pt idx="80">
                  <c:v>34.639699999999991</c:v>
                </c:pt>
                <c:pt idx="81">
                  <c:v>34.905100000000004</c:v>
                </c:pt>
                <c:pt idx="82">
                  <c:v>34.4726</c:v>
                </c:pt>
                <c:pt idx="83">
                  <c:v>34.802599999999998</c:v>
                </c:pt>
                <c:pt idx="84">
                  <c:v>35.041499999999999</c:v>
                </c:pt>
                <c:pt idx="85">
                  <c:v>34.497399999999999</c:v>
                </c:pt>
                <c:pt idx="86">
                  <c:v>33.738999999999997</c:v>
                </c:pt>
                <c:pt idx="87">
                  <c:v>32.826900000000002</c:v>
                </c:pt>
                <c:pt idx="88">
                  <c:v>32.872499999999995</c:v>
                </c:pt>
                <c:pt idx="89">
                  <c:v>32.483800000000002</c:v>
                </c:pt>
                <c:pt idx="90">
                  <c:v>32.4649</c:v>
                </c:pt>
                <c:pt idx="91">
                  <c:v>31.727300000000003</c:v>
                </c:pt>
                <c:pt idx="92">
                  <c:v>31.230600000000003</c:v>
                </c:pt>
                <c:pt idx="93">
                  <c:v>31.086599999999997</c:v>
                </c:pt>
                <c:pt idx="94">
                  <c:v>30.919499999999999</c:v>
                </c:pt>
                <c:pt idx="95">
                  <c:v>30.445500000000003</c:v>
                </c:pt>
                <c:pt idx="96">
                  <c:v>29.977399999999999</c:v>
                </c:pt>
                <c:pt idx="97">
                  <c:v>29.656799999999997</c:v>
                </c:pt>
                <c:pt idx="98">
                  <c:v>29.742199999999997</c:v>
                </c:pt>
                <c:pt idx="99">
                  <c:v>29.273899999999998</c:v>
                </c:pt>
                <c:pt idx="100">
                  <c:v>29.592499999999994</c:v>
                </c:pt>
                <c:pt idx="101">
                  <c:v>29.406599999999997</c:v>
                </c:pt>
                <c:pt idx="102">
                  <c:v>29.044499999999999</c:v>
                </c:pt>
                <c:pt idx="103">
                  <c:v>28.649899999999995</c:v>
                </c:pt>
                <c:pt idx="104">
                  <c:v>29.148599999999998</c:v>
                </c:pt>
                <c:pt idx="105">
                  <c:v>28.342899999999997</c:v>
                </c:pt>
                <c:pt idx="106">
                  <c:v>27.356999999999999</c:v>
                </c:pt>
                <c:pt idx="107">
                  <c:v>27.453700000000005</c:v>
                </c:pt>
                <c:pt idx="108">
                  <c:v>26.7104</c:v>
                </c:pt>
                <c:pt idx="109">
                  <c:v>25.7623</c:v>
                </c:pt>
                <c:pt idx="110">
                  <c:v>25.6221</c:v>
                </c:pt>
                <c:pt idx="111">
                  <c:v>25.212600000000002</c:v>
                </c:pt>
                <c:pt idx="112">
                  <c:v>24.985000000000003</c:v>
                </c:pt>
                <c:pt idx="113">
                  <c:v>25.508400000000002</c:v>
                </c:pt>
                <c:pt idx="114">
                  <c:v>25.3246</c:v>
                </c:pt>
                <c:pt idx="115">
                  <c:v>25.007999999999999</c:v>
                </c:pt>
                <c:pt idx="116">
                  <c:v>24.649499999999996</c:v>
                </c:pt>
                <c:pt idx="117">
                  <c:v>23.4114</c:v>
                </c:pt>
                <c:pt idx="118">
                  <c:v>23.6996</c:v>
                </c:pt>
                <c:pt idx="119">
                  <c:v>23.858799999999999</c:v>
                </c:pt>
                <c:pt idx="120">
                  <c:v>23.644700000000004</c:v>
                </c:pt>
                <c:pt idx="121">
                  <c:v>22.715600000000002</c:v>
                </c:pt>
                <c:pt idx="122">
                  <c:v>22.023400000000002</c:v>
                </c:pt>
                <c:pt idx="123">
                  <c:v>21.523</c:v>
                </c:pt>
                <c:pt idx="124">
                  <c:v>21.502100000000002</c:v>
                </c:pt>
                <c:pt idx="125">
                  <c:v>21.557300000000001</c:v>
                </c:pt>
                <c:pt idx="126">
                  <c:v>21.471799999999998</c:v>
                </c:pt>
                <c:pt idx="127">
                  <c:v>21.288</c:v>
                </c:pt>
                <c:pt idx="128">
                  <c:v>20.322899999999997</c:v>
                </c:pt>
                <c:pt idx="129">
                  <c:v>20.501100000000001</c:v>
                </c:pt>
                <c:pt idx="130">
                  <c:v>19.814700000000002</c:v>
                </c:pt>
                <c:pt idx="131">
                  <c:v>19.746399999999998</c:v>
                </c:pt>
                <c:pt idx="132">
                  <c:v>19.4543</c:v>
                </c:pt>
                <c:pt idx="133">
                  <c:v>18.762499999999996</c:v>
                </c:pt>
                <c:pt idx="134">
                  <c:v>18.639199999999995</c:v>
                </c:pt>
                <c:pt idx="135">
                  <c:v>18.328200000000002</c:v>
                </c:pt>
                <c:pt idx="136">
                  <c:v>18.616199999999999</c:v>
                </c:pt>
                <c:pt idx="137">
                  <c:v>18.705399999999997</c:v>
                </c:pt>
                <c:pt idx="138">
                  <c:v>18.4817</c:v>
                </c:pt>
                <c:pt idx="139">
                  <c:v>18.290200000000002</c:v>
                </c:pt>
                <c:pt idx="140">
                  <c:v>18.6069</c:v>
                </c:pt>
                <c:pt idx="141">
                  <c:v>18.546299999999999</c:v>
                </c:pt>
                <c:pt idx="142">
                  <c:v>18.544400000000003</c:v>
                </c:pt>
                <c:pt idx="143">
                  <c:v>18.732000000000003</c:v>
                </c:pt>
                <c:pt idx="144">
                  <c:v>18.527200000000001</c:v>
                </c:pt>
                <c:pt idx="145">
                  <c:v>17.6892</c:v>
                </c:pt>
                <c:pt idx="146">
                  <c:v>17.124299999999998</c:v>
                </c:pt>
                <c:pt idx="147">
                  <c:v>17.493999999999996</c:v>
                </c:pt>
                <c:pt idx="148">
                  <c:v>17.3612</c:v>
                </c:pt>
                <c:pt idx="149">
                  <c:v>17.689399999999999</c:v>
                </c:pt>
                <c:pt idx="150">
                  <c:v>17.063600000000001</c:v>
                </c:pt>
                <c:pt idx="151">
                  <c:v>16.426600000000001</c:v>
                </c:pt>
                <c:pt idx="152">
                  <c:v>17.351700000000001</c:v>
                </c:pt>
                <c:pt idx="153">
                  <c:v>16.989700000000003</c:v>
                </c:pt>
                <c:pt idx="154">
                  <c:v>16.9099</c:v>
                </c:pt>
                <c:pt idx="155">
                  <c:v>17.033399999999997</c:v>
                </c:pt>
                <c:pt idx="156">
                  <c:v>16.765899999999998</c:v>
                </c:pt>
                <c:pt idx="157">
                  <c:v>16.331700000000001</c:v>
                </c:pt>
                <c:pt idx="158">
                  <c:v>17.131799999999998</c:v>
                </c:pt>
                <c:pt idx="159">
                  <c:v>16.354400000000002</c:v>
                </c:pt>
                <c:pt idx="160">
                  <c:v>16</c:v>
                </c:pt>
                <c:pt idx="161">
                  <c:v>15.586599999999999</c:v>
                </c:pt>
                <c:pt idx="162">
                  <c:v>15.376100000000003</c:v>
                </c:pt>
                <c:pt idx="163">
                  <c:v>16.305100000000003</c:v>
                </c:pt>
                <c:pt idx="164">
                  <c:v>16.051200000000001</c:v>
                </c:pt>
                <c:pt idx="165">
                  <c:v>15.916599999999999</c:v>
                </c:pt>
                <c:pt idx="166">
                  <c:v>15.920300000000001</c:v>
                </c:pt>
                <c:pt idx="167">
                  <c:v>15.7988</c:v>
                </c:pt>
                <c:pt idx="168">
                  <c:v>15.499199999999998</c:v>
                </c:pt>
                <c:pt idx="169">
                  <c:v>14.4338</c:v>
                </c:pt>
                <c:pt idx="170">
                  <c:v>14.9512</c:v>
                </c:pt>
                <c:pt idx="171">
                  <c:v>15.034800000000001</c:v>
                </c:pt>
                <c:pt idx="172">
                  <c:v>14.959</c:v>
                </c:pt>
                <c:pt idx="173">
                  <c:v>14.556999999999999</c:v>
                </c:pt>
                <c:pt idx="174">
                  <c:v>14.3011</c:v>
                </c:pt>
                <c:pt idx="175">
                  <c:v>14.081200000000001</c:v>
                </c:pt>
                <c:pt idx="176">
                  <c:v>14.3674</c:v>
                </c:pt>
                <c:pt idx="177">
                  <c:v>14.782600000000002</c:v>
                </c:pt>
                <c:pt idx="178">
                  <c:v>14.401599999999998</c:v>
                </c:pt>
                <c:pt idx="179">
                  <c:v>15.0519</c:v>
                </c:pt>
                <c:pt idx="180">
                  <c:v>14.957199999999997</c:v>
                </c:pt>
                <c:pt idx="181">
                  <c:v>14.913599999999999</c:v>
                </c:pt>
                <c:pt idx="182">
                  <c:v>14.8813</c:v>
                </c:pt>
                <c:pt idx="183">
                  <c:v>15.129600000000002</c:v>
                </c:pt>
                <c:pt idx="184">
                  <c:v>15.1525</c:v>
                </c:pt>
                <c:pt idx="185">
                  <c:v>14.979799999999997</c:v>
                </c:pt>
                <c:pt idx="186">
                  <c:v>15.268000000000001</c:v>
                </c:pt>
                <c:pt idx="187">
                  <c:v>14.443299999999999</c:v>
                </c:pt>
                <c:pt idx="188">
                  <c:v>14.354299999999999</c:v>
                </c:pt>
                <c:pt idx="189">
                  <c:v>14.2935</c:v>
                </c:pt>
                <c:pt idx="190">
                  <c:v>14.869900000000001</c:v>
                </c:pt>
                <c:pt idx="191">
                  <c:v>14.348499999999998</c:v>
                </c:pt>
                <c:pt idx="192">
                  <c:v>14.335400000000002</c:v>
                </c:pt>
                <c:pt idx="193">
                  <c:v>14.5191</c:v>
                </c:pt>
                <c:pt idx="194">
                  <c:v>14.714400000000001</c:v>
                </c:pt>
                <c:pt idx="195">
                  <c:v>14.473599999999999</c:v>
                </c:pt>
                <c:pt idx="196">
                  <c:v>14.251799999999999</c:v>
                </c:pt>
                <c:pt idx="197">
                  <c:v>13.637499999999999</c:v>
                </c:pt>
                <c:pt idx="198">
                  <c:v>13.874600000000001</c:v>
                </c:pt>
                <c:pt idx="199">
                  <c:v>13.4575</c:v>
                </c:pt>
                <c:pt idx="200">
                  <c:v>13.711500000000001</c:v>
                </c:pt>
                <c:pt idx="201">
                  <c:v>14.0337</c:v>
                </c:pt>
                <c:pt idx="202">
                  <c:v>13.870700000000003</c:v>
                </c:pt>
                <c:pt idx="203">
                  <c:v>14.346500000000001</c:v>
                </c:pt>
                <c:pt idx="204">
                  <c:v>14.280100000000001</c:v>
                </c:pt>
                <c:pt idx="205">
                  <c:v>14.149300000000002</c:v>
                </c:pt>
                <c:pt idx="206">
                  <c:v>14.541900000000002</c:v>
                </c:pt>
                <c:pt idx="207">
                  <c:v>14.189200000000003</c:v>
                </c:pt>
                <c:pt idx="208">
                  <c:v>13.478200000000001</c:v>
                </c:pt>
                <c:pt idx="209">
                  <c:v>13.1386</c:v>
                </c:pt>
                <c:pt idx="210">
                  <c:v>13.290600000000001</c:v>
                </c:pt>
                <c:pt idx="211">
                  <c:v>13.214499999999997</c:v>
                </c:pt>
                <c:pt idx="212">
                  <c:v>13.6243</c:v>
                </c:pt>
                <c:pt idx="213">
                  <c:v>13.735900000000001</c:v>
                </c:pt>
                <c:pt idx="214">
                  <c:v>13.7835</c:v>
                </c:pt>
                <c:pt idx="215">
                  <c:v>13.933199999999999</c:v>
                </c:pt>
                <c:pt idx="216">
                  <c:v>14.337199999999999</c:v>
                </c:pt>
                <c:pt idx="217">
                  <c:v>13.787200000000002</c:v>
                </c:pt>
                <c:pt idx="218">
                  <c:v>13.8744</c:v>
                </c:pt>
                <c:pt idx="219">
                  <c:v>13.4155</c:v>
                </c:pt>
                <c:pt idx="220">
                  <c:v>13.224100000000002</c:v>
                </c:pt>
                <c:pt idx="221">
                  <c:v>13.614599999999999</c:v>
                </c:pt>
                <c:pt idx="222">
                  <c:v>13.468700000000002</c:v>
                </c:pt>
                <c:pt idx="223">
                  <c:v>13.846</c:v>
                </c:pt>
                <c:pt idx="224">
                  <c:v>13.876200000000001</c:v>
                </c:pt>
                <c:pt idx="225">
                  <c:v>13.688700000000001</c:v>
                </c:pt>
                <c:pt idx="226">
                  <c:v>13.062900000000003</c:v>
                </c:pt>
                <c:pt idx="227">
                  <c:v>13.491500000000002</c:v>
                </c:pt>
                <c:pt idx="228">
                  <c:v>13.8422</c:v>
                </c:pt>
                <c:pt idx="229">
                  <c:v>12.862100000000002</c:v>
                </c:pt>
                <c:pt idx="230">
                  <c:v>13.155899999999999</c:v>
                </c:pt>
                <c:pt idx="231">
                  <c:v>13.449700000000002</c:v>
                </c:pt>
                <c:pt idx="232">
                  <c:v>13.1106</c:v>
                </c:pt>
                <c:pt idx="233">
                  <c:v>13.825200000000001</c:v>
                </c:pt>
                <c:pt idx="234">
                  <c:v>14.147400000000001</c:v>
                </c:pt>
                <c:pt idx="235">
                  <c:v>14.333300000000003</c:v>
                </c:pt>
                <c:pt idx="236">
                  <c:v>14.060400000000001</c:v>
                </c:pt>
                <c:pt idx="237">
                  <c:v>13.462999999999999</c:v>
                </c:pt>
                <c:pt idx="238">
                  <c:v>13.705700000000002</c:v>
                </c:pt>
                <c:pt idx="239">
                  <c:v>13.654500000000002</c:v>
                </c:pt>
                <c:pt idx="240">
                  <c:v>13.447900000000001</c:v>
                </c:pt>
                <c:pt idx="241">
                  <c:v>13.474299999999999</c:v>
                </c:pt>
                <c:pt idx="242">
                  <c:v>13.5654</c:v>
                </c:pt>
                <c:pt idx="243">
                  <c:v>13.9389</c:v>
                </c:pt>
                <c:pt idx="244">
                  <c:v>13.819400000000002</c:v>
                </c:pt>
                <c:pt idx="245">
                  <c:v>13.417400000000001</c:v>
                </c:pt>
                <c:pt idx="246">
                  <c:v>13.857299999999999</c:v>
                </c:pt>
                <c:pt idx="247">
                  <c:v>14.128499999999999</c:v>
                </c:pt>
                <c:pt idx="248">
                  <c:v>14.361700000000003</c:v>
                </c:pt>
                <c:pt idx="249">
                  <c:v>13.933199999999999</c:v>
                </c:pt>
                <c:pt idx="250">
                  <c:v>13.880199999999999</c:v>
                </c:pt>
                <c:pt idx="251">
                  <c:v>14.3864</c:v>
                </c:pt>
                <c:pt idx="252">
                  <c:v>14.627299999999996</c:v>
                </c:pt>
                <c:pt idx="253">
                  <c:v>14.3409</c:v>
                </c:pt>
                <c:pt idx="254">
                  <c:v>14.528699999999997</c:v>
                </c:pt>
                <c:pt idx="255">
                  <c:v>14.120900000000001</c:v>
                </c:pt>
                <c:pt idx="256">
                  <c:v>13.555900000000003</c:v>
                </c:pt>
                <c:pt idx="257">
                  <c:v>14.047000000000001</c:v>
                </c:pt>
                <c:pt idx="258">
                  <c:v>14.162699999999997</c:v>
                </c:pt>
                <c:pt idx="259">
                  <c:v>14.926599999999999</c:v>
                </c:pt>
                <c:pt idx="260">
                  <c:v>14.5626</c:v>
                </c:pt>
                <c:pt idx="261">
                  <c:v>14.593099999999998</c:v>
                </c:pt>
                <c:pt idx="262">
                  <c:v>13.965499999999997</c:v>
                </c:pt>
                <c:pt idx="263">
                  <c:v>14.043200000000002</c:v>
                </c:pt>
                <c:pt idx="264">
                  <c:v>14.029900000000001</c:v>
                </c:pt>
                <c:pt idx="265">
                  <c:v>14.422499999999999</c:v>
                </c:pt>
                <c:pt idx="266">
                  <c:v>13.952300000000003</c:v>
                </c:pt>
                <c:pt idx="267">
                  <c:v>14.902199999999999</c:v>
                </c:pt>
                <c:pt idx="268">
                  <c:v>14.805400000000001</c:v>
                </c:pt>
                <c:pt idx="269">
                  <c:v>14.333200000000001</c:v>
                </c:pt>
                <c:pt idx="270">
                  <c:v>14.338899999999999</c:v>
                </c:pt>
                <c:pt idx="271">
                  <c:v>13.7797</c:v>
                </c:pt>
                <c:pt idx="272">
                  <c:v>13.664099999999999</c:v>
                </c:pt>
                <c:pt idx="273">
                  <c:v>13.588199999999997</c:v>
                </c:pt>
                <c:pt idx="274">
                  <c:v>14.0868</c:v>
                </c:pt>
                <c:pt idx="275">
                  <c:v>13.409800000000001</c:v>
                </c:pt>
                <c:pt idx="276">
                  <c:v>13.536899999999999</c:v>
                </c:pt>
                <c:pt idx="277">
                  <c:v>13.7227</c:v>
                </c:pt>
                <c:pt idx="278">
                  <c:v>14.120900000000001</c:v>
                </c:pt>
                <c:pt idx="279">
                  <c:v>14.2614</c:v>
                </c:pt>
                <c:pt idx="280">
                  <c:v>13.6393</c:v>
                </c:pt>
                <c:pt idx="281">
                  <c:v>14.102100000000002</c:v>
                </c:pt>
                <c:pt idx="282">
                  <c:v>14.414799999999996</c:v>
                </c:pt>
                <c:pt idx="283">
                  <c:v>14.3332</c:v>
                </c:pt>
                <c:pt idx="284">
                  <c:v>14.767399999999999</c:v>
                </c:pt>
                <c:pt idx="285">
                  <c:v>14.862300000000001</c:v>
                </c:pt>
                <c:pt idx="286">
                  <c:v>14.174200000000003</c:v>
                </c:pt>
                <c:pt idx="287">
                  <c:v>14.6347</c:v>
                </c:pt>
                <c:pt idx="288">
                  <c:v>14.820699999999999</c:v>
                </c:pt>
                <c:pt idx="289">
                  <c:v>14.666999999999998</c:v>
                </c:pt>
                <c:pt idx="290">
                  <c:v>14.2309</c:v>
                </c:pt>
                <c:pt idx="291">
                  <c:v>14.587299999999999</c:v>
                </c:pt>
                <c:pt idx="292">
                  <c:v>14.657600000000002</c:v>
                </c:pt>
                <c:pt idx="293">
                  <c:v>14.481200000000001</c:v>
                </c:pt>
                <c:pt idx="294">
                  <c:v>14.276500000000004</c:v>
                </c:pt>
                <c:pt idx="295">
                  <c:v>15.086000000000002</c:v>
                </c:pt>
                <c:pt idx="296">
                  <c:v>14.629000000000001</c:v>
                </c:pt>
                <c:pt idx="297">
                  <c:v>14.828100000000001</c:v>
                </c:pt>
                <c:pt idx="298">
                  <c:v>13.929399999999998</c:v>
                </c:pt>
                <c:pt idx="299">
                  <c:v>13.684900000000003</c:v>
                </c:pt>
              </c:numCache>
            </c:numRef>
          </c:yVal>
          <c:smooth val="1"/>
        </c:ser>
        <c:ser>
          <c:idx val="5"/>
          <c:order val="5"/>
          <c:tx>
            <c:v>A08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1'!$G$5:$G$305</c:f>
              <c:numCache>
                <c:formatCode>General</c:formatCode>
                <c:ptCount val="301"/>
                <c:pt idx="0">
                  <c:v>-2.658540135</c:v>
                </c:pt>
                <c:pt idx="1">
                  <c:v>-1.3461801600000001</c:v>
                </c:pt>
                <c:pt idx="2">
                  <c:v>-0.25956399060000002</c:v>
                </c:pt>
                <c:pt idx="3">
                  <c:v>1.6865199799999999</c:v>
                </c:pt>
                <c:pt idx="4">
                  <c:v>4.0333693379</c:v>
                </c:pt>
                <c:pt idx="5">
                  <c:v>7.4740377798999988</c:v>
                </c:pt>
                <c:pt idx="6">
                  <c:v>11.7722132685</c:v>
                </c:pt>
                <c:pt idx="7">
                  <c:v>16.883027065</c:v>
                </c:pt>
                <c:pt idx="8">
                  <c:v>20.887466463000003</c:v>
                </c:pt>
                <c:pt idx="9">
                  <c:v>24.306936135999997</c:v>
                </c:pt>
                <c:pt idx="10">
                  <c:v>28.398409362000002</c:v>
                </c:pt>
                <c:pt idx="11">
                  <c:v>32.815062046000001</c:v>
                </c:pt>
                <c:pt idx="12">
                  <c:v>39.467747562</c:v>
                </c:pt>
                <c:pt idx="13">
                  <c:v>47.598207665000004</c:v>
                </c:pt>
                <c:pt idx="14">
                  <c:v>54.177646743000004</c:v>
                </c:pt>
                <c:pt idx="15">
                  <c:v>59.137087401999999</c:v>
                </c:pt>
                <c:pt idx="16">
                  <c:v>63.212091073000011</c:v>
                </c:pt>
                <c:pt idx="17">
                  <c:v>66.777437617000004</c:v>
                </c:pt>
                <c:pt idx="18">
                  <c:v>68.827197544000001</c:v>
                </c:pt>
                <c:pt idx="19">
                  <c:v>69.490111789999986</c:v>
                </c:pt>
                <c:pt idx="20">
                  <c:v>69.610679150999985</c:v>
                </c:pt>
                <c:pt idx="21">
                  <c:v>69.931268434000003</c:v>
                </c:pt>
                <c:pt idx="22">
                  <c:v>70.079002974999995</c:v>
                </c:pt>
                <c:pt idx="23">
                  <c:v>69.52988225</c:v>
                </c:pt>
                <c:pt idx="24">
                  <c:v>68.673834935999992</c:v>
                </c:pt>
                <c:pt idx="25">
                  <c:v>68.882284599000016</c:v>
                </c:pt>
                <c:pt idx="26">
                  <c:v>67.559572119999999</c:v>
                </c:pt>
                <c:pt idx="27">
                  <c:v>65.514021283000005</c:v>
                </c:pt>
                <c:pt idx="28">
                  <c:v>63.726709902000003</c:v>
                </c:pt>
                <c:pt idx="29">
                  <c:v>61.401112006000005</c:v>
                </c:pt>
                <c:pt idx="30">
                  <c:v>58.815572872999994</c:v>
                </c:pt>
                <c:pt idx="31">
                  <c:v>56.684881827999995</c:v>
                </c:pt>
                <c:pt idx="32">
                  <c:v>54.303036793000004</c:v>
                </c:pt>
                <c:pt idx="33">
                  <c:v>52.480135251</c:v>
                </c:pt>
                <c:pt idx="34">
                  <c:v>50.498204653000002</c:v>
                </c:pt>
                <c:pt idx="35">
                  <c:v>48.252926694000003</c:v>
                </c:pt>
                <c:pt idx="36">
                  <c:v>45.786555084999996</c:v>
                </c:pt>
                <c:pt idx="37">
                  <c:v>43.084597732999995</c:v>
                </c:pt>
                <c:pt idx="38">
                  <c:v>41.154865842000007</c:v>
                </c:pt>
                <c:pt idx="39">
                  <c:v>39.548002761999996</c:v>
                </c:pt>
                <c:pt idx="40">
                  <c:v>37.795821287000003</c:v>
                </c:pt>
                <c:pt idx="41">
                  <c:v>36.168353881999998</c:v>
                </c:pt>
                <c:pt idx="42">
                  <c:v>34.343676182000003</c:v>
                </c:pt>
                <c:pt idx="43">
                  <c:v>32.922470024999996</c:v>
                </c:pt>
                <c:pt idx="44">
                  <c:v>32.133075114</c:v>
                </c:pt>
                <c:pt idx="45">
                  <c:v>31.648018056000002</c:v>
                </c:pt>
                <c:pt idx="46">
                  <c:v>31.039490956999991</c:v>
                </c:pt>
                <c:pt idx="47">
                  <c:v>30.078180901000003</c:v>
                </c:pt>
                <c:pt idx="48">
                  <c:v>29.480035027000003</c:v>
                </c:pt>
                <c:pt idx="49">
                  <c:v>29.532749081999999</c:v>
                </c:pt>
                <c:pt idx="50">
                  <c:v>29.487897067999995</c:v>
                </c:pt>
                <c:pt idx="51">
                  <c:v>29.347363016999999</c:v>
                </c:pt>
                <c:pt idx="52">
                  <c:v>29.479896022000002</c:v>
                </c:pt>
                <c:pt idx="53">
                  <c:v>30.073295921</c:v>
                </c:pt>
                <c:pt idx="54">
                  <c:v>30.757593457999995</c:v>
                </c:pt>
                <c:pt idx="55">
                  <c:v>31.129302846000002</c:v>
                </c:pt>
                <c:pt idx="56">
                  <c:v>31.600773874000005</c:v>
                </c:pt>
                <c:pt idx="57">
                  <c:v>32.993173326000004</c:v>
                </c:pt>
                <c:pt idx="58">
                  <c:v>34.351646099</c:v>
                </c:pt>
                <c:pt idx="59">
                  <c:v>35.953068082000001</c:v>
                </c:pt>
                <c:pt idx="60">
                  <c:v>36.878097635999993</c:v>
                </c:pt>
                <c:pt idx="61">
                  <c:v>36.792964638999997</c:v>
                </c:pt>
                <c:pt idx="62">
                  <c:v>36.955850409000007</c:v>
                </c:pt>
                <c:pt idx="63">
                  <c:v>37.755314967000004</c:v>
                </c:pt>
                <c:pt idx="64">
                  <c:v>38.352461273999999</c:v>
                </c:pt>
                <c:pt idx="65">
                  <c:v>38.863484662000005</c:v>
                </c:pt>
                <c:pt idx="66">
                  <c:v>39.817558261000002</c:v>
                </c:pt>
                <c:pt idx="67">
                  <c:v>40.938961609000003</c:v>
                </c:pt>
                <c:pt idx="68">
                  <c:v>42.485066408000002</c:v>
                </c:pt>
                <c:pt idx="69">
                  <c:v>43.094001028999998</c:v>
                </c:pt>
                <c:pt idx="70">
                  <c:v>44.187731427999999</c:v>
                </c:pt>
                <c:pt idx="71">
                  <c:v>45.199094876000004</c:v>
                </c:pt>
                <c:pt idx="72">
                  <c:v>45.463786933999998</c:v>
                </c:pt>
                <c:pt idx="73">
                  <c:v>46.099802434000004</c:v>
                </c:pt>
                <c:pt idx="74">
                  <c:v>47.039472706000005</c:v>
                </c:pt>
                <c:pt idx="75">
                  <c:v>47.578121071999995</c:v>
                </c:pt>
                <c:pt idx="76">
                  <c:v>47.698978468999996</c:v>
                </c:pt>
                <c:pt idx="77">
                  <c:v>48.094180496</c:v>
                </c:pt>
                <c:pt idx="78">
                  <c:v>48.232137809000001</c:v>
                </c:pt>
                <c:pt idx="79">
                  <c:v>48.492179747999998</c:v>
                </c:pt>
                <c:pt idx="80">
                  <c:v>48.350173976000008</c:v>
                </c:pt>
                <c:pt idx="81">
                  <c:v>48.476105712000006</c:v>
                </c:pt>
                <c:pt idx="82">
                  <c:v>47.957699692999995</c:v>
                </c:pt>
                <c:pt idx="83">
                  <c:v>47.788728051999996</c:v>
                </c:pt>
                <c:pt idx="84">
                  <c:v>47.438588963000001</c:v>
                </c:pt>
                <c:pt idx="85">
                  <c:v>46.479409806</c:v>
                </c:pt>
                <c:pt idx="86">
                  <c:v>46.091640797000004</c:v>
                </c:pt>
                <c:pt idx="87">
                  <c:v>45.998942970000002</c:v>
                </c:pt>
                <c:pt idx="88">
                  <c:v>46.010544245999995</c:v>
                </c:pt>
                <c:pt idx="89">
                  <c:v>45.017205984999997</c:v>
                </c:pt>
                <c:pt idx="90">
                  <c:v>44.865964685000002</c:v>
                </c:pt>
                <c:pt idx="91">
                  <c:v>44.264949649999991</c:v>
                </c:pt>
                <c:pt idx="92">
                  <c:v>43.876610122999999</c:v>
                </c:pt>
                <c:pt idx="93">
                  <c:v>43.706509514999993</c:v>
                </c:pt>
                <c:pt idx="94">
                  <c:v>43.371969882000002</c:v>
                </c:pt>
                <c:pt idx="95">
                  <c:v>42.723955158999999</c:v>
                </c:pt>
                <c:pt idx="96">
                  <c:v>41.554066010999996</c:v>
                </c:pt>
                <c:pt idx="97">
                  <c:v>40.307375686999997</c:v>
                </c:pt>
                <c:pt idx="98">
                  <c:v>39.65338053</c:v>
                </c:pt>
                <c:pt idx="99">
                  <c:v>38.594408555999998</c:v>
                </c:pt>
                <c:pt idx="100">
                  <c:v>37.444498086999999</c:v>
                </c:pt>
                <c:pt idx="101">
                  <c:v>36.990611196000003</c:v>
                </c:pt>
                <c:pt idx="102">
                  <c:v>36.921561799999992</c:v>
                </c:pt>
                <c:pt idx="103">
                  <c:v>36.410883604000006</c:v>
                </c:pt>
                <c:pt idx="104">
                  <c:v>36.754910406999997</c:v>
                </c:pt>
                <c:pt idx="105">
                  <c:v>36.879595746999996</c:v>
                </c:pt>
                <c:pt idx="106">
                  <c:v>36.184921699</c:v>
                </c:pt>
                <c:pt idx="107">
                  <c:v>36.048659021999995</c:v>
                </c:pt>
                <c:pt idx="108">
                  <c:v>35.394186859000001</c:v>
                </c:pt>
                <c:pt idx="109">
                  <c:v>34.837975931000003</c:v>
                </c:pt>
                <c:pt idx="110">
                  <c:v>34.920501049000009</c:v>
                </c:pt>
                <c:pt idx="111">
                  <c:v>35.085666306</c:v>
                </c:pt>
                <c:pt idx="112">
                  <c:v>34.618313248000007</c:v>
                </c:pt>
                <c:pt idx="113">
                  <c:v>33.786532786999999</c:v>
                </c:pt>
                <c:pt idx="114">
                  <c:v>33.438992024000001</c:v>
                </c:pt>
                <c:pt idx="115">
                  <c:v>32.660965939999997</c:v>
                </c:pt>
                <c:pt idx="116">
                  <c:v>32.164357922999997</c:v>
                </c:pt>
                <c:pt idx="117">
                  <c:v>31.678394794000003</c:v>
                </c:pt>
                <c:pt idx="118">
                  <c:v>30.885387661999999</c:v>
                </c:pt>
                <c:pt idx="119">
                  <c:v>30.025339806999995</c:v>
                </c:pt>
                <c:pt idx="120">
                  <c:v>30.279291060999999</c:v>
                </c:pt>
                <c:pt idx="121">
                  <c:v>29.835694320999998</c:v>
                </c:pt>
                <c:pt idx="122">
                  <c:v>29.499297060000004</c:v>
                </c:pt>
                <c:pt idx="123">
                  <c:v>29.778608205999994</c:v>
                </c:pt>
                <c:pt idx="124">
                  <c:v>30.145372630999997</c:v>
                </c:pt>
                <c:pt idx="125">
                  <c:v>30.371046903</c:v>
                </c:pt>
                <c:pt idx="126">
                  <c:v>30.215718754000005</c:v>
                </c:pt>
                <c:pt idx="127">
                  <c:v>29.729904254999997</c:v>
                </c:pt>
                <c:pt idx="128">
                  <c:v>29.586762301000004</c:v>
                </c:pt>
                <c:pt idx="129">
                  <c:v>28.941010316</c:v>
                </c:pt>
                <c:pt idx="130">
                  <c:v>28.213270153000003</c:v>
                </c:pt>
                <c:pt idx="131">
                  <c:v>27.974295118999997</c:v>
                </c:pt>
                <c:pt idx="132">
                  <c:v>28.018020552000003</c:v>
                </c:pt>
                <c:pt idx="133">
                  <c:v>27.919284794000003</c:v>
                </c:pt>
                <c:pt idx="134">
                  <c:v>27.761866501999997</c:v>
                </c:pt>
                <c:pt idx="135">
                  <c:v>27.005137423999997</c:v>
                </c:pt>
                <c:pt idx="136">
                  <c:v>26.184339865000005</c:v>
                </c:pt>
                <c:pt idx="137">
                  <c:v>26.172889556000001</c:v>
                </c:pt>
                <c:pt idx="138">
                  <c:v>25.983790597000002</c:v>
                </c:pt>
                <c:pt idx="139">
                  <c:v>25.491686477999998</c:v>
                </c:pt>
                <c:pt idx="140">
                  <c:v>25.372686748</c:v>
                </c:pt>
                <c:pt idx="141">
                  <c:v>25.284310613999999</c:v>
                </c:pt>
                <c:pt idx="142">
                  <c:v>25.183829868</c:v>
                </c:pt>
                <c:pt idx="143">
                  <c:v>25.17222374</c:v>
                </c:pt>
                <c:pt idx="144">
                  <c:v>25.305722721000002</c:v>
                </c:pt>
                <c:pt idx="145">
                  <c:v>25.007940572999996</c:v>
                </c:pt>
                <c:pt idx="146">
                  <c:v>24.642127744</c:v>
                </c:pt>
                <c:pt idx="147">
                  <c:v>24.697651025999999</c:v>
                </c:pt>
                <c:pt idx="148">
                  <c:v>24.905786718000002</c:v>
                </c:pt>
                <c:pt idx="149">
                  <c:v>24.900805812999998</c:v>
                </c:pt>
                <c:pt idx="150">
                  <c:v>24.806861553000001</c:v>
                </c:pt>
                <c:pt idx="151">
                  <c:v>24.701562869999997</c:v>
                </c:pt>
                <c:pt idx="152">
                  <c:v>24.554506671999999</c:v>
                </c:pt>
                <c:pt idx="153">
                  <c:v>23.950588900000003</c:v>
                </c:pt>
                <c:pt idx="154">
                  <c:v>23.273796247</c:v>
                </c:pt>
                <c:pt idx="155">
                  <c:v>23.154945112</c:v>
                </c:pt>
                <c:pt idx="156">
                  <c:v>23.122492604000001</c:v>
                </c:pt>
                <c:pt idx="157">
                  <c:v>23.046614264000002</c:v>
                </c:pt>
                <c:pt idx="158">
                  <c:v>22.783990784000004</c:v>
                </c:pt>
                <c:pt idx="159">
                  <c:v>22.734150699999997</c:v>
                </c:pt>
                <c:pt idx="160">
                  <c:v>22.993125979000002</c:v>
                </c:pt>
                <c:pt idx="161">
                  <c:v>22.544967821</c:v>
                </c:pt>
                <c:pt idx="162">
                  <c:v>21.805218869999997</c:v>
                </c:pt>
                <c:pt idx="163">
                  <c:v>22.034701895999998</c:v>
                </c:pt>
                <c:pt idx="164">
                  <c:v>22.067782402999999</c:v>
                </c:pt>
                <c:pt idx="165">
                  <c:v>22.189200676999999</c:v>
                </c:pt>
                <c:pt idx="166">
                  <c:v>21.987366644999998</c:v>
                </c:pt>
                <c:pt idx="167">
                  <c:v>21.434619282</c:v>
                </c:pt>
                <c:pt idx="168">
                  <c:v>21.581126582</c:v>
                </c:pt>
                <c:pt idx="169">
                  <c:v>21.577739698999999</c:v>
                </c:pt>
                <c:pt idx="170">
                  <c:v>21.938159309999996</c:v>
                </c:pt>
                <c:pt idx="171">
                  <c:v>22.068779568</c:v>
                </c:pt>
                <c:pt idx="172">
                  <c:v>21.774274036999998</c:v>
                </c:pt>
                <c:pt idx="173">
                  <c:v>21.201209998</c:v>
                </c:pt>
                <c:pt idx="174">
                  <c:v>20.728449396999999</c:v>
                </c:pt>
                <c:pt idx="175">
                  <c:v>20.333122743000001</c:v>
                </c:pt>
                <c:pt idx="176">
                  <c:v>20.748135679000001</c:v>
                </c:pt>
                <c:pt idx="177">
                  <c:v>20.646413261999999</c:v>
                </c:pt>
                <c:pt idx="178">
                  <c:v>20.622990107</c:v>
                </c:pt>
                <c:pt idx="179">
                  <c:v>20.689700069000001</c:v>
                </c:pt>
                <c:pt idx="180">
                  <c:v>20.892607938000005</c:v>
                </c:pt>
                <c:pt idx="181">
                  <c:v>20.791372127999999</c:v>
                </c:pt>
                <c:pt idx="182">
                  <c:v>21.076471950999995</c:v>
                </c:pt>
                <c:pt idx="183">
                  <c:v>20.941192025000003</c:v>
                </c:pt>
                <c:pt idx="184">
                  <c:v>20.711351829000002</c:v>
                </c:pt>
                <c:pt idx="185">
                  <c:v>20.418318059000001</c:v>
                </c:pt>
                <c:pt idx="186">
                  <c:v>20.251546812999997</c:v>
                </c:pt>
                <c:pt idx="187">
                  <c:v>20.293148546999994</c:v>
                </c:pt>
                <c:pt idx="188">
                  <c:v>19.851864888000001</c:v>
                </c:pt>
                <c:pt idx="189">
                  <c:v>19.841390143999998</c:v>
                </c:pt>
                <c:pt idx="190">
                  <c:v>19.848171170000004</c:v>
                </c:pt>
                <c:pt idx="191">
                  <c:v>19.523224181000003</c:v>
                </c:pt>
                <c:pt idx="192">
                  <c:v>19.378418733</c:v>
                </c:pt>
                <c:pt idx="193">
                  <c:v>19.832629233999999</c:v>
                </c:pt>
                <c:pt idx="194">
                  <c:v>19.733538698999997</c:v>
                </c:pt>
                <c:pt idx="195">
                  <c:v>19.783433928000001</c:v>
                </c:pt>
                <c:pt idx="196">
                  <c:v>19.653230779999998</c:v>
                </c:pt>
                <c:pt idx="197">
                  <c:v>19.607201853999999</c:v>
                </c:pt>
                <c:pt idx="198">
                  <c:v>19.780030230999998</c:v>
                </c:pt>
                <c:pt idx="199">
                  <c:v>19.377330505000003</c:v>
                </c:pt>
                <c:pt idx="200">
                  <c:v>18.848581566</c:v>
                </c:pt>
                <c:pt idx="201">
                  <c:v>18.475165577999999</c:v>
                </c:pt>
                <c:pt idx="202">
                  <c:v>19.123058061999998</c:v>
                </c:pt>
                <c:pt idx="203">
                  <c:v>19.647185611000005</c:v>
                </c:pt>
                <c:pt idx="204">
                  <c:v>19.137008388000005</c:v>
                </c:pt>
                <c:pt idx="205">
                  <c:v>19.565142301999998</c:v>
                </c:pt>
                <c:pt idx="206">
                  <c:v>19.902045337000001</c:v>
                </c:pt>
                <c:pt idx="207">
                  <c:v>19.873193086000004</c:v>
                </c:pt>
                <c:pt idx="208">
                  <c:v>19.927489126000001</c:v>
                </c:pt>
                <c:pt idx="209">
                  <c:v>19.297434871</c:v>
                </c:pt>
                <c:pt idx="210">
                  <c:v>18.794177651999998</c:v>
                </c:pt>
                <c:pt idx="211">
                  <c:v>19.108975885</c:v>
                </c:pt>
                <c:pt idx="212">
                  <c:v>19.102954707999995</c:v>
                </c:pt>
                <c:pt idx="213">
                  <c:v>19.4387887058</c:v>
                </c:pt>
                <c:pt idx="214">
                  <c:v>19.408929700200002</c:v>
                </c:pt>
                <c:pt idx="215">
                  <c:v>19.355637977999997</c:v>
                </c:pt>
                <c:pt idx="216">
                  <c:v>19.839812922</c:v>
                </c:pt>
                <c:pt idx="217">
                  <c:v>20.042819101999999</c:v>
                </c:pt>
                <c:pt idx="218">
                  <c:v>19.473690885000003</c:v>
                </c:pt>
                <c:pt idx="219">
                  <c:v>19.923802596000002</c:v>
                </c:pt>
                <c:pt idx="220">
                  <c:v>19.927793575000003</c:v>
                </c:pt>
                <c:pt idx="221">
                  <c:v>19.827456593000001</c:v>
                </c:pt>
                <c:pt idx="222">
                  <c:v>19.376676117000002</c:v>
                </c:pt>
                <c:pt idx="223">
                  <c:v>19.393246348000002</c:v>
                </c:pt>
                <c:pt idx="224">
                  <c:v>19.655654098999999</c:v>
                </c:pt>
                <c:pt idx="225">
                  <c:v>19.089162577</c:v>
                </c:pt>
                <c:pt idx="226">
                  <c:v>19.084047455699995</c:v>
                </c:pt>
                <c:pt idx="227">
                  <c:v>19.155707118000002</c:v>
                </c:pt>
                <c:pt idx="228">
                  <c:v>19.320388195</c:v>
                </c:pt>
                <c:pt idx="229">
                  <c:v>19.216347933999998</c:v>
                </c:pt>
                <c:pt idx="230">
                  <c:v>18.698694565</c:v>
                </c:pt>
                <c:pt idx="231">
                  <c:v>18.358526863000002</c:v>
                </c:pt>
                <c:pt idx="232">
                  <c:v>18.352850850000003</c:v>
                </c:pt>
                <c:pt idx="233">
                  <c:v>18.209862276000003</c:v>
                </c:pt>
                <c:pt idx="234">
                  <c:v>17.666944888</c:v>
                </c:pt>
                <c:pt idx="235">
                  <c:v>17.487366673999997</c:v>
                </c:pt>
                <c:pt idx="236">
                  <c:v>17.500744144999999</c:v>
                </c:pt>
                <c:pt idx="237">
                  <c:v>17.781419162000002</c:v>
                </c:pt>
                <c:pt idx="238">
                  <c:v>18.286052216999998</c:v>
                </c:pt>
                <c:pt idx="239">
                  <c:v>18.347905887000003</c:v>
                </c:pt>
                <c:pt idx="240">
                  <c:v>18.582995444000005</c:v>
                </c:pt>
                <c:pt idx="241">
                  <c:v>18.719830991999999</c:v>
                </c:pt>
                <c:pt idx="242">
                  <c:v>18.429043168000003</c:v>
                </c:pt>
                <c:pt idx="243">
                  <c:v>18.618935532000002</c:v>
                </c:pt>
                <c:pt idx="244">
                  <c:v>18.942060822000002</c:v>
                </c:pt>
                <c:pt idx="245">
                  <c:v>18.942878180000001</c:v>
                </c:pt>
                <c:pt idx="246">
                  <c:v>18.340146921999999</c:v>
                </c:pt>
                <c:pt idx="247">
                  <c:v>18.728551117000002</c:v>
                </c:pt>
                <c:pt idx="248">
                  <c:v>19.220983660999998</c:v>
                </c:pt>
                <c:pt idx="249">
                  <c:v>19.746741175000004</c:v>
                </c:pt>
                <c:pt idx="250">
                  <c:v>19.778850930000001</c:v>
                </c:pt>
                <c:pt idx="251">
                  <c:v>19.438728783999998</c:v>
                </c:pt>
                <c:pt idx="252">
                  <c:v>19.159810720999999</c:v>
                </c:pt>
                <c:pt idx="253">
                  <c:v>18.854739409</c:v>
                </c:pt>
                <c:pt idx="254">
                  <c:v>19.104232283000002</c:v>
                </c:pt>
                <c:pt idx="255">
                  <c:v>18.656862725999996</c:v>
                </c:pt>
                <c:pt idx="256">
                  <c:v>18.385202658000001</c:v>
                </c:pt>
                <c:pt idx="257">
                  <c:v>18.467219653000001</c:v>
                </c:pt>
                <c:pt idx="258">
                  <c:v>18.386087160999999</c:v>
                </c:pt>
                <c:pt idx="259">
                  <c:v>18.596684500999999</c:v>
                </c:pt>
                <c:pt idx="260">
                  <c:v>18.070040108000004</c:v>
                </c:pt>
                <c:pt idx="261">
                  <c:v>18.599568051000006</c:v>
                </c:pt>
                <c:pt idx="262">
                  <c:v>18.800397777000004</c:v>
                </c:pt>
                <c:pt idx="263">
                  <c:v>18.558071802000004</c:v>
                </c:pt>
                <c:pt idx="264">
                  <c:v>18.472229274000004</c:v>
                </c:pt>
                <c:pt idx="265">
                  <c:v>18.736995653400005</c:v>
                </c:pt>
                <c:pt idx="266">
                  <c:v>19.085921860900001</c:v>
                </c:pt>
                <c:pt idx="267">
                  <c:v>19.306823764000001</c:v>
                </c:pt>
                <c:pt idx="268">
                  <c:v>19.494975938</c:v>
                </c:pt>
                <c:pt idx="269">
                  <c:v>19.905302842000001</c:v>
                </c:pt>
                <c:pt idx="270">
                  <c:v>19.698260177999998</c:v>
                </c:pt>
                <c:pt idx="271">
                  <c:v>19.453067419</c:v>
                </c:pt>
                <c:pt idx="272">
                  <c:v>19.171107626000001</c:v>
                </c:pt>
                <c:pt idx="273">
                  <c:v>18.860405820000004</c:v>
                </c:pt>
                <c:pt idx="274">
                  <c:v>18.912446320000001</c:v>
                </c:pt>
                <c:pt idx="275">
                  <c:v>18.564157688000002</c:v>
                </c:pt>
                <c:pt idx="276">
                  <c:v>18.238115332</c:v>
                </c:pt>
                <c:pt idx="277">
                  <c:v>18.263702912999996</c:v>
                </c:pt>
                <c:pt idx="278">
                  <c:v>17.946733028000001</c:v>
                </c:pt>
                <c:pt idx="279">
                  <c:v>17.829183492999999</c:v>
                </c:pt>
                <c:pt idx="280">
                  <c:v>17.782459435</c:v>
                </c:pt>
                <c:pt idx="281">
                  <c:v>18.554584207999998</c:v>
                </c:pt>
                <c:pt idx="282">
                  <c:v>18.199291670000001</c:v>
                </c:pt>
                <c:pt idx="283">
                  <c:v>17.753645501999998</c:v>
                </c:pt>
                <c:pt idx="284">
                  <c:v>18.116941535999999</c:v>
                </c:pt>
                <c:pt idx="285">
                  <c:v>17.888963771</c:v>
                </c:pt>
                <c:pt idx="286">
                  <c:v>17.997788387999996</c:v>
                </c:pt>
                <c:pt idx="287">
                  <c:v>17.834370510999999</c:v>
                </c:pt>
                <c:pt idx="288">
                  <c:v>18.067367523999998</c:v>
                </c:pt>
                <c:pt idx="289">
                  <c:v>18.002685398000004</c:v>
                </c:pt>
                <c:pt idx="290">
                  <c:v>17.39423021</c:v>
                </c:pt>
                <c:pt idx="291">
                  <c:v>17.420215699099998</c:v>
                </c:pt>
                <c:pt idx="292">
                  <c:v>17.733115510499996</c:v>
                </c:pt>
                <c:pt idx="293">
                  <c:v>18.037649946500004</c:v>
                </c:pt>
                <c:pt idx="294">
                  <c:v>17.890272535499996</c:v>
                </c:pt>
                <c:pt idx="295">
                  <c:v>17.673076313999999</c:v>
                </c:pt>
                <c:pt idx="296">
                  <c:v>17.6401636049</c:v>
                </c:pt>
                <c:pt idx="297">
                  <c:v>17.637469404399997</c:v>
                </c:pt>
                <c:pt idx="298">
                  <c:v>18.007436198900002</c:v>
                </c:pt>
                <c:pt idx="299">
                  <c:v>17.795285618000001</c:v>
                </c:pt>
                <c:pt idx="300">
                  <c:v>17.735018707999998</c:v>
                </c:pt>
              </c:numCache>
            </c:numRef>
          </c:yVal>
          <c:smooth val="1"/>
        </c:ser>
        <c:ser>
          <c:idx val="6"/>
          <c:order val="6"/>
          <c:tx>
            <c:v>A014/EV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1'!$H$5:$H$305</c:f>
              <c:numCache>
                <c:formatCode>General</c:formatCode>
                <c:ptCount val="301"/>
                <c:pt idx="0">
                  <c:v>-2.7479999999999998</c:v>
                </c:pt>
                <c:pt idx="1">
                  <c:v>-3.665</c:v>
                </c:pt>
                <c:pt idx="2">
                  <c:v>-2.7169999999999996</c:v>
                </c:pt>
                <c:pt idx="3">
                  <c:v>-2.7499999999999996</c:v>
                </c:pt>
                <c:pt idx="4">
                  <c:v>-2.5590000000000002</c:v>
                </c:pt>
                <c:pt idx="5">
                  <c:v>-2.2120000000000002</c:v>
                </c:pt>
                <c:pt idx="6">
                  <c:v>-1.0630000000000002</c:v>
                </c:pt>
                <c:pt idx="7">
                  <c:v>0.63400000000000001</c:v>
                </c:pt>
                <c:pt idx="8">
                  <c:v>2.8400000000000003</c:v>
                </c:pt>
                <c:pt idx="9">
                  <c:v>5.2409999999999997</c:v>
                </c:pt>
                <c:pt idx="10">
                  <c:v>9.7230000000000008</c:v>
                </c:pt>
                <c:pt idx="11">
                  <c:v>15.857999999999999</c:v>
                </c:pt>
                <c:pt idx="12">
                  <c:v>23.859000000000002</c:v>
                </c:pt>
                <c:pt idx="13">
                  <c:v>33.916999999999994</c:v>
                </c:pt>
                <c:pt idx="14">
                  <c:v>43.785000000000004</c:v>
                </c:pt>
                <c:pt idx="15">
                  <c:v>51.500999999999998</c:v>
                </c:pt>
                <c:pt idx="16">
                  <c:v>55.897000000000006</c:v>
                </c:pt>
                <c:pt idx="17">
                  <c:v>57.405999999999992</c:v>
                </c:pt>
                <c:pt idx="18">
                  <c:v>58.037999999999997</c:v>
                </c:pt>
                <c:pt idx="19">
                  <c:v>58.207000000000008</c:v>
                </c:pt>
                <c:pt idx="20">
                  <c:v>57.407000000000004</c:v>
                </c:pt>
                <c:pt idx="21">
                  <c:v>57.185000000000016</c:v>
                </c:pt>
                <c:pt idx="22">
                  <c:v>56.119000000000007</c:v>
                </c:pt>
                <c:pt idx="23">
                  <c:v>54.760000000000005</c:v>
                </c:pt>
                <c:pt idx="24">
                  <c:v>53.568000000000005</c:v>
                </c:pt>
                <c:pt idx="25">
                  <c:v>51.154999999999994</c:v>
                </c:pt>
                <c:pt idx="26">
                  <c:v>49.372</c:v>
                </c:pt>
                <c:pt idx="27">
                  <c:v>47.052000000000007</c:v>
                </c:pt>
                <c:pt idx="28">
                  <c:v>45.343999999999994</c:v>
                </c:pt>
                <c:pt idx="29">
                  <c:v>43.396000000000001</c:v>
                </c:pt>
                <c:pt idx="30">
                  <c:v>41.508000000000003</c:v>
                </c:pt>
                <c:pt idx="31">
                  <c:v>39.492999999999995</c:v>
                </c:pt>
                <c:pt idx="32">
                  <c:v>37.25</c:v>
                </c:pt>
                <c:pt idx="33">
                  <c:v>35.10799999999999</c:v>
                </c:pt>
                <c:pt idx="34">
                  <c:v>34.181999999999995</c:v>
                </c:pt>
                <c:pt idx="35">
                  <c:v>32.167000000000002</c:v>
                </c:pt>
                <c:pt idx="36">
                  <c:v>30.533999999999999</c:v>
                </c:pt>
                <c:pt idx="37">
                  <c:v>29.786000000000001</c:v>
                </c:pt>
                <c:pt idx="38">
                  <c:v>29.131</c:v>
                </c:pt>
                <c:pt idx="39">
                  <c:v>28.868000000000002</c:v>
                </c:pt>
                <c:pt idx="40">
                  <c:v>27.381999999999998</c:v>
                </c:pt>
                <c:pt idx="41">
                  <c:v>26.970999999999997</c:v>
                </c:pt>
                <c:pt idx="42">
                  <c:v>26.538</c:v>
                </c:pt>
                <c:pt idx="43">
                  <c:v>25.843</c:v>
                </c:pt>
                <c:pt idx="44">
                  <c:v>26.338000000000001</c:v>
                </c:pt>
                <c:pt idx="45">
                  <c:v>26.4</c:v>
                </c:pt>
                <c:pt idx="46">
                  <c:v>26.666000000000004</c:v>
                </c:pt>
                <c:pt idx="47">
                  <c:v>26.327999999999996</c:v>
                </c:pt>
                <c:pt idx="48">
                  <c:v>27.276</c:v>
                </c:pt>
                <c:pt idx="49">
                  <c:v>28.277000000000005</c:v>
                </c:pt>
                <c:pt idx="50">
                  <c:v>28.963000000000005</c:v>
                </c:pt>
                <c:pt idx="51">
                  <c:v>29.425000000000001</c:v>
                </c:pt>
                <c:pt idx="52">
                  <c:v>30.472000000000001</c:v>
                </c:pt>
                <c:pt idx="53">
                  <c:v>30.840000000000003</c:v>
                </c:pt>
                <c:pt idx="54">
                  <c:v>31.639999999999997</c:v>
                </c:pt>
                <c:pt idx="55">
                  <c:v>32.947000000000003</c:v>
                </c:pt>
                <c:pt idx="56">
                  <c:v>33.306999999999995</c:v>
                </c:pt>
                <c:pt idx="57">
                  <c:v>34.518999999999998</c:v>
                </c:pt>
                <c:pt idx="58">
                  <c:v>35.983999999999995</c:v>
                </c:pt>
                <c:pt idx="59">
                  <c:v>36.458999999999989</c:v>
                </c:pt>
                <c:pt idx="60">
                  <c:v>36.838000000000008</c:v>
                </c:pt>
                <c:pt idx="61">
                  <c:v>37.28</c:v>
                </c:pt>
                <c:pt idx="62">
                  <c:v>37.144999999999996</c:v>
                </c:pt>
                <c:pt idx="63">
                  <c:v>37.850000000000009</c:v>
                </c:pt>
                <c:pt idx="64">
                  <c:v>38.196999999999996</c:v>
                </c:pt>
                <c:pt idx="65">
                  <c:v>38.798999999999999</c:v>
                </c:pt>
                <c:pt idx="66">
                  <c:v>38.599999999999994</c:v>
                </c:pt>
                <c:pt idx="67">
                  <c:v>38.229999999999997</c:v>
                </c:pt>
                <c:pt idx="68">
                  <c:v>38.072000000000003</c:v>
                </c:pt>
                <c:pt idx="69">
                  <c:v>37.975999999999999</c:v>
                </c:pt>
                <c:pt idx="70">
                  <c:v>37.649000000000001</c:v>
                </c:pt>
                <c:pt idx="71">
                  <c:v>37.100999999999999</c:v>
                </c:pt>
                <c:pt idx="72">
                  <c:v>36.805999999999997</c:v>
                </c:pt>
                <c:pt idx="73">
                  <c:v>37.238999999999997</c:v>
                </c:pt>
                <c:pt idx="74">
                  <c:v>37.217999999999996</c:v>
                </c:pt>
                <c:pt idx="75">
                  <c:v>37.015999999999998</c:v>
                </c:pt>
                <c:pt idx="76">
                  <c:v>37.154000000000003</c:v>
                </c:pt>
                <c:pt idx="77">
                  <c:v>36.554000000000002</c:v>
                </c:pt>
                <c:pt idx="78">
                  <c:v>35.963000000000001</c:v>
                </c:pt>
                <c:pt idx="79">
                  <c:v>35.118999999999993</c:v>
                </c:pt>
                <c:pt idx="80">
                  <c:v>35.001999999999995</c:v>
                </c:pt>
                <c:pt idx="81">
                  <c:v>35.077999999999996</c:v>
                </c:pt>
                <c:pt idx="82">
                  <c:v>34.549999999999997</c:v>
                </c:pt>
                <c:pt idx="83">
                  <c:v>34.646000000000001</c:v>
                </c:pt>
                <c:pt idx="84">
                  <c:v>33.707000000000008</c:v>
                </c:pt>
                <c:pt idx="85">
                  <c:v>33.189</c:v>
                </c:pt>
                <c:pt idx="86">
                  <c:v>32.969000000000001</c:v>
                </c:pt>
                <c:pt idx="87">
                  <c:v>32.347000000000001</c:v>
                </c:pt>
                <c:pt idx="88">
                  <c:v>32.368000000000009</c:v>
                </c:pt>
                <c:pt idx="89">
                  <c:v>31.535000000000004</c:v>
                </c:pt>
                <c:pt idx="90">
                  <c:v>30.904000000000003</c:v>
                </c:pt>
                <c:pt idx="91">
                  <c:v>30.080000000000002</c:v>
                </c:pt>
                <c:pt idx="92">
                  <c:v>29.669</c:v>
                </c:pt>
                <c:pt idx="93">
                  <c:v>29.395000000000003</c:v>
                </c:pt>
                <c:pt idx="94">
                  <c:v>29.089999999999996</c:v>
                </c:pt>
                <c:pt idx="95">
                  <c:v>28.54</c:v>
                </c:pt>
                <c:pt idx="96">
                  <c:v>27.653999999999996</c:v>
                </c:pt>
                <c:pt idx="97">
                  <c:v>27.391999999999996</c:v>
                </c:pt>
                <c:pt idx="98">
                  <c:v>27.107999999999997</c:v>
                </c:pt>
                <c:pt idx="99">
                  <c:v>26.559000000000005</c:v>
                </c:pt>
                <c:pt idx="100">
                  <c:v>26.433000000000003</c:v>
                </c:pt>
                <c:pt idx="101">
                  <c:v>25.779000000000003</c:v>
                </c:pt>
                <c:pt idx="102">
                  <c:v>25.758999999999997</c:v>
                </c:pt>
                <c:pt idx="103">
                  <c:v>25.030999999999999</c:v>
                </c:pt>
                <c:pt idx="104">
                  <c:v>24.692</c:v>
                </c:pt>
                <c:pt idx="105">
                  <c:v>24.705000000000002</c:v>
                </c:pt>
                <c:pt idx="106">
                  <c:v>24.113000000000003</c:v>
                </c:pt>
                <c:pt idx="107">
                  <c:v>24.080000000000002</c:v>
                </c:pt>
                <c:pt idx="108">
                  <c:v>23.890999999999998</c:v>
                </c:pt>
                <c:pt idx="109">
                  <c:v>22.742000000000001</c:v>
                </c:pt>
                <c:pt idx="110">
                  <c:v>23.141999999999999</c:v>
                </c:pt>
                <c:pt idx="111">
                  <c:v>22.468</c:v>
                </c:pt>
                <c:pt idx="112">
                  <c:v>22.29</c:v>
                </c:pt>
                <c:pt idx="113">
                  <c:v>22.056000000000001</c:v>
                </c:pt>
                <c:pt idx="114">
                  <c:v>22.237000000000002</c:v>
                </c:pt>
                <c:pt idx="115">
                  <c:v>22.279</c:v>
                </c:pt>
                <c:pt idx="116">
                  <c:v>22.847000000000001</c:v>
                </c:pt>
                <c:pt idx="117">
                  <c:v>21.963000000000001</c:v>
                </c:pt>
                <c:pt idx="118">
                  <c:v>21.615000000000002</c:v>
                </c:pt>
                <c:pt idx="119">
                  <c:v>21.445999999999998</c:v>
                </c:pt>
                <c:pt idx="120">
                  <c:v>20.138999999999999</c:v>
                </c:pt>
                <c:pt idx="121">
                  <c:v>20.024999999999999</c:v>
                </c:pt>
                <c:pt idx="122">
                  <c:v>20.559000000000001</c:v>
                </c:pt>
                <c:pt idx="123">
                  <c:v>19.873999999999999</c:v>
                </c:pt>
                <c:pt idx="124">
                  <c:v>19.380000000000003</c:v>
                </c:pt>
                <c:pt idx="125">
                  <c:v>19.454000000000001</c:v>
                </c:pt>
                <c:pt idx="126">
                  <c:v>19.527000000000001</c:v>
                </c:pt>
                <c:pt idx="127">
                  <c:v>20.233000000000004</c:v>
                </c:pt>
                <c:pt idx="128">
                  <c:v>20.434000000000001</c:v>
                </c:pt>
                <c:pt idx="129">
                  <c:v>20.497000000000003</c:v>
                </c:pt>
                <c:pt idx="130">
                  <c:v>19.527000000000001</c:v>
                </c:pt>
                <c:pt idx="131">
                  <c:v>19.536000000000001</c:v>
                </c:pt>
                <c:pt idx="132">
                  <c:v>19.032</c:v>
                </c:pt>
                <c:pt idx="133">
                  <c:v>18.568999999999999</c:v>
                </c:pt>
                <c:pt idx="134">
                  <c:v>18.008000000000003</c:v>
                </c:pt>
                <c:pt idx="135">
                  <c:v>18.23</c:v>
                </c:pt>
                <c:pt idx="136">
                  <c:v>18.494999999999997</c:v>
                </c:pt>
                <c:pt idx="137">
                  <c:v>18.294</c:v>
                </c:pt>
                <c:pt idx="138">
                  <c:v>18.641999999999999</c:v>
                </c:pt>
                <c:pt idx="139">
                  <c:v>18.261000000000003</c:v>
                </c:pt>
                <c:pt idx="140">
                  <c:v>18.082000000000001</c:v>
                </c:pt>
                <c:pt idx="141">
                  <c:v>17.82</c:v>
                </c:pt>
                <c:pt idx="142">
                  <c:v>17.777999999999999</c:v>
                </c:pt>
                <c:pt idx="143">
                  <c:v>18.327000000000002</c:v>
                </c:pt>
                <c:pt idx="144">
                  <c:v>18.166</c:v>
                </c:pt>
                <c:pt idx="145">
                  <c:v>18.389000000000003</c:v>
                </c:pt>
                <c:pt idx="146">
                  <c:v>17.987000000000002</c:v>
                </c:pt>
                <c:pt idx="147">
                  <c:v>17.692</c:v>
                </c:pt>
                <c:pt idx="148">
                  <c:v>18.113000000000003</c:v>
                </c:pt>
                <c:pt idx="149">
                  <c:v>17.555</c:v>
                </c:pt>
                <c:pt idx="150">
                  <c:v>17.462</c:v>
                </c:pt>
                <c:pt idx="151">
                  <c:v>17.195</c:v>
                </c:pt>
                <c:pt idx="152">
                  <c:v>17.513999999999999</c:v>
                </c:pt>
                <c:pt idx="153">
                  <c:v>17.397000000000002</c:v>
                </c:pt>
                <c:pt idx="154">
                  <c:v>17.418000000000003</c:v>
                </c:pt>
                <c:pt idx="155">
                  <c:v>17.178000000000001</c:v>
                </c:pt>
                <c:pt idx="156">
                  <c:v>17.207000000000001</c:v>
                </c:pt>
                <c:pt idx="157">
                  <c:v>17.861000000000001</c:v>
                </c:pt>
                <c:pt idx="158">
                  <c:v>16.996999999999996</c:v>
                </c:pt>
                <c:pt idx="159">
                  <c:v>17.25</c:v>
                </c:pt>
                <c:pt idx="160">
                  <c:v>17.218</c:v>
                </c:pt>
                <c:pt idx="161">
                  <c:v>16.934000000000005</c:v>
                </c:pt>
                <c:pt idx="162">
                  <c:v>16.566000000000003</c:v>
                </c:pt>
                <c:pt idx="163">
                  <c:v>16.417000000000002</c:v>
                </c:pt>
                <c:pt idx="164">
                  <c:v>16.056000000000001</c:v>
                </c:pt>
                <c:pt idx="165">
                  <c:v>16.977</c:v>
                </c:pt>
                <c:pt idx="166">
                  <c:v>16.858999999999998</c:v>
                </c:pt>
                <c:pt idx="167">
                  <c:v>16.606000000000002</c:v>
                </c:pt>
                <c:pt idx="168">
                  <c:v>16.669</c:v>
                </c:pt>
                <c:pt idx="169">
                  <c:v>16.826999999999998</c:v>
                </c:pt>
                <c:pt idx="170">
                  <c:v>16.913000000000004</c:v>
                </c:pt>
                <c:pt idx="171">
                  <c:v>16.861000000000001</c:v>
                </c:pt>
                <c:pt idx="172">
                  <c:v>17.071000000000002</c:v>
                </c:pt>
                <c:pt idx="173">
                  <c:v>17.186</c:v>
                </c:pt>
                <c:pt idx="174">
                  <c:v>17.008000000000003</c:v>
                </c:pt>
                <c:pt idx="175">
                  <c:v>16.996999999999996</c:v>
                </c:pt>
                <c:pt idx="176">
                  <c:v>17.113000000000003</c:v>
                </c:pt>
                <c:pt idx="177">
                  <c:v>16.713000000000001</c:v>
                </c:pt>
                <c:pt idx="178">
                  <c:v>16.797000000000001</c:v>
                </c:pt>
                <c:pt idx="179">
                  <c:v>16.606999999999999</c:v>
                </c:pt>
                <c:pt idx="180">
                  <c:v>16.763999999999999</c:v>
                </c:pt>
                <c:pt idx="181">
                  <c:v>17.196000000000002</c:v>
                </c:pt>
                <c:pt idx="182">
                  <c:v>16.944000000000003</c:v>
                </c:pt>
                <c:pt idx="183">
                  <c:v>16.595999999999997</c:v>
                </c:pt>
                <c:pt idx="184">
                  <c:v>16.112000000000002</c:v>
                </c:pt>
                <c:pt idx="185">
                  <c:v>16.323999999999995</c:v>
                </c:pt>
                <c:pt idx="186">
                  <c:v>16.724</c:v>
                </c:pt>
                <c:pt idx="187">
                  <c:v>16.828999999999997</c:v>
                </c:pt>
                <c:pt idx="188">
                  <c:v>16.544000000000004</c:v>
                </c:pt>
                <c:pt idx="189">
                  <c:v>16.860999999999997</c:v>
                </c:pt>
                <c:pt idx="190">
                  <c:v>16.502000000000002</c:v>
                </c:pt>
                <c:pt idx="191">
                  <c:v>16.734000000000002</c:v>
                </c:pt>
                <c:pt idx="192">
                  <c:v>16.439</c:v>
                </c:pt>
                <c:pt idx="193">
                  <c:v>16.702000000000002</c:v>
                </c:pt>
                <c:pt idx="194">
                  <c:v>16.372999999999998</c:v>
                </c:pt>
                <c:pt idx="195">
                  <c:v>16.121000000000002</c:v>
                </c:pt>
                <c:pt idx="196">
                  <c:v>16.07</c:v>
                </c:pt>
                <c:pt idx="197">
                  <c:v>16.217000000000002</c:v>
                </c:pt>
                <c:pt idx="198">
                  <c:v>15.952999999999999</c:v>
                </c:pt>
                <c:pt idx="199">
                  <c:v>15.961999999999998</c:v>
                </c:pt>
                <c:pt idx="200">
                  <c:v>16.133000000000003</c:v>
                </c:pt>
                <c:pt idx="201">
                  <c:v>16.436999999999998</c:v>
                </c:pt>
                <c:pt idx="202">
                  <c:v>16.344000000000001</c:v>
                </c:pt>
                <c:pt idx="203">
                  <c:v>16.037999999999997</c:v>
                </c:pt>
                <c:pt idx="204">
                  <c:v>15.931000000000001</c:v>
                </c:pt>
                <c:pt idx="205">
                  <c:v>16.648000000000003</c:v>
                </c:pt>
                <c:pt idx="206">
                  <c:v>16.934999999999999</c:v>
                </c:pt>
                <c:pt idx="207">
                  <c:v>16.609999999999996</c:v>
                </c:pt>
                <c:pt idx="208">
                  <c:v>16.333000000000002</c:v>
                </c:pt>
                <c:pt idx="209">
                  <c:v>16.47</c:v>
                </c:pt>
                <c:pt idx="210">
                  <c:v>16.68</c:v>
                </c:pt>
                <c:pt idx="211">
                  <c:v>16.145000000000003</c:v>
                </c:pt>
                <c:pt idx="212">
                  <c:v>16.238</c:v>
                </c:pt>
                <c:pt idx="213">
                  <c:v>16.871000000000002</c:v>
                </c:pt>
                <c:pt idx="214">
                  <c:v>16.850999999999999</c:v>
                </c:pt>
                <c:pt idx="215">
                  <c:v>16.795999999999999</c:v>
                </c:pt>
                <c:pt idx="216">
                  <c:v>17.157</c:v>
                </c:pt>
                <c:pt idx="217">
                  <c:v>16.913</c:v>
                </c:pt>
                <c:pt idx="218">
                  <c:v>16.247999999999998</c:v>
                </c:pt>
                <c:pt idx="219">
                  <c:v>16.690999999999995</c:v>
                </c:pt>
                <c:pt idx="220">
                  <c:v>16.268999999999998</c:v>
                </c:pt>
                <c:pt idx="221">
                  <c:v>16.068999999999999</c:v>
                </c:pt>
                <c:pt idx="222">
                  <c:v>16.154999999999998</c:v>
                </c:pt>
                <c:pt idx="223">
                  <c:v>16.491999999999997</c:v>
                </c:pt>
                <c:pt idx="224">
                  <c:v>16.205999999999996</c:v>
                </c:pt>
                <c:pt idx="225">
                  <c:v>15.574000000000002</c:v>
                </c:pt>
                <c:pt idx="226">
                  <c:v>15.352</c:v>
                </c:pt>
                <c:pt idx="227">
                  <c:v>15.743</c:v>
                </c:pt>
                <c:pt idx="228">
                  <c:v>15.583999999999998</c:v>
                </c:pt>
                <c:pt idx="229">
                  <c:v>16.365000000000002</c:v>
                </c:pt>
                <c:pt idx="230">
                  <c:v>15.910999999999998</c:v>
                </c:pt>
                <c:pt idx="231">
                  <c:v>16.607000000000003</c:v>
                </c:pt>
                <c:pt idx="232">
                  <c:v>16.437999999999999</c:v>
                </c:pt>
                <c:pt idx="233">
                  <c:v>15.836000000000002</c:v>
                </c:pt>
                <c:pt idx="234">
                  <c:v>16.144000000000005</c:v>
                </c:pt>
                <c:pt idx="235">
                  <c:v>15.86</c:v>
                </c:pt>
                <c:pt idx="236">
                  <c:v>15.720999999999998</c:v>
                </c:pt>
                <c:pt idx="237">
                  <c:v>15.669</c:v>
                </c:pt>
                <c:pt idx="238">
                  <c:v>15.364000000000001</c:v>
                </c:pt>
                <c:pt idx="239">
                  <c:v>15.395000000000001</c:v>
                </c:pt>
                <c:pt idx="240">
                  <c:v>15.952000000000002</c:v>
                </c:pt>
                <c:pt idx="241">
                  <c:v>16.806999999999999</c:v>
                </c:pt>
                <c:pt idx="242">
                  <c:v>17.027999999999999</c:v>
                </c:pt>
                <c:pt idx="243">
                  <c:v>16.437999999999999</c:v>
                </c:pt>
                <c:pt idx="244">
                  <c:v>16.238</c:v>
                </c:pt>
                <c:pt idx="245">
                  <c:v>16.439</c:v>
                </c:pt>
                <c:pt idx="246">
                  <c:v>15.879</c:v>
                </c:pt>
                <c:pt idx="247">
                  <c:v>15.88</c:v>
                </c:pt>
                <c:pt idx="248">
                  <c:v>16.311</c:v>
                </c:pt>
                <c:pt idx="249">
                  <c:v>16.047999999999998</c:v>
                </c:pt>
                <c:pt idx="250">
                  <c:v>15.965000000000003</c:v>
                </c:pt>
                <c:pt idx="251">
                  <c:v>16.364999999999998</c:v>
                </c:pt>
                <c:pt idx="252">
                  <c:v>16.344000000000001</c:v>
                </c:pt>
                <c:pt idx="253">
                  <c:v>16.375000000000004</c:v>
                </c:pt>
                <c:pt idx="254">
                  <c:v>16.785999999999998</c:v>
                </c:pt>
                <c:pt idx="255">
                  <c:v>16.205000000000002</c:v>
                </c:pt>
                <c:pt idx="256">
                  <c:v>15.974</c:v>
                </c:pt>
                <c:pt idx="257">
                  <c:v>16.067</c:v>
                </c:pt>
                <c:pt idx="258">
                  <c:v>16.046999999999997</c:v>
                </c:pt>
                <c:pt idx="259">
                  <c:v>16.208000000000002</c:v>
                </c:pt>
                <c:pt idx="260">
                  <c:v>16.681000000000001</c:v>
                </c:pt>
                <c:pt idx="261">
                  <c:v>16.05</c:v>
                </c:pt>
                <c:pt idx="262">
                  <c:v>16.681000000000001</c:v>
                </c:pt>
                <c:pt idx="263">
                  <c:v>16.585999999999999</c:v>
                </c:pt>
                <c:pt idx="264">
                  <c:v>15.911000000000001</c:v>
                </c:pt>
                <c:pt idx="265">
                  <c:v>16.028000000000002</c:v>
                </c:pt>
                <c:pt idx="266">
                  <c:v>15.974</c:v>
                </c:pt>
                <c:pt idx="267">
                  <c:v>15.806000000000001</c:v>
                </c:pt>
                <c:pt idx="268">
                  <c:v>16.163</c:v>
                </c:pt>
                <c:pt idx="269">
                  <c:v>15.975000000000003</c:v>
                </c:pt>
                <c:pt idx="270">
                  <c:v>16.291000000000004</c:v>
                </c:pt>
                <c:pt idx="271">
                  <c:v>16.828000000000003</c:v>
                </c:pt>
                <c:pt idx="272">
                  <c:v>16.828000000000003</c:v>
                </c:pt>
                <c:pt idx="273">
                  <c:v>16.637999999999998</c:v>
                </c:pt>
                <c:pt idx="274">
                  <c:v>15.984999999999999</c:v>
                </c:pt>
                <c:pt idx="275">
                  <c:v>16.059000000000001</c:v>
                </c:pt>
                <c:pt idx="276">
                  <c:v>15.669</c:v>
                </c:pt>
                <c:pt idx="277">
                  <c:v>15.311000000000002</c:v>
                </c:pt>
                <c:pt idx="278">
                  <c:v>15.625</c:v>
                </c:pt>
                <c:pt idx="279">
                  <c:v>15.405000000000005</c:v>
                </c:pt>
                <c:pt idx="280">
                  <c:v>15.647</c:v>
                </c:pt>
                <c:pt idx="281">
                  <c:v>15.941999999999998</c:v>
                </c:pt>
                <c:pt idx="282">
                  <c:v>16.587</c:v>
                </c:pt>
                <c:pt idx="283">
                  <c:v>16.670999999999999</c:v>
                </c:pt>
                <c:pt idx="284">
                  <c:v>16.417999999999999</c:v>
                </c:pt>
                <c:pt idx="285">
                  <c:v>16.374000000000002</c:v>
                </c:pt>
                <c:pt idx="286">
                  <c:v>16.428999999999998</c:v>
                </c:pt>
                <c:pt idx="287">
                  <c:v>15.973000000000003</c:v>
                </c:pt>
                <c:pt idx="288">
                  <c:v>16.617000000000001</c:v>
                </c:pt>
                <c:pt idx="289">
                  <c:v>16.975999999999999</c:v>
                </c:pt>
                <c:pt idx="290">
                  <c:v>17.228999999999999</c:v>
                </c:pt>
                <c:pt idx="291">
                  <c:v>17.059999999999995</c:v>
                </c:pt>
                <c:pt idx="292">
                  <c:v>17.437999999999999</c:v>
                </c:pt>
                <c:pt idx="293">
                  <c:v>16.849</c:v>
                </c:pt>
                <c:pt idx="294">
                  <c:v>16.975000000000001</c:v>
                </c:pt>
                <c:pt idx="295">
                  <c:v>16.216000000000001</c:v>
                </c:pt>
                <c:pt idx="296">
                  <c:v>16.922000000000001</c:v>
                </c:pt>
                <c:pt idx="297">
                  <c:v>16.532999999999998</c:v>
                </c:pt>
                <c:pt idx="298">
                  <c:v>16.206</c:v>
                </c:pt>
                <c:pt idx="299">
                  <c:v>16.238</c:v>
                </c:pt>
                <c:pt idx="300">
                  <c:v>15.784000000000001</c:v>
                </c:pt>
              </c:numCache>
            </c:numRef>
          </c:yVal>
          <c:smooth val="1"/>
        </c:ser>
        <c:ser>
          <c:idx val="7"/>
          <c:order val="7"/>
          <c:tx>
            <c:v>A16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1'!$I$5:$I$305</c:f>
              <c:numCache>
                <c:formatCode>General</c:formatCode>
                <c:ptCount val="301"/>
                <c:pt idx="0">
                  <c:v>-5.421318746799999</c:v>
                </c:pt>
                <c:pt idx="1">
                  <c:v>-5.8410027907000002</c:v>
                </c:pt>
                <c:pt idx="2">
                  <c:v>-5.2645950422999999</c:v>
                </c:pt>
                <c:pt idx="3">
                  <c:v>-4.1378501821000002</c:v>
                </c:pt>
                <c:pt idx="4">
                  <c:v>-2.4353940804999996</c:v>
                </c:pt>
                <c:pt idx="5">
                  <c:v>-1.1331488532</c:v>
                </c:pt>
                <c:pt idx="6">
                  <c:v>0.54147599730000018</c:v>
                </c:pt>
                <c:pt idx="7">
                  <c:v>2.3171717242000001</c:v>
                </c:pt>
                <c:pt idx="8">
                  <c:v>4.7486866488999997</c:v>
                </c:pt>
                <c:pt idx="9">
                  <c:v>7.3296409783999987</c:v>
                </c:pt>
                <c:pt idx="10">
                  <c:v>11.1772703181</c:v>
                </c:pt>
                <c:pt idx="11">
                  <c:v>16.649085807500001</c:v>
                </c:pt>
                <c:pt idx="12">
                  <c:v>23.7445457199</c:v>
                </c:pt>
                <c:pt idx="13">
                  <c:v>31.352663660599994</c:v>
                </c:pt>
                <c:pt idx="14">
                  <c:v>38.378008555400001</c:v>
                </c:pt>
                <c:pt idx="15">
                  <c:v>45.291922034000002</c:v>
                </c:pt>
                <c:pt idx="16">
                  <c:v>50.487708009000002</c:v>
                </c:pt>
                <c:pt idx="17">
                  <c:v>52.850230064000002</c:v>
                </c:pt>
                <c:pt idx="18">
                  <c:v>53.677496345000009</c:v>
                </c:pt>
                <c:pt idx="19">
                  <c:v>54.260443520000003</c:v>
                </c:pt>
                <c:pt idx="20">
                  <c:v>53.270842784999999</c:v>
                </c:pt>
                <c:pt idx="21">
                  <c:v>51.430913651999994</c:v>
                </c:pt>
                <c:pt idx="22">
                  <c:v>49.967127214000001</c:v>
                </c:pt>
                <c:pt idx="23">
                  <c:v>48.171319851999996</c:v>
                </c:pt>
                <c:pt idx="24">
                  <c:v>46.502595964000001</c:v>
                </c:pt>
                <c:pt idx="25">
                  <c:v>45.434551148000004</c:v>
                </c:pt>
                <c:pt idx="26">
                  <c:v>45.001981731000001</c:v>
                </c:pt>
                <c:pt idx="27">
                  <c:v>44.030915813</c:v>
                </c:pt>
                <c:pt idx="28">
                  <c:v>43.242083163999993</c:v>
                </c:pt>
                <c:pt idx="29">
                  <c:v>42.742068667999995</c:v>
                </c:pt>
                <c:pt idx="30">
                  <c:v>42.082592810999998</c:v>
                </c:pt>
                <c:pt idx="31">
                  <c:v>41.066282971</c:v>
                </c:pt>
                <c:pt idx="32">
                  <c:v>39.569480178000006</c:v>
                </c:pt>
                <c:pt idx="33">
                  <c:v>38.658778184999996</c:v>
                </c:pt>
                <c:pt idx="34">
                  <c:v>37.755834503999992</c:v>
                </c:pt>
                <c:pt idx="35">
                  <c:v>36.536183377</c:v>
                </c:pt>
                <c:pt idx="36">
                  <c:v>35.656911252</c:v>
                </c:pt>
                <c:pt idx="37">
                  <c:v>34.493338597000005</c:v>
                </c:pt>
                <c:pt idx="38">
                  <c:v>33.223925924</c:v>
                </c:pt>
                <c:pt idx="39">
                  <c:v>31.929013366</c:v>
                </c:pt>
                <c:pt idx="40">
                  <c:v>30.655586108000001</c:v>
                </c:pt>
                <c:pt idx="41">
                  <c:v>29.441845612999998</c:v>
                </c:pt>
                <c:pt idx="42">
                  <c:v>28.402309209999999</c:v>
                </c:pt>
                <c:pt idx="43">
                  <c:v>27.267138554999995</c:v>
                </c:pt>
                <c:pt idx="44">
                  <c:v>26.129172193999999</c:v>
                </c:pt>
                <c:pt idx="45">
                  <c:v>25.924186372000001</c:v>
                </c:pt>
                <c:pt idx="46">
                  <c:v>25.763215910000003</c:v>
                </c:pt>
                <c:pt idx="47">
                  <c:v>25.946561652000003</c:v>
                </c:pt>
                <c:pt idx="48">
                  <c:v>25.921758271999995</c:v>
                </c:pt>
                <c:pt idx="49">
                  <c:v>25.446537485</c:v>
                </c:pt>
                <c:pt idx="50">
                  <c:v>25.981706226</c:v>
                </c:pt>
                <c:pt idx="51">
                  <c:v>27.173922725000001</c:v>
                </c:pt>
                <c:pt idx="52">
                  <c:v>28.226973296000001</c:v>
                </c:pt>
                <c:pt idx="53">
                  <c:v>28.709478385999994</c:v>
                </c:pt>
                <c:pt idx="54">
                  <c:v>29.416219968</c:v>
                </c:pt>
                <c:pt idx="55">
                  <c:v>30.426715907999998</c:v>
                </c:pt>
                <c:pt idx="56">
                  <c:v>31.287956243999997</c:v>
                </c:pt>
                <c:pt idx="57">
                  <c:v>32.364475222999999</c:v>
                </c:pt>
                <c:pt idx="58">
                  <c:v>32.830389906000001</c:v>
                </c:pt>
                <c:pt idx="59">
                  <c:v>33.677690434999995</c:v>
                </c:pt>
                <c:pt idx="60">
                  <c:v>34.826297869999998</c:v>
                </c:pt>
                <c:pt idx="61">
                  <c:v>36.019355980000007</c:v>
                </c:pt>
                <c:pt idx="62">
                  <c:v>37.033566622000002</c:v>
                </c:pt>
                <c:pt idx="63">
                  <c:v>37.662618678000001</c:v>
                </c:pt>
                <c:pt idx="64">
                  <c:v>38.107231860999995</c:v>
                </c:pt>
                <c:pt idx="65">
                  <c:v>38.853664658999996</c:v>
                </c:pt>
                <c:pt idx="66">
                  <c:v>39.209860173000003</c:v>
                </c:pt>
                <c:pt idx="67">
                  <c:v>39.207586853999999</c:v>
                </c:pt>
                <c:pt idx="68">
                  <c:v>39.446633790999996</c:v>
                </c:pt>
                <c:pt idx="69">
                  <c:v>39.733294708999999</c:v>
                </c:pt>
                <c:pt idx="70">
                  <c:v>39.898260411000003</c:v>
                </c:pt>
                <c:pt idx="71">
                  <c:v>39.949105408000001</c:v>
                </c:pt>
                <c:pt idx="72">
                  <c:v>39.641404178999991</c:v>
                </c:pt>
                <c:pt idx="73">
                  <c:v>39.871145014999996</c:v>
                </c:pt>
                <c:pt idx="74">
                  <c:v>39.577606091999996</c:v>
                </c:pt>
                <c:pt idx="75">
                  <c:v>39.308909243999999</c:v>
                </c:pt>
                <c:pt idx="76">
                  <c:v>38.791385341000002</c:v>
                </c:pt>
                <c:pt idx="77">
                  <c:v>38.563018174</c:v>
                </c:pt>
                <c:pt idx="78">
                  <c:v>38.044391469000004</c:v>
                </c:pt>
                <c:pt idx="79">
                  <c:v>38.134608448999998</c:v>
                </c:pt>
                <c:pt idx="80">
                  <c:v>38.104774739999996</c:v>
                </c:pt>
                <c:pt idx="81">
                  <c:v>37.891450184</c:v>
                </c:pt>
                <c:pt idx="82">
                  <c:v>37.448026866999996</c:v>
                </c:pt>
                <c:pt idx="83">
                  <c:v>36.881853899999996</c:v>
                </c:pt>
                <c:pt idx="84">
                  <c:v>36.845393702000003</c:v>
                </c:pt>
                <c:pt idx="85">
                  <c:v>36.640020930999995</c:v>
                </c:pt>
                <c:pt idx="86">
                  <c:v>36.574810484000004</c:v>
                </c:pt>
                <c:pt idx="87">
                  <c:v>36.283215975999994</c:v>
                </c:pt>
                <c:pt idx="88">
                  <c:v>36.082496257000003</c:v>
                </c:pt>
                <c:pt idx="89">
                  <c:v>35.802084552000004</c:v>
                </c:pt>
                <c:pt idx="90">
                  <c:v>35.297436353999998</c:v>
                </c:pt>
                <c:pt idx="91">
                  <c:v>34.610458149999999</c:v>
                </c:pt>
                <c:pt idx="92">
                  <c:v>34.499723241000005</c:v>
                </c:pt>
                <c:pt idx="93">
                  <c:v>34.324474390000006</c:v>
                </c:pt>
                <c:pt idx="94">
                  <c:v>34.210469769999996</c:v>
                </c:pt>
                <c:pt idx="95">
                  <c:v>33.785145956000001</c:v>
                </c:pt>
                <c:pt idx="96">
                  <c:v>33.625375034000001</c:v>
                </c:pt>
                <c:pt idx="97">
                  <c:v>33.369640951999997</c:v>
                </c:pt>
                <c:pt idx="98">
                  <c:v>32.948447811999998</c:v>
                </c:pt>
                <c:pt idx="99">
                  <c:v>32.703103288999998</c:v>
                </c:pt>
                <c:pt idx="100">
                  <c:v>32.531956090000001</c:v>
                </c:pt>
                <c:pt idx="101">
                  <c:v>31.628944693000001</c:v>
                </c:pt>
                <c:pt idx="102">
                  <c:v>31.256236163000001</c:v>
                </c:pt>
                <c:pt idx="103">
                  <c:v>31.171368744000006</c:v>
                </c:pt>
                <c:pt idx="104">
                  <c:v>30.632591710999996</c:v>
                </c:pt>
                <c:pt idx="105">
                  <c:v>29.963567905000001</c:v>
                </c:pt>
                <c:pt idx="106">
                  <c:v>29.639285946000001</c:v>
                </c:pt>
                <c:pt idx="107">
                  <c:v>29.590617532</c:v>
                </c:pt>
                <c:pt idx="108">
                  <c:v>29.075773247000001</c:v>
                </c:pt>
                <c:pt idx="109">
                  <c:v>28.696254427999996</c:v>
                </c:pt>
                <c:pt idx="110">
                  <c:v>28.438208331999999</c:v>
                </c:pt>
                <c:pt idx="111">
                  <c:v>28.109544183000004</c:v>
                </c:pt>
                <c:pt idx="112">
                  <c:v>27.716636956999999</c:v>
                </c:pt>
                <c:pt idx="113">
                  <c:v>27.304411339000001</c:v>
                </c:pt>
                <c:pt idx="114">
                  <c:v>27.315710228999997</c:v>
                </c:pt>
                <c:pt idx="115">
                  <c:v>27.281910301</c:v>
                </c:pt>
                <c:pt idx="116">
                  <c:v>27.181477887</c:v>
                </c:pt>
                <c:pt idx="117">
                  <c:v>26.702542397000002</c:v>
                </c:pt>
                <c:pt idx="118">
                  <c:v>25.938184224999997</c:v>
                </c:pt>
                <c:pt idx="119">
                  <c:v>25.258335541999998</c:v>
                </c:pt>
                <c:pt idx="120">
                  <c:v>24.870052345000001</c:v>
                </c:pt>
                <c:pt idx="121">
                  <c:v>24.472937058000003</c:v>
                </c:pt>
                <c:pt idx="122">
                  <c:v>24.067831288000001</c:v>
                </c:pt>
                <c:pt idx="123">
                  <c:v>23.674827323000002</c:v>
                </c:pt>
                <c:pt idx="124">
                  <c:v>23.273881247000002</c:v>
                </c:pt>
                <c:pt idx="125">
                  <c:v>23.001614802000002</c:v>
                </c:pt>
                <c:pt idx="126">
                  <c:v>23.024115842000004</c:v>
                </c:pt>
                <c:pt idx="127">
                  <c:v>23.024502789</c:v>
                </c:pt>
                <c:pt idx="128">
                  <c:v>23.057722294999998</c:v>
                </c:pt>
                <c:pt idx="129">
                  <c:v>22.909530799999999</c:v>
                </c:pt>
                <c:pt idx="130">
                  <c:v>22.616746424999999</c:v>
                </c:pt>
                <c:pt idx="131">
                  <c:v>21.932002847000003</c:v>
                </c:pt>
                <c:pt idx="132">
                  <c:v>21.393032340000001</c:v>
                </c:pt>
                <c:pt idx="133">
                  <c:v>21.567323492999996</c:v>
                </c:pt>
                <c:pt idx="134">
                  <c:v>21.663663929000002</c:v>
                </c:pt>
                <c:pt idx="135">
                  <c:v>21.069108310000001</c:v>
                </c:pt>
                <c:pt idx="136">
                  <c:v>20.541436690000001</c:v>
                </c:pt>
                <c:pt idx="137">
                  <c:v>20.716791950999998</c:v>
                </c:pt>
                <c:pt idx="138">
                  <c:v>20.628055049</c:v>
                </c:pt>
                <c:pt idx="139">
                  <c:v>20.414662777999997</c:v>
                </c:pt>
                <c:pt idx="140">
                  <c:v>20.372920737000005</c:v>
                </c:pt>
                <c:pt idx="141">
                  <c:v>20.331846182</c:v>
                </c:pt>
                <c:pt idx="142">
                  <c:v>20.043434324</c:v>
                </c:pt>
                <c:pt idx="143">
                  <c:v>19.947374427999996</c:v>
                </c:pt>
                <c:pt idx="144">
                  <c:v>19.634004408999999</c:v>
                </c:pt>
                <c:pt idx="145">
                  <c:v>19.298036614999997</c:v>
                </c:pt>
                <c:pt idx="146">
                  <c:v>19.135856939999996</c:v>
                </c:pt>
                <c:pt idx="147">
                  <c:v>18.776353016999998</c:v>
                </c:pt>
                <c:pt idx="148">
                  <c:v>18.693546098000002</c:v>
                </c:pt>
                <c:pt idx="149">
                  <c:v>18.850550338999998</c:v>
                </c:pt>
                <c:pt idx="150">
                  <c:v>19.117293096000004</c:v>
                </c:pt>
                <c:pt idx="151">
                  <c:v>18.810810757000002</c:v>
                </c:pt>
                <c:pt idx="152">
                  <c:v>18.484758509999999</c:v>
                </c:pt>
                <c:pt idx="153">
                  <c:v>18.229479093000002</c:v>
                </c:pt>
                <c:pt idx="154">
                  <c:v>18.080436309</c:v>
                </c:pt>
                <c:pt idx="155">
                  <c:v>17.933212184999999</c:v>
                </c:pt>
                <c:pt idx="156">
                  <c:v>18.008309162</c:v>
                </c:pt>
                <c:pt idx="157">
                  <c:v>17.933328269</c:v>
                </c:pt>
                <c:pt idx="158">
                  <c:v>17.653361555</c:v>
                </c:pt>
                <c:pt idx="159">
                  <c:v>17.388485823000003</c:v>
                </c:pt>
                <c:pt idx="160">
                  <c:v>17.618062203000001</c:v>
                </c:pt>
                <c:pt idx="161">
                  <c:v>17.485716238000002</c:v>
                </c:pt>
                <c:pt idx="162">
                  <c:v>17.347537025999998</c:v>
                </c:pt>
                <c:pt idx="163">
                  <c:v>17.146933393999998</c:v>
                </c:pt>
                <c:pt idx="164">
                  <c:v>17.040222746999994</c:v>
                </c:pt>
                <c:pt idx="165">
                  <c:v>17.173071748000002</c:v>
                </c:pt>
                <c:pt idx="166">
                  <c:v>17.028362782999999</c:v>
                </c:pt>
                <c:pt idx="167">
                  <c:v>16.923944805000001</c:v>
                </c:pt>
                <c:pt idx="168">
                  <c:v>16.947297129000003</c:v>
                </c:pt>
                <c:pt idx="169">
                  <c:v>16.888693823000001</c:v>
                </c:pt>
                <c:pt idx="170">
                  <c:v>16.750417874</c:v>
                </c:pt>
                <c:pt idx="171">
                  <c:v>17.069108431</c:v>
                </c:pt>
                <c:pt idx="172">
                  <c:v>17.168699229999998</c:v>
                </c:pt>
                <c:pt idx="173">
                  <c:v>17.0906421</c:v>
                </c:pt>
                <c:pt idx="174">
                  <c:v>16.805045289000002</c:v>
                </c:pt>
                <c:pt idx="175">
                  <c:v>16.567720270999999</c:v>
                </c:pt>
                <c:pt idx="176">
                  <c:v>16.374546041999999</c:v>
                </c:pt>
                <c:pt idx="177">
                  <c:v>16.424849311999999</c:v>
                </c:pt>
                <c:pt idx="178">
                  <c:v>16.515917578</c:v>
                </c:pt>
                <c:pt idx="179">
                  <c:v>16.333016825000001</c:v>
                </c:pt>
                <c:pt idx="180">
                  <c:v>16.430943745999997</c:v>
                </c:pt>
                <c:pt idx="181">
                  <c:v>16.145530736000001</c:v>
                </c:pt>
                <c:pt idx="182">
                  <c:v>16.236995622999999</c:v>
                </c:pt>
                <c:pt idx="183">
                  <c:v>16.253789176000002</c:v>
                </c:pt>
                <c:pt idx="184">
                  <c:v>16.437415456</c:v>
                </c:pt>
                <c:pt idx="185">
                  <c:v>16.324552334000003</c:v>
                </c:pt>
                <c:pt idx="186">
                  <c:v>16.238398310000001</c:v>
                </c:pt>
                <c:pt idx="187">
                  <c:v>16.045369187999999</c:v>
                </c:pt>
                <c:pt idx="188">
                  <c:v>15.918082569000001</c:v>
                </c:pt>
                <c:pt idx="189">
                  <c:v>15.773625124</c:v>
                </c:pt>
                <c:pt idx="190">
                  <c:v>15.667736744000001</c:v>
                </c:pt>
                <c:pt idx="191">
                  <c:v>15.742533835999998</c:v>
                </c:pt>
                <c:pt idx="192">
                  <c:v>16.085785931</c:v>
                </c:pt>
                <c:pt idx="193">
                  <c:v>16.289214286</c:v>
                </c:pt>
                <c:pt idx="194">
                  <c:v>16.295415131000006</c:v>
                </c:pt>
                <c:pt idx="195">
                  <c:v>16.294118854000001</c:v>
                </c:pt>
                <c:pt idx="196">
                  <c:v>16.247520614000003</c:v>
                </c:pt>
                <c:pt idx="197">
                  <c:v>16.063371954000001</c:v>
                </c:pt>
                <c:pt idx="198">
                  <c:v>16.024851261000002</c:v>
                </c:pt>
                <c:pt idx="199">
                  <c:v>15.797054839999998</c:v>
                </c:pt>
                <c:pt idx="200">
                  <c:v>16.061040591000001</c:v>
                </c:pt>
                <c:pt idx="201">
                  <c:v>15.868262986999998</c:v>
                </c:pt>
                <c:pt idx="202">
                  <c:v>15.673308798000003</c:v>
                </c:pt>
                <c:pt idx="203">
                  <c:v>15.821558336999999</c:v>
                </c:pt>
                <c:pt idx="204">
                  <c:v>15.699872793000001</c:v>
                </c:pt>
                <c:pt idx="205">
                  <c:v>15.428389918000002</c:v>
                </c:pt>
                <c:pt idx="206">
                  <c:v>15.417787537000004</c:v>
                </c:pt>
                <c:pt idx="207">
                  <c:v>15.726581893999997</c:v>
                </c:pt>
                <c:pt idx="208">
                  <c:v>15.698595863999998</c:v>
                </c:pt>
                <c:pt idx="209">
                  <c:v>15.771177676000002</c:v>
                </c:pt>
                <c:pt idx="210">
                  <c:v>15.750872569</c:v>
                </c:pt>
                <c:pt idx="211">
                  <c:v>15.423369267000002</c:v>
                </c:pt>
                <c:pt idx="212">
                  <c:v>15.313920959000001</c:v>
                </c:pt>
                <c:pt idx="213">
                  <c:v>15.256033507000001</c:v>
                </c:pt>
                <c:pt idx="214">
                  <c:v>15.255017767000002</c:v>
                </c:pt>
                <c:pt idx="215">
                  <c:v>15.470228695999998</c:v>
                </c:pt>
                <c:pt idx="216">
                  <c:v>15.608533664000001</c:v>
                </c:pt>
                <c:pt idx="217">
                  <c:v>15.736671568</c:v>
                </c:pt>
                <c:pt idx="218">
                  <c:v>15.566085444</c:v>
                </c:pt>
                <c:pt idx="219">
                  <c:v>15.652868259000002</c:v>
                </c:pt>
                <c:pt idx="220">
                  <c:v>15.769155872999999</c:v>
                </c:pt>
                <c:pt idx="221">
                  <c:v>15.654483766000002</c:v>
                </c:pt>
                <c:pt idx="222">
                  <c:v>15.462102783999999</c:v>
                </c:pt>
                <c:pt idx="223">
                  <c:v>15.718659128000002</c:v>
                </c:pt>
                <c:pt idx="224">
                  <c:v>15.819188278000002</c:v>
                </c:pt>
                <c:pt idx="225">
                  <c:v>15.670880696999998</c:v>
                </c:pt>
                <c:pt idx="226">
                  <c:v>15.64799271</c:v>
                </c:pt>
                <c:pt idx="227">
                  <c:v>16.081635911999999</c:v>
                </c:pt>
                <c:pt idx="228">
                  <c:v>15.953236816999999</c:v>
                </c:pt>
                <c:pt idx="229">
                  <c:v>15.815164015999997</c:v>
                </c:pt>
                <c:pt idx="230">
                  <c:v>15.551758685999999</c:v>
                </c:pt>
                <c:pt idx="231">
                  <c:v>15.866686171999998</c:v>
                </c:pt>
                <c:pt idx="232">
                  <c:v>15.860195117</c:v>
                </c:pt>
                <c:pt idx="233">
                  <c:v>15.864809472000001</c:v>
                </c:pt>
                <c:pt idx="234">
                  <c:v>15.928975162999999</c:v>
                </c:pt>
                <c:pt idx="235">
                  <c:v>16.212908096</c:v>
                </c:pt>
                <c:pt idx="236">
                  <c:v>16.083560979000001</c:v>
                </c:pt>
                <c:pt idx="237">
                  <c:v>15.546360758000001</c:v>
                </c:pt>
                <c:pt idx="238">
                  <c:v>15.400655404999998</c:v>
                </c:pt>
                <c:pt idx="239">
                  <c:v>15.899683181999999</c:v>
                </c:pt>
                <c:pt idx="240">
                  <c:v>16.068489345</c:v>
                </c:pt>
                <c:pt idx="241">
                  <c:v>16.039961589000001</c:v>
                </c:pt>
                <c:pt idx="242">
                  <c:v>15.487389848999999</c:v>
                </c:pt>
                <c:pt idx="243">
                  <c:v>15.757856985999998</c:v>
                </c:pt>
                <c:pt idx="244">
                  <c:v>15.642904340999999</c:v>
                </c:pt>
                <c:pt idx="245">
                  <c:v>15.245140914</c:v>
                </c:pt>
                <c:pt idx="246">
                  <c:v>15.385264537999998</c:v>
                </c:pt>
                <c:pt idx="247">
                  <c:v>15.555067093000002</c:v>
                </c:pt>
                <c:pt idx="248">
                  <c:v>15.345621693000002</c:v>
                </c:pt>
                <c:pt idx="249">
                  <c:v>15.207500524</c:v>
                </c:pt>
                <c:pt idx="250">
                  <c:v>15.133042011999999</c:v>
                </c:pt>
                <c:pt idx="251">
                  <c:v>15.153772764000001</c:v>
                </c:pt>
                <c:pt idx="252">
                  <c:v>15.058041773999999</c:v>
                </c:pt>
                <c:pt idx="253">
                  <c:v>15.342148834</c:v>
                </c:pt>
                <c:pt idx="254">
                  <c:v>15.395654100000002</c:v>
                </c:pt>
                <c:pt idx="255">
                  <c:v>15.414034140000002</c:v>
                </c:pt>
                <c:pt idx="256">
                  <c:v>15.584184948999999</c:v>
                </c:pt>
                <c:pt idx="257">
                  <c:v>15.489934034000001</c:v>
                </c:pt>
                <c:pt idx="258">
                  <c:v>15.612896506000002</c:v>
                </c:pt>
                <c:pt idx="259">
                  <c:v>15.510974344000001</c:v>
                </c:pt>
                <c:pt idx="260">
                  <c:v>15.438305465999997</c:v>
                </c:pt>
                <c:pt idx="261">
                  <c:v>15.276841647999998</c:v>
                </c:pt>
                <c:pt idx="262">
                  <c:v>15.112659514999999</c:v>
                </c:pt>
                <c:pt idx="263">
                  <c:v>14.988749019</c:v>
                </c:pt>
                <c:pt idx="264">
                  <c:v>15.265030051999997</c:v>
                </c:pt>
                <c:pt idx="265">
                  <c:v>15.593181494000001</c:v>
                </c:pt>
                <c:pt idx="266">
                  <c:v>15.713899666</c:v>
                </c:pt>
                <c:pt idx="267">
                  <c:v>15.604838309000002</c:v>
                </c:pt>
                <c:pt idx="268">
                  <c:v>15.411035289999997</c:v>
                </c:pt>
                <c:pt idx="269">
                  <c:v>15.221159796999999</c:v>
                </c:pt>
                <c:pt idx="270">
                  <c:v>15.342738930000001</c:v>
                </c:pt>
                <c:pt idx="271">
                  <c:v>15.29023973</c:v>
                </c:pt>
                <c:pt idx="272">
                  <c:v>14.865796223</c:v>
                </c:pt>
                <c:pt idx="273">
                  <c:v>15.369970411000001</c:v>
                </c:pt>
                <c:pt idx="274">
                  <c:v>15.495051425999998</c:v>
                </c:pt>
                <c:pt idx="275">
                  <c:v>15.486896488999999</c:v>
                </c:pt>
                <c:pt idx="276">
                  <c:v>15.077930911999999</c:v>
                </c:pt>
                <c:pt idx="277">
                  <c:v>14.921342640000001</c:v>
                </c:pt>
                <c:pt idx="278">
                  <c:v>15.231268818</c:v>
                </c:pt>
                <c:pt idx="279">
                  <c:v>15.387760355000001</c:v>
                </c:pt>
                <c:pt idx="280">
                  <c:v>15.478847968</c:v>
                </c:pt>
                <c:pt idx="281">
                  <c:v>15.310428755</c:v>
                </c:pt>
                <c:pt idx="282">
                  <c:v>15.275197117000005</c:v>
                </c:pt>
                <c:pt idx="283">
                  <c:v>15.257736077000001</c:v>
                </c:pt>
                <c:pt idx="284">
                  <c:v>15.019666183000002</c:v>
                </c:pt>
                <c:pt idx="285">
                  <c:v>15.474581864000001</c:v>
                </c:pt>
                <c:pt idx="286">
                  <c:v>16.026592525999998</c:v>
                </c:pt>
                <c:pt idx="287">
                  <c:v>16.061679056000003</c:v>
                </c:pt>
                <c:pt idx="288">
                  <c:v>15.915383604000002</c:v>
                </c:pt>
                <c:pt idx="289">
                  <c:v>15.311096237000001</c:v>
                </c:pt>
                <c:pt idx="290">
                  <c:v>15.086192258000001</c:v>
                </c:pt>
                <c:pt idx="291">
                  <c:v>15.093050913999999</c:v>
                </c:pt>
                <c:pt idx="292">
                  <c:v>15.160447619999999</c:v>
                </c:pt>
                <c:pt idx="293">
                  <c:v>15.231075345000002</c:v>
                </c:pt>
                <c:pt idx="294">
                  <c:v>15.420621934000001</c:v>
                </c:pt>
                <c:pt idx="295">
                  <c:v>15.357297856999997</c:v>
                </c:pt>
                <c:pt idx="296">
                  <c:v>15.425778017999999</c:v>
                </c:pt>
                <c:pt idx="297">
                  <c:v>15.250306671999999</c:v>
                </c:pt>
                <c:pt idx="298">
                  <c:v>15.204801559999998</c:v>
                </c:pt>
                <c:pt idx="299">
                  <c:v>15.256749359999997</c:v>
                </c:pt>
                <c:pt idx="300">
                  <c:v>15.110057289</c:v>
                </c:pt>
              </c:numCache>
            </c:numRef>
          </c:yVal>
          <c:smooth val="1"/>
        </c:ser>
        <c:ser>
          <c:idx val="8"/>
          <c:order val="8"/>
          <c:tx>
            <c:v>A21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1'!$K$5:$K$305</c:f>
              <c:numCache>
                <c:formatCode>General</c:formatCode>
                <c:ptCount val="301"/>
                <c:pt idx="0">
                  <c:v>-5.86</c:v>
                </c:pt>
                <c:pt idx="1">
                  <c:v>-4.4939999999999998</c:v>
                </c:pt>
                <c:pt idx="2">
                  <c:v>-5.2760000000000007</c:v>
                </c:pt>
                <c:pt idx="3">
                  <c:v>-5.1349999999999998</c:v>
                </c:pt>
                <c:pt idx="4">
                  <c:v>-4.4109999999999996</c:v>
                </c:pt>
                <c:pt idx="5">
                  <c:v>-3.6070000000000002</c:v>
                </c:pt>
                <c:pt idx="6">
                  <c:v>-1.5989999999999998</c:v>
                </c:pt>
                <c:pt idx="7">
                  <c:v>1.5880000000000001</c:v>
                </c:pt>
                <c:pt idx="8">
                  <c:v>5.6159999999999997</c:v>
                </c:pt>
                <c:pt idx="9">
                  <c:v>10.694999999999999</c:v>
                </c:pt>
                <c:pt idx="10">
                  <c:v>16.579000000000001</c:v>
                </c:pt>
                <c:pt idx="11">
                  <c:v>22.112000000000002</c:v>
                </c:pt>
                <c:pt idx="12">
                  <c:v>27.844999999999999</c:v>
                </c:pt>
                <c:pt idx="13">
                  <c:v>33.343000000000004</c:v>
                </c:pt>
                <c:pt idx="14">
                  <c:v>36.600000000000009</c:v>
                </c:pt>
                <c:pt idx="15">
                  <c:v>36.482999999999997</c:v>
                </c:pt>
                <c:pt idx="16">
                  <c:v>35.701000000000008</c:v>
                </c:pt>
                <c:pt idx="17">
                  <c:v>34.930999999999997</c:v>
                </c:pt>
                <c:pt idx="18">
                  <c:v>34.847999999999999</c:v>
                </c:pt>
                <c:pt idx="19">
                  <c:v>34.768000000000001</c:v>
                </c:pt>
                <c:pt idx="20">
                  <c:v>34.591999999999999</c:v>
                </c:pt>
                <c:pt idx="21">
                  <c:v>33.762999999999998</c:v>
                </c:pt>
                <c:pt idx="22">
                  <c:v>31.905999999999999</c:v>
                </c:pt>
                <c:pt idx="23">
                  <c:v>30.739000000000004</c:v>
                </c:pt>
                <c:pt idx="24">
                  <c:v>29.875999999999998</c:v>
                </c:pt>
                <c:pt idx="25">
                  <c:v>29.104999999999997</c:v>
                </c:pt>
                <c:pt idx="26">
                  <c:v>29.420999999999999</c:v>
                </c:pt>
                <c:pt idx="27">
                  <c:v>29.256999999999998</c:v>
                </c:pt>
                <c:pt idx="28">
                  <c:v>28.637</c:v>
                </c:pt>
                <c:pt idx="29">
                  <c:v>28.475000000000001</c:v>
                </c:pt>
                <c:pt idx="30">
                  <c:v>28.861000000000001</c:v>
                </c:pt>
                <c:pt idx="31">
                  <c:v>29.677999999999997</c:v>
                </c:pt>
                <c:pt idx="32">
                  <c:v>29.48</c:v>
                </c:pt>
                <c:pt idx="33">
                  <c:v>28.882999999999992</c:v>
                </c:pt>
                <c:pt idx="34">
                  <c:v>28.963999999999999</c:v>
                </c:pt>
                <c:pt idx="35">
                  <c:v>29.022999999999996</c:v>
                </c:pt>
                <c:pt idx="36">
                  <c:v>28.475000000000001</c:v>
                </c:pt>
                <c:pt idx="37">
                  <c:v>27.795999999999999</c:v>
                </c:pt>
                <c:pt idx="38">
                  <c:v>27.074999999999999</c:v>
                </c:pt>
                <c:pt idx="39">
                  <c:v>26.361999999999995</c:v>
                </c:pt>
                <c:pt idx="40">
                  <c:v>26.012000000000008</c:v>
                </c:pt>
                <c:pt idx="41">
                  <c:v>25.826000000000001</c:v>
                </c:pt>
                <c:pt idx="42">
                  <c:v>25.929999999999996</c:v>
                </c:pt>
                <c:pt idx="43">
                  <c:v>24.845000000000002</c:v>
                </c:pt>
                <c:pt idx="44">
                  <c:v>24.855999999999998</c:v>
                </c:pt>
                <c:pt idx="45">
                  <c:v>24.622</c:v>
                </c:pt>
                <c:pt idx="46">
                  <c:v>23.865000000000002</c:v>
                </c:pt>
                <c:pt idx="47">
                  <c:v>24.097000000000001</c:v>
                </c:pt>
                <c:pt idx="48">
                  <c:v>23.908999999999999</c:v>
                </c:pt>
                <c:pt idx="49">
                  <c:v>23.688000000000002</c:v>
                </c:pt>
                <c:pt idx="50">
                  <c:v>23.934000000000001</c:v>
                </c:pt>
                <c:pt idx="51">
                  <c:v>24.669999999999998</c:v>
                </c:pt>
                <c:pt idx="52">
                  <c:v>25.064999999999998</c:v>
                </c:pt>
                <c:pt idx="53">
                  <c:v>25.881999999999998</c:v>
                </c:pt>
                <c:pt idx="54">
                  <c:v>26.303000000000004</c:v>
                </c:pt>
                <c:pt idx="55">
                  <c:v>26.887999999999998</c:v>
                </c:pt>
                <c:pt idx="56">
                  <c:v>27.657</c:v>
                </c:pt>
                <c:pt idx="57">
                  <c:v>28.859999999999996</c:v>
                </c:pt>
                <c:pt idx="58">
                  <c:v>28.929999999999996</c:v>
                </c:pt>
                <c:pt idx="59">
                  <c:v>29.652000000000005</c:v>
                </c:pt>
                <c:pt idx="60">
                  <c:v>29.97</c:v>
                </c:pt>
                <c:pt idx="61">
                  <c:v>29.899000000000008</c:v>
                </c:pt>
                <c:pt idx="62">
                  <c:v>30.833000000000006</c:v>
                </c:pt>
                <c:pt idx="63">
                  <c:v>31.103000000000002</c:v>
                </c:pt>
                <c:pt idx="64">
                  <c:v>31.347000000000001</c:v>
                </c:pt>
                <c:pt idx="65">
                  <c:v>30.82200000000001</c:v>
                </c:pt>
                <c:pt idx="66">
                  <c:v>31.277000000000005</c:v>
                </c:pt>
                <c:pt idx="67">
                  <c:v>32.023999999999994</c:v>
                </c:pt>
                <c:pt idx="68">
                  <c:v>32.304999999999993</c:v>
                </c:pt>
                <c:pt idx="69">
                  <c:v>31.754999999999995</c:v>
                </c:pt>
                <c:pt idx="70">
                  <c:v>31.647999999999996</c:v>
                </c:pt>
                <c:pt idx="71">
                  <c:v>31.497999999999998</c:v>
                </c:pt>
                <c:pt idx="72">
                  <c:v>31.651</c:v>
                </c:pt>
                <c:pt idx="73">
                  <c:v>31.568000000000001</c:v>
                </c:pt>
                <c:pt idx="74">
                  <c:v>31.333999999999996</c:v>
                </c:pt>
                <c:pt idx="75">
                  <c:v>31.487000000000002</c:v>
                </c:pt>
                <c:pt idx="76">
                  <c:v>31.776999999999997</c:v>
                </c:pt>
                <c:pt idx="77">
                  <c:v>31.579999999999995</c:v>
                </c:pt>
                <c:pt idx="78">
                  <c:v>31.85</c:v>
                </c:pt>
                <c:pt idx="79">
                  <c:v>32.177</c:v>
                </c:pt>
                <c:pt idx="80">
                  <c:v>32.198999999999998</c:v>
                </c:pt>
                <c:pt idx="81">
                  <c:v>32.643000000000001</c:v>
                </c:pt>
                <c:pt idx="82">
                  <c:v>32.632000000000005</c:v>
                </c:pt>
                <c:pt idx="83">
                  <c:v>32.387</c:v>
                </c:pt>
                <c:pt idx="84">
                  <c:v>32.384</c:v>
                </c:pt>
                <c:pt idx="85">
                  <c:v>32.83</c:v>
                </c:pt>
                <c:pt idx="86">
                  <c:v>32.351999999999997</c:v>
                </c:pt>
                <c:pt idx="87">
                  <c:v>31.684999999999995</c:v>
                </c:pt>
                <c:pt idx="88">
                  <c:v>31.988000000000007</c:v>
                </c:pt>
                <c:pt idx="89">
                  <c:v>31.415999999999997</c:v>
                </c:pt>
                <c:pt idx="90">
                  <c:v>31.381999999999998</c:v>
                </c:pt>
                <c:pt idx="91">
                  <c:v>30.975999999999999</c:v>
                </c:pt>
                <c:pt idx="92">
                  <c:v>30.6</c:v>
                </c:pt>
                <c:pt idx="93">
                  <c:v>30.461000000000002</c:v>
                </c:pt>
                <c:pt idx="94">
                  <c:v>30.494</c:v>
                </c:pt>
                <c:pt idx="95">
                  <c:v>29.77</c:v>
                </c:pt>
                <c:pt idx="96">
                  <c:v>29.536999999999999</c:v>
                </c:pt>
                <c:pt idx="97">
                  <c:v>28.625</c:v>
                </c:pt>
                <c:pt idx="98">
                  <c:v>28.567</c:v>
                </c:pt>
                <c:pt idx="99">
                  <c:v>28.532</c:v>
                </c:pt>
                <c:pt idx="100">
                  <c:v>28.764999999999997</c:v>
                </c:pt>
                <c:pt idx="101">
                  <c:v>28.276000000000003</c:v>
                </c:pt>
                <c:pt idx="102">
                  <c:v>28.125</c:v>
                </c:pt>
                <c:pt idx="103">
                  <c:v>27.471999999999998</c:v>
                </c:pt>
                <c:pt idx="104">
                  <c:v>27.157</c:v>
                </c:pt>
                <c:pt idx="105">
                  <c:v>26.747000000000003</c:v>
                </c:pt>
                <c:pt idx="106">
                  <c:v>25.836000000000002</c:v>
                </c:pt>
                <c:pt idx="107">
                  <c:v>25.743000000000002</c:v>
                </c:pt>
                <c:pt idx="108">
                  <c:v>25.905999999999995</c:v>
                </c:pt>
                <c:pt idx="109">
                  <c:v>25.544999999999995</c:v>
                </c:pt>
                <c:pt idx="110">
                  <c:v>25.288000000000004</c:v>
                </c:pt>
                <c:pt idx="111">
                  <c:v>24.797999999999998</c:v>
                </c:pt>
                <c:pt idx="112">
                  <c:v>24.925000000000001</c:v>
                </c:pt>
                <c:pt idx="113">
                  <c:v>24.774999999999999</c:v>
                </c:pt>
                <c:pt idx="114">
                  <c:v>24.68</c:v>
                </c:pt>
                <c:pt idx="115">
                  <c:v>24.843</c:v>
                </c:pt>
                <c:pt idx="116">
                  <c:v>24.914999999999999</c:v>
                </c:pt>
                <c:pt idx="117">
                  <c:v>24.423999999999999</c:v>
                </c:pt>
                <c:pt idx="118">
                  <c:v>23.745999999999999</c:v>
                </c:pt>
                <c:pt idx="119">
                  <c:v>23.338000000000001</c:v>
                </c:pt>
                <c:pt idx="120">
                  <c:v>23.792999999999999</c:v>
                </c:pt>
                <c:pt idx="121">
                  <c:v>23.466000000000001</c:v>
                </c:pt>
                <c:pt idx="122">
                  <c:v>22.941000000000003</c:v>
                </c:pt>
                <c:pt idx="123">
                  <c:v>22.905000000000001</c:v>
                </c:pt>
                <c:pt idx="124">
                  <c:v>22.649000000000001</c:v>
                </c:pt>
                <c:pt idx="125">
                  <c:v>22.369</c:v>
                </c:pt>
                <c:pt idx="126">
                  <c:v>22.146999999999998</c:v>
                </c:pt>
                <c:pt idx="127">
                  <c:v>21.471000000000004</c:v>
                </c:pt>
                <c:pt idx="128">
                  <c:v>21.306999999999999</c:v>
                </c:pt>
                <c:pt idx="129">
                  <c:v>21.259999999999998</c:v>
                </c:pt>
                <c:pt idx="130">
                  <c:v>20.828999999999997</c:v>
                </c:pt>
                <c:pt idx="131">
                  <c:v>20.41</c:v>
                </c:pt>
                <c:pt idx="132">
                  <c:v>20.372999999999998</c:v>
                </c:pt>
                <c:pt idx="133">
                  <c:v>20.420000000000002</c:v>
                </c:pt>
                <c:pt idx="134">
                  <c:v>20.571000000000002</c:v>
                </c:pt>
                <c:pt idx="135">
                  <c:v>20.712000000000003</c:v>
                </c:pt>
                <c:pt idx="136">
                  <c:v>19.975000000000001</c:v>
                </c:pt>
                <c:pt idx="137">
                  <c:v>20.279</c:v>
                </c:pt>
                <c:pt idx="138">
                  <c:v>21.015999999999998</c:v>
                </c:pt>
                <c:pt idx="139">
                  <c:v>20.348000000000003</c:v>
                </c:pt>
                <c:pt idx="140">
                  <c:v>20.349</c:v>
                </c:pt>
                <c:pt idx="141">
                  <c:v>19.986999999999998</c:v>
                </c:pt>
                <c:pt idx="142">
                  <c:v>20.267999999999997</c:v>
                </c:pt>
                <c:pt idx="143">
                  <c:v>20.374000000000002</c:v>
                </c:pt>
                <c:pt idx="144">
                  <c:v>20.186999999999998</c:v>
                </c:pt>
                <c:pt idx="145">
                  <c:v>19.532</c:v>
                </c:pt>
                <c:pt idx="146">
                  <c:v>19.216000000000001</c:v>
                </c:pt>
                <c:pt idx="147">
                  <c:v>18.541000000000004</c:v>
                </c:pt>
                <c:pt idx="148">
                  <c:v>18.703999999999997</c:v>
                </c:pt>
                <c:pt idx="149">
                  <c:v>18.995999999999999</c:v>
                </c:pt>
                <c:pt idx="150">
                  <c:v>19.029</c:v>
                </c:pt>
                <c:pt idx="151">
                  <c:v>18.562999999999999</c:v>
                </c:pt>
                <c:pt idx="152">
                  <c:v>18.420999999999999</c:v>
                </c:pt>
                <c:pt idx="153">
                  <c:v>18.2</c:v>
                </c:pt>
                <c:pt idx="154">
                  <c:v>18.2</c:v>
                </c:pt>
                <c:pt idx="155">
                  <c:v>18.084000000000003</c:v>
                </c:pt>
                <c:pt idx="156">
                  <c:v>18.140999999999998</c:v>
                </c:pt>
                <c:pt idx="157">
                  <c:v>17.746999999999996</c:v>
                </c:pt>
                <c:pt idx="158">
                  <c:v>17.452999999999999</c:v>
                </c:pt>
                <c:pt idx="159">
                  <c:v>17.512000000000004</c:v>
                </c:pt>
                <c:pt idx="160">
                  <c:v>17.921999999999997</c:v>
                </c:pt>
                <c:pt idx="161">
                  <c:v>17.782</c:v>
                </c:pt>
                <c:pt idx="162">
                  <c:v>17.582999999999998</c:v>
                </c:pt>
                <c:pt idx="163">
                  <c:v>17.733999999999998</c:v>
                </c:pt>
                <c:pt idx="164">
                  <c:v>17.791999999999994</c:v>
                </c:pt>
                <c:pt idx="165">
                  <c:v>18.047999999999998</c:v>
                </c:pt>
                <c:pt idx="166">
                  <c:v>18.527000000000001</c:v>
                </c:pt>
                <c:pt idx="167">
                  <c:v>18.13</c:v>
                </c:pt>
                <c:pt idx="168">
                  <c:v>17.746000000000002</c:v>
                </c:pt>
                <c:pt idx="169">
                  <c:v>17.899000000000001</c:v>
                </c:pt>
                <c:pt idx="170">
                  <c:v>17.817</c:v>
                </c:pt>
                <c:pt idx="171">
                  <c:v>17.699000000000002</c:v>
                </c:pt>
                <c:pt idx="172">
                  <c:v>17.558</c:v>
                </c:pt>
                <c:pt idx="173">
                  <c:v>17.571000000000002</c:v>
                </c:pt>
                <c:pt idx="174">
                  <c:v>17.733999999999998</c:v>
                </c:pt>
                <c:pt idx="175">
                  <c:v>18.026</c:v>
                </c:pt>
                <c:pt idx="176">
                  <c:v>17.875999999999998</c:v>
                </c:pt>
                <c:pt idx="177">
                  <c:v>17.081</c:v>
                </c:pt>
                <c:pt idx="178">
                  <c:v>17.606000000000002</c:v>
                </c:pt>
                <c:pt idx="179">
                  <c:v>17.361000000000001</c:v>
                </c:pt>
                <c:pt idx="180">
                  <c:v>17.129000000000001</c:v>
                </c:pt>
                <c:pt idx="181">
                  <c:v>17.350000000000001</c:v>
                </c:pt>
                <c:pt idx="182">
                  <c:v>16.741999999999997</c:v>
                </c:pt>
                <c:pt idx="183">
                  <c:v>16.381999999999998</c:v>
                </c:pt>
                <c:pt idx="184">
                  <c:v>16.649000000000001</c:v>
                </c:pt>
                <c:pt idx="185">
                  <c:v>16.274999999999999</c:v>
                </c:pt>
                <c:pt idx="186">
                  <c:v>16.649999999999999</c:v>
                </c:pt>
                <c:pt idx="187">
                  <c:v>16.648999999999997</c:v>
                </c:pt>
                <c:pt idx="188">
                  <c:v>16.157999999999998</c:v>
                </c:pt>
                <c:pt idx="189">
                  <c:v>15.75</c:v>
                </c:pt>
                <c:pt idx="190">
                  <c:v>16.181999999999999</c:v>
                </c:pt>
                <c:pt idx="191">
                  <c:v>16.181999999999999</c:v>
                </c:pt>
                <c:pt idx="192">
                  <c:v>16.030999999999999</c:v>
                </c:pt>
                <c:pt idx="193">
                  <c:v>16.251000000000001</c:v>
                </c:pt>
                <c:pt idx="194">
                  <c:v>16.542000000000002</c:v>
                </c:pt>
                <c:pt idx="195">
                  <c:v>16.744</c:v>
                </c:pt>
                <c:pt idx="196">
                  <c:v>16.334</c:v>
                </c:pt>
                <c:pt idx="197">
                  <c:v>16.919</c:v>
                </c:pt>
                <c:pt idx="198">
                  <c:v>17.044999999999998</c:v>
                </c:pt>
                <c:pt idx="199">
                  <c:v>16.939</c:v>
                </c:pt>
                <c:pt idx="200">
                  <c:v>17.242000000000001</c:v>
                </c:pt>
                <c:pt idx="201">
                  <c:v>16.544000000000004</c:v>
                </c:pt>
                <c:pt idx="202">
                  <c:v>16.437999999999995</c:v>
                </c:pt>
                <c:pt idx="203">
                  <c:v>16.484000000000002</c:v>
                </c:pt>
                <c:pt idx="204">
                  <c:v>16.637999999999998</c:v>
                </c:pt>
                <c:pt idx="205">
                  <c:v>16.472999999999995</c:v>
                </c:pt>
                <c:pt idx="206">
                  <c:v>16.706</c:v>
                </c:pt>
                <c:pt idx="207">
                  <c:v>16.11</c:v>
                </c:pt>
                <c:pt idx="208">
                  <c:v>16.240000000000002</c:v>
                </c:pt>
                <c:pt idx="209">
                  <c:v>16.226999999999997</c:v>
                </c:pt>
                <c:pt idx="210">
                  <c:v>15.926000000000002</c:v>
                </c:pt>
                <c:pt idx="211">
                  <c:v>16.101999999999997</c:v>
                </c:pt>
                <c:pt idx="212">
                  <c:v>16.821999999999999</c:v>
                </c:pt>
                <c:pt idx="213">
                  <c:v>16.975999999999999</c:v>
                </c:pt>
                <c:pt idx="214">
                  <c:v>16.811</c:v>
                </c:pt>
                <c:pt idx="215">
                  <c:v>16.705000000000002</c:v>
                </c:pt>
                <c:pt idx="216">
                  <c:v>16.183</c:v>
                </c:pt>
                <c:pt idx="217">
                  <c:v>16.147000000000002</c:v>
                </c:pt>
                <c:pt idx="218">
                  <c:v>16.392999999999997</c:v>
                </c:pt>
                <c:pt idx="219">
                  <c:v>16.170999999999999</c:v>
                </c:pt>
                <c:pt idx="220">
                  <c:v>16.018000000000001</c:v>
                </c:pt>
                <c:pt idx="221">
                  <c:v>15.972</c:v>
                </c:pt>
                <c:pt idx="222">
                  <c:v>16.03</c:v>
                </c:pt>
                <c:pt idx="223">
                  <c:v>16.123000000000001</c:v>
                </c:pt>
                <c:pt idx="224">
                  <c:v>16.3</c:v>
                </c:pt>
                <c:pt idx="225">
                  <c:v>16.170999999999999</c:v>
                </c:pt>
                <c:pt idx="226">
                  <c:v>16.065000000000001</c:v>
                </c:pt>
                <c:pt idx="227">
                  <c:v>16.530999999999999</c:v>
                </c:pt>
                <c:pt idx="228">
                  <c:v>16.320999999999998</c:v>
                </c:pt>
                <c:pt idx="229">
                  <c:v>16.252000000000002</c:v>
                </c:pt>
                <c:pt idx="230">
                  <c:v>16.145999999999997</c:v>
                </c:pt>
                <c:pt idx="231">
                  <c:v>16.089000000000002</c:v>
                </c:pt>
                <c:pt idx="232">
                  <c:v>15.923999999999998</c:v>
                </c:pt>
                <c:pt idx="233">
                  <c:v>16.346999999999998</c:v>
                </c:pt>
                <c:pt idx="234">
                  <c:v>17.234000000000002</c:v>
                </c:pt>
                <c:pt idx="235">
                  <c:v>16.881</c:v>
                </c:pt>
                <c:pt idx="236">
                  <c:v>16.927</c:v>
                </c:pt>
                <c:pt idx="237">
                  <c:v>16.298999999999999</c:v>
                </c:pt>
                <c:pt idx="238">
                  <c:v>16.100999999999999</c:v>
                </c:pt>
                <c:pt idx="239">
                  <c:v>15.959000000000003</c:v>
                </c:pt>
                <c:pt idx="240">
                  <c:v>16.414999999999999</c:v>
                </c:pt>
                <c:pt idx="241">
                  <c:v>16.297000000000001</c:v>
                </c:pt>
                <c:pt idx="242">
                  <c:v>16.380000000000003</c:v>
                </c:pt>
                <c:pt idx="243">
                  <c:v>16.402999999999999</c:v>
                </c:pt>
                <c:pt idx="244">
                  <c:v>16.134</c:v>
                </c:pt>
                <c:pt idx="245">
                  <c:v>15.864999999999998</c:v>
                </c:pt>
                <c:pt idx="246">
                  <c:v>15.562999999999997</c:v>
                </c:pt>
                <c:pt idx="247">
                  <c:v>16.076000000000001</c:v>
                </c:pt>
                <c:pt idx="248">
                  <c:v>15.773000000000001</c:v>
                </c:pt>
                <c:pt idx="249">
                  <c:v>15.831999999999999</c:v>
                </c:pt>
                <c:pt idx="250">
                  <c:v>16.100000000000001</c:v>
                </c:pt>
                <c:pt idx="251">
                  <c:v>16.277000000000001</c:v>
                </c:pt>
                <c:pt idx="252">
                  <c:v>16.321000000000002</c:v>
                </c:pt>
                <c:pt idx="253">
                  <c:v>16.04</c:v>
                </c:pt>
                <c:pt idx="254">
                  <c:v>16.181999999999999</c:v>
                </c:pt>
                <c:pt idx="255">
                  <c:v>15.829999999999998</c:v>
                </c:pt>
                <c:pt idx="256">
                  <c:v>15.875999999999999</c:v>
                </c:pt>
                <c:pt idx="257">
                  <c:v>15.935999999999998</c:v>
                </c:pt>
                <c:pt idx="258">
                  <c:v>15.832000000000003</c:v>
                </c:pt>
                <c:pt idx="259">
                  <c:v>16.054000000000002</c:v>
                </c:pt>
                <c:pt idx="260">
                  <c:v>16.241</c:v>
                </c:pt>
                <c:pt idx="261">
                  <c:v>16.042999999999999</c:v>
                </c:pt>
                <c:pt idx="262">
                  <c:v>15.937999999999999</c:v>
                </c:pt>
                <c:pt idx="263">
                  <c:v>16.416000000000004</c:v>
                </c:pt>
                <c:pt idx="264">
                  <c:v>16.496000000000002</c:v>
                </c:pt>
                <c:pt idx="265">
                  <c:v>16.497000000000003</c:v>
                </c:pt>
                <c:pt idx="266">
                  <c:v>16.601999999999997</c:v>
                </c:pt>
                <c:pt idx="267">
                  <c:v>16.333999999999996</c:v>
                </c:pt>
                <c:pt idx="268">
                  <c:v>16.38</c:v>
                </c:pt>
                <c:pt idx="269">
                  <c:v>16.193999999999999</c:v>
                </c:pt>
                <c:pt idx="270">
                  <c:v>15.878</c:v>
                </c:pt>
                <c:pt idx="271">
                  <c:v>16.006999999999998</c:v>
                </c:pt>
                <c:pt idx="272">
                  <c:v>16.426000000000005</c:v>
                </c:pt>
                <c:pt idx="273">
                  <c:v>16.439</c:v>
                </c:pt>
                <c:pt idx="274">
                  <c:v>16.216000000000001</c:v>
                </c:pt>
                <c:pt idx="275">
                  <c:v>16.030999999999999</c:v>
                </c:pt>
                <c:pt idx="276">
                  <c:v>16.062999999999999</c:v>
                </c:pt>
                <c:pt idx="277">
                  <c:v>16.252000000000002</c:v>
                </c:pt>
                <c:pt idx="278">
                  <c:v>16.381</c:v>
                </c:pt>
                <c:pt idx="279">
                  <c:v>16.367000000000001</c:v>
                </c:pt>
                <c:pt idx="280">
                  <c:v>16.414999999999999</c:v>
                </c:pt>
                <c:pt idx="281">
                  <c:v>16.543999999999993</c:v>
                </c:pt>
                <c:pt idx="282">
                  <c:v>16.567</c:v>
                </c:pt>
                <c:pt idx="283">
                  <c:v>16.565000000000001</c:v>
                </c:pt>
                <c:pt idx="284">
                  <c:v>16.636999999999997</c:v>
                </c:pt>
                <c:pt idx="285">
                  <c:v>16.356000000000002</c:v>
                </c:pt>
                <c:pt idx="286">
                  <c:v>16.124000000000002</c:v>
                </c:pt>
                <c:pt idx="287">
                  <c:v>15.597999999999999</c:v>
                </c:pt>
                <c:pt idx="288">
                  <c:v>15.959000000000003</c:v>
                </c:pt>
                <c:pt idx="289">
                  <c:v>16.472999999999999</c:v>
                </c:pt>
                <c:pt idx="290">
                  <c:v>16.427999999999997</c:v>
                </c:pt>
                <c:pt idx="291">
                  <c:v>16.344000000000001</c:v>
                </c:pt>
                <c:pt idx="292">
                  <c:v>16.473999999999997</c:v>
                </c:pt>
                <c:pt idx="293">
                  <c:v>16.181999999999999</c:v>
                </c:pt>
                <c:pt idx="294">
                  <c:v>16.276</c:v>
                </c:pt>
                <c:pt idx="295">
                  <c:v>16.368000000000002</c:v>
                </c:pt>
                <c:pt idx="296">
                  <c:v>16.521000000000004</c:v>
                </c:pt>
                <c:pt idx="297">
                  <c:v>16.707000000000001</c:v>
                </c:pt>
                <c:pt idx="298">
                  <c:v>16.474999999999998</c:v>
                </c:pt>
                <c:pt idx="299">
                  <c:v>16.368000000000002</c:v>
                </c:pt>
                <c:pt idx="300">
                  <c:v>16.381</c:v>
                </c:pt>
              </c:numCache>
            </c:numRef>
          </c:yVal>
          <c:smooth val="1"/>
        </c:ser>
        <c:ser>
          <c:idx val="9"/>
          <c:order val="9"/>
          <c:tx>
            <c:v>B01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1'!$L$5:$L$305</c:f>
              <c:numCache>
                <c:formatCode>General</c:formatCode>
                <c:ptCount val="301"/>
                <c:pt idx="0">
                  <c:v>-8.6597482404000008</c:v>
                </c:pt>
                <c:pt idx="1">
                  <c:v>-6.5278810539999998</c:v>
                </c:pt>
                <c:pt idx="2">
                  <c:v>-4.5852920060000004</c:v>
                </c:pt>
                <c:pt idx="3">
                  <c:v>-2.6551520482000002</c:v>
                </c:pt>
                <c:pt idx="4">
                  <c:v>-0.98215019859999997</c:v>
                </c:pt>
                <c:pt idx="5">
                  <c:v>0.42120796859999993</c:v>
                </c:pt>
                <c:pt idx="6">
                  <c:v>1.9774007487999998</c:v>
                </c:pt>
                <c:pt idx="7">
                  <c:v>3.2078724561</c:v>
                </c:pt>
                <c:pt idx="8">
                  <c:v>5.0684692193999998</c:v>
                </c:pt>
                <c:pt idx="9">
                  <c:v>7.1325216244999989</c:v>
                </c:pt>
                <c:pt idx="10">
                  <c:v>9.8542746118999993</c:v>
                </c:pt>
                <c:pt idx="11">
                  <c:v>13.669163924399999</c:v>
                </c:pt>
                <c:pt idx="12">
                  <c:v>18.8648742554</c:v>
                </c:pt>
                <c:pt idx="13">
                  <c:v>24.319123502000004</c:v>
                </c:pt>
                <c:pt idx="14">
                  <c:v>30.032917077</c:v>
                </c:pt>
                <c:pt idx="15">
                  <c:v>36.941755547</c:v>
                </c:pt>
                <c:pt idx="16">
                  <c:v>42.529962428999994</c:v>
                </c:pt>
                <c:pt idx="17">
                  <c:v>45.720702698000004</c:v>
                </c:pt>
                <c:pt idx="18">
                  <c:v>46.861195271999996</c:v>
                </c:pt>
                <c:pt idx="19">
                  <c:v>47.656762187000005</c:v>
                </c:pt>
                <c:pt idx="20">
                  <c:v>48.524323707000001</c:v>
                </c:pt>
                <c:pt idx="21">
                  <c:v>49.178454492999997</c:v>
                </c:pt>
                <c:pt idx="22">
                  <c:v>49.233967045</c:v>
                </c:pt>
                <c:pt idx="23">
                  <c:v>48.849276596000003</c:v>
                </c:pt>
                <c:pt idx="24">
                  <c:v>49.445477315999995</c:v>
                </c:pt>
                <c:pt idx="25">
                  <c:v>50.708246617999997</c:v>
                </c:pt>
                <c:pt idx="26">
                  <c:v>50.645843010999997</c:v>
                </c:pt>
                <c:pt idx="27">
                  <c:v>49.498289927000009</c:v>
                </c:pt>
                <c:pt idx="28">
                  <c:v>47.933127475000006</c:v>
                </c:pt>
                <c:pt idx="29">
                  <c:v>47.532293877000001</c:v>
                </c:pt>
                <c:pt idx="30">
                  <c:v>46.052490163000002</c:v>
                </c:pt>
                <c:pt idx="31">
                  <c:v>44.795877623999999</c:v>
                </c:pt>
                <c:pt idx="32">
                  <c:v>43.392304815999999</c:v>
                </c:pt>
                <c:pt idx="33">
                  <c:v>41.478816366000004</c:v>
                </c:pt>
                <c:pt idx="34">
                  <c:v>39.67921110799999</c:v>
                </c:pt>
                <c:pt idx="35">
                  <c:v>38.258049157999999</c:v>
                </c:pt>
                <c:pt idx="36">
                  <c:v>37.183733330000003</c:v>
                </c:pt>
                <c:pt idx="37">
                  <c:v>35.565080457999997</c:v>
                </c:pt>
                <c:pt idx="38">
                  <c:v>34.354863940000001</c:v>
                </c:pt>
                <c:pt idx="39">
                  <c:v>33.541007481999998</c:v>
                </c:pt>
                <c:pt idx="40">
                  <c:v>32.280350685000002</c:v>
                </c:pt>
                <c:pt idx="41">
                  <c:v>31.387461706000003</c:v>
                </c:pt>
                <c:pt idx="42">
                  <c:v>30.767503783000002</c:v>
                </c:pt>
                <c:pt idx="43">
                  <c:v>29.909759198</c:v>
                </c:pt>
                <c:pt idx="44">
                  <c:v>28.764668817999997</c:v>
                </c:pt>
                <c:pt idx="45">
                  <c:v>28.174771723999992</c:v>
                </c:pt>
                <c:pt idx="46">
                  <c:v>27.084267556000004</c:v>
                </c:pt>
                <c:pt idx="47">
                  <c:v>26.352821365</c:v>
                </c:pt>
                <c:pt idx="48">
                  <c:v>26.021338915999998</c:v>
                </c:pt>
                <c:pt idx="49">
                  <c:v>25.734490183999998</c:v>
                </c:pt>
                <c:pt idx="50">
                  <c:v>25.387858704000003</c:v>
                </c:pt>
                <c:pt idx="51">
                  <c:v>25.087171374</c:v>
                </c:pt>
                <c:pt idx="52">
                  <c:v>25.771475957</c:v>
                </c:pt>
                <c:pt idx="53">
                  <c:v>26.143785095999998</c:v>
                </c:pt>
                <c:pt idx="54">
                  <c:v>26.041198716000004</c:v>
                </c:pt>
                <c:pt idx="55">
                  <c:v>26.223269488</c:v>
                </c:pt>
                <c:pt idx="56">
                  <c:v>27.082618220000008</c:v>
                </c:pt>
                <c:pt idx="57">
                  <c:v>27.64402475</c:v>
                </c:pt>
                <c:pt idx="58">
                  <c:v>27.945502858999998</c:v>
                </c:pt>
                <c:pt idx="59">
                  <c:v>28.272749002000001</c:v>
                </c:pt>
                <c:pt idx="60">
                  <c:v>28.309520136000003</c:v>
                </c:pt>
                <c:pt idx="61">
                  <c:v>28.302357952999994</c:v>
                </c:pt>
                <c:pt idx="62">
                  <c:v>29.238400765000005</c:v>
                </c:pt>
                <c:pt idx="63">
                  <c:v>29.543708493999997</c:v>
                </c:pt>
                <c:pt idx="64">
                  <c:v>29.873281782999999</c:v>
                </c:pt>
                <c:pt idx="65">
                  <c:v>30.022072134999995</c:v>
                </c:pt>
                <c:pt idx="66">
                  <c:v>30.481298970000001</c:v>
                </c:pt>
                <c:pt idx="67">
                  <c:v>30.609879322000001</c:v>
                </c:pt>
                <c:pt idx="68">
                  <c:v>31.073658771999998</c:v>
                </c:pt>
                <c:pt idx="69">
                  <c:v>31.072235372999994</c:v>
                </c:pt>
                <c:pt idx="70">
                  <c:v>31.072800214000001</c:v>
                </c:pt>
                <c:pt idx="71">
                  <c:v>31.477915305</c:v>
                </c:pt>
                <c:pt idx="72">
                  <c:v>31.834939852999998</c:v>
                </c:pt>
                <c:pt idx="73">
                  <c:v>31.788476052000004</c:v>
                </c:pt>
                <c:pt idx="74">
                  <c:v>31.865678487999997</c:v>
                </c:pt>
                <c:pt idx="75">
                  <c:v>31.647175487000005</c:v>
                </c:pt>
                <c:pt idx="76">
                  <c:v>31.982216433999998</c:v>
                </c:pt>
                <c:pt idx="77">
                  <c:v>32.402525740999998</c:v>
                </c:pt>
                <c:pt idx="78">
                  <c:v>32.809979272</c:v>
                </c:pt>
                <c:pt idx="79">
                  <c:v>32.901472177999999</c:v>
                </c:pt>
                <c:pt idx="80">
                  <c:v>33.215580125999992</c:v>
                </c:pt>
                <c:pt idx="81">
                  <c:v>33.190105805999998</c:v>
                </c:pt>
                <c:pt idx="82">
                  <c:v>33.141789328000002</c:v>
                </c:pt>
                <c:pt idx="83">
                  <c:v>32.622644184999999</c:v>
                </c:pt>
                <c:pt idx="84">
                  <c:v>32.584302794000003</c:v>
                </c:pt>
                <c:pt idx="85">
                  <c:v>32.801167755999998</c:v>
                </c:pt>
                <c:pt idx="86">
                  <c:v>33.041970669999998</c:v>
                </c:pt>
                <c:pt idx="87">
                  <c:v>33.303717878</c:v>
                </c:pt>
                <c:pt idx="88">
                  <c:v>32.717514841000003</c:v>
                </c:pt>
                <c:pt idx="89">
                  <c:v>32.808149186999998</c:v>
                </c:pt>
                <c:pt idx="90">
                  <c:v>32.733691880000002</c:v>
                </c:pt>
                <c:pt idx="91">
                  <c:v>32.536585047000003</c:v>
                </c:pt>
                <c:pt idx="92">
                  <c:v>32.430688700000005</c:v>
                </c:pt>
                <c:pt idx="93">
                  <c:v>32.188484981999999</c:v>
                </c:pt>
                <c:pt idx="94">
                  <c:v>31.877076974999994</c:v>
                </c:pt>
                <c:pt idx="95">
                  <c:v>31.911984135000001</c:v>
                </c:pt>
                <c:pt idx="96">
                  <c:v>31.841729239000006</c:v>
                </c:pt>
                <c:pt idx="97">
                  <c:v>32.069292285000003</c:v>
                </c:pt>
                <c:pt idx="98">
                  <c:v>31.638804548999996</c:v>
                </c:pt>
                <c:pt idx="99">
                  <c:v>31.445414369000002</c:v>
                </c:pt>
                <c:pt idx="100">
                  <c:v>31.418945928999999</c:v>
                </c:pt>
                <c:pt idx="101">
                  <c:v>30.984651165999999</c:v>
                </c:pt>
                <c:pt idx="102">
                  <c:v>30.846118321000006</c:v>
                </c:pt>
                <c:pt idx="103">
                  <c:v>30.760273821000006</c:v>
                </c:pt>
                <c:pt idx="104">
                  <c:v>30.375617263999999</c:v>
                </c:pt>
                <c:pt idx="105">
                  <c:v>30.278306499000006</c:v>
                </c:pt>
                <c:pt idx="106">
                  <c:v>30.440438388999997</c:v>
                </c:pt>
                <c:pt idx="107">
                  <c:v>29.912718962000007</c:v>
                </c:pt>
                <c:pt idx="108">
                  <c:v>29.931652426000007</c:v>
                </c:pt>
                <c:pt idx="109">
                  <c:v>29.609648004</c:v>
                </c:pt>
                <c:pt idx="110">
                  <c:v>29.407694838000005</c:v>
                </c:pt>
                <c:pt idx="111">
                  <c:v>29.161288704999997</c:v>
                </c:pt>
                <c:pt idx="112">
                  <c:v>29.113672631000004</c:v>
                </c:pt>
                <c:pt idx="113">
                  <c:v>29.108634249000005</c:v>
                </c:pt>
                <c:pt idx="114">
                  <c:v>28.681806680999994</c:v>
                </c:pt>
                <c:pt idx="115">
                  <c:v>28.409530840000002</c:v>
                </c:pt>
                <c:pt idx="116">
                  <c:v>28.271020588999999</c:v>
                </c:pt>
                <c:pt idx="117">
                  <c:v>28.488800591</c:v>
                </c:pt>
                <c:pt idx="118">
                  <c:v>28.530847338000001</c:v>
                </c:pt>
                <c:pt idx="119">
                  <c:v>28.194055386000002</c:v>
                </c:pt>
                <c:pt idx="120">
                  <c:v>27.269704776999998</c:v>
                </c:pt>
                <c:pt idx="121">
                  <c:v>27.089034814000001</c:v>
                </c:pt>
                <c:pt idx="122">
                  <c:v>26.825039536999999</c:v>
                </c:pt>
                <c:pt idx="123">
                  <c:v>26.601441673</c:v>
                </c:pt>
                <c:pt idx="124">
                  <c:v>26.891125906999996</c:v>
                </c:pt>
                <c:pt idx="125">
                  <c:v>27.003066048000001</c:v>
                </c:pt>
                <c:pt idx="126">
                  <c:v>26.423019775</c:v>
                </c:pt>
                <c:pt idx="127">
                  <c:v>26.366411432</c:v>
                </c:pt>
                <c:pt idx="128">
                  <c:v>25.642127421999998</c:v>
                </c:pt>
                <c:pt idx="129">
                  <c:v>25.290242925000001</c:v>
                </c:pt>
                <c:pt idx="130">
                  <c:v>25.408543175000002</c:v>
                </c:pt>
                <c:pt idx="131">
                  <c:v>25.263492066999998</c:v>
                </c:pt>
                <c:pt idx="132">
                  <c:v>25.155776933000002</c:v>
                </c:pt>
                <c:pt idx="133">
                  <c:v>24.854344011999999</c:v>
                </c:pt>
                <c:pt idx="134">
                  <c:v>25.045000363000003</c:v>
                </c:pt>
                <c:pt idx="135">
                  <c:v>24.845950479000003</c:v>
                </c:pt>
                <c:pt idx="136">
                  <c:v>24.770860550000002</c:v>
                </c:pt>
                <c:pt idx="137">
                  <c:v>24.830225312</c:v>
                </c:pt>
                <c:pt idx="138">
                  <c:v>24.480882598999994</c:v>
                </c:pt>
                <c:pt idx="139">
                  <c:v>24.129845362000001</c:v>
                </c:pt>
                <c:pt idx="140">
                  <c:v>23.807502037999999</c:v>
                </c:pt>
                <c:pt idx="141">
                  <c:v>23.606576882000002</c:v>
                </c:pt>
                <c:pt idx="142">
                  <c:v>23.600397522999998</c:v>
                </c:pt>
                <c:pt idx="143">
                  <c:v>23.432357397000001</c:v>
                </c:pt>
                <c:pt idx="144">
                  <c:v>23.463039548000001</c:v>
                </c:pt>
                <c:pt idx="145">
                  <c:v>23.310464761999999</c:v>
                </c:pt>
                <c:pt idx="146">
                  <c:v>23.309764359000003</c:v>
                </c:pt>
                <c:pt idx="147">
                  <c:v>23.285498798999999</c:v>
                </c:pt>
                <c:pt idx="148">
                  <c:v>22.862715492</c:v>
                </c:pt>
                <c:pt idx="149">
                  <c:v>22.965674663999998</c:v>
                </c:pt>
                <c:pt idx="150">
                  <c:v>22.394349531000003</c:v>
                </c:pt>
                <c:pt idx="151">
                  <c:v>21.979191572999998</c:v>
                </c:pt>
                <c:pt idx="152">
                  <c:v>21.537203677999997</c:v>
                </c:pt>
                <c:pt idx="153">
                  <c:v>21.197734379</c:v>
                </c:pt>
                <c:pt idx="154">
                  <c:v>20.992493841000002</c:v>
                </c:pt>
                <c:pt idx="155">
                  <c:v>20.879209378000006</c:v>
                </c:pt>
                <c:pt idx="156">
                  <c:v>20.909676889</c:v>
                </c:pt>
                <c:pt idx="157">
                  <c:v>21.093927943999997</c:v>
                </c:pt>
                <c:pt idx="158">
                  <c:v>21.116962149999999</c:v>
                </c:pt>
                <c:pt idx="159">
                  <c:v>20.743218316999997</c:v>
                </c:pt>
                <c:pt idx="160">
                  <c:v>20.887659394000003</c:v>
                </c:pt>
                <c:pt idx="161">
                  <c:v>20.704436348999998</c:v>
                </c:pt>
                <c:pt idx="162">
                  <c:v>20.292565763999999</c:v>
                </c:pt>
                <c:pt idx="163">
                  <c:v>20.211488521</c:v>
                </c:pt>
                <c:pt idx="164">
                  <c:v>20.367361976999998</c:v>
                </c:pt>
                <c:pt idx="165">
                  <c:v>20.486509488000003</c:v>
                </c:pt>
                <c:pt idx="166">
                  <c:v>20.201140637999998</c:v>
                </c:pt>
                <c:pt idx="167">
                  <c:v>20.031756189999999</c:v>
                </c:pt>
                <c:pt idx="168">
                  <c:v>20.061602377000003</c:v>
                </c:pt>
                <c:pt idx="169">
                  <c:v>19.590536479000001</c:v>
                </c:pt>
                <c:pt idx="170">
                  <c:v>19.450648015000002</c:v>
                </c:pt>
                <c:pt idx="171">
                  <c:v>19.833474489</c:v>
                </c:pt>
                <c:pt idx="172">
                  <c:v>20.109726809000001</c:v>
                </c:pt>
                <c:pt idx="173">
                  <c:v>20.097277717999997</c:v>
                </c:pt>
                <c:pt idx="174">
                  <c:v>19.762474005999998</c:v>
                </c:pt>
                <c:pt idx="175">
                  <c:v>19.714778851999998</c:v>
                </c:pt>
                <c:pt idx="176">
                  <c:v>19.371841433</c:v>
                </c:pt>
                <c:pt idx="177">
                  <c:v>19.122034958</c:v>
                </c:pt>
                <c:pt idx="178">
                  <c:v>19.169944750999999</c:v>
                </c:pt>
                <c:pt idx="179">
                  <c:v>19.150276995000002</c:v>
                </c:pt>
                <c:pt idx="180">
                  <c:v>19.075390408000001</c:v>
                </c:pt>
                <c:pt idx="181">
                  <c:v>18.619823741000001</c:v>
                </c:pt>
                <c:pt idx="182">
                  <c:v>18.962162429999999</c:v>
                </c:pt>
                <c:pt idx="183">
                  <c:v>19.180044104</c:v>
                </c:pt>
                <c:pt idx="184">
                  <c:v>19.376427937999999</c:v>
                </c:pt>
                <c:pt idx="185">
                  <c:v>19.147509276000001</c:v>
                </c:pt>
                <c:pt idx="186">
                  <c:v>19.167527231999998</c:v>
                </c:pt>
                <c:pt idx="187">
                  <c:v>19.293272081999998</c:v>
                </c:pt>
                <c:pt idx="188">
                  <c:v>19.331161601000002</c:v>
                </c:pt>
                <c:pt idx="189">
                  <c:v>19.378043382999998</c:v>
                </c:pt>
                <c:pt idx="190">
                  <c:v>19.422247822000003</c:v>
                </c:pt>
                <c:pt idx="191">
                  <c:v>19.341306141</c:v>
                </c:pt>
                <c:pt idx="192">
                  <c:v>19.144820633000002</c:v>
                </c:pt>
                <c:pt idx="193">
                  <c:v>19.287601083999999</c:v>
                </c:pt>
                <c:pt idx="194">
                  <c:v>19.464271973999999</c:v>
                </c:pt>
                <c:pt idx="195">
                  <c:v>19.613197890999999</c:v>
                </c:pt>
                <c:pt idx="196">
                  <c:v>19.336617962999998</c:v>
                </c:pt>
                <c:pt idx="197">
                  <c:v>19.472597727</c:v>
                </c:pt>
                <c:pt idx="198">
                  <c:v>19.255755361000002</c:v>
                </c:pt>
                <c:pt idx="199">
                  <c:v>19.162161246</c:v>
                </c:pt>
                <c:pt idx="200">
                  <c:v>19.018736878999999</c:v>
                </c:pt>
                <c:pt idx="201">
                  <c:v>19.335126783</c:v>
                </c:pt>
                <c:pt idx="202">
                  <c:v>19.136958052000001</c:v>
                </c:pt>
                <c:pt idx="203">
                  <c:v>18.847409379999998</c:v>
                </c:pt>
                <c:pt idx="204">
                  <c:v>18.774612702000002</c:v>
                </c:pt>
                <c:pt idx="205">
                  <c:v>18.794336942000001</c:v>
                </c:pt>
                <c:pt idx="206">
                  <c:v>18.390950264999997</c:v>
                </c:pt>
                <c:pt idx="207">
                  <c:v>18.488125469</c:v>
                </c:pt>
                <c:pt idx="208">
                  <c:v>18.61007459</c:v>
                </c:pt>
                <c:pt idx="209">
                  <c:v>18.516627333999999</c:v>
                </c:pt>
                <c:pt idx="210">
                  <c:v>18.726725503000001</c:v>
                </c:pt>
                <c:pt idx="211">
                  <c:v>18.611102599999999</c:v>
                </c:pt>
                <c:pt idx="212">
                  <c:v>18.45403168</c:v>
                </c:pt>
                <c:pt idx="213">
                  <c:v>18.455556751</c:v>
                </c:pt>
                <c:pt idx="214">
                  <c:v>18.620140051</c:v>
                </c:pt>
                <c:pt idx="215">
                  <c:v>18.603093157999997</c:v>
                </c:pt>
                <c:pt idx="216">
                  <c:v>18.728962273</c:v>
                </c:pt>
                <c:pt idx="217">
                  <c:v>18.621382701999998</c:v>
                </c:pt>
                <c:pt idx="218">
                  <c:v>18.402077628000001</c:v>
                </c:pt>
                <c:pt idx="219">
                  <c:v>18.670207535999999</c:v>
                </c:pt>
                <c:pt idx="220">
                  <c:v>18.436499023</c:v>
                </c:pt>
                <c:pt idx="221">
                  <c:v>18.306190258000001</c:v>
                </c:pt>
                <c:pt idx="222">
                  <c:v>18.44111942</c:v>
                </c:pt>
                <c:pt idx="223">
                  <c:v>18.217273025999997</c:v>
                </c:pt>
                <c:pt idx="224">
                  <c:v>18.185946958000002</c:v>
                </c:pt>
                <c:pt idx="225">
                  <c:v>18.082648878999997</c:v>
                </c:pt>
                <c:pt idx="226">
                  <c:v>18.072730275000001</c:v>
                </c:pt>
                <c:pt idx="227">
                  <c:v>18.285618759999998</c:v>
                </c:pt>
                <c:pt idx="228">
                  <c:v>18.376015874</c:v>
                </c:pt>
                <c:pt idx="229">
                  <c:v>19.016387141999999</c:v>
                </c:pt>
                <c:pt idx="230">
                  <c:v>19.064850478</c:v>
                </c:pt>
                <c:pt idx="231">
                  <c:v>18.555849874</c:v>
                </c:pt>
                <c:pt idx="232">
                  <c:v>18.439684723999999</c:v>
                </c:pt>
                <c:pt idx="233">
                  <c:v>18.040082480999999</c:v>
                </c:pt>
                <c:pt idx="234">
                  <c:v>17.950058159000001</c:v>
                </c:pt>
                <c:pt idx="235">
                  <c:v>17.977667576999998</c:v>
                </c:pt>
                <c:pt idx="236">
                  <c:v>18.176299476000001</c:v>
                </c:pt>
                <c:pt idx="237">
                  <c:v>17.876843501</c:v>
                </c:pt>
                <c:pt idx="238">
                  <c:v>17.737926563000002</c:v>
                </c:pt>
                <c:pt idx="239">
                  <c:v>17.573241592000002</c:v>
                </c:pt>
                <c:pt idx="240">
                  <c:v>17.591406869000004</c:v>
                </c:pt>
                <c:pt idx="241">
                  <c:v>17.829656702000001</c:v>
                </c:pt>
                <c:pt idx="242">
                  <c:v>17.894884513999997</c:v>
                </c:pt>
                <c:pt idx="243">
                  <c:v>17.954012045999999</c:v>
                </c:pt>
                <c:pt idx="244">
                  <c:v>18.105479742</c:v>
                </c:pt>
                <c:pt idx="245">
                  <c:v>18.136884889999997</c:v>
                </c:pt>
                <c:pt idx="246">
                  <c:v>18.078401276000001</c:v>
                </c:pt>
                <c:pt idx="247">
                  <c:v>17.805696157</c:v>
                </c:pt>
                <c:pt idx="248">
                  <c:v>17.924131968000001</c:v>
                </c:pt>
                <c:pt idx="249">
                  <c:v>17.987868599999999</c:v>
                </c:pt>
                <c:pt idx="250">
                  <c:v>17.942941167000001</c:v>
                </c:pt>
                <c:pt idx="251">
                  <c:v>17.760497602000004</c:v>
                </c:pt>
                <c:pt idx="252">
                  <c:v>18.092590077999997</c:v>
                </c:pt>
                <c:pt idx="253">
                  <c:v>18.184467074999997</c:v>
                </c:pt>
                <c:pt idx="254">
                  <c:v>17.926097614999996</c:v>
                </c:pt>
                <c:pt idx="255">
                  <c:v>17.885191849000002</c:v>
                </c:pt>
                <c:pt idx="256">
                  <c:v>17.993211995000003</c:v>
                </c:pt>
                <c:pt idx="257">
                  <c:v>18.170165309000001</c:v>
                </c:pt>
                <c:pt idx="258">
                  <c:v>17.920720330999998</c:v>
                </c:pt>
                <c:pt idx="259">
                  <c:v>17.782718435</c:v>
                </c:pt>
                <c:pt idx="260">
                  <c:v>17.947335627000001</c:v>
                </c:pt>
                <c:pt idx="261">
                  <c:v>17.938399846999999</c:v>
                </c:pt>
                <c:pt idx="262">
                  <c:v>18.019398012999996</c:v>
                </c:pt>
                <c:pt idx="263">
                  <c:v>18.178807372000001</c:v>
                </c:pt>
                <c:pt idx="264">
                  <c:v>18.450710417000003</c:v>
                </c:pt>
                <c:pt idx="265">
                  <c:v>18.234975134999999</c:v>
                </c:pt>
                <c:pt idx="266">
                  <c:v>18.238239915000001</c:v>
                </c:pt>
                <c:pt idx="267">
                  <c:v>18.361781887999996</c:v>
                </c:pt>
                <c:pt idx="268">
                  <c:v>18.189076177</c:v>
                </c:pt>
                <c:pt idx="269">
                  <c:v>18.026209990999998</c:v>
                </c:pt>
                <c:pt idx="270">
                  <c:v>18.147910582000002</c:v>
                </c:pt>
                <c:pt idx="271">
                  <c:v>18.385640760999998</c:v>
                </c:pt>
                <c:pt idx="272">
                  <c:v>18.722048619999999</c:v>
                </c:pt>
                <c:pt idx="273">
                  <c:v>18.747285707000003</c:v>
                </c:pt>
                <c:pt idx="274">
                  <c:v>18.622116995000003</c:v>
                </c:pt>
                <c:pt idx="275">
                  <c:v>18.342927502999999</c:v>
                </c:pt>
                <c:pt idx="276">
                  <c:v>18.292792236</c:v>
                </c:pt>
                <c:pt idx="277">
                  <c:v>18.207862780999999</c:v>
                </c:pt>
                <c:pt idx="278">
                  <c:v>18.11886647</c:v>
                </c:pt>
                <c:pt idx="279">
                  <c:v>17.764598343999999</c:v>
                </c:pt>
                <c:pt idx="280">
                  <c:v>17.752070177</c:v>
                </c:pt>
                <c:pt idx="281">
                  <c:v>17.810565084</c:v>
                </c:pt>
                <c:pt idx="282">
                  <c:v>17.660385224000002</c:v>
                </c:pt>
                <c:pt idx="283">
                  <c:v>17.115935212999997</c:v>
                </c:pt>
                <c:pt idx="284">
                  <c:v>17.024205076000001</c:v>
                </c:pt>
                <c:pt idx="285">
                  <c:v>17.164104835000003</c:v>
                </c:pt>
                <c:pt idx="286">
                  <c:v>17.420779773</c:v>
                </c:pt>
                <c:pt idx="287">
                  <c:v>17.334539885999998</c:v>
                </c:pt>
                <c:pt idx="288">
                  <c:v>17.436030475000003</c:v>
                </c:pt>
                <c:pt idx="289">
                  <c:v>17.901007389000004</c:v>
                </c:pt>
                <c:pt idx="290">
                  <c:v>17.684368364000001</c:v>
                </c:pt>
                <c:pt idx="291">
                  <c:v>17.355371212000001</c:v>
                </c:pt>
                <c:pt idx="292">
                  <c:v>17.354851559</c:v>
                </c:pt>
                <c:pt idx="293">
                  <c:v>17.492028787000002</c:v>
                </c:pt>
                <c:pt idx="294">
                  <c:v>17.652918029000002</c:v>
                </c:pt>
                <c:pt idx="295">
                  <c:v>17.535306886000001</c:v>
                </c:pt>
                <c:pt idx="296">
                  <c:v>17.762338982999999</c:v>
                </c:pt>
                <c:pt idx="297">
                  <c:v>17.384867197000002</c:v>
                </c:pt>
                <c:pt idx="298">
                  <c:v>17.602952215000002</c:v>
                </c:pt>
                <c:pt idx="299">
                  <c:v>17.549981447999997</c:v>
                </c:pt>
                <c:pt idx="300">
                  <c:v>17.659040903000001</c:v>
                </c:pt>
              </c:numCache>
            </c:numRef>
          </c:yVal>
          <c:smooth val="1"/>
        </c:ser>
        <c:ser>
          <c:idx val="10"/>
          <c:order val="10"/>
          <c:tx>
            <c:v>B04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1'!$M$5:$M$305</c:f>
              <c:numCache>
                <c:formatCode>General</c:formatCode>
                <c:ptCount val="301"/>
                <c:pt idx="0">
                  <c:v>-5.9649800943000004</c:v>
                </c:pt>
                <c:pt idx="1">
                  <c:v>-5.6644883513000002</c:v>
                </c:pt>
                <c:pt idx="2">
                  <c:v>-4.7525850125</c:v>
                </c:pt>
                <c:pt idx="3">
                  <c:v>-4.1281151082000012</c:v>
                </c:pt>
                <c:pt idx="4">
                  <c:v>-3.5153015116999997</c:v>
                </c:pt>
                <c:pt idx="5">
                  <c:v>-3.0163860349000005</c:v>
                </c:pt>
                <c:pt idx="6">
                  <c:v>-1.9480031331999998</c:v>
                </c:pt>
                <c:pt idx="7">
                  <c:v>-1.4245700145</c:v>
                </c:pt>
                <c:pt idx="8">
                  <c:v>-0.84511477880000019</c:v>
                </c:pt>
                <c:pt idx="9">
                  <c:v>0.53698039060000002</c:v>
                </c:pt>
                <c:pt idx="10">
                  <c:v>4.1747449752999994</c:v>
                </c:pt>
                <c:pt idx="11">
                  <c:v>11.406800517899999</c:v>
                </c:pt>
                <c:pt idx="12">
                  <c:v>21.963499305000003</c:v>
                </c:pt>
                <c:pt idx="13">
                  <c:v>33.894796610999997</c:v>
                </c:pt>
                <c:pt idx="14">
                  <c:v>44.948777135</c:v>
                </c:pt>
                <c:pt idx="15">
                  <c:v>53.236875651000005</c:v>
                </c:pt>
                <c:pt idx="16">
                  <c:v>58.115816895999991</c:v>
                </c:pt>
                <c:pt idx="17">
                  <c:v>59.208717440999997</c:v>
                </c:pt>
                <c:pt idx="18">
                  <c:v>55.554128841000001</c:v>
                </c:pt>
                <c:pt idx="19">
                  <c:v>48.85457887199999</c:v>
                </c:pt>
                <c:pt idx="20">
                  <c:v>38.103592834999993</c:v>
                </c:pt>
                <c:pt idx="21">
                  <c:v>28.397642323000003</c:v>
                </c:pt>
                <c:pt idx="22">
                  <c:v>21.066322773700001</c:v>
                </c:pt>
                <c:pt idx="23">
                  <c:v>17.847860848000003</c:v>
                </c:pt>
                <c:pt idx="24">
                  <c:v>18.849005624099998</c:v>
                </c:pt>
                <c:pt idx="25">
                  <c:v>20.033812565600002</c:v>
                </c:pt>
                <c:pt idx="26">
                  <c:v>19.579147028999998</c:v>
                </c:pt>
                <c:pt idx="27">
                  <c:v>19.138003273999999</c:v>
                </c:pt>
                <c:pt idx="28">
                  <c:v>18.541920999999999</c:v>
                </c:pt>
                <c:pt idx="29">
                  <c:v>16.388365941699998</c:v>
                </c:pt>
                <c:pt idx="30">
                  <c:v>14.765393048300002</c:v>
                </c:pt>
                <c:pt idx="31">
                  <c:v>14.2430375022</c:v>
                </c:pt>
                <c:pt idx="32">
                  <c:v>14.2695248967</c:v>
                </c:pt>
                <c:pt idx="33">
                  <c:v>14.9454401367</c:v>
                </c:pt>
                <c:pt idx="34">
                  <c:v>15.5765724442</c:v>
                </c:pt>
                <c:pt idx="35">
                  <c:v>16.525460808000002</c:v>
                </c:pt>
                <c:pt idx="36">
                  <c:v>16.779698097599997</c:v>
                </c:pt>
                <c:pt idx="37">
                  <c:v>16.269624542999999</c:v>
                </c:pt>
                <c:pt idx="38">
                  <c:v>15.894351673500001</c:v>
                </c:pt>
                <c:pt idx="39">
                  <c:v>15.722508031899997</c:v>
                </c:pt>
                <c:pt idx="40">
                  <c:v>15.668015370300003</c:v>
                </c:pt>
                <c:pt idx="41">
                  <c:v>15.9017324586</c:v>
                </c:pt>
                <c:pt idx="42">
                  <c:v>16.142899849800003</c:v>
                </c:pt>
                <c:pt idx="43">
                  <c:v>15.932472204000002</c:v>
                </c:pt>
                <c:pt idx="44">
                  <c:v>15.114723098999999</c:v>
                </c:pt>
                <c:pt idx="45">
                  <c:v>14.218543033999998</c:v>
                </c:pt>
                <c:pt idx="46">
                  <c:v>13.623967039000002</c:v>
                </c:pt>
                <c:pt idx="47">
                  <c:v>13.803805566799999</c:v>
                </c:pt>
                <c:pt idx="48">
                  <c:v>13.779531245000001</c:v>
                </c:pt>
                <c:pt idx="49">
                  <c:v>13.846224792999999</c:v>
                </c:pt>
                <c:pt idx="50">
                  <c:v>13.379254089999998</c:v>
                </c:pt>
                <c:pt idx="51">
                  <c:v>13.156301125999999</c:v>
                </c:pt>
                <c:pt idx="52">
                  <c:v>12.884695247</c:v>
                </c:pt>
                <c:pt idx="53">
                  <c:v>12.986125984000001</c:v>
                </c:pt>
                <c:pt idx="54">
                  <c:v>13.487405164</c:v>
                </c:pt>
                <c:pt idx="55">
                  <c:v>13.494276128399999</c:v>
                </c:pt>
                <c:pt idx="56">
                  <c:v>13.345953662300001</c:v>
                </c:pt>
                <c:pt idx="57">
                  <c:v>13.635240982999999</c:v>
                </c:pt>
                <c:pt idx="58">
                  <c:v>13.954005089999999</c:v>
                </c:pt>
                <c:pt idx="59">
                  <c:v>15.067391074</c:v>
                </c:pt>
                <c:pt idx="60">
                  <c:v>15.637773853999999</c:v>
                </c:pt>
                <c:pt idx="61">
                  <c:v>17.013415182999999</c:v>
                </c:pt>
                <c:pt idx="62">
                  <c:v>17.574111411000004</c:v>
                </c:pt>
                <c:pt idx="63">
                  <c:v>17.833945118999999</c:v>
                </c:pt>
                <c:pt idx="64">
                  <c:v>18.078101898999996</c:v>
                </c:pt>
                <c:pt idx="65">
                  <c:v>19.41226253</c:v>
                </c:pt>
                <c:pt idx="66">
                  <c:v>20.691490202000001</c:v>
                </c:pt>
                <c:pt idx="67">
                  <c:v>22.900789294000003</c:v>
                </c:pt>
                <c:pt idx="68">
                  <c:v>24.936147533000003</c:v>
                </c:pt>
                <c:pt idx="69">
                  <c:v>26.917349130699996</c:v>
                </c:pt>
                <c:pt idx="70">
                  <c:v>29.173760100199996</c:v>
                </c:pt>
                <c:pt idx="71">
                  <c:v>30.332276620000005</c:v>
                </c:pt>
                <c:pt idx="72">
                  <c:v>31.168193808000002</c:v>
                </c:pt>
                <c:pt idx="73">
                  <c:v>32.43590421399999</c:v>
                </c:pt>
                <c:pt idx="74">
                  <c:v>32.927010193000001</c:v>
                </c:pt>
                <c:pt idx="75">
                  <c:v>33.431603198000005</c:v>
                </c:pt>
                <c:pt idx="76">
                  <c:v>34.102188515000002</c:v>
                </c:pt>
                <c:pt idx="77">
                  <c:v>34.287530766000003</c:v>
                </c:pt>
                <c:pt idx="78">
                  <c:v>34.350331152999999</c:v>
                </c:pt>
                <c:pt idx="79">
                  <c:v>34.400154340000007</c:v>
                </c:pt>
                <c:pt idx="80">
                  <c:v>34.676464456999994</c:v>
                </c:pt>
                <c:pt idx="81">
                  <c:v>34.936228641999996</c:v>
                </c:pt>
                <c:pt idx="82">
                  <c:v>35.040625596999995</c:v>
                </c:pt>
                <c:pt idx="83">
                  <c:v>34.565138603000001</c:v>
                </c:pt>
                <c:pt idx="84">
                  <c:v>34.166286623000005</c:v>
                </c:pt>
                <c:pt idx="85">
                  <c:v>33.719210433000001</c:v>
                </c:pt>
                <c:pt idx="86">
                  <c:v>32.784527471000004</c:v>
                </c:pt>
                <c:pt idx="87">
                  <c:v>32.374818670000003</c:v>
                </c:pt>
                <c:pt idx="88">
                  <c:v>32.052787090000002</c:v>
                </c:pt>
                <c:pt idx="89">
                  <c:v>31.450262559999999</c:v>
                </c:pt>
                <c:pt idx="90">
                  <c:v>31.782444165999998</c:v>
                </c:pt>
                <c:pt idx="91">
                  <c:v>31.518311760999996</c:v>
                </c:pt>
                <c:pt idx="92">
                  <c:v>31.170406883999998</c:v>
                </c:pt>
                <c:pt idx="93">
                  <c:v>30.439002519000002</c:v>
                </c:pt>
                <c:pt idx="94">
                  <c:v>30.108153392999998</c:v>
                </c:pt>
                <c:pt idx="95">
                  <c:v>29.598079840999997</c:v>
                </c:pt>
                <c:pt idx="96">
                  <c:v>28.847522515999998</c:v>
                </c:pt>
                <c:pt idx="97">
                  <c:v>28.304554073999999</c:v>
                </c:pt>
                <c:pt idx="98">
                  <c:v>27.783762742000004</c:v>
                </c:pt>
                <c:pt idx="99">
                  <c:v>27.733058960000001</c:v>
                </c:pt>
                <c:pt idx="100">
                  <c:v>27.42043585</c:v>
                </c:pt>
                <c:pt idx="101">
                  <c:v>26.999661667999998</c:v>
                </c:pt>
                <c:pt idx="102">
                  <c:v>26.624887030999997</c:v>
                </c:pt>
                <c:pt idx="103">
                  <c:v>26.267017517999999</c:v>
                </c:pt>
                <c:pt idx="104">
                  <c:v>26.069995785000003</c:v>
                </c:pt>
                <c:pt idx="105">
                  <c:v>25.925937255999997</c:v>
                </c:pt>
                <c:pt idx="106">
                  <c:v>25.614264266000003</c:v>
                </c:pt>
                <c:pt idx="107">
                  <c:v>25.342924877000002</c:v>
                </c:pt>
                <c:pt idx="108">
                  <c:v>25.148741909000002</c:v>
                </c:pt>
                <c:pt idx="109">
                  <c:v>24.767119481000002</c:v>
                </c:pt>
                <c:pt idx="110">
                  <c:v>24.609156806999998</c:v>
                </c:pt>
                <c:pt idx="111">
                  <c:v>24.601416835000002</c:v>
                </c:pt>
                <c:pt idx="112">
                  <c:v>24.549229943999997</c:v>
                </c:pt>
                <c:pt idx="113">
                  <c:v>23.804523947</c:v>
                </c:pt>
                <c:pt idx="114">
                  <c:v>23.469885943000001</c:v>
                </c:pt>
                <c:pt idx="115">
                  <c:v>23.135537605999996</c:v>
                </c:pt>
                <c:pt idx="116">
                  <c:v>22.675078675999998</c:v>
                </c:pt>
                <c:pt idx="117">
                  <c:v>22.801838131000004</c:v>
                </c:pt>
                <c:pt idx="118">
                  <c:v>22.762072275999998</c:v>
                </c:pt>
                <c:pt idx="119">
                  <c:v>22.322492737000001</c:v>
                </c:pt>
                <c:pt idx="120">
                  <c:v>22.460085835999998</c:v>
                </c:pt>
                <c:pt idx="121">
                  <c:v>22.591329378000001</c:v>
                </c:pt>
                <c:pt idx="122">
                  <c:v>21.924880542000004</c:v>
                </c:pt>
                <c:pt idx="123">
                  <c:v>21.420774185000003</c:v>
                </c:pt>
                <c:pt idx="124">
                  <c:v>21.531219442000001</c:v>
                </c:pt>
                <c:pt idx="125">
                  <c:v>21.434666743000001</c:v>
                </c:pt>
                <c:pt idx="126">
                  <c:v>21.411307779000001</c:v>
                </c:pt>
                <c:pt idx="127">
                  <c:v>20.921569038999998</c:v>
                </c:pt>
                <c:pt idx="128">
                  <c:v>20.600105209000002</c:v>
                </c:pt>
                <c:pt idx="129">
                  <c:v>20.494955112999996</c:v>
                </c:pt>
                <c:pt idx="130">
                  <c:v>20.259117646</c:v>
                </c:pt>
                <c:pt idx="131">
                  <c:v>19.709857577000001</c:v>
                </c:pt>
                <c:pt idx="132">
                  <c:v>19.816942666999999</c:v>
                </c:pt>
                <c:pt idx="133">
                  <c:v>20.021889761000001</c:v>
                </c:pt>
                <c:pt idx="134">
                  <c:v>19.253419263000001</c:v>
                </c:pt>
                <c:pt idx="135">
                  <c:v>19.153575917000005</c:v>
                </c:pt>
                <c:pt idx="136">
                  <c:v>18.970168657999999</c:v>
                </c:pt>
                <c:pt idx="137">
                  <c:v>18.906499261999997</c:v>
                </c:pt>
                <c:pt idx="138">
                  <c:v>18.581837481000001</c:v>
                </c:pt>
                <c:pt idx="139">
                  <c:v>18.567724773000002</c:v>
                </c:pt>
                <c:pt idx="140">
                  <c:v>18.756809556</c:v>
                </c:pt>
                <c:pt idx="141">
                  <c:v>18.528526671999998</c:v>
                </c:pt>
                <c:pt idx="142">
                  <c:v>18.883256165999999</c:v>
                </c:pt>
                <c:pt idx="143">
                  <c:v>18.755256928000001</c:v>
                </c:pt>
                <c:pt idx="144">
                  <c:v>18.671913164999999</c:v>
                </c:pt>
                <c:pt idx="145">
                  <c:v>18.432750288000001</c:v>
                </c:pt>
                <c:pt idx="146">
                  <c:v>18.456850805999998</c:v>
                </c:pt>
                <c:pt idx="147">
                  <c:v>17.804364049999997</c:v>
                </c:pt>
                <c:pt idx="148">
                  <c:v>17.492760577000002</c:v>
                </c:pt>
                <c:pt idx="149">
                  <c:v>17.653886442000001</c:v>
                </c:pt>
                <c:pt idx="150">
                  <c:v>17.267652473000002</c:v>
                </c:pt>
                <c:pt idx="151">
                  <c:v>17.116201575000002</c:v>
                </c:pt>
                <c:pt idx="152">
                  <c:v>17.197123698000002</c:v>
                </c:pt>
                <c:pt idx="153">
                  <c:v>16.345297851999998</c:v>
                </c:pt>
                <c:pt idx="154">
                  <c:v>16.619232676999999</c:v>
                </c:pt>
                <c:pt idx="155">
                  <c:v>16.601609175</c:v>
                </c:pt>
                <c:pt idx="156">
                  <c:v>16.238432910999997</c:v>
                </c:pt>
                <c:pt idx="157">
                  <c:v>16.198945139999999</c:v>
                </c:pt>
                <c:pt idx="158">
                  <c:v>16.057829656999999</c:v>
                </c:pt>
                <c:pt idx="159">
                  <c:v>16.172585199</c:v>
                </c:pt>
                <c:pt idx="160">
                  <c:v>16.148623723</c:v>
                </c:pt>
                <c:pt idx="161">
                  <c:v>16.003835228000007</c:v>
                </c:pt>
                <c:pt idx="162">
                  <c:v>16.027472276000001</c:v>
                </c:pt>
                <c:pt idx="163">
                  <c:v>15.826105496000002</c:v>
                </c:pt>
                <c:pt idx="164">
                  <c:v>15.966722746000002</c:v>
                </c:pt>
                <c:pt idx="165">
                  <c:v>16.223601823000003</c:v>
                </c:pt>
                <c:pt idx="166">
                  <c:v>16.565991389000001</c:v>
                </c:pt>
                <c:pt idx="167">
                  <c:v>16.838721190000001</c:v>
                </c:pt>
                <c:pt idx="168">
                  <c:v>16.926317302999998</c:v>
                </c:pt>
                <c:pt idx="169">
                  <c:v>16.396244957</c:v>
                </c:pt>
                <c:pt idx="170">
                  <c:v>16.198273107000002</c:v>
                </c:pt>
                <c:pt idx="171">
                  <c:v>16.19862071</c:v>
                </c:pt>
                <c:pt idx="172">
                  <c:v>16.021841095999999</c:v>
                </c:pt>
                <c:pt idx="173">
                  <c:v>16.181252116000003</c:v>
                </c:pt>
                <c:pt idx="174">
                  <c:v>16.329377604999998</c:v>
                </c:pt>
                <c:pt idx="175">
                  <c:v>15.977452113000002</c:v>
                </c:pt>
                <c:pt idx="176">
                  <c:v>15.920456705000001</c:v>
                </c:pt>
                <c:pt idx="177">
                  <c:v>15.954765184000001</c:v>
                </c:pt>
                <c:pt idx="178">
                  <c:v>15.757534888999999</c:v>
                </c:pt>
                <c:pt idx="179">
                  <c:v>15.714165544000002</c:v>
                </c:pt>
                <c:pt idx="180">
                  <c:v>15.911465357999997</c:v>
                </c:pt>
                <c:pt idx="181">
                  <c:v>16.041017229000001</c:v>
                </c:pt>
                <c:pt idx="182">
                  <c:v>15.781450018999999</c:v>
                </c:pt>
                <c:pt idx="183">
                  <c:v>15.846266508999999</c:v>
                </c:pt>
                <c:pt idx="184">
                  <c:v>15.891107373999997</c:v>
                </c:pt>
                <c:pt idx="185">
                  <c:v>15.9825503</c:v>
                </c:pt>
                <c:pt idx="186">
                  <c:v>15.965170119000001</c:v>
                </c:pt>
                <c:pt idx="187">
                  <c:v>16.296355261999999</c:v>
                </c:pt>
                <c:pt idx="188">
                  <c:v>15.991147696999997</c:v>
                </c:pt>
                <c:pt idx="189">
                  <c:v>15.611703582999999</c:v>
                </c:pt>
                <c:pt idx="190">
                  <c:v>15.876994667</c:v>
                </c:pt>
                <c:pt idx="191">
                  <c:v>16.124812875</c:v>
                </c:pt>
                <c:pt idx="192">
                  <c:v>16.229233002000001</c:v>
                </c:pt>
                <c:pt idx="193">
                  <c:v>15.834656546</c:v>
                </c:pt>
                <c:pt idx="194">
                  <c:v>15.665257715000001</c:v>
                </c:pt>
                <c:pt idx="195">
                  <c:v>15.538822689999998</c:v>
                </c:pt>
                <c:pt idx="196">
                  <c:v>15.455490516999998</c:v>
                </c:pt>
                <c:pt idx="197">
                  <c:v>15.609826522999999</c:v>
                </c:pt>
                <c:pt idx="198">
                  <c:v>15.862267861000001</c:v>
                </c:pt>
                <c:pt idx="199">
                  <c:v>15.601692599</c:v>
                </c:pt>
                <c:pt idx="200">
                  <c:v>15.392400459000001</c:v>
                </c:pt>
                <c:pt idx="201">
                  <c:v>15.127885689000001</c:v>
                </c:pt>
                <c:pt idx="202">
                  <c:v>15.233800514</c:v>
                </c:pt>
                <c:pt idx="203">
                  <c:v>15.230092743</c:v>
                </c:pt>
                <c:pt idx="204">
                  <c:v>15.018239922000001</c:v>
                </c:pt>
                <c:pt idx="205">
                  <c:v>15.630451005999996</c:v>
                </c:pt>
                <c:pt idx="206">
                  <c:v>15.876577542000001</c:v>
                </c:pt>
                <c:pt idx="207">
                  <c:v>15.832570924999999</c:v>
                </c:pt>
                <c:pt idx="208">
                  <c:v>15.985099394000002</c:v>
                </c:pt>
                <c:pt idx="209">
                  <c:v>16.241642451000001</c:v>
                </c:pt>
                <c:pt idx="210">
                  <c:v>16.233705501999999</c:v>
                </c:pt>
                <c:pt idx="211">
                  <c:v>15.8033027</c:v>
                </c:pt>
                <c:pt idx="212">
                  <c:v>16.337615811999999</c:v>
                </c:pt>
                <c:pt idx="213">
                  <c:v>16.006187347000001</c:v>
                </c:pt>
                <c:pt idx="214">
                  <c:v>15.547976251999998</c:v>
                </c:pt>
                <c:pt idx="215">
                  <c:v>15.671271257000001</c:v>
                </c:pt>
                <c:pt idx="216">
                  <c:v>15.707190298</c:v>
                </c:pt>
                <c:pt idx="217">
                  <c:v>15.133957168</c:v>
                </c:pt>
                <c:pt idx="218">
                  <c:v>15.353399332999999</c:v>
                </c:pt>
                <c:pt idx="219">
                  <c:v>15.494097691000002</c:v>
                </c:pt>
                <c:pt idx="220">
                  <c:v>15.508662284</c:v>
                </c:pt>
                <c:pt idx="221">
                  <c:v>15.399283012000001</c:v>
                </c:pt>
                <c:pt idx="222">
                  <c:v>15.429061055</c:v>
                </c:pt>
                <c:pt idx="223">
                  <c:v>15.188704738000002</c:v>
                </c:pt>
                <c:pt idx="224">
                  <c:v>15.144605427000002</c:v>
                </c:pt>
                <c:pt idx="225">
                  <c:v>14.830615073999999</c:v>
                </c:pt>
                <c:pt idx="226">
                  <c:v>14.727886617999999</c:v>
                </c:pt>
                <c:pt idx="227">
                  <c:v>14.896080423000004</c:v>
                </c:pt>
                <c:pt idx="228">
                  <c:v>14.997059274000003</c:v>
                </c:pt>
                <c:pt idx="229">
                  <c:v>14.873567294000001</c:v>
                </c:pt>
                <c:pt idx="230">
                  <c:v>14.902314115999999</c:v>
                </c:pt>
                <c:pt idx="231">
                  <c:v>15.014566910999998</c:v>
                </c:pt>
                <c:pt idx="232">
                  <c:v>15.094747479</c:v>
                </c:pt>
                <c:pt idx="233">
                  <c:v>15.384845875000002</c:v>
                </c:pt>
                <c:pt idx="234">
                  <c:v>15.316147812000001</c:v>
                </c:pt>
                <c:pt idx="235">
                  <c:v>15.103704066000002</c:v>
                </c:pt>
                <c:pt idx="236">
                  <c:v>15.063810757000002</c:v>
                </c:pt>
                <c:pt idx="237">
                  <c:v>15.027567286000002</c:v>
                </c:pt>
                <c:pt idx="238">
                  <c:v>14.879546077000001</c:v>
                </c:pt>
                <c:pt idx="239">
                  <c:v>14.951430505999998</c:v>
                </c:pt>
                <c:pt idx="240">
                  <c:v>14.922880661999997</c:v>
                </c:pt>
                <c:pt idx="241">
                  <c:v>14.998136844999999</c:v>
                </c:pt>
                <c:pt idx="242">
                  <c:v>15.361313108999999</c:v>
                </c:pt>
                <c:pt idx="243">
                  <c:v>15.571010787999999</c:v>
                </c:pt>
                <c:pt idx="244">
                  <c:v>15.72979612</c:v>
                </c:pt>
                <c:pt idx="245">
                  <c:v>15.820462731000001</c:v>
                </c:pt>
                <c:pt idx="246">
                  <c:v>15.566155923</c:v>
                </c:pt>
                <c:pt idx="247">
                  <c:v>15.571138241999998</c:v>
                </c:pt>
                <c:pt idx="248">
                  <c:v>15.859151014</c:v>
                </c:pt>
                <c:pt idx="249">
                  <c:v>15.842095263999999</c:v>
                </c:pt>
                <c:pt idx="250">
                  <c:v>15.895116400999999</c:v>
                </c:pt>
                <c:pt idx="251">
                  <c:v>15.480900341</c:v>
                </c:pt>
                <c:pt idx="252">
                  <c:v>15.475072187999999</c:v>
                </c:pt>
                <c:pt idx="253">
                  <c:v>15.87928885</c:v>
                </c:pt>
                <c:pt idx="254">
                  <c:v>15.556052245</c:v>
                </c:pt>
                <c:pt idx="255">
                  <c:v>15.548659874</c:v>
                </c:pt>
                <c:pt idx="256">
                  <c:v>15.765946897999999</c:v>
                </c:pt>
                <c:pt idx="257">
                  <c:v>15.605284503000002</c:v>
                </c:pt>
                <c:pt idx="258">
                  <c:v>15.536458987</c:v>
                </c:pt>
                <c:pt idx="259">
                  <c:v>15.492857908000001</c:v>
                </c:pt>
                <c:pt idx="260">
                  <c:v>15.392678542999999</c:v>
                </c:pt>
                <c:pt idx="261">
                  <c:v>15.041564124999999</c:v>
                </c:pt>
                <c:pt idx="262">
                  <c:v>14.667206612899999</c:v>
                </c:pt>
                <c:pt idx="263">
                  <c:v>14.575856380999999</c:v>
                </c:pt>
                <c:pt idx="264">
                  <c:v>14.620477098</c:v>
                </c:pt>
                <c:pt idx="265">
                  <c:v>14.566065547000003</c:v>
                </c:pt>
                <c:pt idx="266">
                  <c:v>14.750596722999997</c:v>
                </c:pt>
                <c:pt idx="267">
                  <c:v>14.963399657000002</c:v>
                </c:pt>
                <c:pt idx="268">
                  <c:v>14.849003305000002</c:v>
                </c:pt>
                <c:pt idx="269">
                  <c:v>14.685293586999999</c:v>
                </c:pt>
                <c:pt idx="270">
                  <c:v>14.834612514999998</c:v>
                </c:pt>
                <c:pt idx="271">
                  <c:v>15.038088089000002</c:v>
                </c:pt>
                <c:pt idx="272">
                  <c:v>14.783862385000001</c:v>
                </c:pt>
                <c:pt idx="273">
                  <c:v>14.6555966517</c:v>
                </c:pt>
                <c:pt idx="274">
                  <c:v>14.630627123999997</c:v>
                </c:pt>
                <c:pt idx="275">
                  <c:v>14.295201218400001</c:v>
                </c:pt>
                <c:pt idx="276">
                  <c:v>14.372021616000001</c:v>
                </c:pt>
                <c:pt idx="277">
                  <c:v>14.548395696</c:v>
                </c:pt>
                <c:pt idx="278">
                  <c:v>14.282050213500003</c:v>
                </c:pt>
                <c:pt idx="279">
                  <c:v>14.595403290000002</c:v>
                </c:pt>
                <c:pt idx="280">
                  <c:v>14.744478896999999</c:v>
                </c:pt>
                <c:pt idx="281">
                  <c:v>14.861656077999999</c:v>
                </c:pt>
                <c:pt idx="282">
                  <c:v>14.843824010999999</c:v>
                </c:pt>
                <c:pt idx="283">
                  <c:v>14.772773831999999</c:v>
                </c:pt>
                <c:pt idx="284">
                  <c:v>14.85483146</c:v>
                </c:pt>
                <c:pt idx="285">
                  <c:v>14.788856293</c:v>
                </c:pt>
                <c:pt idx="286">
                  <c:v>14.991995849</c:v>
                </c:pt>
                <c:pt idx="287">
                  <c:v>14.810175982000001</c:v>
                </c:pt>
                <c:pt idx="288">
                  <c:v>14.850335787000001</c:v>
                </c:pt>
                <c:pt idx="289">
                  <c:v>14.958614315000002</c:v>
                </c:pt>
                <c:pt idx="290">
                  <c:v>14.963434418</c:v>
                </c:pt>
                <c:pt idx="291">
                  <c:v>14.996248200000002</c:v>
                </c:pt>
                <c:pt idx="292">
                  <c:v>15.027741087000001</c:v>
                </c:pt>
                <c:pt idx="293">
                  <c:v>15.200210417999998</c:v>
                </c:pt>
                <c:pt idx="294">
                  <c:v>15.420289857</c:v>
                </c:pt>
                <c:pt idx="295">
                  <c:v>15.411727221000001</c:v>
                </c:pt>
                <c:pt idx="296">
                  <c:v>15.662106109000002</c:v>
                </c:pt>
                <c:pt idx="297">
                  <c:v>15.531928553</c:v>
                </c:pt>
                <c:pt idx="298">
                  <c:v>15.205297017000001</c:v>
                </c:pt>
                <c:pt idx="299">
                  <c:v>15.472024862000003</c:v>
                </c:pt>
                <c:pt idx="300">
                  <c:v>15.608760539999997</c:v>
                </c:pt>
              </c:numCache>
            </c:numRef>
          </c:yVal>
          <c:smooth val="1"/>
        </c:ser>
        <c:ser>
          <c:idx val="11"/>
          <c:order val="11"/>
          <c:tx>
            <c:v>B08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1'!$O$5:$O$305</c:f>
              <c:numCache>
                <c:formatCode>General</c:formatCode>
                <c:ptCount val="301"/>
                <c:pt idx="0">
                  <c:v>-3.7585792847000001</c:v>
                </c:pt>
                <c:pt idx="1">
                  <c:v>-4.1660655427000002</c:v>
                </c:pt>
                <c:pt idx="2">
                  <c:v>-2.4568669929000002</c:v>
                </c:pt>
                <c:pt idx="3">
                  <c:v>-0.93798356919999981</c:v>
                </c:pt>
                <c:pt idx="4">
                  <c:v>0.20075928310000002</c:v>
                </c:pt>
                <c:pt idx="5">
                  <c:v>1.1885001287000001</c:v>
                </c:pt>
                <c:pt idx="6">
                  <c:v>2.2958354609000002</c:v>
                </c:pt>
                <c:pt idx="7">
                  <c:v>3.9156087229000001</c:v>
                </c:pt>
                <c:pt idx="8">
                  <c:v>6.1548920273000007</c:v>
                </c:pt>
                <c:pt idx="9">
                  <c:v>9.7497638814000016</c:v>
                </c:pt>
                <c:pt idx="10">
                  <c:v>16.3097008931</c:v>
                </c:pt>
                <c:pt idx="11">
                  <c:v>25.069688210000002</c:v>
                </c:pt>
                <c:pt idx="12">
                  <c:v>37.19968823</c:v>
                </c:pt>
                <c:pt idx="13">
                  <c:v>49.288082766999999</c:v>
                </c:pt>
                <c:pt idx="14">
                  <c:v>59.341727306999999</c:v>
                </c:pt>
                <c:pt idx="15">
                  <c:v>65.514374425</c:v>
                </c:pt>
                <c:pt idx="16">
                  <c:v>68.19306656400002</c:v>
                </c:pt>
                <c:pt idx="17">
                  <c:v>66.729400382000009</c:v>
                </c:pt>
                <c:pt idx="18">
                  <c:v>63.136321070999998</c:v>
                </c:pt>
                <c:pt idx="19">
                  <c:v>60.488324268</c:v>
                </c:pt>
                <c:pt idx="20">
                  <c:v>59.541977246000002</c:v>
                </c:pt>
                <c:pt idx="21">
                  <c:v>58.860405970000002</c:v>
                </c:pt>
                <c:pt idx="22">
                  <c:v>57.003342037000003</c:v>
                </c:pt>
                <c:pt idx="23">
                  <c:v>56.086716213000003</c:v>
                </c:pt>
                <c:pt idx="24">
                  <c:v>55.336061284000003</c:v>
                </c:pt>
                <c:pt idx="25">
                  <c:v>53.583718055999995</c:v>
                </c:pt>
                <c:pt idx="26">
                  <c:v>52.152218183000002</c:v>
                </c:pt>
                <c:pt idx="27">
                  <c:v>50.423452728999997</c:v>
                </c:pt>
                <c:pt idx="28">
                  <c:v>48.583075172999997</c:v>
                </c:pt>
                <c:pt idx="29">
                  <c:v>46.609720994</c:v>
                </c:pt>
                <c:pt idx="30">
                  <c:v>44.431776117000005</c:v>
                </c:pt>
                <c:pt idx="31">
                  <c:v>42.538624546999998</c:v>
                </c:pt>
                <c:pt idx="32">
                  <c:v>41.440435696000002</c:v>
                </c:pt>
                <c:pt idx="33">
                  <c:v>40.196496431</c:v>
                </c:pt>
                <c:pt idx="34">
                  <c:v>37.522651513000007</c:v>
                </c:pt>
                <c:pt idx="35">
                  <c:v>36.032450720999996</c:v>
                </c:pt>
                <c:pt idx="36">
                  <c:v>34.152996184999999</c:v>
                </c:pt>
                <c:pt idx="37">
                  <c:v>32.696645548000006</c:v>
                </c:pt>
                <c:pt idx="38">
                  <c:v>31.727824549000001</c:v>
                </c:pt>
                <c:pt idx="39">
                  <c:v>30.753538958</c:v>
                </c:pt>
                <c:pt idx="40">
                  <c:v>29.795177379000005</c:v>
                </c:pt>
                <c:pt idx="41">
                  <c:v>29.586883570000005</c:v>
                </c:pt>
                <c:pt idx="42">
                  <c:v>28.930898157999998</c:v>
                </c:pt>
                <c:pt idx="43">
                  <c:v>29.059173418</c:v>
                </c:pt>
                <c:pt idx="44">
                  <c:v>29.180924445999995</c:v>
                </c:pt>
                <c:pt idx="45">
                  <c:v>28.873097107</c:v>
                </c:pt>
                <c:pt idx="46">
                  <c:v>29.376434890999995</c:v>
                </c:pt>
                <c:pt idx="47">
                  <c:v>29.436359724999999</c:v>
                </c:pt>
                <c:pt idx="48">
                  <c:v>29.451904477999999</c:v>
                </c:pt>
                <c:pt idx="49">
                  <c:v>29.873509547000005</c:v>
                </c:pt>
                <c:pt idx="50">
                  <c:v>29.881026576</c:v>
                </c:pt>
                <c:pt idx="51">
                  <c:v>30.764258337000001</c:v>
                </c:pt>
                <c:pt idx="52">
                  <c:v>31.128551972999997</c:v>
                </c:pt>
                <c:pt idx="53">
                  <c:v>31.802724567999995</c:v>
                </c:pt>
                <c:pt idx="54">
                  <c:v>32.268853700999998</c:v>
                </c:pt>
                <c:pt idx="55">
                  <c:v>32.703128282999998</c:v>
                </c:pt>
                <c:pt idx="56">
                  <c:v>33.911714533000001</c:v>
                </c:pt>
                <c:pt idx="57">
                  <c:v>34.773938608000002</c:v>
                </c:pt>
                <c:pt idx="58">
                  <c:v>36.166645289000002</c:v>
                </c:pt>
                <c:pt idx="59">
                  <c:v>36.624663401999996</c:v>
                </c:pt>
                <c:pt idx="60">
                  <c:v>38.314620099999999</c:v>
                </c:pt>
                <c:pt idx="61">
                  <c:v>38.998189121999999</c:v>
                </c:pt>
                <c:pt idx="62">
                  <c:v>40.329715207999996</c:v>
                </c:pt>
                <c:pt idx="63">
                  <c:v>40.854940423000002</c:v>
                </c:pt>
                <c:pt idx="64">
                  <c:v>41.866705539999998</c:v>
                </c:pt>
                <c:pt idx="65">
                  <c:v>42.012496452999997</c:v>
                </c:pt>
                <c:pt idx="66">
                  <c:v>41.746766494999996</c:v>
                </c:pt>
                <c:pt idx="67">
                  <c:v>42.484735028000003</c:v>
                </c:pt>
                <c:pt idx="68">
                  <c:v>43.283322743999989</c:v>
                </c:pt>
                <c:pt idx="69">
                  <c:v>42.871418884000001</c:v>
                </c:pt>
                <c:pt idx="70">
                  <c:v>42.825262264000003</c:v>
                </c:pt>
                <c:pt idx="71">
                  <c:v>43.187538682000003</c:v>
                </c:pt>
                <c:pt idx="72">
                  <c:v>43.146818433</c:v>
                </c:pt>
                <c:pt idx="73">
                  <c:v>43.557344953000005</c:v>
                </c:pt>
                <c:pt idx="74">
                  <c:v>42.875710281999993</c:v>
                </c:pt>
                <c:pt idx="75">
                  <c:v>42.997335994000004</c:v>
                </c:pt>
                <c:pt idx="76">
                  <c:v>42.47840411</c:v>
                </c:pt>
                <c:pt idx="77">
                  <c:v>42.152535550000003</c:v>
                </c:pt>
                <c:pt idx="78">
                  <c:v>41.876620357999997</c:v>
                </c:pt>
                <c:pt idx="79">
                  <c:v>41.362118369999997</c:v>
                </c:pt>
                <c:pt idx="80">
                  <c:v>41.143429372</c:v>
                </c:pt>
                <c:pt idx="81">
                  <c:v>40.702077891999998</c:v>
                </c:pt>
                <c:pt idx="82">
                  <c:v>40.241105243999996</c:v>
                </c:pt>
                <c:pt idx="83">
                  <c:v>40.104356893999999</c:v>
                </c:pt>
                <c:pt idx="84">
                  <c:v>39.063767122000002</c:v>
                </c:pt>
                <c:pt idx="85">
                  <c:v>38.930760074000005</c:v>
                </c:pt>
                <c:pt idx="86">
                  <c:v>38.532966158999997</c:v>
                </c:pt>
                <c:pt idx="87">
                  <c:v>38.399163005999995</c:v>
                </c:pt>
                <c:pt idx="88">
                  <c:v>37.628948449000006</c:v>
                </c:pt>
                <c:pt idx="89">
                  <c:v>37.850687545</c:v>
                </c:pt>
                <c:pt idx="90">
                  <c:v>37.520554050999998</c:v>
                </c:pt>
                <c:pt idx="91">
                  <c:v>36.988932583999997</c:v>
                </c:pt>
                <c:pt idx="92">
                  <c:v>35.978393261999997</c:v>
                </c:pt>
                <c:pt idx="93">
                  <c:v>35.518420411999998</c:v>
                </c:pt>
                <c:pt idx="94">
                  <c:v>35.335279485000008</c:v>
                </c:pt>
                <c:pt idx="95">
                  <c:v>35.320457505999997</c:v>
                </c:pt>
                <c:pt idx="96">
                  <c:v>34.714611597000001</c:v>
                </c:pt>
                <c:pt idx="97">
                  <c:v>34.650319393000004</c:v>
                </c:pt>
                <c:pt idx="98">
                  <c:v>33.99780226</c:v>
                </c:pt>
                <c:pt idx="99">
                  <c:v>33.626610219</c:v>
                </c:pt>
                <c:pt idx="100">
                  <c:v>33.512871171999997</c:v>
                </c:pt>
                <c:pt idx="101">
                  <c:v>32.724718653000004</c:v>
                </c:pt>
                <c:pt idx="102">
                  <c:v>32.221364600000001</c:v>
                </c:pt>
                <c:pt idx="103">
                  <c:v>31.311072595999995</c:v>
                </c:pt>
                <c:pt idx="104">
                  <c:v>29.888308312000003</c:v>
                </c:pt>
                <c:pt idx="105">
                  <c:v>29.225840434999999</c:v>
                </c:pt>
                <c:pt idx="106">
                  <c:v>29.263152724000001</c:v>
                </c:pt>
                <c:pt idx="107">
                  <c:v>28.982922285000001</c:v>
                </c:pt>
                <c:pt idx="108">
                  <c:v>28.908373868000002</c:v>
                </c:pt>
                <c:pt idx="109">
                  <c:v>28.636181312000001</c:v>
                </c:pt>
                <c:pt idx="110">
                  <c:v>28.419530872000003</c:v>
                </c:pt>
                <c:pt idx="111">
                  <c:v>27.904877402</c:v>
                </c:pt>
                <c:pt idx="112">
                  <c:v>27.396007399000002</c:v>
                </c:pt>
                <c:pt idx="113">
                  <c:v>26.900144773000001</c:v>
                </c:pt>
                <c:pt idx="114">
                  <c:v>27.092698280999997</c:v>
                </c:pt>
                <c:pt idx="115">
                  <c:v>26.912300557000002</c:v>
                </c:pt>
                <c:pt idx="116">
                  <c:v>26.879963002</c:v>
                </c:pt>
                <c:pt idx="117">
                  <c:v>26.984891470000001</c:v>
                </c:pt>
                <c:pt idx="118">
                  <c:v>26.827085402000005</c:v>
                </c:pt>
                <c:pt idx="119">
                  <c:v>26.884451873999996</c:v>
                </c:pt>
                <c:pt idx="120">
                  <c:v>26.713145754999999</c:v>
                </c:pt>
                <c:pt idx="121">
                  <c:v>26.330765527000001</c:v>
                </c:pt>
                <c:pt idx="122">
                  <c:v>26.005647571999997</c:v>
                </c:pt>
                <c:pt idx="123">
                  <c:v>26.030899455999997</c:v>
                </c:pt>
                <c:pt idx="124">
                  <c:v>25.454259359999998</c:v>
                </c:pt>
                <c:pt idx="125">
                  <c:v>25.383945373000003</c:v>
                </c:pt>
                <c:pt idx="126">
                  <c:v>24.875424358000004</c:v>
                </c:pt>
                <c:pt idx="127">
                  <c:v>24.950999994999997</c:v>
                </c:pt>
                <c:pt idx="128">
                  <c:v>25.097682136000003</c:v>
                </c:pt>
                <c:pt idx="129">
                  <c:v>24.558746115999998</c:v>
                </c:pt>
                <c:pt idx="130">
                  <c:v>24.391209557999996</c:v>
                </c:pt>
                <c:pt idx="131">
                  <c:v>24.473103637999998</c:v>
                </c:pt>
                <c:pt idx="132">
                  <c:v>24.142374027000002</c:v>
                </c:pt>
                <c:pt idx="133">
                  <c:v>23.907967242000002</c:v>
                </c:pt>
                <c:pt idx="134">
                  <c:v>23.74661596</c:v>
                </c:pt>
                <c:pt idx="135">
                  <c:v>23.760605993999995</c:v>
                </c:pt>
                <c:pt idx="136">
                  <c:v>23.293404735999999</c:v>
                </c:pt>
                <c:pt idx="137">
                  <c:v>23.344029467000002</c:v>
                </c:pt>
                <c:pt idx="138">
                  <c:v>23.720582749999998</c:v>
                </c:pt>
                <c:pt idx="139">
                  <c:v>23.648236236000002</c:v>
                </c:pt>
                <c:pt idx="140">
                  <c:v>23.749651702000001</c:v>
                </c:pt>
                <c:pt idx="141">
                  <c:v>23.777652873000001</c:v>
                </c:pt>
                <c:pt idx="142">
                  <c:v>23.070532615000001</c:v>
                </c:pt>
                <c:pt idx="143">
                  <c:v>23.330490299000001</c:v>
                </c:pt>
                <c:pt idx="144">
                  <c:v>23.190961053000002</c:v>
                </c:pt>
                <c:pt idx="145">
                  <c:v>22.955742876999999</c:v>
                </c:pt>
                <c:pt idx="146">
                  <c:v>22.548113754999999</c:v>
                </c:pt>
                <c:pt idx="147">
                  <c:v>22.246793723</c:v>
                </c:pt>
                <c:pt idx="148">
                  <c:v>22.460125208999997</c:v>
                </c:pt>
                <c:pt idx="149">
                  <c:v>22.593927686000001</c:v>
                </c:pt>
                <c:pt idx="150">
                  <c:v>22.583244510999997</c:v>
                </c:pt>
                <c:pt idx="151">
                  <c:v>22.547095273</c:v>
                </c:pt>
                <c:pt idx="152">
                  <c:v>22.217914684999997</c:v>
                </c:pt>
                <c:pt idx="153">
                  <c:v>21.893806906999995</c:v>
                </c:pt>
                <c:pt idx="154">
                  <c:v>22.149810562999999</c:v>
                </c:pt>
                <c:pt idx="155">
                  <c:v>22.176419035999999</c:v>
                </c:pt>
                <c:pt idx="156">
                  <c:v>21.873402953999999</c:v>
                </c:pt>
                <c:pt idx="157">
                  <c:v>22.031585336999999</c:v>
                </c:pt>
                <c:pt idx="158">
                  <c:v>21.952374399</c:v>
                </c:pt>
                <c:pt idx="159">
                  <c:v>21.998533037999998</c:v>
                </c:pt>
                <c:pt idx="160">
                  <c:v>22.177818443</c:v>
                </c:pt>
                <c:pt idx="161">
                  <c:v>21.808069400000001</c:v>
                </c:pt>
                <c:pt idx="162">
                  <c:v>21.599213896999998</c:v>
                </c:pt>
                <c:pt idx="163">
                  <c:v>21.354951258</c:v>
                </c:pt>
                <c:pt idx="164">
                  <c:v>21.362954217999999</c:v>
                </c:pt>
                <c:pt idx="165">
                  <c:v>21.538885190000002</c:v>
                </c:pt>
                <c:pt idx="166">
                  <c:v>21.577368567000001</c:v>
                </c:pt>
                <c:pt idx="167">
                  <c:v>21.947889331999999</c:v>
                </c:pt>
                <c:pt idx="168">
                  <c:v>21.288981061000001</c:v>
                </c:pt>
                <c:pt idx="169">
                  <c:v>21.243702365000001</c:v>
                </c:pt>
                <c:pt idx="170">
                  <c:v>21.040687409</c:v>
                </c:pt>
                <c:pt idx="171">
                  <c:v>20.902298566999995</c:v>
                </c:pt>
                <c:pt idx="172">
                  <c:v>21.162649277000003</c:v>
                </c:pt>
                <c:pt idx="173">
                  <c:v>20.953809123999999</c:v>
                </c:pt>
                <c:pt idx="174">
                  <c:v>21.097541369000002</c:v>
                </c:pt>
                <c:pt idx="175">
                  <c:v>20.983961021999999</c:v>
                </c:pt>
                <c:pt idx="176">
                  <c:v>21.177054936000005</c:v>
                </c:pt>
                <c:pt idx="177">
                  <c:v>21.263973818</c:v>
                </c:pt>
                <c:pt idx="178">
                  <c:v>21.525027704000003</c:v>
                </c:pt>
                <c:pt idx="179">
                  <c:v>21.502212694000001</c:v>
                </c:pt>
                <c:pt idx="180">
                  <c:v>21.153558824999998</c:v>
                </c:pt>
                <c:pt idx="181">
                  <c:v>21.171277115999999</c:v>
                </c:pt>
                <c:pt idx="182">
                  <c:v>20.986719807</c:v>
                </c:pt>
                <c:pt idx="183">
                  <c:v>21.072303932000004</c:v>
                </c:pt>
                <c:pt idx="184">
                  <c:v>21.458135829000003</c:v>
                </c:pt>
                <c:pt idx="185">
                  <c:v>21.143088355</c:v>
                </c:pt>
                <c:pt idx="186">
                  <c:v>21.386935475000001</c:v>
                </c:pt>
                <c:pt idx="187">
                  <c:v>21.368920736</c:v>
                </c:pt>
                <c:pt idx="188">
                  <c:v>21.435549399999999</c:v>
                </c:pt>
                <c:pt idx="189">
                  <c:v>21.392348040000002</c:v>
                </c:pt>
                <c:pt idx="190">
                  <c:v>21.021189670999998</c:v>
                </c:pt>
                <c:pt idx="191">
                  <c:v>20.829438001000003</c:v>
                </c:pt>
                <c:pt idx="192">
                  <c:v>20.787949254000001</c:v>
                </c:pt>
                <c:pt idx="193">
                  <c:v>20.737066574</c:v>
                </c:pt>
                <c:pt idx="194">
                  <c:v>21.062003660999999</c:v>
                </c:pt>
                <c:pt idx="195">
                  <c:v>20.875468788999999</c:v>
                </c:pt>
                <c:pt idx="196">
                  <c:v>20.920796124000002</c:v>
                </c:pt>
                <c:pt idx="197">
                  <c:v>20.489300765999999</c:v>
                </c:pt>
                <c:pt idx="198">
                  <c:v>20.975942777</c:v>
                </c:pt>
                <c:pt idx="199">
                  <c:v>21.247163598</c:v>
                </c:pt>
                <c:pt idx="200">
                  <c:v>21.311434791</c:v>
                </c:pt>
                <c:pt idx="201">
                  <c:v>21.298811286999999</c:v>
                </c:pt>
                <c:pt idx="202">
                  <c:v>21.317184311000002</c:v>
                </c:pt>
                <c:pt idx="203">
                  <c:v>20.441121178000003</c:v>
                </c:pt>
                <c:pt idx="204">
                  <c:v>20.484896413000001</c:v>
                </c:pt>
                <c:pt idx="205">
                  <c:v>19.959955974</c:v>
                </c:pt>
                <c:pt idx="206">
                  <c:v>20.057419402000001</c:v>
                </c:pt>
                <c:pt idx="207">
                  <c:v>20.161587126000001</c:v>
                </c:pt>
                <c:pt idx="208">
                  <c:v>20.170428922000003</c:v>
                </c:pt>
                <c:pt idx="209">
                  <c:v>20.346284176000001</c:v>
                </c:pt>
                <c:pt idx="210">
                  <c:v>20.541567453000003</c:v>
                </c:pt>
                <c:pt idx="211">
                  <c:v>20.462935054000006</c:v>
                </c:pt>
                <c:pt idx="212">
                  <c:v>20.817601575000001</c:v>
                </c:pt>
                <c:pt idx="213">
                  <c:v>20.328077449999999</c:v>
                </c:pt>
                <c:pt idx="214">
                  <c:v>20.468537399999999</c:v>
                </c:pt>
                <c:pt idx="215">
                  <c:v>20.100588135000002</c:v>
                </c:pt>
                <c:pt idx="216">
                  <c:v>19.925550292</c:v>
                </c:pt>
                <c:pt idx="217">
                  <c:v>19.863906031999999</c:v>
                </c:pt>
                <c:pt idx="218">
                  <c:v>19.675575962</c:v>
                </c:pt>
                <c:pt idx="219">
                  <c:v>19.372205767000004</c:v>
                </c:pt>
                <c:pt idx="220">
                  <c:v>19.667822128000001</c:v>
                </c:pt>
                <c:pt idx="221">
                  <c:v>19.950339591999999</c:v>
                </c:pt>
                <c:pt idx="222">
                  <c:v>19.98532698</c:v>
                </c:pt>
                <c:pt idx="223">
                  <c:v>19.780302190999997</c:v>
                </c:pt>
                <c:pt idx="224">
                  <c:v>19.776833590000003</c:v>
                </c:pt>
                <c:pt idx="225">
                  <c:v>20.022320192999999</c:v>
                </c:pt>
                <c:pt idx="226">
                  <c:v>20.189824830999999</c:v>
                </c:pt>
                <c:pt idx="227">
                  <c:v>20.098984419000001</c:v>
                </c:pt>
                <c:pt idx="228">
                  <c:v>19.939841590999997</c:v>
                </c:pt>
                <c:pt idx="229">
                  <c:v>19.754564178999999</c:v>
                </c:pt>
                <c:pt idx="230">
                  <c:v>19.500742808999998</c:v>
                </c:pt>
                <c:pt idx="231">
                  <c:v>19.708953432000001</c:v>
                </c:pt>
                <c:pt idx="232">
                  <c:v>19.839777433999998</c:v>
                </c:pt>
                <c:pt idx="233">
                  <c:v>20.069022459999999</c:v>
                </c:pt>
                <c:pt idx="234">
                  <c:v>20.304219940000003</c:v>
                </c:pt>
                <c:pt idx="235">
                  <c:v>19.918948493999999</c:v>
                </c:pt>
                <c:pt idx="236">
                  <c:v>19.739802357999999</c:v>
                </c:pt>
                <c:pt idx="237">
                  <c:v>19.525984731000001</c:v>
                </c:pt>
                <c:pt idx="238">
                  <c:v>19.457754383000001</c:v>
                </c:pt>
                <c:pt idx="239">
                  <c:v>19.426373449</c:v>
                </c:pt>
                <c:pt idx="240">
                  <c:v>19.803000629000003</c:v>
                </c:pt>
                <c:pt idx="241">
                  <c:v>19.348336446000001</c:v>
                </c:pt>
                <c:pt idx="242">
                  <c:v>19.278146444999997</c:v>
                </c:pt>
                <c:pt idx="243">
                  <c:v>19.421639706000001</c:v>
                </c:pt>
                <c:pt idx="244">
                  <c:v>19.278784282000004</c:v>
                </c:pt>
                <c:pt idx="245">
                  <c:v>19.702154964000002</c:v>
                </c:pt>
                <c:pt idx="246">
                  <c:v>19.767960649999999</c:v>
                </c:pt>
                <c:pt idx="247">
                  <c:v>19.785471360999999</c:v>
                </c:pt>
                <c:pt idx="248">
                  <c:v>20.298336939999995</c:v>
                </c:pt>
                <c:pt idx="249">
                  <c:v>20.315551009999997</c:v>
                </c:pt>
                <c:pt idx="250">
                  <c:v>19.929077160999999</c:v>
                </c:pt>
                <c:pt idx="251">
                  <c:v>19.806041158999999</c:v>
                </c:pt>
                <c:pt idx="252">
                  <c:v>19.668387368999998</c:v>
                </c:pt>
                <c:pt idx="253">
                  <c:v>19.839514700000002</c:v>
                </c:pt>
                <c:pt idx="254">
                  <c:v>20.05841285</c:v>
                </c:pt>
                <c:pt idx="255">
                  <c:v>19.787679816000001</c:v>
                </c:pt>
                <c:pt idx="256">
                  <c:v>20.061023616000003</c:v>
                </c:pt>
                <c:pt idx="257">
                  <c:v>20.397846856999998</c:v>
                </c:pt>
                <c:pt idx="258">
                  <c:v>20.345214062</c:v>
                </c:pt>
                <c:pt idx="259">
                  <c:v>20.337598851999999</c:v>
                </c:pt>
                <c:pt idx="260">
                  <c:v>20.208821648000001</c:v>
                </c:pt>
                <c:pt idx="261">
                  <c:v>19.728929479000005</c:v>
                </c:pt>
                <c:pt idx="262">
                  <c:v>19.757570694999998</c:v>
                </c:pt>
                <c:pt idx="263">
                  <c:v>19.631834144000003</c:v>
                </c:pt>
                <c:pt idx="264">
                  <c:v>20.128377142000001</c:v>
                </c:pt>
                <c:pt idx="265">
                  <c:v>19.917585316000004</c:v>
                </c:pt>
                <c:pt idx="266">
                  <c:v>20.475897513000003</c:v>
                </c:pt>
                <c:pt idx="267">
                  <c:v>20.129454305999996</c:v>
                </c:pt>
                <c:pt idx="268">
                  <c:v>19.794660874999998</c:v>
                </c:pt>
                <c:pt idx="269">
                  <c:v>20.085985029</c:v>
                </c:pt>
                <c:pt idx="270">
                  <c:v>20.193650639999998</c:v>
                </c:pt>
                <c:pt idx="271">
                  <c:v>20.207253433999998</c:v>
                </c:pt>
                <c:pt idx="272">
                  <c:v>20.059414838000002</c:v>
                </c:pt>
                <c:pt idx="273">
                  <c:v>20.058827689000001</c:v>
                </c:pt>
                <c:pt idx="274">
                  <c:v>20.428359384</c:v>
                </c:pt>
                <c:pt idx="275">
                  <c:v>20.222148959000002</c:v>
                </c:pt>
                <c:pt idx="276">
                  <c:v>19.710830939000001</c:v>
                </c:pt>
                <c:pt idx="277">
                  <c:v>19.538161042000002</c:v>
                </c:pt>
                <c:pt idx="278">
                  <c:v>19.881470483999998</c:v>
                </c:pt>
                <c:pt idx="279">
                  <c:v>19.724146003999998</c:v>
                </c:pt>
                <c:pt idx="280">
                  <c:v>19.439815830000001</c:v>
                </c:pt>
                <c:pt idx="281">
                  <c:v>19.719607091</c:v>
                </c:pt>
                <c:pt idx="282">
                  <c:v>19.949015093000003</c:v>
                </c:pt>
                <c:pt idx="283">
                  <c:v>20.190913364</c:v>
                </c:pt>
                <c:pt idx="284">
                  <c:v>19.422435282999995</c:v>
                </c:pt>
                <c:pt idx="285">
                  <c:v>19.430829853999999</c:v>
                </c:pt>
                <c:pt idx="286">
                  <c:v>19.708306399000001</c:v>
                </c:pt>
                <c:pt idx="287">
                  <c:v>19.760851648999996</c:v>
                </c:pt>
                <c:pt idx="288">
                  <c:v>19.799487092</c:v>
                </c:pt>
                <c:pt idx="289">
                  <c:v>20.154898695</c:v>
                </c:pt>
                <c:pt idx="290">
                  <c:v>20.299520932</c:v>
                </c:pt>
                <c:pt idx="291">
                  <c:v>20.225960307000001</c:v>
                </c:pt>
                <c:pt idx="292">
                  <c:v>19.935390374999997</c:v>
                </c:pt>
                <c:pt idx="293">
                  <c:v>19.854311501999998</c:v>
                </c:pt>
                <c:pt idx="294">
                  <c:v>20.254779578000001</c:v>
                </c:pt>
                <c:pt idx="295">
                  <c:v>20.111641900000002</c:v>
                </c:pt>
                <c:pt idx="296">
                  <c:v>19.946620468999999</c:v>
                </c:pt>
                <c:pt idx="297">
                  <c:v>20.190182214</c:v>
                </c:pt>
                <c:pt idx="298">
                  <c:v>20.002343262999997</c:v>
                </c:pt>
                <c:pt idx="299">
                  <c:v>19.802894479999999</c:v>
                </c:pt>
                <c:pt idx="300">
                  <c:v>20.395964430999999</c:v>
                </c:pt>
              </c:numCache>
            </c:numRef>
          </c:yVal>
          <c:smooth val="1"/>
        </c:ser>
        <c:ser>
          <c:idx val="12"/>
          <c:order val="12"/>
          <c:tx>
            <c:v>B09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1'!$P$5:$P$305</c:f>
              <c:numCache>
                <c:formatCode>General</c:formatCode>
                <c:ptCount val="301"/>
                <c:pt idx="0">
                  <c:v>-3.2589999999999995</c:v>
                </c:pt>
                <c:pt idx="1">
                  <c:v>-2.8560000000000003</c:v>
                </c:pt>
                <c:pt idx="2">
                  <c:v>-2.0199999999999996</c:v>
                </c:pt>
                <c:pt idx="3">
                  <c:v>-0.51600000000000001</c:v>
                </c:pt>
                <c:pt idx="4">
                  <c:v>0.55199999999999994</c:v>
                </c:pt>
                <c:pt idx="5">
                  <c:v>1.546</c:v>
                </c:pt>
                <c:pt idx="6">
                  <c:v>2.5520000000000005</c:v>
                </c:pt>
                <c:pt idx="7">
                  <c:v>3.5340000000000003</c:v>
                </c:pt>
                <c:pt idx="8">
                  <c:v>5.5029999999999992</c:v>
                </c:pt>
                <c:pt idx="9">
                  <c:v>7.8570000000000011</c:v>
                </c:pt>
                <c:pt idx="10">
                  <c:v>9.9310000000000009</c:v>
                </c:pt>
                <c:pt idx="11">
                  <c:v>13.659000000000001</c:v>
                </c:pt>
                <c:pt idx="12">
                  <c:v>17.193999999999999</c:v>
                </c:pt>
                <c:pt idx="13">
                  <c:v>22.121000000000002</c:v>
                </c:pt>
                <c:pt idx="14">
                  <c:v>27.696000000000005</c:v>
                </c:pt>
                <c:pt idx="15">
                  <c:v>34.57</c:v>
                </c:pt>
                <c:pt idx="16">
                  <c:v>40.999000000000002</c:v>
                </c:pt>
                <c:pt idx="17">
                  <c:v>46.358999999999995</c:v>
                </c:pt>
                <c:pt idx="18">
                  <c:v>50.033000000000001</c:v>
                </c:pt>
                <c:pt idx="19">
                  <c:v>50.886000000000003</c:v>
                </c:pt>
                <c:pt idx="20">
                  <c:v>52.077000000000012</c:v>
                </c:pt>
                <c:pt idx="21">
                  <c:v>52.346000000000004</c:v>
                </c:pt>
                <c:pt idx="22">
                  <c:v>50.637999999999998</c:v>
                </c:pt>
                <c:pt idx="23">
                  <c:v>47.222999999999992</c:v>
                </c:pt>
                <c:pt idx="24">
                  <c:v>45.71</c:v>
                </c:pt>
                <c:pt idx="25">
                  <c:v>45.256999999999998</c:v>
                </c:pt>
                <c:pt idx="26">
                  <c:v>44.9</c:v>
                </c:pt>
                <c:pt idx="27">
                  <c:v>44.078999999999994</c:v>
                </c:pt>
                <c:pt idx="28">
                  <c:v>43.850999999999999</c:v>
                </c:pt>
                <c:pt idx="29">
                  <c:v>43.960000000000008</c:v>
                </c:pt>
                <c:pt idx="30">
                  <c:v>43.796999999999997</c:v>
                </c:pt>
                <c:pt idx="31">
                  <c:v>43.559000000000005</c:v>
                </c:pt>
                <c:pt idx="32">
                  <c:v>42.708000000000006</c:v>
                </c:pt>
                <c:pt idx="33">
                  <c:v>41.808999999999997</c:v>
                </c:pt>
                <c:pt idx="34">
                  <c:v>40.826000000000001</c:v>
                </c:pt>
                <c:pt idx="35">
                  <c:v>39.323</c:v>
                </c:pt>
                <c:pt idx="36">
                  <c:v>38.426000000000002</c:v>
                </c:pt>
                <c:pt idx="37">
                  <c:v>36.470000000000006</c:v>
                </c:pt>
                <c:pt idx="38">
                  <c:v>35.629000000000005</c:v>
                </c:pt>
                <c:pt idx="39">
                  <c:v>34.396000000000001</c:v>
                </c:pt>
                <c:pt idx="40">
                  <c:v>33.196999999999996</c:v>
                </c:pt>
                <c:pt idx="41">
                  <c:v>32.831000000000003</c:v>
                </c:pt>
                <c:pt idx="42">
                  <c:v>32.353999999999999</c:v>
                </c:pt>
                <c:pt idx="43">
                  <c:v>31.804999999999996</c:v>
                </c:pt>
                <c:pt idx="44">
                  <c:v>31.240000000000002</c:v>
                </c:pt>
                <c:pt idx="45">
                  <c:v>30.550999999999998</c:v>
                </c:pt>
                <c:pt idx="46">
                  <c:v>30.106999999999999</c:v>
                </c:pt>
                <c:pt idx="47">
                  <c:v>29.836000000000002</c:v>
                </c:pt>
                <c:pt idx="48">
                  <c:v>29.285000000000004</c:v>
                </c:pt>
                <c:pt idx="49">
                  <c:v>29.189</c:v>
                </c:pt>
                <c:pt idx="50">
                  <c:v>29.933999999999997</c:v>
                </c:pt>
                <c:pt idx="51">
                  <c:v>29.857999999999997</c:v>
                </c:pt>
                <c:pt idx="52">
                  <c:v>30.161999999999995</c:v>
                </c:pt>
                <c:pt idx="53">
                  <c:v>30.774999999999999</c:v>
                </c:pt>
                <c:pt idx="54">
                  <c:v>31.015000000000004</c:v>
                </c:pt>
                <c:pt idx="55">
                  <c:v>31.445</c:v>
                </c:pt>
                <c:pt idx="56">
                  <c:v>31.704999999999995</c:v>
                </c:pt>
                <c:pt idx="57">
                  <c:v>32.019999999999996</c:v>
                </c:pt>
                <c:pt idx="58">
                  <c:v>32.397999999999996</c:v>
                </c:pt>
                <c:pt idx="59">
                  <c:v>32.658000000000001</c:v>
                </c:pt>
                <c:pt idx="60">
                  <c:v>32.808999999999997</c:v>
                </c:pt>
                <c:pt idx="61">
                  <c:v>33.142999999999994</c:v>
                </c:pt>
                <c:pt idx="62">
                  <c:v>32.927</c:v>
                </c:pt>
                <c:pt idx="63">
                  <c:v>33.207999999999998</c:v>
                </c:pt>
                <c:pt idx="64">
                  <c:v>33.304000000000009</c:v>
                </c:pt>
                <c:pt idx="65">
                  <c:v>33.11</c:v>
                </c:pt>
                <c:pt idx="66">
                  <c:v>32.732999999999997</c:v>
                </c:pt>
                <c:pt idx="67">
                  <c:v>33.013999999999996</c:v>
                </c:pt>
                <c:pt idx="68">
                  <c:v>32.613</c:v>
                </c:pt>
                <c:pt idx="69">
                  <c:v>32.332000000000001</c:v>
                </c:pt>
                <c:pt idx="70">
                  <c:v>32.182000000000002</c:v>
                </c:pt>
                <c:pt idx="71">
                  <c:v>32.344999999999999</c:v>
                </c:pt>
                <c:pt idx="72">
                  <c:v>32.125999999999998</c:v>
                </c:pt>
                <c:pt idx="73">
                  <c:v>31.966000000000001</c:v>
                </c:pt>
                <c:pt idx="74">
                  <c:v>31.401999999999997</c:v>
                </c:pt>
                <c:pt idx="75">
                  <c:v>31.166999999999994</c:v>
                </c:pt>
                <c:pt idx="76">
                  <c:v>31.100999999999999</c:v>
                </c:pt>
                <c:pt idx="77">
                  <c:v>31.339000000000006</c:v>
                </c:pt>
                <c:pt idx="78">
                  <c:v>31.166000000000004</c:v>
                </c:pt>
                <c:pt idx="79">
                  <c:v>30.917000000000002</c:v>
                </c:pt>
                <c:pt idx="80">
                  <c:v>30.486000000000001</c:v>
                </c:pt>
                <c:pt idx="81">
                  <c:v>29.933999999999997</c:v>
                </c:pt>
                <c:pt idx="82">
                  <c:v>30.119</c:v>
                </c:pt>
                <c:pt idx="83">
                  <c:v>29.912000000000006</c:v>
                </c:pt>
                <c:pt idx="84">
                  <c:v>29.383000000000003</c:v>
                </c:pt>
                <c:pt idx="85">
                  <c:v>28.788000000000004</c:v>
                </c:pt>
                <c:pt idx="86">
                  <c:v>28.194000000000006</c:v>
                </c:pt>
                <c:pt idx="87">
                  <c:v>27.761000000000003</c:v>
                </c:pt>
                <c:pt idx="88">
                  <c:v>27.363000000000007</c:v>
                </c:pt>
                <c:pt idx="89">
                  <c:v>26.810000000000002</c:v>
                </c:pt>
                <c:pt idx="90">
                  <c:v>26.618000000000002</c:v>
                </c:pt>
                <c:pt idx="91">
                  <c:v>26.540000000000003</c:v>
                </c:pt>
                <c:pt idx="92">
                  <c:v>26.042999999999999</c:v>
                </c:pt>
                <c:pt idx="93">
                  <c:v>25.664000000000005</c:v>
                </c:pt>
                <c:pt idx="94">
                  <c:v>25.352</c:v>
                </c:pt>
                <c:pt idx="95">
                  <c:v>25.233000000000004</c:v>
                </c:pt>
                <c:pt idx="96">
                  <c:v>25.362000000000002</c:v>
                </c:pt>
                <c:pt idx="97">
                  <c:v>25.396999999999998</c:v>
                </c:pt>
                <c:pt idx="98">
                  <c:v>25.058</c:v>
                </c:pt>
                <c:pt idx="99">
                  <c:v>24.997000000000003</c:v>
                </c:pt>
                <c:pt idx="100">
                  <c:v>24.747</c:v>
                </c:pt>
                <c:pt idx="101">
                  <c:v>24.452999999999999</c:v>
                </c:pt>
                <c:pt idx="102">
                  <c:v>24.066000000000003</c:v>
                </c:pt>
                <c:pt idx="103">
                  <c:v>23.666999999999998</c:v>
                </c:pt>
                <c:pt idx="104">
                  <c:v>23.244999999999997</c:v>
                </c:pt>
                <c:pt idx="105">
                  <c:v>23.213000000000001</c:v>
                </c:pt>
                <c:pt idx="106">
                  <c:v>23.167999999999999</c:v>
                </c:pt>
                <c:pt idx="107">
                  <c:v>23.212</c:v>
                </c:pt>
                <c:pt idx="108">
                  <c:v>22.626999999999999</c:v>
                </c:pt>
                <c:pt idx="109">
                  <c:v>22.650000000000002</c:v>
                </c:pt>
                <c:pt idx="110">
                  <c:v>22.585999999999999</c:v>
                </c:pt>
                <c:pt idx="111">
                  <c:v>22.175000000000001</c:v>
                </c:pt>
                <c:pt idx="112">
                  <c:v>21.700000000000003</c:v>
                </c:pt>
                <c:pt idx="113">
                  <c:v>21.580000000000005</c:v>
                </c:pt>
                <c:pt idx="114">
                  <c:v>21.720000000000006</c:v>
                </c:pt>
                <c:pt idx="115">
                  <c:v>21.484999999999996</c:v>
                </c:pt>
                <c:pt idx="116">
                  <c:v>21.635000000000002</c:v>
                </c:pt>
                <c:pt idx="117">
                  <c:v>21.352</c:v>
                </c:pt>
                <c:pt idx="118">
                  <c:v>21.267000000000003</c:v>
                </c:pt>
                <c:pt idx="119">
                  <c:v>20.920999999999999</c:v>
                </c:pt>
                <c:pt idx="120">
                  <c:v>20.963000000000001</c:v>
                </c:pt>
                <c:pt idx="121">
                  <c:v>20.716999999999999</c:v>
                </c:pt>
                <c:pt idx="122">
                  <c:v>20.587000000000003</c:v>
                </c:pt>
                <c:pt idx="123">
                  <c:v>20.391999999999992</c:v>
                </c:pt>
                <c:pt idx="124">
                  <c:v>19.971</c:v>
                </c:pt>
                <c:pt idx="125">
                  <c:v>19.831</c:v>
                </c:pt>
                <c:pt idx="126">
                  <c:v>19.731999999999999</c:v>
                </c:pt>
                <c:pt idx="127">
                  <c:v>20.055999999999997</c:v>
                </c:pt>
                <c:pt idx="128">
                  <c:v>20.252000000000002</c:v>
                </c:pt>
                <c:pt idx="129">
                  <c:v>19.938000000000002</c:v>
                </c:pt>
                <c:pt idx="130">
                  <c:v>19.927999999999997</c:v>
                </c:pt>
                <c:pt idx="131">
                  <c:v>19.332999999999998</c:v>
                </c:pt>
                <c:pt idx="132">
                  <c:v>18.963999999999999</c:v>
                </c:pt>
                <c:pt idx="133">
                  <c:v>18.642000000000003</c:v>
                </c:pt>
                <c:pt idx="134">
                  <c:v>18.597999999999999</c:v>
                </c:pt>
                <c:pt idx="135">
                  <c:v>18.653000000000002</c:v>
                </c:pt>
                <c:pt idx="136">
                  <c:v>18.673999999999999</c:v>
                </c:pt>
                <c:pt idx="137">
                  <c:v>18.792999999999999</c:v>
                </c:pt>
                <c:pt idx="138">
                  <c:v>18.599</c:v>
                </c:pt>
                <c:pt idx="139">
                  <c:v>18.586999999999996</c:v>
                </c:pt>
                <c:pt idx="140">
                  <c:v>18.655000000000001</c:v>
                </c:pt>
                <c:pt idx="141">
                  <c:v>18.738999999999997</c:v>
                </c:pt>
                <c:pt idx="142">
                  <c:v>18.696000000000002</c:v>
                </c:pt>
                <c:pt idx="143">
                  <c:v>18.402999999999999</c:v>
                </c:pt>
                <c:pt idx="144">
                  <c:v>18.188000000000002</c:v>
                </c:pt>
                <c:pt idx="145">
                  <c:v>17.993000000000002</c:v>
                </c:pt>
                <c:pt idx="146">
                  <c:v>18.011999999999997</c:v>
                </c:pt>
                <c:pt idx="147">
                  <c:v>17.863999999999997</c:v>
                </c:pt>
                <c:pt idx="148">
                  <c:v>17.734999999999999</c:v>
                </c:pt>
                <c:pt idx="149">
                  <c:v>17.690999999999999</c:v>
                </c:pt>
                <c:pt idx="150">
                  <c:v>17.667999999999999</c:v>
                </c:pt>
                <c:pt idx="151">
                  <c:v>17.257999999999999</c:v>
                </c:pt>
                <c:pt idx="152">
                  <c:v>17.355999999999998</c:v>
                </c:pt>
                <c:pt idx="153">
                  <c:v>17.494999999999997</c:v>
                </c:pt>
                <c:pt idx="154">
                  <c:v>17.486000000000001</c:v>
                </c:pt>
                <c:pt idx="155">
                  <c:v>17.624000000000002</c:v>
                </c:pt>
                <c:pt idx="156">
                  <c:v>17.388000000000002</c:v>
                </c:pt>
                <c:pt idx="157">
                  <c:v>17.162000000000003</c:v>
                </c:pt>
                <c:pt idx="158">
                  <c:v>17.506</c:v>
                </c:pt>
                <c:pt idx="159">
                  <c:v>17.410000000000004</c:v>
                </c:pt>
                <c:pt idx="160">
                  <c:v>17.02</c:v>
                </c:pt>
                <c:pt idx="161">
                  <c:v>16.945</c:v>
                </c:pt>
                <c:pt idx="162">
                  <c:v>17.213999999999999</c:v>
                </c:pt>
                <c:pt idx="163">
                  <c:v>17.29</c:v>
                </c:pt>
                <c:pt idx="164">
                  <c:v>17.116999999999997</c:v>
                </c:pt>
                <c:pt idx="165">
                  <c:v>17.268000000000001</c:v>
                </c:pt>
                <c:pt idx="166">
                  <c:v>17.202999999999999</c:v>
                </c:pt>
                <c:pt idx="167">
                  <c:v>16.871000000000002</c:v>
                </c:pt>
                <c:pt idx="168">
                  <c:v>16.955000000000002</c:v>
                </c:pt>
                <c:pt idx="169">
                  <c:v>16.966000000000001</c:v>
                </c:pt>
                <c:pt idx="170">
                  <c:v>16.73</c:v>
                </c:pt>
                <c:pt idx="171">
                  <c:v>16.631</c:v>
                </c:pt>
                <c:pt idx="172">
                  <c:v>16.446999999999999</c:v>
                </c:pt>
                <c:pt idx="173">
                  <c:v>16.481000000000002</c:v>
                </c:pt>
                <c:pt idx="174">
                  <c:v>16.619999999999997</c:v>
                </c:pt>
                <c:pt idx="175">
                  <c:v>16.534000000000002</c:v>
                </c:pt>
                <c:pt idx="176">
                  <c:v>16.869999999999997</c:v>
                </c:pt>
                <c:pt idx="177">
                  <c:v>16.643000000000001</c:v>
                </c:pt>
                <c:pt idx="178">
                  <c:v>16.619999999999997</c:v>
                </c:pt>
                <c:pt idx="179">
                  <c:v>16.393999999999998</c:v>
                </c:pt>
                <c:pt idx="180">
                  <c:v>16.34</c:v>
                </c:pt>
                <c:pt idx="181">
                  <c:v>16.295999999999999</c:v>
                </c:pt>
                <c:pt idx="182">
                  <c:v>16.264000000000003</c:v>
                </c:pt>
                <c:pt idx="183">
                  <c:v>16.318000000000001</c:v>
                </c:pt>
                <c:pt idx="184">
                  <c:v>16.383000000000003</c:v>
                </c:pt>
                <c:pt idx="185">
                  <c:v>16.642999999999997</c:v>
                </c:pt>
                <c:pt idx="186">
                  <c:v>16.664000000000001</c:v>
                </c:pt>
                <c:pt idx="187">
                  <c:v>16.631999999999998</c:v>
                </c:pt>
                <c:pt idx="188">
                  <c:v>16.437000000000001</c:v>
                </c:pt>
                <c:pt idx="189">
                  <c:v>16.372999999999998</c:v>
                </c:pt>
                <c:pt idx="190">
                  <c:v>16.341000000000001</c:v>
                </c:pt>
                <c:pt idx="191">
                  <c:v>16.285</c:v>
                </c:pt>
                <c:pt idx="192">
                  <c:v>16.536000000000001</c:v>
                </c:pt>
                <c:pt idx="193">
                  <c:v>16.524999999999999</c:v>
                </c:pt>
                <c:pt idx="194">
                  <c:v>16.771999999999998</c:v>
                </c:pt>
                <c:pt idx="195">
                  <c:v>16.716999999999999</c:v>
                </c:pt>
                <c:pt idx="196">
                  <c:v>16.533000000000001</c:v>
                </c:pt>
                <c:pt idx="197">
                  <c:v>16.427</c:v>
                </c:pt>
                <c:pt idx="198">
                  <c:v>16.556000000000001</c:v>
                </c:pt>
                <c:pt idx="199">
                  <c:v>16.340000000000003</c:v>
                </c:pt>
                <c:pt idx="200">
                  <c:v>16.382999999999999</c:v>
                </c:pt>
                <c:pt idx="201">
                  <c:v>16.565000000000001</c:v>
                </c:pt>
                <c:pt idx="202">
                  <c:v>16.609999999999996</c:v>
                </c:pt>
                <c:pt idx="203">
                  <c:v>16.729999999999997</c:v>
                </c:pt>
                <c:pt idx="204">
                  <c:v>16.372000000000003</c:v>
                </c:pt>
                <c:pt idx="205">
                  <c:v>16.275000000000002</c:v>
                </c:pt>
                <c:pt idx="206">
                  <c:v>16.328000000000003</c:v>
                </c:pt>
                <c:pt idx="207">
                  <c:v>16.381999999999998</c:v>
                </c:pt>
                <c:pt idx="208">
                  <c:v>16.21</c:v>
                </c:pt>
                <c:pt idx="209">
                  <c:v>16.263999999999999</c:v>
                </c:pt>
                <c:pt idx="210">
                  <c:v>16.265000000000001</c:v>
                </c:pt>
                <c:pt idx="211">
                  <c:v>16.038</c:v>
                </c:pt>
                <c:pt idx="212">
                  <c:v>15.625</c:v>
                </c:pt>
                <c:pt idx="213">
                  <c:v>15.562000000000001</c:v>
                </c:pt>
                <c:pt idx="214">
                  <c:v>15.637</c:v>
                </c:pt>
                <c:pt idx="215">
                  <c:v>15.690000000000001</c:v>
                </c:pt>
                <c:pt idx="216">
                  <c:v>15.562000000000001</c:v>
                </c:pt>
                <c:pt idx="217">
                  <c:v>15.561999999999998</c:v>
                </c:pt>
                <c:pt idx="218">
                  <c:v>15.594999999999999</c:v>
                </c:pt>
                <c:pt idx="219">
                  <c:v>15.531000000000001</c:v>
                </c:pt>
                <c:pt idx="220">
                  <c:v>15.724</c:v>
                </c:pt>
                <c:pt idx="221">
                  <c:v>15.66</c:v>
                </c:pt>
                <c:pt idx="222">
                  <c:v>15.811000000000002</c:v>
                </c:pt>
                <c:pt idx="223">
                  <c:v>15.919999999999998</c:v>
                </c:pt>
                <c:pt idx="224">
                  <c:v>15.724</c:v>
                </c:pt>
                <c:pt idx="225">
                  <c:v>15.563000000000002</c:v>
                </c:pt>
                <c:pt idx="226">
                  <c:v>15.421000000000001</c:v>
                </c:pt>
                <c:pt idx="227">
                  <c:v>15.647</c:v>
                </c:pt>
                <c:pt idx="228">
                  <c:v>15.852999999999998</c:v>
                </c:pt>
                <c:pt idx="229">
                  <c:v>16.015000000000001</c:v>
                </c:pt>
                <c:pt idx="230">
                  <c:v>15.949999999999998</c:v>
                </c:pt>
                <c:pt idx="231">
                  <c:v>15.801000000000002</c:v>
                </c:pt>
                <c:pt idx="232">
                  <c:v>16.027000000000001</c:v>
                </c:pt>
                <c:pt idx="233">
                  <c:v>15.875999999999999</c:v>
                </c:pt>
                <c:pt idx="234">
                  <c:v>15.809999999999999</c:v>
                </c:pt>
                <c:pt idx="235">
                  <c:v>16.079000000000001</c:v>
                </c:pt>
                <c:pt idx="236">
                  <c:v>16.005000000000003</c:v>
                </c:pt>
                <c:pt idx="237">
                  <c:v>15.865</c:v>
                </c:pt>
                <c:pt idx="238">
                  <c:v>15.920000000000002</c:v>
                </c:pt>
                <c:pt idx="239">
                  <c:v>15.801999999999998</c:v>
                </c:pt>
                <c:pt idx="240">
                  <c:v>15.508999999999997</c:v>
                </c:pt>
                <c:pt idx="241">
                  <c:v>15.477</c:v>
                </c:pt>
                <c:pt idx="242">
                  <c:v>15.538999999999998</c:v>
                </c:pt>
                <c:pt idx="243">
                  <c:v>15.519999999999996</c:v>
                </c:pt>
                <c:pt idx="244">
                  <c:v>15.636000000000001</c:v>
                </c:pt>
                <c:pt idx="245">
                  <c:v>15.562000000000001</c:v>
                </c:pt>
                <c:pt idx="246">
                  <c:v>15.476000000000003</c:v>
                </c:pt>
                <c:pt idx="247">
                  <c:v>15.682000000000002</c:v>
                </c:pt>
                <c:pt idx="248">
                  <c:v>15.704000000000002</c:v>
                </c:pt>
                <c:pt idx="249">
                  <c:v>15.691999999999998</c:v>
                </c:pt>
                <c:pt idx="250">
                  <c:v>15.886000000000001</c:v>
                </c:pt>
                <c:pt idx="251">
                  <c:v>16.029</c:v>
                </c:pt>
                <c:pt idx="252">
                  <c:v>16.242999999999999</c:v>
                </c:pt>
                <c:pt idx="253">
                  <c:v>15.734999999999999</c:v>
                </c:pt>
                <c:pt idx="254">
                  <c:v>15.453999999999999</c:v>
                </c:pt>
                <c:pt idx="255">
                  <c:v>15.259000000000004</c:v>
                </c:pt>
                <c:pt idx="256">
                  <c:v>15.357000000000003</c:v>
                </c:pt>
                <c:pt idx="257">
                  <c:v>15.606</c:v>
                </c:pt>
                <c:pt idx="258">
                  <c:v>15.540000000000001</c:v>
                </c:pt>
                <c:pt idx="259">
                  <c:v>15.216999999999999</c:v>
                </c:pt>
                <c:pt idx="260">
                  <c:v>15.465</c:v>
                </c:pt>
                <c:pt idx="261">
                  <c:v>15.604999999999999</c:v>
                </c:pt>
                <c:pt idx="262">
                  <c:v>15.658000000000001</c:v>
                </c:pt>
                <c:pt idx="263">
                  <c:v>15.626999999999999</c:v>
                </c:pt>
                <c:pt idx="264">
                  <c:v>15.780000000000001</c:v>
                </c:pt>
                <c:pt idx="265">
                  <c:v>15.616</c:v>
                </c:pt>
                <c:pt idx="266">
                  <c:v>15.691000000000003</c:v>
                </c:pt>
                <c:pt idx="267">
                  <c:v>15.660999999999998</c:v>
                </c:pt>
                <c:pt idx="268">
                  <c:v>15.270000000000001</c:v>
                </c:pt>
                <c:pt idx="269">
                  <c:v>15.378</c:v>
                </c:pt>
                <c:pt idx="270">
                  <c:v>15.475999999999999</c:v>
                </c:pt>
                <c:pt idx="271">
                  <c:v>15.518000000000001</c:v>
                </c:pt>
                <c:pt idx="272">
                  <c:v>15.377000000000001</c:v>
                </c:pt>
                <c:pt idx="273">
                  <c:v>15.420000000000002</c:v>
                </c:pt>
                <c:pt idx="274">
                  <c:v>15.174000000000001</c:v>
                </c:pt>
                <c:pt idx="275">
                  <c:v>15.074999999999999</c:v>
                </c:pt>
                <c:pt idx="276">
                  <c:v>15.11</c:v>
                </c:pt>
                <c:pt idx="277">
                  <c:v>14.991</c:v>
                </c:pt>
                <c:pt idx="278">
                  <c:v>15.324999999999999</c:v>
                </c:pt>
                <c:pt idx="279">
                  <c:v>15.152000000000001</c:v>
                </c:pt>
                <c:pt idx="280">
                  <c:v>15.27</c:v>
                </c:pt>
                <c:pt idx="281">
                  <c:v>15.356999999999996</c:v>
                </c:pt>
                <c:pt idx="282">
                  <c:v>15.215</c:v>
                </c:pt>
                <c:pt idx="283">
                  <c:v>14.73</c:v>
                </c:pt>
                <c:pt idx="284">
                  <c:v>14.837</c:v>
                </c:pt>
                <c:pt idx="285">
                  <c:v>14.956</c:v>
                </c:pt>
                <c:pt idx="286">
                  <c:v>14.881</c:v>
                </c:pt>
                <c:pt idx="287">
                  <c:v>14.924999999999997</c:v>
                </c:pt>
                <c:pt idx="288">
                  <c:v>14.934999999999999</c:v>
                </c:pt>
                <c:pt idx="289">
                  <c:v>15.410999999999998</c:v>
                </c:pt>
                <c:pt idx="290">
                  <c:v>14.923999999999998</c:v>
                </c:pt>
                <c:pt idx="291">
                  <c:v>14.881</c:v>
                </c:pt>
                <c:pt idx="292">
                  <c:v>14.978</c:v>
                </c:pt>
                <c:pt idx="293">
                  <c:v>15.086000000000002</c:v>
                </c:pt>
                <c:pt idx="294">
                  <c:v>14.956000000000003</c:v>
                </c:pt>
                <c:pt idx="295">
                  <c:v>15.086000000000002</c:v>
                </c:pt>
                <c:pt idx="296">
                  <c:v>15.097</c:v>
                </c:pt>
                <c:pt idx="297">
                  <c:v>15.054000000000002</c:v>
                </c:pt>
                <c:pt idx="298">
                  <c:v>15.162000000000001</c:v>
                </c:pt>
                <c:pt idx="299">
                  <c:v>14.805000000000001</c:v>
                </c:pt>
                <c:pt idx="300">
                  <c:v>14.925000000000001</c:v>
                </c:pt>
              </c:numCache>
            </c:numRef>
          </c:yVal>
          <c:smooth val="1"/>
        </c:ser>
        <c:ser>
          <c:idx val="13"/>
          <c:order val="13"/>
          <c:tx>
            <c:v>B10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1'!$Q$5:$Q$305</c:f>
              <c:numCache>
                <c:formatCode>General</c:formatCode>
                <c:ptCount val="301"/>
                <c:pt idx="0">
                  <c:v>0.25346522222222223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0.10998022222222222</c:v>
                </c:pt>
                <c:pt idx="6">
                  <c:v>0.19396777777777779</c:v>
                </c:pt>
                <c:pt idx="7">
                  <c:v>0.34959511111111108</c:v>
                </c:pt>
                <c:pt idx="8">
                  <c:v>0.62619888888888886</c:v>
                </c:pt>
                <c:pt idx="9">
                  <c:v>1.5842645555555555</c:v>
                </c:pt>
                <c:pt idx="10">
                  <c:v>3.3870282222222223</c:v>
                </c:pt>
                <c:pt idx="11">
                  <c:v>5.6257718888888881</c:v>
                </c:pt>
                <c:pt idx="12">
                  <c:v>9.8669042222222227</c:v>
                </c:pt>
                <c:pt idx="13">
                  <c:v>14.426569111111112</c:v>
                </c:pt>
                <c:pt idx="14">
                  <c:v>20.544193666666665</c:v>
                </c:pt>
                <c:pt idx="15">
                  <c:v>28.483040111111109</c:v>
                </c:pt>
                <c:pt idx="16">
                  <c:v>35.186913000000004</c:v>
                </c:pt>
                <c:pt idx="17">
                  <c:v>42.841289111111109</c:v>
                </c:pt>
                <c:pt idx="18">
                  <c:v>48.019242333333331</c:v>
                </c:pt>
                <c:pt idx="19">
                  <c:v>52.309872444444444</c:v>
                </c:pt>
                <c:pt idx="20">
                  <c:v>53.435142222222218</c:v>
                </c:pt>
                <c:pt idx="21">
                  <c:v>53.66984022222222</c:v>
                </c:pt>
                <c:pt idx="22">
                  <c:v>53.316106888888896</c:v>
                </c:pt>
                <c:pt idx="23">
                  <c:v>52.413172222222229</c:v>
                </c:pt>
                <c:pt idx="24">
                  <c:v>49.958661444444445</c:v>
                </c:pt>
                <c:pt idx="25">
                  <c:v>48.636599777777775</c:v>
                </c:pt>
                <c:pt idx="26">
                  <c:v>47.612312555555555</c:v>
                </c:pt>
                <c:pt idx="27">
                  <c:v>46.64829844444445</c:v>
                </c:pt>
                <c:pt idx="28">
                  <c:v>44.992863333333339</c:v>
                </c:pt>
                <c:pt idx="29">
                  <c:v>44.035749333333328</c:v>
                </c:pt>
                <c:pt idx="30">
                  <c:v>43.096885000000007</c:v>
                </c:pt>
                <c:pt idx="31">
                  <c:v>41.961508111111108</c:v>
                </c:pt>
                <c:pt idx="32">
                  <c:v>41.091068555555552</c:v>
                </c:pt>
                <c:pt idx="33">
                  <c:v>40.044042000000005</c:v>
                </c:pt>
                <c:pt idx="34">
                  <c:v>39.149083888888889</c:v>
                </c:pt>
                <c:pt idx="35">
                  <c:v>37.892271555555553</c:v>
                </c:pt>
                <c:pt idx="36">
                  <c:v>37.430903555555552</c:v>
                </c:pt>
                <c:pt idx="37">
                  <c:v>36.587052</c:v>
                </c:pt>
                <c:pt idx="38">
                  <c:v>35.712236777777775</c:v>
                </c:pt>
                <c:pt idx="39">
                  <c:v>34.833241888888885</c:v>
                </c:pt>
                <c:pt idx="40">
                  <c:v>33.84910544444444</c:v>
                </c:pt>
                <c:pt idx="41">
                  <c:v>33.180362111111108</c:v>
                </c:pt>
                <c:pt idx="42">
                  <c:v>31.837433555555556</c:v>
                </c:pt>
                <c:pt idx="43">
                  <c:v>31.421409999999998</c:v>
                </c:pt>
                <c:pt idx="44">
                  <c:v>30.8947</c:v>
                </c:pt>
                <c:pt idx="45">
                  <c:v>30.132516111111116</c:v>
                </c:pt>
                <c:pt idx="46">
                  <c:v>29.116432777777774</c:v>
                </c:pt>
                <c:pt idx="47">
                  <c:v>28.930255222222215</c:v>
                </c:pt>
                <c:pt idx="48">
                  <c:v>28.832004111111114</c:v>
                </c:pt>
                <c:pt idx="49">
                  <c:v>28.654009777777773</c:v>
                </c:pt>
                <c:pt idx="50">
                  <c:v>29.162087444444449</c:v>
                </c:pt>
                <c:pt idx="51">
                  <c:v>29.916564111111104</c:v>
                </c:pt>
                <c:pt idx="52">
                  <c:v>29.872181888888885</c:v>
                </c:pt>
                <c:pt idx="53">
                  <c:v>30.140482000000002</c:v>
                </c:pt>
                <c:pt idx="54">
                  <c:v>30.682958666666664</c:v>
                </c:pt>
                <c:pt idx="55">
                  <c:v>31.014935444444447</c:v>
                </c:pt>
                <c:pt idx="56">
                  <c:v>31.272900333333332</c:v>
                </c:pt>
                <c:pt idx="57">
                  <c:v>31.509491555555556</c:v>
                </c:pt>
                <c:pt idx="58">
                  <c:v>32.121365777777775</c:v>
                </c:pt>
                <c:pt idx="59">
                  <c:v>32.516108666666668</c:v>
                </c:pt>
                <c:pt idx="60">
                  <c:v>32.796906111111106</c:v>
                </c:pt>
                <c:pt idx="61">
                  <c:v>33.294514555555551</c:v>
                </c:pt>
                <c:pt idx="62">
                  <c:v>34.136669000000005</c:v>
                </c:pt>
                <c:pt idx="63">
                  <c:v>34.559168777777785</c:v>
                </c:pt>
                <c:pt idx="64">
                  <c:v>35.241195999999995</c:v>
                </c:pt>
                <c:pt idx="65">
                  <c:v>35.182133555555566</c:v>
                </c:pt>
                <c:pt idx="66">
                  <c:v>35.710767777777768</c:v>
                </c:pt>
                <c:pt idx="67">
                  <c:v>36.753904333333338</c:v>
                </c:pt>
                <c:pt idx="68">
                  <c:v>37.117507333333336</c:v>
                </c:pt>
                <c:pt idx="69">
                  <c:v>37.540452000000002</c:v>
                </c:pt>
                <c:pt idx="70">
                  <c:v>36.971501333333336</c:v>
                </c:pt>
                <c:pt idx="71">
                  <c:v>36.227691000000007</c:v>
                </c:pt>
                <c:pt idx="72">
                  <c:v>36.312348111111106</c:v>
                </c:pt>
                <c:pt idx="73">
                  <c:v>36.588345222222223</c:v>
                </c:pt>
                <c:pt idx="74">
                  <c:v>35.896573000000011</c:v>
                </c:pt>
                <c:pt idx="75">
                  <c:v>35.024199000000003</c:v>
                </c:pt>
                <c:pt idx="76">
                  <c:v>34.662779</c:v>
                </c:pt>
                <c:pt idx="77">
                  <c:v>34.560875888888887</c:v>
                </c:pt>
                <c:pt idx="78">
                  <c:v>33.971027333333332</c:v>
                </c:pt>
                <c:pt idx="79">
                  <c:v>33.252511777777777</c:v>
                </c:pt>
                <c:pt idx="80">
                  <c:v>32.457315333333341</c:v>
                </c:pt>
                <c:pt idx="81">
                  <c:v>31.632168555555552</c:v>
                </c:pt>
                <c:pt idx="82">
                  <c:v>31.336535666666673</c:v>
                </c:pt>
                <c:pt idx="83">
                  <c:v>30.783341</c:v>
                </c:pt>
                <c:pt idx="84">
                  <c:v>29.49372288888889</c:v>
                </c:pt>
                <c:pt idx="85">
                  <c:v>28.746870888888893</c:v>
                </c:pt>
                <c:pt idx="86">
                  <c:v>27.888297888888889</c:v>
                </c:pt>
                <c:pt idx="87">
                  <c:v>27.177417444444441</c:v>
                </c:pt>
                <c:pt idx="88">
                  <c:v>26.720746222222221</c:v>
                </c:pt>
                <c:pt idx="89">
                  <c:v>26.295577222222224</c:v>
                </c:pt>
                <c:pt idx="90">
                  <c:v>26.224514000000003</c:v>
                </c:pt>
                <c:pt idx="91">
                  <c:v>25.851879555555556</c:v>
                </c:pt>
                <c:pt idx="92">
                  <c:v>24.832816888888892</c:v>
                </c:pt>
                <c:pt idx="93">
                  <c:v>24.603074555555551</c:v>
                </c:pt>
                <c:pt idx="94">
                  <c:v>24.004235555555553</c:v>
                </c:pt>
                <c:pt idx="95">
                  <c:v>22.943118555555557</c:v>
                </c:pt>
                <c:pt idx="96">
                  <c:v>22.200104666666668</c:v>
                </c:pt>
                <c:pt idx="97">
                  <c:v>21.500014333333336</c:v>
                </c:pt>
                <c:pt idx="98">
                  <c:v>20.997295555555553</c:v>
                </c:pt>
                <c:pt idx="99">
                  <c:v>19.982640000000004</c:v>
                </c:pt>
                <c:pt idx="100">
                  <c:v>20.522819999999999</c:v>
                </c:pt>
                <c:pt idx="101">
                  <c:v>20.463685111111108</c:v>
                </c:pt>
                <c:pt idx="102">
                  <c:v>19.964701111111108</c:v>
                </c:pt>
                <c:pt idx="103">
                  <c:v>19.893182777777781</c:v>
                </c:pt>
                <c:pt idx="104">
                  <c:v>19.485104333333336</c:v>
                </c:pt>
                <c:pt idx="105">
                  <c:v>19.334701555555554</c:v>
                </c:pt>
                <c:pt idx="106">
                  <c:v>19.116380555555551</c:v>
                </c:pt>
                <c:pt idx="107">
                  <c:v>18.99983844444445</c:v>
                </c:pt>
                <c:pt idx="108">
                  <c:v>18.902652666666665</c:v>
                </c:pt>
                <c:pt idx="109">
                  <c:v>18.570303555555554</c:v>
                </c:pt>
                <c:pt idx="110">
                  <c:v>18.616278888888893</c:v>
                </c:pt>
                <c:pt idx="111">
                  <c:v>18.337281666666666</c:v>
                </c:pt>
                <c:pt idx="112">
                  <c:v>17.93252422222222</c:v>
                </c:pt>
                <c:pt idx="113">
                  <c:v>17.403341777777776</c:v>
                </c:pt>
                <c:pt idx="114">
                  <c:v>17.032093333333336</c:v>
                </c:pt>
                <c:pt idx="115">
                  <c:v>16.667249111111115</c:v>
                </c:pt>
                <c:pt idx="116">
                  <c:v>16.999888000000002</c:v>
                </c:pt>
                <c:pt idx="117">
                  <c:v>17.24428988888889</c:v>
                </c:pt>
                <c:pt idx="118">
                  <c:v>17.319377444444441</c:v>
                </c:pt>
                <c:pt idx="119">
                  <c:v>17.470452888888889</c:v>
                </c:pt>
                <c:pt idx="120">
                  <c:v>17.541360888888889</c:v>
                </c:pt>
                <c:pt idx="121">
                  <c:v>17.131379111111112</c:v>
                </c:pt>
                <c:pt idx="122">
                  <c:v>16.605000111111114</c:v>
                </c:pt>
                <c:pt idx="123">
                  <c:v>16.307297999999999</c:v>
                </c:pt>
                <c:pt idx="124">
                  <c:v>16.335324</c:v>
                </c:pt>
                <c:pt idx="125">
                  <c:v>16.228361888888887</c:v>
                </c:pt>
                <c:pt idx="126">
                  <c:v>15.73204688888889</c:v>
                </c:pt>
                <c:pt idx="127">
                  <c:v>15.158699333333333</c:v>
                </c:pt>
                <c:pt idx="128">
                  <c:v>15.007862111111109</c:v>
                </c:pt>
                <c:pt idx="129">
                  <c:v>14.498760111111112</c:v>
                </c:pt>
                <c:pt idx="130">
                  <c:v>14.620392000000001</c:v>
                </c:pt>
                <c:pt idx="131">
                  <c:v>13.962128555555557</c:v>
                </c:pt>
                <c:pt idx="132">
                  <c:v>13.866352222222226</c:v>
                </c:pt>
                <c:pt idx="133">
                  <c:v>14.390382666666666</c:v>
                </c:pt>
                <c:pt idx="134">
                  <c:v>14.313112333333335</c:v>
                </c:pt>
                <c:pt idx="135">
                  <c:v>13.864893444444441</c:v>
                </c:pt>
                <c:pt idx="136">
                  <c:v>13.506730222222222</c:v>
                </c:pt>
                <c:pt idx="137">
                  <c:v>13.413695222222223</c:v>
                </c:pt>
                <c:pt idx="138">
                  <c:v>13.412172222222221</c:v>
                </c:pt>
                <c:pt idx="139">
                  <c:v>13.720385333333333</c:v>
                </c:pt>
                <c:pt idx="140">
                  <c:v>14.107689777777777</c:v>
                </c:pt>
                <c:pt idx="141">
                  <c:v>13.697076999999998</c:v>
                </c:pt>
                <c:pt idx="142">
                  <c:v>13.80016988888889</c:v>
                </c:pt>
                <c:pt idx="143">
                  <c:v>14.142036999999998</c:v>
                </c:pt>
                <c:pt idx="144">
                  <c:v>14.356426777777775</c:v>
                </c:pt>
                <c:pt idx="145">
                  <c:v>14.211217111111113</c:v>
                </c:pt>
                <c:pt idx="146">
                  <c:v>14.110948666666665</c:v>
                </c:pt>
                <c:pt idx="147">
                  <c:v>13.676137666666667</c:v>
                </c:pt>
                <c:pt idx="148">
                  <c:v>13.513175444444443</c:v>
                </c:pt>
                <c:pt idx="149">
                  <c:v>13.934009555555553</c:v>
                </c:pt>
                <c:pt idx="150">
                  <c:v>14.213782777777777</c:v>
                </c:pt>
                <c:pt idx="151">
                  <c:v>13.482211222222222</c:v>
                </c:pt>
                <c:pt idx="152">
                  <c:v>13.67357411111111</c:v>
                </c:pt>
                <c:pt idx="153">
                  <c:v>13.55088677777778</c:v>
                </c:pt>
                <c:pt idx="154">
                  <c:v>13.441752444444443</c:v>
                </c:pt>
                <c:pt idx="155">
                  <c:v>13.281624555555558</c:v>
                </c:pt>
                <c:pt idx="156">
                  <c:v>12.688858444444445</c:v>
                </c:pt>
                <c:pt idx="157">
                  <c:v>12.709259888888891</c:v>
                </c:pt>
                <c:pt idx="158">
                  <c:v>12.803132666666666</c:v>
                </c:pt>
                <c:pt idx="159">
                  <c:v>13.161914666666668</c:v>
                </c:pt>
                <c:pt idx="160">
                  <c:v>13.695794111111111</c:v>
                </c:pt>
                <c:pt idx="161">
                  <c:v>13.761839777777778</c:v>
                </c:pt>
                <c:pt idx="162">
                  <c:v>13.839658666666665</c:v>
                </c:pt>
                <c:pt idx="163">
                  <c:v>13.762201777777777</c:v>
                </c:pt>
                <c:pt idx="164">
                  <c:v>13.599260333333335</c:v>
                </c:pt>
                <c:pt idx="165">
                  <c:v>13.653025888888889</c:v>
                </c:pt>
                <c:pt idx="166">
                  <c:v>13.754525444444445</c:v>
                </c:pt>
                <c:pt idx="167">
                  <c:v>13.705343111111111</c:v>
                </c:pt>
                <c:pt idx="168">
                  <c:v>13.750956222222221</c:v>
                </c:pt>
                <c:pt idx="169">
                  <c:v>13.914446222222221</c:v>
                </c:pt>
                <c:pt idx="170">
                  <c:v>14.301554000000001</c:v>
                </c:pt>
                <c:pt idx="171">
                  <c:v>14.522202888888886</c:v>
                </c:pt>
                <c:pt idx="172">
                  <c:v>14.324386555555556</c:v>
                </c:pt>
                <c:pt idx="173">
                  <c:v>13.951524666666666</c:v>
                </c:pt>
                <c:pt idx="174">
                  <c:v>14.17551511111111</c:v>
                </c:pt>
                <c:pt idx="175">
                  <c:v>13.836120555555555</c:v>
                </c:pt>
                <c:pt idx="176">
                  <c:v>13.594408222222221</c:v>
                </c:pt>
                <c:pt idx="177">
                  <c:v>13.444739888888888</c:v>
                </c:pt>
                <c:pt idx="178">
                  <c:v>13.504216222222222</c:v>
                </c:pt>
                <c:pt idx="179">
                  <c:v>13.442598333333333</c:v>
                </c:pt>
                <c:pt idx="180">
                  <c:v>13.220211555555556</c:v>
                </c:pt>
                <c:pt idx="181">
                  <c:v>13.093955000000001</c:v>
                </c:pt>
                <c:pt idx="182">
                  <c:v>13.377514888888889</c:v>
                </c:pt>
                <c:pt idx="183">
                  <c:v>13.562078333333334</c:v>
                </c:pt>
                <c:pt idx="184">
                  <c:v>13.683203555555558</c:v>
                </c:pt>
                <c:pt idx="185">
                  <c:v>13.17273611111111</c:v>
                </c:pt>
                <c:pt idx="186">
                  <c:v>13.211645444444445</c:v>
                </c:pt>
                <c:pt idx="187">
                  <c:v>13.264293777777777</c:v>
                </c:pt>
                <c:pt idx="188">
                  <c:v>13.196996222222221</c:v>
                </c:pt>
                <c:pt idx="189">
                  <c:v>13.818895000000001</c:v>
                </c:pt>
                <c:pt idx="190">
                  <c:v>14.069908111111111</c:v>
                </c:pt>
                <c:pt idx="191">
                  <c:v>14.255909777777779</c:v>
                </c:pt>
                <c:pt idx="192">
                  <c:v>13.999196444444443</c:v>
                </c:pt>
                <c:pt idx="193">
                  <c:v>13.589121666666665</c:v>
                </c:pt>
                <c:pt idx="194">
                  <c:v>13.605415999999998</c:v>
                </c:pt>
                <c:pt idx="195">
                  <c:v>13.630255444444444</c:v>
                </c:pt>
                <c:pt idx="196">
                  <c:v>13.537580444444446</c:v>
                </c:pt>
                <c:pt idx="197">
                  <c:v>13.531497444444446</c:v>
                </c:pt>
                <c:pt idx="198">
                  <c:v>13.959914666666666</c:v>
                </c:pt>
                <c:pt idx="199">
                  <c:v>14.421489555555556</c:v>
                </c:pt>
                <c:pt idx="200">
                  <c:v>14.37138622222222</c:v>
                </c:pt>
                <c:pt idx="201">
                  <c:v>14.349143333333334</c:v>
                </c:pt>
                <c:pt idx="202">
                  <c:v>13.854514666666667</c:v>
                </c:pt>
                <c:pt idx="203">
                  <c:v>13.672847888888889</c:v>
                </c:pt>
                <c:pt idx="204">
                  <c:v>13.654991666666668</c:v>
                </c:pt>
                <c:pt idx="205">
                  <c:v>13.735634555555556</c:v>
                </c:pt>
                <c:pt idx="206">
                  <c:v>13.538294333333333</c:v>
                </c:pt>
                <c:pt idx="207">
                  <c:v>13.324204555555555</c:v>
                </c:pt>
                <c:pt idx="208">
                  <c:v>13.68716588888889</c:v>
                </c:pt>
                <c:pt idx="209">
                  <c:v>13.197523777777777</c:v>
                </c:pt>
                <c:pt idx="210">
                  <c:v>12.931509999999998</c:v>
                </c:pt>
                <c:pt idx="211">
                  <c:v>13.032854555555556</c:v>
                </c:pt>
                <c:pt idx="212">
                  <c:v>13.090365222222223</c:v>
                </c:pt>
                <c:pt idx="213">
                  <c:v>13.339991666666666</c:v>
                </c:pt>
                <c:pt idx="214">
                  <c:v>13.187747222222221</c:v>
                </c:pt>
                <c:pt idx="215">
                  <c:v>12.907456777777778</c:v>
                </c:pt>
                <c:pt idx="216">
                  <c:v>13.006163222222224</c:v>
                </c:pt>
                <c:pt idx="217">
                  <c:v>12.632649333333333</c:v>
                </c:pt>
                <c:pt idx="218">
                  <c:v>13.127350444444444</c:v>
                </c:pt>
                <c:pt idx="219">
                  <c:v>12.764626666666667</c:v>
                </c:pt>
                <c:pt idx="220">
                  <c:v>13.13622688888889</c:v>
                </c:pt>
                <c:pt idx="221">
                  <c:v>13.14509288888889</c:v>
                </c:pt>
                <c:pt idx="222">
                  <c:v>12.574321444444443</c:v>
                </c:pt>
                <c:pt idx="223">
                  <c:v>12.578004333333334</c:v>
                </c:pt>
                <c:pt idx="224">
                  <c:v>12.529111444444446</c:v>
                </c:pt>
                <c:pt idx="225">
                  <c:v>12.887655555555556</c:v>
                </c:pt>
                <c:pt idx="226">
                  <c:v>12.893728333333334</c:v>
                </c:pt>
                <c:pt idx="227">
                  <c:v>12.98277211111111</c:v>
                </c:pt>
                <c:pt idx="228">
                  <c:v>13.384280777777777</c:v>
                </c:pt>
                <c:pt idx="229">
                  <c:v>13.587176888888891</c:v>
                </c:pt>
                <c:pt idx="230">
                  <c:v>13.632697</c:v>
                </c:pt>
                <c:pt idx="231">
                  <c:v>13.287219333333333</c:v>
                </c:pt>
                <c:pt idx="232">
                  <c:v>13.129295333333333</c:v>
                </c:pt>
                <c:pt idx="233">
                  <c:v>12.715537444444443</c:v>
                </c:pt>
                <c:pt idx="234">
                  <c:v>12.329360555555557</c:v>
                </c:pt>
                <c:pt idx="235">
                  <c:v>12.426080444444445</c:v>
                </c:pt>
                <c:pt idx="236">
                  <c:v>12.464948777777776</c:v>
                </c:pt>
                <c:pt idx="237">
                  <c:v>12.680238666666666</c:v>
                </c:pt>
                <c:pt idx="238">
                  <c:v>12.536498444444446</c:v>
                </c:pt>
                <c:pt idx="239">
                  <c:v>12.382422777777776</c:v>
                </c:pt>
                <c:pt idx="240">
                  <c:v>12.097394</c:v>
                </c:pt>
                <c:pt idx="241">
                  <c:v>12.463976333333333</c:v>
                </c:pt>
                <c:pt idx="242">
                  <c:v>12.425232444444443</c:v>
                </c:pt>
                <c:pt idx="243">
                  <c:v>12.300424111111111</c:v>
                </c:pt>
                <c:pt idx="244">
                  <c:v>12.275812222222221</c:v>
                </c:pt>
                <c:pt idx="245">
                  <c:v>11.977934333333332</c:v>
                </c:pt>
                <c:pt idx="246">
                  <c:v>12.046804222222221</c:v>
                </c:pt>
                <c:pt idx="247">
                  <c:v>12.371663444444444</c:v>
                </c:pt>
                <c:pt idx="248">
                  <c:v>12.646998555555557</c:v>
                </c:pt>
                <c:pt idx="249">
                  <c:v>12.842456000000002</c:v>
                </c:pt>
                <c:pt idx="250">
                  <c:v>12.812267777777778</c:v>
                </c:pt>
                <c:pt idx="251">
                  <c:v>12.807902</c:v>
                </c:pt>
                <c:pt idx="252">
                  <c:v>12.890521111111109</c:v>
                </c:pt>
                <c:pt idx="253">
                  <c:v>12.713116444444443</c:v>
                </c:pt>
                <c:pt idx="254">
                  <c:v>12.789797333333333</c:v>
                </c:pt>
                <c:pt idx="255">
                  <c:v>12.810519555555556</c:v>
                </c:pt>
                <c:pt idx="256">
                  <c:v>12.455668666666668</c:v>
                </c:pt>
                <c:pt idx="257">
                  <c:v>12.525562888888889</c:v>
                </c:pt>
                <c:pt idx="258">
                  <c:v>12.785835000000001</c:v>
                </c:pt>
                <c:pt idx="259">
                  <c:v>12.939279444444443</c:v>
                </c:pt>
                <c:pt idx="260">
                  <c:v>12.785886777777778</c:v>
                </c:pt>
                <c:pt idx="261">
                  <c:v>12.767337333333334</c:v>
                </c:pt>
                <c:pt idx="262">
                  <c:v>12.587149666666667</c:v>
                </c:pt>
                <c:pt idx="263">
                  <c:v>12.180964888888889</c:v>
                </c:pt>
                <c:pt idx="264">
                  <c:v>12.304396888888888</c:v>
                </c:pt>
                <c:pt idx="265">
                  <c:v>12.569893555555556</c:v>
                </c:pt>
                <c:pt idx="266">
                  <c:v>12.581066666666667</c:v>
                </c:pt>
                <c:pt idx="267">
                  <c:v>12.438371222222223</c:v>
                </c:pt>
                <c:pt idx="268">
                  <c:v>12.274963999999999</c:v>
                </c:pt>
                <c:pt idx="269">
                  <c:v>12.158639333333335</c:v>
                </c:pt>
                <c:pt idx="270">
                  <c:v>12.078784555555554</c:v>
                </c:pt>
                <c:pt idx="271">
                  <c:v>12.484203777777777</c:v>
                </c:pt>
                <c:pt idx="272">
                  <c:v>12.414278555555557</c:v>
                </c:pt>
                <c:pt idx="273">
                  <c:v>12.124045888888888</c:v>
                </c:pt>
                <c:pt idx="274">
                  <c:v>12.509074444444444</c:v>
                </c:pt>
                <c:pt idx="275">
                  <c:v>12.277128333333334</c:v>
                </c:pt>
                <c:pt idx="276">
                  <c:v>12.465788888888888</c:v>
                </c:pt>
                <c:pt idx="277">
                  <c:v>13.11044788888889</c:v>
                </c:pt>
                <c:pt idx="278">
                  <c:v>12.747962444444445</c:v>
                </c:pt>
                <c:pt idx="279">
                  <c:v>12.755638777777779</c:v>
                </c:pt>
                <c:pt idx="280">
                  <c:v>12.808380111111111</c:v>
                </c:pt>
                <c:pt idx="281">
                  <c:v>12.68845488888889</c:v>
                </c:pt>
                <c:pt idx="282">
                  <c:v>12.521447666666667</c:v>
                </c:pt>
                <c:pt idx="283">
                  <c:v>12.108010444444446</c:v>
                </c:pt>
                <c:pt idx="284">
                  <c:v>12.295895111111111</c:v>
                </c:pt>
                <c:pt idx="285">
                  <c:v>12.673213999999998</c:v>
                </c:pt>
                <c:pt idx="286">
                  <c:v>12.674662333333336</c:v>
                </c:pt>
                <c:pt idx="287">
                  <c:v>12.634097555555556</c:v>
                </c:pt>
                <c:pt idx="288">
                  <c:v>12.644929333333334</c:v>
                </c:pt>
                <c:pt idx="289">
                  <c:v>12.414204111111111</c:v>
                </c:pt>
                <c:pt idx="290">
                  <c:v>12.406074555555556</c:v>
                </c:pt>
                <c:pt idx="291">
                  <c:v>12.610395777777777</c:v>
                </c:pt>
                <c:pt idx="292">
                  <c:v>12.609920222222222</c:v>
                </c:pt>
                <c:pt idx="293">
                  <c:v>12.662971777777777</c:v>
                </c:pt>
                <c:pt idx="294">
                  <c:v>12.495439111111111</c:v>
                </c:pt>
                <c:pt idx="295">
                  <c:v>12.522130555555556</c:v>
                </c:pt>
                <c:pt idx="296">
                  <c:v>12.293060444444444</c:v>
                </c:pt>
                <c:pt idx="297">
                  <c:v>12.245520777777777</c:v>
                </c:pt>
                <c:pt idx="298">
                  <c:v>12.464226666666665</c:v>
                </c:pt>
                <c:pt idx="299">
                  <c:v>12.527303333333334</c:v>
                </c:pt>
                <c:pt idx="300">
                  <c:v>20.604873641111109</c:v>
                </c:pt>
              </c:numCache>
            </c:numRef>
          </c:yVal>
          <c:smooth val="1"/>
        </c:ser>
        <c:ser>
          <c:idx val="14"/>
          <c:order val="14"/>
          <c:tx>
            <c:v>B11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1'!$R$5:$R$306</c:f>
              <c:numCache>
                <c:formatCode>General</c:formatCode>
                <c:ptCount val="302"/>
                <c:pt idx="0">
                  <c:v>-0.16320252599999999</c:v>
                </c:pt>
                <c:pt idx="1">
                  <c:v>-0.80746623699999998</c:v>
                </c:pt>
                <c:pt idx="2">
                  <c:v>-1.4743710489999999</c:v>
                </c:pt>
                <c:pt idx="3">
                  <c:v>-1.7534910340000001</c:v>
                </c:pt>
                <c:pt idx="4">
                  <c:v>-1.4854054759999999</c:v>
                </c:pt>
                <c:pt idx="5">
                  <c:v>-0.89212156099999995</c:v>
                </c:pt>
                <c:pt idx="6">
                  <c:v>0.27109607800000002</c:v>
                </c:pt>
                <c:pt idx="7">
                  <c:v>1.263858575</c:v>
                </c:pt>
                <c:pt idx="8">
                  <c:v>2.3846179310000002</c:v>
                </c:pt>
                <c:pt idx="9">
                  <c:v>4.6021395639999998</c:v>
                </c:pt>
                <c:pt idx="10">
                  <c:v>9.1349376479999993</c:v>
                </c:pt>
                <c:pt idx="11">
                  <c:v>17.796390169999999</c:v>
                </c:pt>
                <c:pt idx="12">
                  <c:v>30.880159670000001</c:v>
                </c:pt>
                <c:pt idx="13">
                  <c:v>44.40504499</c:v>
                </c:pt>
                <c:pt idx="14">
                  <c:v>54.305065229999997</c:v>
                </c:pt>
                <c:pt idx="15">
                  <c:v>59.669898879999998</c:v>
                </c:pt>
                <c:pt idx="16">
                  <c:v>61.03808068</c:v>
                </c:pt>
                <c:pt idx="17">
                  <c:v>58.568085889999999</c:v>
                </c:pt>
                <c:pt idx="18">
                  <c:v>55.331217129999999</c:v>
                </c:pt>
                <c:pt idx="19">
                  <c:v>50.987061709999999</c:v>
                </c:pt>
                <c:pt idx="20">
                  <c:v>46.605075749999997</c:v>
                </c:pt>
                <c:pt idx="21">
                  <c:v>44.334932219999999</c:v>
                </c:pt>
                <c:pt idx="22">
                  <c:v>43.401695910000001</c:v>
                </c:pt>
                <c:pt idx="23">
                  <c:v>43.440558979999999</c:v>
                </c:pt>
                <c:pt idx="24">
                  <c:v>44.056944289999997</c:v>
                </c:pt>
                <c:pt idx="25">
                  <c:v>45.135357319999997</c:v>
                </c:pt>
                <c:pt idx="26">
                  <c:v>46.104558140000002</c:v>
                </c:pt>
                <c:pt idx="27">
                  <c:v>46.369993950000001</c:v>
                </c:pt>
                <c:pt idx="28">
                  <c:v>45.536938290000002</c:v>
                </c:pt>
                <c:pt idx="29">
                  <c:v>43.608874419999999</c:v>
                </c:pt>
                <c:pt idx="30">
                  <c:v>41.655469930000002</c:v>
                </c:pt>
                <c:pt idx="31">
                  <c:v>39.373296760000002</c:v>
                </c:pt>
                <c:pt idx="32">
                  <c:v>36.288596099999999</c:v>
                </c:pt>
                <c:pt idx="33">
                  <c:v>34.143326940000001</c:v>
                </c:pt>
                <c:pt idx="34">
                  <c:v>31.174406900000001</c:v>
                </c:pt>
                <c:pt idx="35">
                  <c:v>28.460062390000001</c:v>
                </c:pt>
                <c:pt idx="36">
                  <c:v>26.918265649999999</c:v>
                </c:pt>
                <c:pt idx="37">
                  <c:v>25.090768069999999</c:v>
                </c:pt>
                <c:pt idx="38">
                  <c:v>24.107671580000002</c:v>
                </c:pt>
                <c:pt idx="39">
                  <c:v>23.255943240000001</c:v>
                </c:pt>
                <c:pt idx="40">
                  <c:v>22.49510274</c:v>
                </c:pt>
                <c:pt idx="41">
                  <c:v>21.577254910000001</c:v>
                </c:pt>
                <c:pt idx="42">
                  <c:v>21.23704128</c:v>
                </c:pt>
                <c:pt idx="43">
                  <c:v>21.069584219999999</c:v>
                </c:pt>
                <c:pt idx="44">
                  <c:v>20.994482940000001</c:v>
                </c:pt>
                <c:pt idx="45">
                  <c:v>21.251633590000001</c:v>
                </c:pt>
                <c:pt idx="46">
                  <c:v>21.722854609999999</c:v>
                </c:pt>
                <c:pt idx="47">
                  <c:v>20.939435209999999</c:v>
                </c:pt>
                <c:pt idx="48">
                  <c:v>22.241659250000001</c:v>
                </c:pt>
                <c:pt idx="49">
                  <c:v>22.634457470000001</c:v>
                </c:pt>
                <c:pt idx="50">
                  <c:v>23.597475530000001</c:v>
                </c:pt>
                <c:pt idx="51">
                  <c:v>24.76442522</c:v>
                </c:pt>
                <c:pt idx="52">
                  <c:v>25.9595892</c:v>
                </c:pt>
                <c:pt idx="53">
                  <c:v>27.47292285</c:v>
                </c:pt>
                <c:pt idx="54">
                  <c:v>28.53128233</c:v>
                </c:pt>
                <c:pt idx="55">
                  <c:v>29.84761353</c:v>
                </c:pt>
                <c:pt idx="56">
                  <c:v>30.98147238</c:v>
                </c:pt>
                <c:pt idx="57">
                  <c:v>33.129080279999997</c:v>
                </c:pt>
                <c:pt idx="58">
                  <c:v>35.549401490000001</c:v>
                </c:pt>
                <c:pt idx="59">
                  <c:v>37.137612490000002</c:v>
                </c:pt>
                <c:pt idx="60">
                  <c:v>38.317412869999998</c:v>
                </c:pt>
                <c:pt idx="61">
                  <c:v>40.109928699999998</c:v>
                </c:pt>
                <c:pt idx="62">
                  <c:v>41.211206750000002</c:v>
                </c:pt>
                <c:pt idx="63">
                  <c:v>41.951695139999998</c:v>
                </c:pt>
                <c:pt idx="64">
                  <c:v>42.676322319999997</c:v>
                </c:pt>
                <c:pt idx="65">
                  <c:v>43.341846269999998</c:v>
                </c:pt>
                <c:pt idx="66">
                  <c:v>43.425954230000002</c:v>
                </c:pt>
                <c:pt idx="67">
                  <c:v>43.550119520000003</c:v>
                </c:pt>
                <c:pt idx="68">
                  <c:v>44.504429469999998</c:v>
                </c:pt>
                <c:pt idx="69">
                  <c:v>44.804598210000002</c:v>
                </c:pt>
                <c:pt idx="70">
                  <c:v>44.753991620000001</c:v>
                </c:pt>
                <c:pt idx="71">
                  <c:v>44.609710579999998</c:v>
                </c:pt>
                <c:pt idx="72">
                  <c:v>45.157177369999999</c:v>
                </c:pt>
                <c:pt idx="73">
                  <c:v>44.318672919999997</c:v>
                </c:pt>
                <c:pt idx="74">
                  <c:v>44.475145320000003</c:v>
                </c:pt>
                <c:pt idx="75">
                  <c:v>43.399307399999998</c:v>
                </c:pt>
                <c:pt idx="76">
                  <c:v>42.959808799999998</c:v>
                </c:pt>
                <c:pt idx="77">
                  <c:v>41.935610009999998</c:v>
                </c:pt>
                <c:pt idx="78">
                  <c:v>41.41831062</c:v>
                </c:pt>
                <c:pt idx="79">
                  <c:v>40.554851200000002</c:v>
                </c:pt>
                <c:pt idx="80">
                  <c:v>39.659855960000002</c:v>
                </c:pt>
                <c:pt idx="81">
                  <c:v>39.32252845</c:v>
                </c:pt>
                <c:pt idx="82">
                  <c:v>39.35749775</c:v>
                </c:pt>
                <c:pt idx="83">
                  <c:v>38.080987530000002</c:v>
                </c:pt>
                <c:pt idx="84">
                  <c:v>37.628252600000003</c:v>
                </c:pt>
                <c:pt idx="85">
                  <c:v>37.156720579999998</c:v>
                </c:pt>
                <c:pt idx="86">
                  <c:v>35.993030210000001</c:v>
                </c:pt>
                <c:pt idx="87">
                  <c:v>36.367155740000001</c:v>
                </c:pt>
                <c:pt idx="88">
                  <c:v>36.380678199999998</c:v>
                </c:pt>
                <c:pt idx="89">
                  <c:v>35.650241459999997</c:v>
                </c:pt>
                <c:pt idx="90">
                  <c:v>34.966716589999997</c:v>
                </c:pt>
                <c:pt idx="91">
                  <c:v>34.247936289999998</c:v>
                </c:pt>
                <c:pt idx="92">
                  <c:v>33.551672689999997</c:v>
                </c:pt>
                <c:pt idx="93">
                  <c:v>33.461431730000001</c:v>
                </c:pt>
                <c:pt idx="94">
                  <c:v>32.602301490000002</c:v>
                </c:pt>
                <c:pt idx="95">
                  <c:v>31.957851179999999</c:v>
                </c:pt>
                <c:pt idx="96">
                  <c:v>30.786547429999999</c:v>
                </c:pt>
                <c:pt idx="97">
                  <c:v>30.210082620000001</c:v>
                </c:pt>
                <c:pt idx="98">
                  <c:v>30.153579390000001</c:v>
                </c:pt>
                <c:pt idx="99">
                  <c:v>29.670614860000001</c:v>
                </c:pt>
                <c:pt idx="100">
                  <c:v>29.537666810000001</c:v>
                </c:pt>
                <c:pt idx="101">
                  <c:v>28.826188890000001</c:v>
                </c:pt>
                <c:pt idx="102">
                  <c:v>28.622132860000001</c:v>
                </c:pt>
                <c:pt idx="103">
                  <c:v>28.702222639999999</c:v>
                </c:pt>
                <c:pt idx="104">
                  <c:v>27.225500400000001</c:v>
                </c:pt>
                <c:pt idx="105">
                  <c:v>27.034643389999999</c:v>
                </c:pt>
                <c:pt idx="106">
                  <c:v>26.701122560000002</c:v>
                </c:pt>
                <c:pt idx="107">
                  <c:v>27.078855740000002</c:v>
                </c:pt>
                <c:pt idx="108">
                  <c:v>26.72933686</c:v>
                </c:pt>
                <c:pt idx="109">
                  <c:v>26.35363143</c:v>
                </c:pt>
                <c:pt idx="110">
                  <c:v>25.908671600000002</c:v>
                </c:pt>
                <c:pt idx="111">
                  <c:v>25.495260040000002</c:v>
                </c:pt>
                <c:pt idx="112">
                  <c:v>23.996630669999998</c:v>
                </c:pt>
                <c:pt idx="113">
                  <c:v>24.14653466</c:v>
                </c:pt>
                <c:pt idx="114">
                  <c:v>24.273884630000001</c:v>
                </c:pt>
                <c:pt idx="115">
                  <c:v>23.63029268</c:v>
                </c:pt>
                <c:pt idx="116">
                  <c:v>23.468446140000001</c:v>
                </c:pt>
                <c:pt idx="117">
                  <c:v>23.297431190000001</c:v>
                </c:pt>
                <c:pt idx="118">
                  <c:v>22.700079339999998</c:v>
                </c:pt>
                <c:pt idx="119">
                  <c:v>22.478756359999998</c:v>
                </c:pt>
                <c:pt idx="120">
                  <c:v>22.824953709999999</c:v>
                </c:pt>
                <c:pt idx="121">
                  <c:v>22.388341239999999</c:v>
                </c:pt>
                <c:pt idx="122">
                  <c:v>22.523976359999999</c:v>
                </c:pt>
                <c:pt idx="123">
                  <c:v>22.617949370000002</c:v>
                </c:pt>
                <c:pt idx="124">
                  <c:v>22.33950115</c:v>
                </c:pt>
                <c:pt idx="125">
                  <c:v>22.020883640000001</c:v>
                </c:pt>
                <c:pt idx="126">
                  <c:v>22.367951810000001</c:v>
                </c:pt>
                <c:pt idx="127">
                  <c:v>22.454386079999999</c:v>
                </c:pt>
                <c:pt idx="128">
                  <c:v>22.157812539999998</c:v>
                </c:pt>
                <c:pt idx="129">
                  <c:v>21.234553250000001</c:v>
                </c:pt>
                <c:pt idx="130">
                  <c:v>21.750683259999999</c:v>
                </c:pt>
                <c:pt idx="131">
                  <c:v>21.81436446</c:v>
                </c:pt>
                <c:pt idx="132">
                  <c:v>21.49139289</c:v>
                </c:pt>
                <c:pt idx="133">
                  <c:v>21.706371390000001</c:v>
                </c:pt>
                <c:pt idx="134">
                  <c:v>21.1664931</c:v>
                </c:pt>
                <c:pt idx="135">
                  <c:v>21.014486720000001</c:v>
                </c:pt>
                <c:pt idx="136">
                  <c:v>21.34897788</c:v>
                </c:pt>
                <c:pt idx="137">
                  <c:v>21.778872669999998</c:v>
                </c:pt>
                <c:pt idx="138">
                  <c:v>21.32371191</c:v>
                </c:pt>
                <c:pt idx="139">
                  <c:v>21.660641340000002</c:v>
                </c:pt>
                <c:pt idx="140">
                  <c:v>21.584296049999999</c:v>
                </c:pt>
                <c:pt idx="141">
                  <c:v>21.22907957</c:v>
                </c:pt>
                <c:pt idx="142">
                  <c:v>20.870466929999999</c:v>
                </c:pt>
                <c:pt idx="143">
                  <c:v>20.485107939999999</c:v>
                </c:pt>
                <c:pt idx="144">
                  <c:v>20.8787272</c:v>
                </c:pt>
                <c:pt idx="145">
                  <c:v>20.245373520000001</c:v>
                </c:pt>
                <c:pt idx="146">
                  <c:v>19.594889720000001</c:v>
                </c:pt>
                <c:pt idx="147">
                  <c:v>19.284047319999999</c:v>
                </c:pt>
                <c:pt idx="148">
                  <c:v>19.589341409999999</c:v>
                </c:pt>
                <c:pt idx="149">
                  <c:v>19.19245038</c:v>
                </c:pt>
                <c:pt idx="150">
                  <c:v>19.32961564</c:v>
                </c:pt>
                <c:pt idx="151">
                  <c:v>19.402875770000001</c:v>
                </c:pt>
                <c:pt idx="152">
                  <c:v>19.24191248</c:v>
                </c:pt>
                <c:pt idx="153">
                  <c:v>19.485590429999998</c:v>
                </c:pt>
                <c:pt idx="154">
                  <c:v>19.773045329999999</c:v>
                </c:pt>
                <c:pt idx="155">
                  <c:v>19.846019340000002</c:v>
                </c:pt>
                <c:pt idx="156">
                  <c:v>19.962185600000002</c:v>
                </c:pt>
                <c:pt idx="157">
                  <c:v>19.961712869999999</c:v>
                </c:pt>
                <c:pt idx="158">
                  <c:v>19.7647975</c:v>
                </c:pt>
                <c:pt idx="159">
                  <c:v>19.579638079999999</c:v>
                </c:pt>
                <c:pt idx="160">
                  <c:v>19.025988529999999</c:v>
                </c:pt>
                <c:pt idx="161">
                  <c:v>19.437932159999999</c:v>
                </c:pt>
                <c:pt idx="162">
                  <c:v>19.142067709999999</c:v>
                </c:pt>
                <c:pt idx="163">
                  <c:v>18.791827300000001</c:v>
                </c:pt>
                <c:pt idx="164">
                  <c:v>19.10829266</c:v>
                </c:pt>
                <c:pt idx="165">
                  <c:v>18.55519048</c:v>
                </c:pt>
                <c:pt idx="166">
                  <c:v>18.663942410000001</c:v>
                </c:pt>
                <c:pt idx="167">
                  <c:v>18.27975279</c:v>
                </c:pt>
                <c:pt idx="168">
                  <c:v>18.244111709999999</c:v>
                </c:pt>
                <c:pt idx="169">
                  <c:v>18.454561989999998</c:v>
                </c:pt>
                <c:pt idx="170">
                  <c:v>18.597972209999998</c:v>
                </c:pt>
                <c:pt idx="171">
                  <c:v>19.016757930000001</c:v>
                </c:pt>
                <c:pt idx="172">
                  <c:v>18.779735460000001</c:v>
                </c:pt>
                <c:pt idx="173">
                  <c:v>18.596342549999999</c:v>
                </c:pt>
                <c:pt idx="174">
                  <c:v>18.690887799999999</c:v>
                </c:pt>
                <c:pt idx="175">
                  <c:v>18.84790757</c:v>
                </c:pt>
                <c:pt idx="176">
                  <c:v>19.0810487</c:v>
                </c:pt>
                <c:pt idx="177">
                  <c:v>18.73120638</c:v>
                </c:pt>
                <c:pt idx="178">
                  <c:v>18.32132782</c:v>
                </c:pt>
                <c:pt idx="179">
                  <c:v>18.40648075</c:v>
                </c:pt>
                <c:pt idx="180">
                  <c:v>18.467947599999999</c:v>
                </c:pt>
                <c:pt idx="181">
                  <c:v>17.750846729999999</c:v>
                </c:pt>
                <c:pt idx="182">
                  <c:v>17.441111500000002</c:v>
                </c:pt>
                <c:pt idx="183">
                  <c:v>17.125355219999999</c:v>
                </c:pt>
                <c:pt idx="184">
                  <c:v>17.21414068</c:v>
                </c:pt>
                <c:pt idx="185">
                  <c:v>17.671291870000001</c:v>
                </c:pt>
                <c:pt idx="186">
                  <c:v>17.73540848</c:v>
                </c:pt>
                <c:pt idx="187">
                  <c:v>17.38524271</c:v>
                </c:pt>
                <c:pt idx="188">
                  <c:v>17.322967250000001</c:v>
                </c:pt>
                <c:pt idx="189">
                  <c:v>17.744303200000001</c:v>
                </c:pt>
                <c:pt idx="190">
                  <c:v>18.214765360000001</c:v>
                </c:pt>
                <c:pt idx="191">
                  <c:v>18.78110388</c:v>
                </c:pt>
                <c:pt idx="192">
                  <c:v>17.792483959999998</c:v>
                </c:pt>
                <c:pt idx="193">
                  <c:v>17.56291315</c:v>
                </c:pt>
                <c:pt idx="194">
                  <c:v>17.51215728</c:v>
                </c:pt>
                <c:pt idx="195">
                  <c:v>17.77389835</c:v>
                </c:pt>
                <c:pt idx="196">
                  <c:v>18.463605990000001</c:v>
                </c:pt>
                <c:pt idx="197">
                  <c:v>18.060930280000001</c:v>
                </c:pt>
                <c:pt idx="198">
                  <c:v>17.653738799999999</c:v>
                </c:pt>
                <c:pt idx="199">
                  <c:v>17.681355960000001</c:v>
                </c:pt>
                <c:pt idx="200">
                  <c:v>17.29470319</c:v>
                </c:pt>
                <c:pt idx="201">
                  <c:v>17.74818453</c:v>
                </c:pt>
                <c:pt idx="202">
                  <c:v>17.483619539999999</c:v>
                </c:pt>
                <c:pt idx="203">
                  <c:v>17.28957784</c:v>
                </c:pt>
                <c:pt idx="204">
                  <c:v>17.437379450000002</c:v>
                </c:pt>
                <c:pt idx="205">
                  <c:v>17.594585810000002</c:v>
                </c:pt>
                <c:pt idx="206">
                  <c:v>17.282997000000002</c:v>
                </c:pt>
                <c:pt idx="207">
                  <c:v>17.773873470000002</c:v>
                </c:pt>
                <c:pt idx="208">
                  <c:v>17.756780689999999</c:v>
                </c:pt>
                <c:pt idx="209">
                  <c:v>17.8105844</c:v>
                </c:pt>
                <c:pt idx="210">
                  <c:v>18.564931130000002</c:v>
                </c:pt>
                <c:pt idx="211">
                  <c:v>18.04434754</c:v>
                </c:pt>
                <c:pt idx="212">
                  <c:v>18.307320189999999</c:v>
                </c:pt>
                <c:pt idx="213">
                  <c:v>18.038836549999999</c:v>
                </c:pt>
                <c:pt idx="214">
                  <c:v>18.053553260000001</c:v>
                </c:pt>
                <c:pt idx="215">
                  <c:v>18.42747975</c:v>
                </c:pt>
                <c:pt idx="216">
                  <c:v>18.016605970000001</c:v>
                </c:pt>
                <c:pt idx="217">
                  <c:v>17.9686989</c:v>
                </c:pt>
                <c:pt idx="218">
                  <c:v>17.950984099999999</c:v>
                </c:pt>
                <c:pt idx="219">
                  <c:v>17.821494420000001</c:v>
                </c:pt>
                <c:pt idx="220">
                  <c:v>17.93146548</c:v>
                </c:pt>
                <c:pt idx="221">
                  <c:v>18.291371900000001</c:v>
                </c:pt>
                <c:pt idx="222">
                  <c:v>17.737622829999999</c:v>
                </c:pt>
                <c:pt idx="223">
                  <c:v>17.102564839999999</c:v>
                </c:pt>
                <c:pt idx="224">
                  <c:v>17.49913243</c:v>
                </c:pt>
                <c:pt idx="225">
                  <c:v>17.523701750000001</c:v>
                </c:pt>
                <c:pt idx="226">
                  <c:v>17.55118208</c:v>
                </c:pt>
                <c:pt idx="227">
                  <c:v>17.849036949999999</c:v>
                </c:pt>
                <c:pt idx="228">
                  <c:v>17.345608349999999</c:v>
                </c:pt>
                <c:pt idx="229">
                  <c:v>17.6813684</c:v>
                </c:pt>
                <c:pt idx="230">
                  <c:v>17.4040398</c:v>
                </c:pt>
                <c:pt idx="231">
                  <c:v>17.685224860000002</c:v>
                </c:pt>
                <c:pt idx="232">
                  <c:v>17.877126839999999</c:v>
                </c:pt>
                <c:pt idx="233">
                  <c:v>17.290125209999999</c:v>
                </c:pt>
                <c:pt idx="234">
                  <c:v>17.980840499999999</c:v>
                </c:pt>
                <c:pt idx="235">
                  <c:v>18.435901739999998</c:v>
                </c:pt>
                <c:pt idx="236">
                  <c:v>18.623300390000001</c:v>
                </c:pt>
                <c:pt idx="237">
                  <c:v>18.38594204</c:v>
                </c:pt>
                <c:pt idx="238">
                  <c:v>18.09025175</c:v>
                </c:pt>
                <c:pt idx="239">
                  <c:v>17.964941970000002</c:v>
                </c:pt>
                <c:pt idx="240">
                  <c:v>17.972132380000001</c:v>
                </c:pt>
                <c:pt idx="241">
                  <c:v>17.984000300000002</c:v>
                </c:pt>
                <c:pt idx="242">
                  <c:v>18.319412029999999</c:v>
                </c:pt>
                <c:pt idx="243">
                  <c:v>17.653527310000001</c:v>
                </c:pt>
                <c:pt idx="244">
                  <c:v>17.66329284</c:v>
                </c:pt>
                <c:pt idx="245">
                  <c:v>17.448152629999999</c:v>
                </c:pt>
                <c:pt idx="246">
                  <c:v>17.326997859999999</c:v>
                </c:pt>
                <c:pt idx="247">
                  <c:v>17.44648565</c:v>
                </c:pt>
                <c:pt idx="248">
                  <c:v>18.010535170000001</c:v>
                </c:pt>
                <c:pt idx="249">
                  <c:v>17.404860849999999</c:v>
                </c:pt>
                <c:pt idx="250">
                  <c:v>17.223968410000001</c:v>
                </c:pt>
                <c:pt idx="251">
                  <c:v>17.471266459999999</c:v>
                </c:pt>
                <c:pt idx="252">
                  <c:v>17.577393499999999</c:v>
                </c:pt>
                <c:pt idx="253">
                  <c:v>17.684242080000001</c:v>
                </c:pt>
                <c:pt idx="254">
                  <c:v>17.93430184</c:v>
                </c:pt>
                <c:pt idx="255">
                  <c:v>17.134262379999999</c:v>
                </c:pt>
                <c:pt idx="256">
                  <c:v>16.535940199999999</c:v>
                </c:pt>
                <c:pt idx="257">
                  <c:v>16.640773469999999</c:v>
                </c:pt>
                <c:pt idx="258">
                  <c:v>16.719420199999998</c:v>
                </c:pt>
                <c:pt idx="259">
                  <c:v>17.177529280000002</c:v>
                </c:pt>
                <c:pt idx="260">
                  <c:v>17.894543070000001</c:v>
                </c:pt>
                <c:pt idx="261">
                  <c:v>17.74952807</c:v>
                </c:pt>
                <c:pt idx="262">
                  <c:v>18.026421259999999</c:v>
                </c:pt>
                <c:pt idx="263">
                  <c:v>17.7956562</c:v>
                </c:pt>
                <c:pt idx="264">
                  <c:v>17.784808380000001</c:v>
                </c:pt>
                <c:pt idx="265">
                  <c:v>17.17152068</c:v>
                </c:pt>
                <c:pt idx="266">
                  <c:v>17.427987120000001</c:v>
                </c:pt>
                <c:pt idx="267">
                  <c:v>17.816792039999999</c:v>
                </c:pt>
                <c:pt idx="268">
                  <c:v>17.014650190000001</c:v>
                </c:pt>
                <c:pt idx="269">
                  <c:v>17.746007500000001</c:v>
                </c:pt>
                <c:pt idx="270">
                  <c:v>17.870446470000001</c:v>
                </c:pt>
                <c:pt idx="271">
                  <c:v>18.048726479999999</c:v>
                </c:pt>
                <c:pt idx="272">
                  <c:v>18.388691309999999</c:v>
                </c:pt>
                <c:pt idx="273">
                  <c:v>18.13957701</c:v>
                </c:pt>
                <c:pt idx="274">
                  <c:v>17.896110530000001</c:v>
                </c:pt>
                <c:pt idx="275">
                  <c:v>17.807138470000002</c:v>
                </c:pt>
                <c:pt idx="276">
                  <c:v>17.507430020000001</c:v>
                </c:pt>
                <c:pt idx="277">
                  <c:v>17.525169689999998</c:v>
                </c:pt>
                <c:pt idx="278">
                  <c:v>17.024925769999999</c:v>
                </c:pt>
                <c:pt idx="279">
                  <c:v>17.52141276</c:v>
                </c:pt>
                <c:pt idx="280">
                  <c:v>17.408468500000001</c:v>
                </c:pt>
                <c:pt idx="281">
                  <c:v>17.3586332</c:v>
                </c:pt>
                <c:pt idx="282">
                  <c:v>17.413867530000001</c:v>
                </c:pt>
                <c:pt idx="283">
                  <c:v>17.401414930000001</c:v>
                </c:pt>
                <c:pt idx="284">
                  <c:v>16.941962310000001</c:v>
                </c:pt>
                <c:pt idx="285">
                  <c:v>16.858675399999999</c:v>
                </c:pt>
                <c:pt idx="286">
                  <c:v>17.007186099999998</c:v>
                </c:pt>
                <c:pt idx="287">
                  <c:v>16.844083090000002</c:v>
                </c:pt>
                <c:pt idx="288">
                  <c:v>17.24430808</c:v>
                </c:pt>
                <c:pt idx="289">
                  <c:v>17.556543789999999</c:v>
                </c:pt>
                <c:pt idx="290">
                  <c:v>18.017688270000001</c:v>
                </c:pt>
                <c:pt idx="291">
                  <c:v>17.600246089999999</c:v>
                </c:pt>
                <c:pt idx="292">
                  <c:v>17.6732823</c:v>
                </c:pt>
                <c:pt idx="293">
                  <c:v>18.022291129999999</c:v>
                </c:pt>
                <c:pt idx="294">
                  <c:v>18.1664602</c:v>
                </c:pt>
                <c:pt idx="295">
                  <c:v>17.202446930000001</c:v>
                </c:pt>
                <c:pt idx="296">
                  <c:v>17.42080915</c:v>
                </c:pt>
                <c:pt idx="297">
                  <c:v>17.44962057</c:v>
                </c:pt>
                <c:pt idx="298">
                  <c:v>17.792123190000002</c:v>
                </c:pt>
                <c:pt idx="299">
                  <c:v>18.281158529999999</c:v>
                </c:pt>
                <c:pt idx="300">
                  <c:v>17.917022450000001</c:v>
                </c:pt>
                <c:pt idx="301">
                  <c:v>18.485139910000001</c:v>
                </c:pt>
              </c:numCache>
            </c:numRef>
          </c:yVal>
          <c:smooth val="1"/>
        </c:ser>
        <c:ser>
          <c:idx val="15"/>
          <c:order val="15"/>
          <c:tx>
            <c:v>B14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1'!$S$5:$S$305</c:f>
              <c:numCache>
                <c:formatCode>General</c:formatCode>
                <c:ptCount val="301"/>
                <c:pt idx="0">
                  <c:v>-10.131</c:v>
                </c:pt>
                <c:pt idx="1">
                  <c:v>-7.8930000000000007</c:v>
                </c:pt>
                <c:pt idx="2">
                  <c:v>-3.9049999999999998</c:v>
                </c:pt>
                <c:pt idx="3">
                  <c:v>-2.2040000000000002</c:v>
                </c:pt>
                <c:pt idx="4">
                  <c:v>-1.3699999999999999</c:v>
                </c:pt>
                <c:pt idx="5">
                  <c:v>-1.25</c:v>
                </c:pt>
                <c:pt idx="6">
                  <c:v>-0.77400000000000002</c:v>
                </c:pt>
                <c:pt idx="7">
                  <c:v>0.18099999999999997</c:v>
                </c:pt>
                <c:pt idx="8">
                  <c:v>1.2970000000000002</c:v>
                </c:pt>
                <c:pt idx="9">
                  <c:v>2.9950000000000001</c:v>
                </c:pt>
                <c:pt idx="10">
                  <c:v>5.4320000000000004</c:v>
                </c:pt>
                <c:pt idx="11">
                  <c:v>9.4689999999999976</c:v>
                </c:pt>
                <c:pt idx="12">
                  <c:v>13.903</c:v>
                </c:pt>
                <c:pt idx="13">
                  <c:v>19.682000000000002</c:v>
                </c:pt>
                <c:pt idx="14">
                  <c:v>27.736000000000001</c:v>
                </c:pt>
                <c:pt idx="15">
                  <c:v>35.869999999999997</c:v>
                </c:pt>
                <c:pt idx="16">
                  <c:v>41.499000000000002</c:v>
                </c:pt>
                <c:pt idx="17">
                  <c:v>44.939</c:v>
                </c:pt>
                <c:pt idx="18">
                  <c:v>46.471999999999994</c:v>
                </c:pt>
                <c:pt idx="19">
                  <c:v>46.759</c:v>
                </c:pt>
                <c:pt idx="20">
                  <c:v>46.271999999999991</c:v>
                </c:pt>
                <c:pt idx="21">
                  <c:v>44.828999999999994</c:v>
                </c:pt>
                <c:pt idx="22">
                  <c:v>43.756999999999998</c:v>
                </c:pt>
                <c:pt idx="23">
                  <c:v>42.265000000000008</c:v>
                </c:pt>
                <c:pt idx="24">
                  <c:v>40.773000000000003</c:v>
                </c:pt>
                <c:pt idx="25">
                  <c:v>39.590999999999994</c:v>
                </c:pt>
                <c:pt idx="26">
                  <c:v>39.003</c:v>
                </c:pt>
                <c:pt idx="27">
                  <c:v>37.769999999999996</c:v>
                </c:pt>
                <c:pt idx="28">
                  <c:v>36.754000000000005</c:v>
                </c:pt>
                <c:pt idx="29">
                  <c:v>36.18</c:v>
                </c:pt>
                <c:pt idx="30">
                  <c:v>35.472000000000001</c:v>
                </c:pt>
                <c:pt idx="31">
                  <c:v>35.054999999999993</c:v>
                </c:pt>
                <c:pt idx="32">
                  <c:v>34.387999999999998</c:v>
                </c:pt>
                <c:pt idx="33">
                  <c:v>33.126999999999995</c:v>
                </c:pt>
                <c:pt idx="34">
                  <c:v>32.022000000000006</c:v>
                </c:pt>
                <c:pt idx="35">
                  <c:v>31.086000000000002</c:v>
                </c:pt>
                <c:pt idx="36">
                  <c:v>29.665999999999997</c:v>
                </c:pt>
                <c:pt idx="37">
                  <c:v>27.905000000000001</c:v>
                </c:pt>
                <c:pt idx="38">
                  <c:v>27.119999999999997</c:v>
                </c:pt>
                <c:pt idx="39">
                  <c:v>25.649000000000001</c:v>
                </c:pt>
                <c:pt idx="40">
                  <c:v>24.515000000000001</c:v>
                </c:pt>
                <c:pt idx="41">
                  <c:v>22.703999999999997</c:v>
                </c:pt>
                <c:pt idx="42">
                  <c:v>21.770999999999994</c:v>
                </c:pt>
                <c:pt idx="43">
                  <c:v>21.411999999999999</c:v>
                </c:pt>
                <c:pt idx="44">
                  <c:v>21.054000000000002</c:v>
                </c:pt>
                <c:pt idx="45">
                  <c:v>20.208999999999996</c:v>
                </c:pt>
                <c:pt idx="46">
                  <c:v>19.504000000000001</c:v>
                </c:pt>
                <c:pt idx="47">
                  <c:v>19.353000000000002</c:v>
                </c:pt>
                <c:pt idx="48">
                  <c:v>19.8</c:v>
                </c:pt>
                <c:pt idx="49">
                  <c:v>19.494</c:v>
                </c:pt>
                <c:pt idx="50">
                  <c:v>19.860000000000003</c:v>
                </c:pt>
                <c:pt idx="51">
                  <c:v>19.423999999999999</c:v>
                </c:pt>
                <c:pt idx="52">
                  <c:v>19.830000000000002</c:v>
                </c:pt>
                <c:pt idx="53">
                  <c:v>19.911000000000001</c:v>
                </c:pt>
                <c:pt idx="54">
                  <c:v>20.368000000000002</c:v>
                </c:pt>
                <c:pt idx="55">
                  <c:v>21.222000000000001</c:v>
                </c:pt>
                <c:pt idx="56">
                  <c:v>22.366999999999997</c:v>
                </c:pt>
                <c:pt idx="57">
                  <c:v>22.754999999999999</c:v>
                </c:pt>
                <c:pt idx="58">
                  <c:v>23.320999999999998</c:v>
                </c:pt>
                <c:pt idx="59">
                  <c:v>23.887</c:v>
                </c:pt>
                <c:pt idx="60">
                  <c:v>25.000999999999998</c:v>
                </c:pt>
                <c:pt idx="61">
                  <c:v>25.719000000000001</c:v>
                </c:pt>
                <c:pt idx="62">
                  <c:v>26.821999999999996</c:v>
                </c:pt>
                <c:pt idx="63">
                  <c:v>27.586999999999996</c:v>
                </c:pt>
                <c:pt idx="64">
                  <c:v>28.173999999999999</c:v>
                </c:pt>
                <c:pt idx="65">
                  <c:v>28.957999999999998</c:v>
                </c:pt>
                <c:pt idx="66">
                  <c:v>29.407</c:v>
                </c:pt>
                <c:pt idx="67">
                  <c:v>29.566000000000003</c:v>
                </c:pt>
                <c:pt idx="68">
                  <c:v>30.8</c:v>
                </c:pt>
                <c:pt idx="69">
                  <c:v>31.018000000000001</c:v>
                </c:pt>
                <c:pt idx="70">
                  <c:v>31.106000000000002</c:v>
                </c:pt>
                <c:pt idx="71">
                  <c:v>31.336000000000002</c:v>
                </c:pt>
                <c:pt idx="72">
                  <c:v>31.506</c:v>
                </c:pt>
                <c:pt idx="73">
                  <c:v>31.594000000000001</c:v>
                </c:pt>
                <c:pt idx="74">
                  <c:v>31.643999999999998</c:v>
                </c:pt>
                <c:pt idx="75">
                  <c:v>32.629000000000005</c:v>
                </c:pt>
                <c:pt idx="76">
                  <c:v>33.375</c:v>
                </c:pt>
                <c:pt idx="77">
                  <c:v>32.828000000000003</c:v>
                </c:pt>
                <c:pt idx="78">
                  <c:v>32.885000000000005</c:v>
                </c:pt>
                <c:pt idx="79">
                  <c:v>32.710000000000008</c:v>
                </c:pt>
                <c:pt idx="80">
                  <c:v>32.759</c:v>
                </c:pt>
                <c:pt idx="81">
                  <c:v>32.509</c:v>
                </c:pt>
                <c:pt idx="82">
                  <c:v>32.161000000000001</c:v>
                </c:pt>
                <c:pt idx="83">
                  <c:v>31.407000000000004</c:v>
                </c:pt>
                <c:pt idx="84">
                  <c:v>31.405000000000001</c:v>
                </c:pt>
                <c:pt idx="85">
                  <c:v>31.436</c:v>
                </c:pt>
                <c:pt idx="86">
                  <c:v>31.773000000000003</c:v>
                </c:pt>
                <c:pt idx="87">
                  <c:v>31.465999999999998</c:v>
                </c:pt>
                <c:pt idx="88">
                  <c:v>31.755000000000006</c:v>
                </c:pt>
                <c:pt idx="89">
                  <c:v>32.241</c:v>
                </c:pt>
                <c:pt idx="90">
                  <c:v>31.913000000000004</c:v>
                </c:pt>
                <c:pt idx="91">
                  <c:v>31.414999999999999</c:v>
                </c:pt>
                <c:pt idx="92">
                  <c:v>31.307000000000006</c:v>
                </c:pt>
                <c:pt idx="93">
                  <c:v>30.948</c:v>
                </c:pt>
                <c:pt idx="94">
                  <c:v>30.947999999999997</c:v>
                </c:pt>
                <c:pt idx="95">
                  <c:v>30.681000000000001</c:v>
                </c:pt>
                <c:pt idx="96">
                  <c:v>29.802999999999997</c:v>
                </c:pt>
                <c:pt idx="97">
                  <c:v>29.465999999999998</c:v>
                </c:pt>
                <c:pt idx="98">
                  <c:v>29.198</c:v>
                </c:pt>
                <c:pt idx="99">
                  <c:v>28.532</c:v>
                </c:pt>
                <c:pt idx="100">
                  <c:v>28.135000000000002</c:v>
                </c:pt>
                <c:pt idx="101">
                  <c:v>27.856000000000002</c:v>
                </c:pt>
                <c:pt idx="102">
                  <c:v>27.378999999999998</c:v>
                </c:pt>
                <c:pt idx="103">
                  <c:v>26.832000000000001</c:v>
                </c:pt>
                <c:pt idx="104">
                  <c:v>26.751999999999999</c:v>
                </c:pt>
                <c:pt idx="105">
                  <c:v>26.324000000000002</c:v>
                </c:pt>
                <c:pt idx="106">
                  <c:v>25.777000000000005</c:v>
                </c:pt>
                <c:pt idx="107">
                  <c:v>25.806999999999999</c:v>
                </c:pt>
                <c:pt idx="108">
                  <c:v>24.913</c:v>
                </c:pt>
                <c:pt idx="109">
                  <c:v>24.662000000000003</c:v>
                </c:pt>
                <c:pt idx="110">
                  <c:v>24.207000000000001</c:v>
                </c:pt>
                <c:pt idx="111">
                  <c:v>24.036999999999999</c:v>
                </c:pt>
                <c:pt idx="112">
                  <c:v>23.639999999999997</c:v>
                </c:pt>
                <c:pt idx="113">
                  <c:v>23.55</c:v>
                </c:pt>
                <c:pt idx="114">
                  <c:v>23.351999999999997</c:v>
                </c:pt>
                <c:pt idx="115">
                  <c:v>22.922999999999998</c:v>
                </c:pt>
                <c:pt idx="116">
                  <c:v>22.279</c:v>
                </c:pt>
                <c:pt idx="117">
                  <c:v>22.446999999999999</c:v>
                </c:pt>
                <c:pt idx="118">
                  <c:v>22.436</c:v>
                </c:pt>
                <c:pt idx="119">
                  <c:v>22.027000000000005</c:v>
                </c:pt>
                <c:pt idx="120">
                  <c:v>21.295000000000002</c:v>
                </c:pt>
                <c:pt idx="121">
                  <c:v>21.354000000000003</c:v>
                </c:pt>
                <c:pt idx="122">
                  <c:v>21.321999999999999</c:v>
                </c:pt>
                <c:pt idx="123">
                  <c:v>21.133999999999997</c:v>
                </c:pt>
                <c:pt idx="124">
                  <c:v>20.984000000000002</c:v>
                </c:pt>
                <c:pt idx="125">
                  <c:v>20.547000000000001</c:v>
                </c:pt>
                <c:pt idx="126">
                  <c:v>20.966000000000001</c:v>
                </c:pt>
                <c:pt idx="127">
                  <c:v>20.459</c:v>
                </c:pt>
                <c:pt idx="128">
                  <c:v>20.506</c:v>
                </c:pt>
                <c:pt idx="129">
                  <c:v>19.991</c:v>
                </c:pt>
                <c:pt idx="130">
                  <c:v>19.193999999999999</c:v>
                </c:pt>
                <c:pt idx="131">
                  <c:v>19.404000000000003</c:v>
                </c:pt>
                <c:pt idx="132">
                  <c:v>19.433</c:v>
                </c:pt>
                <c:pt idx="133">
                  <c:v>18.905000000000001</c:v>
                </c:pt>
                <c:pt idx="134">
                  <c:v>18.658000000000001</c:v>
                </c:pt>
                <c:pt idx="135">
                  <c:v>18.488999999999997</c:v>
                </c:pt>
                <c:pt idx="136">
                  <c:v>18.756999999999998</c:v>
                </c:pt>
                <c:pt idx="137">
                  <c:v>18.815000000000001</c:v>
                </c:pt>
                <c:pt idx="138">
                  <c:v>18.488</c:v>
                </c:pt>
                <c:pt idx="139">
                  <c:v>18.277999999999999</c:v>
                </c:pt>
                <c:pt idx="140">
                  <c:v>18.509</c:v>
                </c:pt>
                <c:pt idx="141">
                  <c:v>18.399000000000001</c:v>
                </c:pt>
                <c:pt idx="142">
                  <c:v>18.896999999999998</c:v>
                </c:pt>
                <c:pt idx="143">
                  <c:v>18.180999999999997</c:v>
                </c:pt>
                <c:pt idx="144">
                  <c:v>18.161000000000001</c:v>
                </c:pt>
                <c:pt idx="145">
                  <c:v>18.238999999999997</c:v>
                </c:pt>
                <c:pt idx="146">
                  <c:v>18.100000000000001</c:v>
                </c:pt>
                <c:pt idx="147">
                  <c:v>17.713000000000001</c:v>
                </c:pt>
                <c:pt idx="148">
                  <c:v>17.654</c:v>
                </c:pt>
                <c:pt idx="149">
                  <c:v>17.732999999999997</c:v>
                </c:pt>
                <c:pt idx="150">
                  <c:v>17.254000000000001</c:v>
                </c:pt>
                <c:pt idx="151">
                  <c:v>17.404</c:v>
                </c:pt>
                <c:pt idx="152">
                  <c:v>18.02</c:v>
                </c:pt>
                <c:pt idx="153">
                  <c:v>18.081</c:v>
                </c:pt>
                <c:pt idx="154">
                  <c:v>17.762999999999998</c:v>
                </c:pt>
                <c:pt idx="155">
                  <c:v>17.482999999999997</c:v>
                </c:pt>
                <c:pt idx="156">
                  <c:v>17.345000000000002</c:v>
                </c:pt>
                <c:pt idx="157">
                  <c:v>17.572999999999997</c:v>
                </c:pt>
                <c:pt idx="158">
                  <c:v>18.330000000000002</c:v>
                </c:pt>
                <c:pt idx="159">
                  <c:v>17.970999999999997</c:v>
                </c:pt>
                <c:pt idx="160">
                  <c:v>17.573</c:v>
                </c:pt>
                <c:pt idx="161">
                  <c:v>17.184000000000001</c:v>
                </c:pt>
                <c:pt idx="162">
                  <c:v>17.354999999999997</c:v>
                </c:pt>
                <c:pt idx="163">
                  <c:v>17.225999999999999</c:v>
                </c:pt>
                <c:pt idx="164">
                  <c:v>17.125999999999998</c:v>
                </c:pt>
                <c:pt idx="165">
                  <c:v>17.225000000000001</c:v>
                </c:pt>
                <c:pt idx="166">
                  <c:v>16.898</c:v>
                </c:pt>
                <c:pt idx="167">
                  <c:v>17.216999999999999</c:v>
                </c:pt>
                <c:pt idx="168">
                  <c:v>17.454000000000001</c:v>
                </c:pt>
                <c:pt idx="169">
                  <c:v>17.065000000000001</c:v>
                </c:pt>
                <c:pt idx="170">
                  <c:v>16.64</c:v>
                </c:pt>
                <c:pt idx="171">
                  <c:v>17.198</c:v>
                </c:pt>
                <c:pt idx="172">
                  <c:v>16.798999999999999</c:v>
                </c:pt>
                <c:pt idx="173">
                  <c:v>16.448999999999998</c:v>
                </c:pt>
                <c:pt idx="174">
                  <c:v>16.417999999999999</c:v>
                </c:pt>
                <c:pt idx="175">
                  <c:v>16.023000000000003</c:v>
                </c:pt>
                <c:pt idx="176">
                  <c:v>15.942999999999994</c:v>
                </c:pt>
                <c:pt idx="177">
                  <c:v>15.713999999999999</c:v>
                </c:pt>
                <c:pt idx="178">
                  <c:v>16.110999999999997</c:v>
                </c:pt>
                <c:pt idx="179">
                  <c:v>16.110999999999997</c:v>
                </c:pt>
                <c:pt idx="180">
                  <c:v>16.239999999999998</c:v>
                </c:pt>
                <c:pt idx="181">
                  <c:v>16.190999999999999</c:v>
                </c:pt>
                <c:pt idx="182">
                  <c:v>16.250999999999998</c:v>
                </c:pt>
                <c:pt idx="183">
                  <c:v>16.399999999999999</c:v>
                </c:pt>
                <c:pt idx="184">
                  <c:v>15.583999999999998</c:v>
                </c:pt>
                <c:pt idx="185">
                  <c:v>16.112000000000002</c:v>
                </c:pt>
                <c:pt idx="186">
                  <c:v>15.693999999999999</c:v>
                </c:pt>
                <c:pt idx="187">
                  <c:v>15.603999999999999</c:v>
                </c:pt>
                <c:pt idx="188">
                  <c:v>15.821999999999997</c:v>
                </c:pt>
                <c:pt idx="189">
                  <c:v>15.923999999999998</c:v>
                </c:pt>
                <c:pt idx="190">
                  <c:v>15.185999999999998</c:v>
                </c:pt>
                <c:pt idx="191">
                  <c:v>15.228</c:v>
                </c:pt>
                <c:pt idx="192">
                  <c:v>15.584999999999999</c:v>
                </c:pt>
                <c:pt idx="193">
                  <c:v>15.336000000000002</c:v>
                </c:pt>
                <c:pt idx="194">
                  <c:v>15.613000000000003</c:v>
                </c:pt>
                <c:pt idx="195">
                  <c:v>15.246</c:v>
                </c:pt>
                <c:pt idx="196">
                  <c:v>15.175999999999998</c:v>
                </c:pt>
                <c:pt idx="197">
                  <c:v>15.148000000000001</c:v>
                </c:pt>
                <c:pt idx="198">
                  <c:v>15.315999999999999</c:v>
                </c:pt>
                <c:pt idx="199">
                  <c:v>15.592999999999998</c:v>
                </c:pt>
                <c:pt idx="200">
                  <c:v>15.683999999999997</c:v>
                </c:pt>
                <c:pt idx="201">
                  <c:v>15.527000000000001</c:v>
                </c:pt>
                <c:pt idx="202">
                  <c:v>15.715</c:v>
                </c:pt>
                <c:pt idx="203">
                  <c:v>15.288000000000002</c:v>
                </c:pt>
                <c:pt idx="204">
                  <c:v>15.127000000000001</c:v>
                </c:pt>
                <c:pt idx="205">
                  <c:v>15.037000000000001</c:v>
                </c:pt>
                <c:pt idx="206">
                  <c:v>15.017000000000001</c:v>
                </c:pt>
                <c:pt idx="207">
                  <c:v>14.89</c:v>
                </c:pt>
                <c:pt idx="208">
                  <c:v>14.847</c:v>
                </c:pt>
                <c:pt idx="209">
                  <c:v>14.840999999999999</c:v>
                </c:pt>
                <c:pt idx="210">
                  <c:v>14.483000000000001</c:v>
                </c:pt>
                <c:pt idx="211">
                  <c:v>14.688999999999998</c:v>
                </c:pt>
                <c:pt idx="212">
                  <c:v>14.363</c:v>
                </c:pt>
                <c:pt idx="213">
                  <c:v>14.193000000000003</c:v>
                </c:pt>
                <c:pt idx="214">
                  <c:v>14.64</c:v>
                </c:pt>
                <c:pt idx="215">
                  <c:v>14.718999999999999</c:v>
                </c:pt>
                <c:pt idx="216">
                  <c:v>14.589000000000002</c:v>
                </c:pt>
                <c:pt idx="217">
                  <c:v>14.472</c:v>
                </c:pt>
                <c:pt idx="218">
                  <c:v>13.953999999999999</c:v>
                </c:pt>
                <c:pt idx="219">
                  <c:v>14.202999999999999</c:v>
                </c:pt>
                <c:pt idx="220">
                  <c:v>14.191999999999998</c:v>
                </c:pt>
                <c:pt idx="221">
                  <c:v>14.472000000000003</c:v>
                </c:pt>
                <c:pt idx="222">
                  <c:v>14.959</c:v>
                </c:pt>
                <c:pt idx="223">
                  <c:v>14.659000000000002</c:v>
                </c:pt>
                <c:pt idx="224">
                  <c:v>14.679999999999998</c:v>
                </c:pt>
                <c:pt idx="225">
                  <c:v>14.472</c:v>
                </c:pt>
                <c:pt idx="226">
                  <c:v>14.380999999999997</c:v>
                </c:pt>
                <c:pt idx="227">
                  <c:v>14.521000000000004</c:v>
                </c:pt>
                <c:pt idx="228">
                  <c:v>14.690999999999999</c:v>
                </c:pt>
                <c:pt idx="229">
                  <c:v>14.501000000000001</c:v>
                </c:pt>
                <c:pt idx="230">
                  <c:v>14.282</c:v>
                </c:pt>
                <c:pt idx="231">
                  <c:v>14.55</c:v>
                </c:pt>
                <c:pt idx="232">
                  <c:v>14.86</c:v>
                </c:pt>
                <c:pt idx="233">
                  <c:v>14.969000000000003</c:v>
                </c:pt>
                <c:pt idx="234">
                  <c:v>14.809999999999999</c:v>
                </c:pt>
                <c:pt idx="235">
                  <c:v>14.631</c:v>
                </c:pt>
                <c:pt idx="236">
                  <c:v>14.898999999999997</c:v>
                </c:pt>
                <c:pt idx="237">
                  <c:v>14.251999999999999</c:v>
                </c:pt>
                <c:pt idx="238">
                  <c:v>13.934000000000001</c:v>
                </c:pt>
                <c:pt idx="239">
                  <c:v>13.943000000000001</c:v>
                </c:pt>
                <c:pt idx="240">
                  <c:v>14.222</c:v>
                </c:pt>
                <c:pt idx="241">
                  <c:v>14.331</c:v>
                </c:pt>
                <c:pt idx="242">
                  <c:v>14.422999999999998</c:v>
                </c:pt>
                <c:pt idx="243">
                  <c:v>14.521000000000001</c:v>
                </c:pt>
                <c:pt idx="244">
                  <c:v>14.015000000000001</c:v>
                </c:pt>
                <c:pt idx="245">
                  <c:v>14.024000000000001</c:v>
                </c:pt>
                <c:pt idx="246">
                  <c:v>13.923000000000002</c:v>
                </c:pt>
                <c:pt idx="247">
                  <c:v>14.053000000000001</c:v>
                </c:pt>
                <c:pt idx="248">
                  <c:v>14.709</c:v>
                </c:pt>
                <c:pt idx="249">
                  <c:v>15.344999999999999</c:v>
                </c:pt>
                <c:pt idx="250">
                  <c:v>15.127000000000001</c:v>
                </c:pt>
                <c:pt idx="251">
                  <c:v>14.550999999999998</c:v>
                </c:pt>
                <c:pt idx="252">
                  <c:v>15.147</c:v>
                </c:pt>
                <c:pt idx="253">
                  <c:v>14.91</c:v>
                </c:pt>
                <c:pt idx="254">
                  <c:v>14.929999999999998</c:v>
                </c:pt>
                <c:pt idx="255">
                  <c:v>15.088000000000003</c:v>
                </c:pt>
                <c:pt idx="256">
                  <c:v>14.909000000000001</c:v>
                </c:pt>
                <c:pt idx="257">
                  <c:v>14.748999999999999</c:v>
                </c:pt>
                <c:pt idx="258">
                  <c:v>14.581</c:v>
                </c:pt>
                <c:pt idx="259">
                  <c:v>14.402000000000001</c:v>
                </c:pt>
                <c:pt idx="260">
                  <c:v>14.639999999999997</c:v>
                </c:pt>
                <c:pt idx="261">
                  <c:v>14.581</c:v>
                </c:pt>
                <c:pt idx="262">
                  <c:v>14.651000000000002</c:v>
                </c:pt>
                <c:pt idx="263">
                  <c:v>14.203999999999999</c:v>
                </c:pt>
                <c:pt idx="264">
                  <c:v>13.945999999999998</c:v>
                </c:pt>
                <c:pt idx="265">
                  <c:v>14.034000000000001</c:v>
                </c:pt>
                <c:pt idx="266">
                  <c:v>13.764000000000001</c:v>
                </c:pt>
                <c:pt idx="267">
                  <c:v>13.873999999999999</c:v>
                </c:pt>
                <c:pt idx="268">
                  <c:v>13.776</c:v>
                </c:pt>
                <c:pt idx="269">
                  <c:v>14.044</c:v>
                </c:pt>
                <c:pt idx="270">
                  <c:v>14.431000000000001</c:v>
                </c:pt>
                <c:pt idx="271">
                  <c:v>14.103</c:v>
                </c:pt>
                <c:pt idx="272">
                  <c:v>14.501000000000001</c:v>
                </c:pt>
                <c:pt idx="273">
                  <c:v>14.470999999999998</c:v>
                </c:pt>
                <c:pt idx="274">
                  <c:v>14.372</c:v>
                </c:pt>
                <c:pt idx="275">
                  <c:v>14.293000000000001</c:v>
                </c:pt>
                <c:pt idx="276">
                  <c:v>13.932999999999998</c:v>
                </c:pt>
                <c:pt idx="277">
                  <c:v>13.208000000000002</c:v>
                </c:pt>
                <c:pt idx="278">
                  <c:v>13.587</c:v>
                </c:pt>
                <c:pt idx="279">
                  <c:v>14.212</c:v>
                </c:pt>
                <c:pt idx="280">
                  <c:v>14.173000000000002</c:v>
                </c:pt>
                <c:pt idx="281">
                  <c:v>14.063999999999998</c:v>
                </c:pt>
                <c:pt idx="282">
                  <c:v>14.014000000000001</c:v>
                </c:pt>
                <c:pt idx="283">
                  <c:v>13.984999999999999</c:v>
                </c:pt>
                <c:pt idx="284">
                  <c:v>13.965</c:v>
                </c:pt>
                <c:pt idx="285">
                  <c:v>14.144</c:v>
                </c:pt>
                <c:pt idx="286">
                  <c:v>14.262</c:v>
                </c:pt>
                <c:pt idx="287">
                  <c:v>14.143000000000001</c:v>
                </c:pt>
                <c:pt idx="288">
                  <c:v>13.984</c:v>
                </c:pt>
                <c:pt idx="289">
                  <c:v>13.616</c:v>
                </c:pt>
                <c:pt idx="290">
                  <c:v>13.486000000000001</c:v>
                </c:pt>
                <c:pt idx="291">
                  <c:v>13.754</c:v>
                </c:pt>
                <c:pt idx="292">
                  <c:v>13.754000000000001</c:v>
                </c:pt>
                <c:pt idx="293">
                  <c:v>14.241999999999999</c:v>
                </c:pt>
                <c:pt idx="294">
                  <c:v>14.212999999999999</c:v>
                </c:pt>
                <c:pt idx="295">
                  <c:v>14.381999999999996</c:v>
                </c:pt>
                <c:pt idx="296">
                  <c:v>14.023</c:v>
                </c:pt>
                <c:pt idx="297">
                  <c:v>13.545000000000002</c:v>
                </c:pt>
                <c:pt idx="298">
                  <c:v>13.715</c:v>
                </c:pt>
                <c:pt idx="299">
                  <c:v>13.894</c:v>
                </c:pt>
                <c:pt idx="300">
                  <c:v>13.915000000000001</c:v>
                </c:pt>
              </c:numCache>
            </c:numRef>
          </c:yVal>
          <c:smooth val="1"/>
        </c:ser>
        <c:ser>
          <c:idx val="16"/>
          <c:order val="16"/>
          <c:tx>
            <c:v>B17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1'!$T$5:$T$305</c:f>
              <c:numCache>
                <c:formatCode>General</c:formatCode>
                <c:ptCount val="301"/>
                <c:pt idx="0">
                  <c:v>-5.1284200383999998</c:v>
                </c:pt>
                <c:pt idx="1">
                  <c:v>-4.1818606540000003</c:v>
                </c:pt>
                <c:pt idx="2">
                  <c:v>-2.0179873483999997</c:v>
                </c:pt>
                <c:pt idx="3">
                  <c:v>-5.4117498699999954E-2</c:v>
                </c:pt>
                <c:pt idx="4">
                  <c:v>1.4039582570000002</c:v>
                </c:pt>
                <c:pt idx="5">
                  <c:v>2.7144198081999997</c:v>
                </c:pt>
                <c:pt idx="6">
                  <c:v>4.6134535962000003</c:v>
                </c:pt>
                <c:pt idx="7">
                  <c:v>6.6230309957999989</c:v>
                </c:pt>
                <c:pt idx="8">
                  <c:v>9.4270541330999986</c:v>
                </c:pt>
                <c:pt idx="9">
                  <c:v>12.6717740305</c:v>
                </c:pt>
                <c:pt idx="10">
                  <c:v>17.829126695199999</c:v>
                </c:pt>
                <c:pt idx="11">
                  <c:v>24.225714399000001</c:v>
                </c:pt>
                <c:pt idx="12">
                  <c:v>31.400257744000005</c:v>
                </c:pt>
                <c:pt idx="13">
                  <c:v>38.968145575999991</c:v>
                </c:pt>
                <c:pt idx="14">
                  <c:v>45.328093140999997</c:v>
                </c:pt>
                <c:pt idx="15">
                  <c:v>50.207024443000009</c:v>
                </c:pt>
                <c:pt idx="16">
                  <c:v>54.294812307999997</c:v>
                </c:pt>
                <c:pt idx="17">
                  <c:v>56.306891063000002</c:v>
                </c:pt>
                <c:pt idx="18">
                  <c:v>56.436040642999991</c:v>
                </c:pt>
                <c:pt idx="19">
                  <c:v>54.874631944000001</c:v>
                </c:pt>
                <c:pt idx="20">
                  <c:v>53.064711068000008</c:v>
                </c:pt>
                <c:pt idx="21">
                  <c:v>51.307886158999999</c:v>
                </c:pt>
                <c:pt idx="22">
                  <c:v>49.303320033999995</c:v>
                </c:pt>
                <c:pt idx="23">
                  <c:v>47.337829017000004</c:v>
                </c:pt>
                <c:pt idx="24">
                  <c:v>45.230713766000001</c:v>
                </c:pt>
                <c:pt idx="25">
                  <c:v>44.182669615999998</c:v>
                </c:pt>
                <c:pt idx="26">
                  <c:v>43.918562516999991</c:v>
                </c:pt>
                <c:pt idx="27">
                  <c:v>44.587972635</c:v>
                </c:pt>
                <c:pt idx="28">
                  <c:v>45.878194198000003</c:v>
                </c:pt>
                <c:pt idx="29">
                  <c:v>46.557900987999993</c:v>
                </c:pt>
                <c:pt idx="30">
                  <c:v>46.957066261999998</c:v>
                </c:pt>
                <c:pt idx="31">
                  <c:v>47.342407695999995</c:v>
                </c:pt>
                <c:pt idx="32">
                  <c:v>47.682191489000004</c:v>
                </c:pt>
                <c:pt idx="33">
                  <c:v>48.548169981999997</c:v>
                </c:pt>
                <c:pt idx="34">
                  <c:v>49.083988899999994</c:v>
                </c:pt>
                <c:pt idx="35">
                  <c:v>49.266223743999994</c:v>
                </c:pt>
                <c:pt idx="36">
                  <c:v>50.210397417999999</c:v>
                </c:pt>
                <c:pt idx="37">
                  <c:v>50.433677609</c:v>
                </c:pt>
                <c:pt idx="38">
                  <c:v>50.871433994000007</c:v>
                </c:pt>
                <c:pt idx="39">
                  <c:v>51.461141261999998</c:v>
                </c:pt>
                <c:pt idx="40">
                  <c:v>52.707428497000002</c:v>
                </c:pt>
                <c:pt idx="41">
                  <c:v>53.157723778000005</c:v>
                </c:pt>
                <c:pt idx="42">
                  <c:v>53.862088616000008</c:v>
                </c:pt>
                <c:pt idx="43">
                  <c:v>54.635090806999997</c:v>
                </c:pt>
                <c:pt idx="44">
                  <c:v>55.365250865999997</c:v>
                </c:pt>
                <c:pt idx="45">
                  <c:v>56.094100286999989</c:v>
                </c:pt>
                <c:pt idx="46">
                  <c:v>56.804772052000011</c:v>
                </c:pt>
                <c:pt idx="47">
                  <c:v>57.504971535000003</c:v>
                </c:pt>
                <c:pt idx="48">
                  <c:v>58.593953954999996</c:v>
                </c:pt>
                <c:pt idx="49">
                  <c:v>59.152683402000001</c:v>
                </c:pt>
                <c:pt idx="50">
                  <c:v>59.638522335000005</c:v>
                </c:pt>
                <c:pt idx="51">
                  <c:v>59.720876447999999</c:v>
                </c:pt>
                <c:pt idx="52">
                  <c:v>59.882997656999997</c:v>
                </c:pt>
                <c:pt idx="53">
                  <c:v>60.069770485999996</c:v>
                </c:pt>
                <c:pt idx="54">
                  <c:v>58.985572334000004</c:v>
                </c:pt>
                <c:pt idx="55">
                  <c:v>58.187730063000004</c:v>
                </c:pt>
                <c:pt idx="56">
                  <c:v>57.452171102000001</c:v>
                </c:pt>
                <c:pt idx="57">
                  <c:v>56.631677433999997</c:v>
                </c:pt>
                <c:pt idx="58">
                  <c:v>55.412230511000004</c:v>
                </c:pt>
                <c:pt idx="59">
                  <c:v>53.875786103999999</c:v>
                </c:pt>
                <c:pt idx="60">
                  <c:v>52.101087645999996</c:v>
                </c:pt>
                <c:pt idx="61">
                  <c:v>50.236708759000003</c:v>
                </c:pt>
                <c:pt idx="62">
                  <c:v>48.783128161</c:v>
                </c:pt>
                <c:pt idx="63">
                  <c:v>46.927294143000005</c:v>
                </c:pt>
                <c:pt idx="64">
                  <c:v>45.195746196999998</c:v>
                </c:pt>
                <c:pt idx="65">
                  <c:v>43.25916638599999</c:v>
                </c:pt>
                <c:pt idx="66">
                  <c:v>41.487793786000005</c:v>
                </c:pt>
                <c:pt idx="67">
                  <c:v>39.616998753000004</c:v>
                </c:pt>
                <c:pt idx="68">
                  <c:v>38.051872289000002</c:v>
                </c:pt>
                <c:pt idx="69">
                  <c:v>36.128653739000001</c:v>
                </c:pt>
                <c:pt idx="70">
                  <c:v>35.132429181999996</c:v>
                </c:pt>
                <c:pt idx="71">
                  <c:v>34.188461097999991</c:v>
                </c:pt>
                <c:pt idx="72">
                  <c:v>32.812664499</c:v>
                </c:pt>
                <c:pt idx="73">
                  <c:v>31.608017971999999</c:v>
                </c:pt>
                <c:pt idx="74">
                  <c:v>30.268101252000001</c:v>
                </c:pt>
                <c:pt idx="75">
                  <c:v>29.511691954999996</c:v>
                </c:pt>
                <c:pt idx="76">
                  <c:v>29.200742273000003</c:v>
                </c:pt>
                <c:pt idx="77">
                  <c:v>28.653328889000001</c:v>
                </c:pt>
                <c:pt idx="78">
                  <c:v>27.74223392</c:v>
                </c:pt>
                <c:pt idx="79">
                  <c:v>26.691444276999999</c:v>
                </c:pt>
                <c:pt idx="80">
                  <c:v>25.778672455999999</c:v>
                </c:pt>
                <c:pt idx="81">
                  <c:v>25.065308737000002</c:v>
                </c:pt>
                <c:pt idx="82">
                  <c:v>24.671388171</c:v>
                </c:pt>
                <c:pt idx="83">
                  <c:v>24.302721006000002</c:v>
                </c:pt>
                <c:pt idx="84">
                  <c:v>24.558135471999996</c:v>
                </c:pt>
                <c:pt idx="85">
                  <c:v>24.512468613000003</c:v>
                </c:pt>
                <c:pt idx="86">
                  <c:v>23.590346693999997</c:v>
                </c:pt>
                <c:pt idx="87">
                  <c:v>22.940167885000001</c:v>
                </c:pt>
                <c:pt idx="88">
                  <c:v>22.762036294000001</c:v>
                </c:pt>
                <c:pt idx="89">
                  <c:v>22.390304543000003</c:v>
                </c:pt>
                <c:pt idx="90">
                  <c:v>21.769647290000002</c:v>
                </c:pt>
                <c:pt idx="91">
                  <c:v>21.352278659999996</c:v>
                </c:pt>
                <c:pt idx="92">
                  <c:v>21.453155223000003</c:v>
                </c:pt>
                <c:pt idx="93">
                  <c:v>21.125145784000001</c:v>
                </c:pt>
                <c:pt idx="94">
                  <c:v>21.522535694999995</c:v>
                </c:pt>
                <c:pt idx="95">
                  <c:v>21.342427434999998</c:v>
                </c:pt>
                <c:pt idx="96">
                  <c:v>21.125953157000001</c:v>
                </c:pt>
                <c:pt idx="97">
                  <c:v>21.442417382999999</c:v>
                </c:pt>
                <c:pt idx="98">
                  <c:v>21.257685471999999</c:v>
                </c:pt>
                <c:pt idx="99">
                  <c:v>20.554432108999997</c:v>
                </c:pt>
                <c:pt idx="100">
                  <c:v>19.909962727</c:v>
                </c:pt>
                <c:pt idx="101">
                  <c:v>19.920976826999997</c:v>
                </c:pt>
                <c:pt idx="102">
                  <c:v>19.857791915999996</c:v>
                </c:pt>
                <c:pt idx="103">
                  <c:v>20.366256548000003</c:v>
                </c:pt>
                <c:pt idx="104">
                  <c:v>20.507955733999999</c:v>
                </c:pt>
                <c:pt idx="105">
                  <c:v>20.362138308999995</c:v>
                </c:pt>
                <c:pt idx="106">
                  <c:v>19.809276767</c:v>
                </c:pt>
                <c:pt idx="107">
                  <c:v>19.91629107</c:v>
                </c:pt>
                <c:pt idx="108">
                  <c:v>20.026866804000001</c:v>
                </c:pt>
                <c:pt idx="109">
                  <c:v>19.555633383</c:v>
                </c:pt>
                <c:pt idx="110">
                  <c:v>19.414416051000003</c:v>
                </c:pt>
                <c:pt idx="111">
                  <c:v>18.938355527999999</c:v>
                </c:pt>
                <c:pt idx="112">
                  <c:v>18.544687666999998</c:v>
                </c:pt>
                <c:pt idx="113">
                  <c:v>18.759757073999999</c:v>
                </c:pt>
                <c:pt idx="114">
                  <c:v>18.503149753999999</c:v>
                </c:pt>
                <c:pt idx="115">
                  <c:v>18.362161571999998</c:v>
                </c:pt>
                <c:pt idx="116">
                  <c:v>18.623364701</c:v>
                </c:pt>
                <c:pt idx="117">
                  <c:v>18.814692653000002</c:v>
                </c:pt>
                <c:pt idx="118">
                  <c:v>18.937299734</c:v>
                </c:pt>
                <c:pt idx="119">
                  <c:v>18.445556486999998</c:v>
                </c:pt>
                <c:pt idx="120">
                  <c:v>18.360951582000002</c:v>
                </c:pt>
                <c:pt idx="121">
                  <c:v>18.363345860999999</c:v>
                </c:pt>
                <c:pt idx="122">
                  <c:v>18.387933237000002</c:v>
                </c:pt>
                <c:pt idx="123">
                  <c:v>18.455315626000004</c:v>
                </c:pt>
                <c:pt idx="124">
                  <c:v>18.204762528</c:v>
                </c:pt>
                <c:pt idx="125">
                  <c:v>18.059238495999999</c:v>
                </c:pt>
                <c:pt idx="126">
                  <c:v>18.135799659999996</c:v>
                </c:pt>
                <c:pt idx="127">
                  <c:v>17.947266458999998</c:v>
                </c:pt>
                <c:pt idx="128">
                  <c:v>17.647127426000001</c:v>
                </c:pt>
                <c:pt idx="129">
                  <c:v>17.909101522</c:v>
                </c:pt>
                <c:pt idx="130">
                  <c:v>17.817694989</c:v>
                </c:pt>
                <c:pt idx="131">
                  <c:v>18.071259133999995</c:v>
                </c:pt>
                <c:pt idx="132">
                  <c:v>18.224597758999998</c:v>
                </c:pt>
                <c:pt idx="133">
                  <c:v>18.184691725</c:v>
                </c:pt>
                <c:pt idx="134">
                  <c:v>18.278695983999999</c:v>
                </c:pt>
                <c:pt idx="135">
                  <c:v>18.375593505000001</c:v>
                </c:pt>
                <c:pt idx="136">
                  <c:v>18.416711666999998</c:v>
                </c:pt>
                <c:pt idx="137">
                  <c:v>18.315348971000002</c:v>
                </c:pt>
                <c:pt idx="138">
                  <c:v>17.628046027</c:v>
                </c:pt>
                <c:pt idx="139">
                  <c:v>17.485712937999999</c:v>
                </c:pt>
                <c:pt idx="140">
                  <c:v>17.524158421000003</c:v>
                </c:pt>
                <c:pt idx="141">
                  <c:v>17.4682934</c:v>
                </c:pt>
                <c:pt idx="142">
                  <c:v>17.668281865000001</c:v>
                </c:pt>
                <c:pt idx="143">
                  <c:v>17.855737854999997</c:v>
                </c:pt>
                <c:pt idx="144">
                  <c:v>17.874819252000002</c:v>
                </c:pt>
                <c:pt idx="145">
                  <c:v>17.987517285000003</c:v>
                </c:pt>
                <c:pt idx="146">
                  <c:v>17.636308210000003</c:v>
                </c:pt>
                <c:pt idx="147">
                  <c:v>17.681621709000002</c:v>
                </c:pt>
                <c:pt idx="148">
                  <c:v>17.658246462999998</c:v>
                </c:pt>
                <c:pt idx="149">
                  <c:v>17.958552537000003</c:v>
                </c:pt>
                <c:pt idx="150">
                  <c:v>17.757319818999996</c:v>
                </c:pt>
                <c:pt idx="151">
                  <c:v>17.538309921</c:v>
                </c:pt>
                <c:pt idx="152">
                  <c:v>17.782727415999997</c:v>
                </c:pt>
                <c:pt idx="153">
                  <c:v>17.169981127</c:v>
                </c:pt>
                <c:pt idx="154">
                  <c:v>17.286578958</c:v>
                </c:pt>
                <c:pt idx="155">
                  <c:v>18.053109319999997</c:v>
                </c:pt>
                <c:pt idx="156">
                  <c:v>18.129357812999999</c:v>
                </c:pt>
                <c:pt idx="157">
                  <c:v>18.215114881000002</c:v>
                </c:pt>
                <c:pt idx="158">
                  <c:v>18.078099312999999</c:v>
                </c:pt>
                <c:pt idx="159">
                  <c:v>17.783142882</c:v>
                </c:pt>
                <c:pt idx="160">
                  <c:v>17.621229407000001</c:v>
                </c:pt>
                <c:pt idx="161">
                  <c:v>17.683035146000002</c:v>
                </c:pt>
                <c:pt idx="162">
                  <c:v>17.354884366</c:v>
                </c:pt>
                <c:pt idx="163">
                  <c:v>17.619878077999999</c:v>
                </c:pt>
                <c:pt idx="164">
                  <c:v>17.738272686999998</c:v>
                </c:pt>
                <c:pt idx="165">
                  <c:v>17.078092739999995</c:v>
                </c:pt>
                <c:pt idx="166">
                  <c:v>16.811308675999999</c:v>
                </c:pt>
                <c:pt idx="167">
                  <c:v>16.913797842000001</c:v>
                </c:pt>
                <c:pt idx="168">
                  <c:v>17.534891972</c:v>
                </c:pt>
                <c:pt idx="169">
                  <c:v>17.705504510000001</c:v>
                </c:pt>
                <c:pt idx="170">
                  <c:v>18.003579066</c:v>
                </c:pt>
                <c:pt idx="171">
                  <c:v>17.845070692</c:v>
                </c:pt>
                <c:pt idx="172">
                  <c:v>17.784181543999999</c:v>
                </c:pt>
                <c:pt idx="173">
                  <c:v>17.665330778000005</c:v>
                </c:pt>
                <c:pt idx="174">
                  <c:v>18.169582941999998</c:v>
                </c:pt>
                <c:pt idx="175">
                  <c:v>17.920179869000002</c:v>
                </c:pt>
                <c:pt idx="176">
                  <c:v>18.108010631999996</c:v>
                </c:pt>
                <c:pt idx="177">
                  <c:v>18.157288182999999</c:v>
                </c:pt>
                <c:pt idx="178">
                  <c:v>17.991123691000002</c:v>
                </c:pt>
                <c:pt idx="179">
                  <c:v>17.779395133000001</c:v>
                </c:pt>
                <c:pt idx="180">
                  <c:v>17.888653801</c:v>
                </c:pt>
                <c:pt idx="181">
                  <c:v>18.085759712999998</c:v>
                </c:pt>
                <c:pt idx="182">
                  <c:v>17.560464472</c:v>
                </c:pt>
                <c:pt idx="183">
                  <c:v>17.375244280999997</c:v>
                </c:pt>
                <c:pt idx="184">
                  <c:v>17.448597372000002</c:v>
                </c:pt>
                <c:pt idx="185">
                  <c:v>17.162429948</c:v>
                </c:pt>
                <c:pt idx="186">
                  <c:v>17.622351591000001</c:v>
                </c:pt>
                <c:pt idx="187">
                  <c:v>18.178487593</c:v>
                </c:pt>
                <c:pt idx="188">
                  <c:v>18.075600098999999</c:v>
                </c:pt>
                <c:pt idx="189">
                  <c:v>17.800975745000002</c:v>
                </c:pt>
                <c:pt idx="190">
                  <c:v>17.657325586999999</c:v>
                </c:pt>
                <c:pt idx="191">
                  <c:v>17.958342662</c:v>
                </c:pt>
                <c:pt idx="192">
                  <c:v>17.684675590000001</c:v>
                </c:pt>
                <c:pt idx="193">
                  <c:v>17.162517749999999</c:v>
                </c:pt>
                <c:pt idx="194">
                  <c:v>17.075976870000002</c:v>
                </c:pt>
                <c:pt idx="195">
                  <c:v>17.257070252999998</c:v>
                </c:pt>
                <c:pt idx="196">
                  <c:v>16.999713386000003</c:v>
                </c:pt>
                <c:pt idx="197">
                  <c:v>17.454675149</c:v>
                </c:pt>
                <c:pt idx="198">
                  <c:v>17.413554845</c:v>
                </c:pt>
                <c:pt idx="199">
                  <c:v>17.292907300999996</c:v>
                </c:pt>
                <c:pt idx="200">
                  <c:v>17.669813085999998</c:v>
                </c:pt>
                <c:pt idx="201">
                  <c:v>18.014905835</c:v>
                </c:pt>
                <c:pt idx="202">
                  <c:v>18.005219511</c:v>
                </c:pt>
                <c:pt idx="203">
                  <c:v>18.247484728</c:v>
                </c:pt>
                <c:pt idx="204">
                  <c:v>18.014963659999999</c:v>
                </c:pt>
                <c:pt idx="205">
                  <c:v>18.011303715000004</c:v>
                </c:pt>
                <c:pt idx="206">
                  <c:v>17.765239350000002</c:v>
                </c:pt>
                <c:pt idx="207">
                  <c:v>17.758654017000005</c:v>
                </c:pt>
                <c:pt idx="208">
                  <c:v>17.756450342000001</c:v>
                </c:pt>
                <c:pt idx="209">
                  <c:v>17.714713265000004</c:v>
                </c:pt>
                <c:pt idx="210">
                  <c:v>18.187811993000004</c:v>
                </c:pt>
                <c:pt idx="211">
                  <c:v>18.113739336999998</c:v>
                </c:pt>
                <c:pt idx="212">
                  <c:v>18.201342439000001</c:v>
                </c:pt>
                <c:pt idx="213">
                  <c:v>17.930941263000001</c:v>
                </c:pt>
                <c:pt idx="214">
                  <c:v>17.651766068000001</c:v>
                </c:pt>
                <c:pt idx="215">
                  <c:v>17.318659693000001</c:v>
                </c:pt>
                <c:pt idx="216">
                  <c:v>17.314012484999999</c:v>
                </c:pt>
                <c:pt idx="217">
                  <c:v>17.453942731000001</c:v>
                </c:pt>
                <c:pt idx="218">
                  <c:v>17.901443264000001</c:v>
                </c:pt>
                <c:pt idx="219">
                  <c:v>17.206702645</c:v>
                </c:pt>
                <c:pt idx="220">
                  <c:v>16.846128478000004</c:v>
                </c:pt>
                <c:pt idx="221">
                  <c:v>16.639308402999998</c:v>
                </c:pt>
                <c:pt idx="222">
                  <c:v>16.878566855999999</c:v>
                </c:pt>
                <c:pt idx="223">
                  <c:v>17.326307242999999</c:v>
                </c:pt>
                <c:pt idx="224">
                  <c:v>17.860357224000001</c:v>
                </c:pt>
                <c:pt idx="225">
                  <c:v>18.019863573999999</c:v>
                </c:pt>
                <c:pt idx="226">
                  <c:v>17.540794142999999</c:v>
                </c:pt>
                <c:pt idx="227">
                  <c:v>17.296066119000006</c:v>
                </c:pt>
                <c:pt idx="228">
                  <c:v>17.626176438999998</c:v>
                </c:pt>
                <c:pt idx="229">
                  <c:v>17.731817991999996</c:v>
                </c:pt>
                <c:pt idx="230">
                  <c:v>17.538774642</c:v>
                </c:pt>
                <c:pt idx="231">
                  <c:v>17.274333457000001</c:v>
                </c:pt>
                <c:pt idx="232">
                  <c:v>17.088397980000003</c:v>
                </c:pt>
                <c:pt idx="233">
                  <c:v>17.287544806999996</c:v>
                </c:pt>
                <c:pt idx="234">
                  <c:v>17.656312625000002</c:v>
                </c:pt>
                <c:pt idx="235">
                  <c:v>17.603931939999999</c:v>
                </c:pt>
                <c:pt idx="236">
                  <c:v>17.196665103000001</c:v>
                </c:pt>
                <c:pt idx="237">
                  <c:v>17.361249114</c:v>
                </c:pt>
                <c:pt idx="238">
                  <c:v>17.350241440000001</c:v>
                </c:pt>
                <c:pt idx="239">
                  <c:v>17.103849414999999</c:v>
                </c:pt>
                <c:pt idx="240">
                  <c:v>17.085059269999999</c:v>
                </c:pt>
                <c:pt idx="241">
                  <c:v>17.148516162</c:v>
                </c:pt>
                <c:pt idx="242">
                  <c:v>17.185119890999999</c:v>
                </c:pt>
                <c:pt idx="243">
                  <c:v>17.696169402999999</c:v>
                </c:pt>
                <c:pt idx="244">
                  <c:v>17.862186125999997</c:v>
                </c:pt>
                <c:pt idx="245">
                  <c:v>17.977171352999996</c:v>
                </c:pt>
                <c:pt idx="246">
                  <c:v>17.506916632999999</c:v>
                </c:pt>
                <c:pt idx="247">
                  <c:v>17.393805277999999</c:v>
                </c:pt>
                <c:pt idx="248">
                  <c:v>17.893887800999998</c:v>
                </c:pt>
                <c:pt idx="249">
                  <c:v>17.504530921999997</c:v>
                </c:pt>
                <c:pt idx="250">
                  <c:v>17.369751150999999</c:v>
                </c:pt>
                <c:pt idx="251">
                  <c:v>17.133424510000001</c:v>
                </c:pt>
                <c:pt idx="252">
                  <c:v>16.903006463000001</c:v>
                </c:pt>
                <c:pt idx="253">
                  <c:v>16.719030525000001</c:v>
                </c:pt>
                <c:pt idx="254">
                  <c:v>16.964223269999998</c:v>
                </c:pt>
                <c:pt idx="255">
                  <c:v>17.407507047000003</c:v>
                </c:pt>
                <c:pt idx="256">
                  <c:v>17.715732652000003</c:v>
                </c:pt>
                <c:pt idx="257">
                  <c:v>17.927112133000001</c:v>
                </c:pt>
                <c:pt idx="258">
                  <c:v>18.299469223999999</c:v>
                </c:pt>
                <c:pt idx="259">
                  <c:v>18.441723074000002</c:v>
                </c:pt>
                <c:pt idx="260">
                  <c:v>18.272845211000003</c:v>
                </c:pt>
                <c:pt idx="261">
                  <c:v>18.021217046</c:v>
                </c:pt>
                <c:pt idx="262">
                  <c:v>17.631421143000004</c:v>
                </c:pt>
                <c:pt idx="263">
                  <c:v>17.831589503</c:v>
                </c:pt>
                <c:pt idx="264">
                  <c:v>18.293740521</c:v>
                </c:pt>
                <c:pt idx="265">
                  <c:v>18.061517130999995</c:v>
                </c:pt>
                <c:pt idx="266">
                  <c:v>17.788848026999997</c:v>
                </c:pt>
                <c:pt idx="267">
                  <c:v>17.643358262</c:v>
                </c:pt>
                <c:pt idx="268">
                  <c:v>17.575496158</c:v>
                </c:pt>
                <c:pt idx="269">
                  <c:v>17.853639116999997</c:v>
                </c:pt>
                <c:pt idx="270">
                  <c:v>17.832443987999998</c:v>
                </c:pt>
                <c:pt idx="271">
                  <c:v>18.030391536</c:v>
                </c:pt>
                <c:pt idx="272">
                  <c:v>17.743131910999999</c:v>
                </c:pt>
                <c:pt idx="273">
                  <c:v>18.102279791000004</c:v>
                </c:pt>
                <c:pt idx="274">
                  <c:v>18.029125866999998</c:v>
                </c:pt>
                <c:pt idx="275">
                  <c:v>18.360240581999996</c:v>
                </c:pt>
                <c:pt idx="276">
                  <c:v>18.280527026999998</c:v>
                </c:pt>
                <c:pt idx="277">
                  <c:v>17.852598312000001</c:v>
                </c:pt>
                <c:pt idx="278">
                  <c:v>17.980116015</c:v>
                </c:pt>
                <c:pt idx="279">
                  <c:v>18.121761661999997</c:v>
                </c:pt>
                <c:pt idx="280">
                  <c:v>18.304521188000002</c:v>
                </c:pt>
                <c:pt idx="281">
                  <c:v>18.447209780000001</c:v>
                </c:pt>
                <c:pt idx="282">
                  <c:v>18.676968222999999</c:v>
                </c:pt>
                <c:pt idx="283">
                  <c:v>18.568416274</c:v>
                </c:pt>
                <c:pt idx="284">
                  <c:v>18.259531062999997</c:v>
                </c:pt>
                <c:pt idx="285">
                  <c:v>17.937076862999998</c:v>
                </c:pt>
                <c:pt idx="286">
                  <c:v>17.986649947</c:v>
                </c:pt>
                <c:pt idx="287">
                  <c:v>17.708213597000004</c:v>
                </c:pt>
                <c:pt idx="288">
                  <c:v>17.784459948999999</c:v>
                </c:pt>
                <c:pt idx="289">
                  <c:v>17.535262465999999</c:v>
                </c:pt>
                <c:pt idx="290">
                  <c:v>17.322628025</c:v>
                </c:pt>
                <c:pt idx="291">
                  <c:v>17.568148427000001</c:v>
                </c:pt>
                <c:pt idx="292">
                  <c:v>17.629067557000003</c:v>
                </c:pt>
                <c:pt idx="293">
                  <c:v>17.765354993999999</c:v>
                </c:pt>
                <c:pt idx="294">
                  <c:v>17.721170101999999</c:v>
                </c:pt>
                <c:pt idx="295">
                  <c:v>17.835647778000002</c:v>
                </c:pt>
                <c:pt idx="296">
                  <c:v>18.007213312000001</c:v>
                </c:pt>
                <c:pt idx="297">
                  <c:v>18.377765058000001</c:v>
                </c:pt>
                <c:pt idx="298">
                  <c:v>18.052903729000001</c:v>
                </c:pt>
                <c:pt idx="299">
                  <c:v>17.776570401999997</c:v>
                </c:pt>
                <c:pt idx="300">
                  <c:v>17.942582843</c:v>
                </c:pt>
              </c:numCache>
            </c:numRef>
          </c:yVal>
          <c:smooth val="1"/>
        </c:ser>
        <c:ser>
          <c:idx val="17"/>
          <c:order val="17"/>
          <c:tx>
            <c:v>B18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1'!$U$5:$U$305</c:f>
              <c:numCache>
                <c:formatCode>General</c:formatCode>
                <c:ptCount val="301"/>
                <c:pt idx="0">
                  <c:v>-2.1751613050999996</c:v>
                </c:pt>
                <c:pt idx="1">
                  <c:v>-4.3814151124999992</c:v>
                </c:pt>
                <c:pt idx="2">
                  <c:v>-5.8558491172</c:v>
                </c:pt>
                <c:pt idx="3">
                  <c:v>-6.4087220773000002</c:v>
                </c:pt>
                <c:pt idx="4">
                  <c:v>-5.6352874032000013</c:v>
                </c:pt>
                <c:pt idx="5">
                  <c:v>-4.3725451832000006</c:v>
                </c:pt>
                <c:pt idx="6">
                  <c:v>-3.4262843519000001</c:v>
                </c:pt>
                <c:pt idx="7">
                  <c:v>-2.1433424236</c:v>
                </c:pt>
                <c:pt idx="8">
                  <c:v>-0.425672677</c:v>
                </c:pt>
                <c:pt idx="9">
                  <c:v>1.8172184235</c:v>
                </c:pt>
                <c:pt idx="10">
                  <c:v>6.1551347082000003</c:v>
                </c:pt>
                <c:pt idx="11">
                  <c:v>13.092432216800001</c:v>
                </c:pt>
                <c:pt idx="12">
                  <c:v>23.537128350300002</c:v>
                </c:pt>
                <c:pt idx="13">
                  <c:v>36.724397910200004</c:v>
                </c:pt>
                <c:pt idx="14">
                  <c:v>48.738420372300006</c:v>
                </c:pt>
                <c:pt idx="15">
                  <c:v>58.238418402000001</c:v>
                </c:pt>
                <c:pt idx="16">
                  <c:v>64.741436655000001</c:v>
                </c:pt>
                <c:pt idx="17">
                  <c:v>66.435390553000005</c:v>
                </c:pt>
                <c:pt idx="18">
                  <c:v>65.155631960999997</c:v>
                </c:pt>
                <c:pt idx="19">
                  <c:v>61.469908690999986</c:v>
                </c:pt>
                <c:pt idx="20">
                  <c:v>56.599550668999996</c:v>
                </c:pt>
                <c:pt idx="21">
                  <c:v>51.635515777000002</c:v>
                </c:pt>
                <c:pt idx="22">
                  <c:v>47.600479358999998</c:v>
                </c:pt>
                <c:pt idx="23">
                  <c:v>44.362853915000002</c:v>
                </c:pt>
                <c:pt idx="24">
                  <c:v>42.027544807000005</c:v>
                </c:pt>
                <c:pt idx="25">
                  <c:v>39.729553071000005</c:v>
                </c:pt>
                <c:pt idx="26">
                  <c:v>37.748100600999997</c:v>
                </c:pt>
                <c:pt idx="27">
                  <c:v>35.747200847000002</c:v>
                </c:pt>
                <c:pt idx="28">
                  <c:v>34.637070606000002</c:v>
                </c:pt>
                <c:pt idx="29">
                  <c:v>32.95817967</c:v>
                </c:pt>
                <c:pt idx="30">
                  <c:v>31.952130017000002</c:v>
                </c:pt>
                <c:pt idx="31">
                  <c:v>30.809819151999999</c:v>
                </c:pt>
                <c:pt idx="32">
                  <c:v>29.681211099000002</c:v>
                </c:pt>
                <c:pt idx="33">
                  <c:v>29.069142573999994</c:v>
                </c:pt>
                <c:pt idx="34">
                  <c:v>28.176839272999995</c:v>
                </c:pt>
                <c:pt idx="35">
                  <c:v>27.475767593</c:v>
                </c:pt>
                <c:pt idx="36">
                  <c:v>27.676028312</c:v>
                </c:pt>
                <c:pt idx="37">
                  <c:v>28.199325197</c:v>
                </c:pt>
                <c:pt idx="38">
                  <c:v>28.484233688</c:v>
                </c:pt>
                <c:pt idx="39">
                  <c:v>29.411597082999997</c:v>
                </c:pt>
                <c:pt idx="40">
                  <c:v>30.350362607000001</c:v>
                </c:pt>
                <c:pt idx="41">
                  <c:v>31.670043115999999</c:v>
                </c:pt>
                <c:pt idx="42">
                  <c:v>34.212847794999995</c:v>
                </c:pt>
                <c:pt idx="43">
                  <c:v>36.885460197</c:v>
                </c:pt>
                <c:pt idx="44">
                  <c:v>39.197313907999998</c:v>
                </c:pt>
                <c:pt idx="45">
                  <c:v>41.571228189999999</c:v>
                </c:pt>
                <c:pt idx="46">
                  <c:v>43.481431830000005</c:v>
                </c:pt>
                <c:pt idx="47">
                  <c:v>45.433684438</c:v>
                </c:pt>
                <c:pt idx="48">
                  <c:v>47.344669443999997</c:v>
                </c:pt>
                <c:pt idx="49">
                  <c:v>48.598093172999995</c:v>
                </c:pt>
                <c:pt idx="50">
                  <c:v>49.337118888000006</c:v>
                </c:pt>
                <c:pt idx="51">
                  <c:v>50.696562146000005</c:v>
                </c:pt>
                <c:pt idx="52">
                  <c:v>51.210034100999998</c:v>
                </c:pt>
                <c:pt idx="53">
                  <c:v>51.301612865000003</c:v>
                </c:pt>
                <c:pt idx="54">
                  <c:v>51.517356165000002</c:v>
                </c:pt>
                <c:pt idx="55">
                  <c:v>51.101279797000004</c:v>
                </c:pt>
                <c:pt idx="56">
                  <c:v>50.681195318</c:v>
                </c:pt>
                <c:pt idx="57">
                  <c:v>50.114315685999998</c:v>
                </c:pt>
                <c:pt idx="58">
                  <c:v>49.362744737</c:v>
                </c:pt>
                <c:pt idx="59">
                  <c:v>48.242514641</c:v>
                </c:pt>
                <c:pt idx="60">
                  <c:v>47.273087812000007</c:v>
                </c:pt>
                <c:pt idx="61">
                  <c:v>45.853624216</c:v>
                </c:pt>
                <c:pt idx="62">
                  <c:v>44.546488941000007</c:v>
                </c:pt>
                <c:pt idx="63">
                  <c:v>43.458931441999994</c:v>
                </c:pt>
                <c:pt idx="64">
                  <c:v>42.366541057999996</c:v>
                </c:pt>
                <c:pt idx="65">
                  <c:v>40.951085570000004</c:v>
                </c:pt>
                <c:pt idx="66">
                  <c:v>39.813130086999998</c:v>
                </c:pt>
                <c:pt idx="67">
                  <c:v>38.571860909999998</c:v>
                </c:pt>
                <c:pt idx="68">
                  <c:v>37.486763258000003</c:v>
                </c:pt>
                <c:pt idx="69">
                  <c:v>36.439026386999998</c:v>
                </c:pt>
                <c:pt idx="70">
                  <c:v>35.133844521999997</c:v>
                </c:pt>
                <c:pt idx="71">
                  <c:v>34.361408255999997</c:v>
                </c:pt>
                <c:pt idx="72">
                  <c:v>33.258729912999996</c:v>
                </c:pt>
                <c:pt idx="73">
                  <c:v>32.113177835000002</c:v>
                </c:pt>
                <c:pt idx="74">
                  <c:v>31.399300467</c:v>
                </c:pt>
                <c:pt idx="75">
                  <c:v>30.595522819000003</c:v>
                </c:pt>
                <c:pt idx="76">
                  <c:v>29.716502710000004</c:v>
                </c:pt>
                <c:pt idx="77">
                  <c:v>28.773048999999997</c:v>
                </c:pt>
                <c:pt idx="78">
                  <c:v>27.782250417000007</c:v>
                </c:pt>
                <c:pt idx="79">
                  <c:v>27.460892737000002</c:v>
                </c:pt>
                <c:pt idx="80">
                  <c:v>26.690409883000008</c:v>
                </c:pt>
                <c:pt idx="81">
                  <c:v>26.076098557000002</c:v>
                </c:pt>
                <c:pt idx="82">
                  <c:v>25.258487872</c:v>
                </c:pt>
                <c:pt idx="83">
                  <c:v>24.614108496999997</c:v>
                </c:pt>
                <c:pt idx="84">
                  <c:v>24.064042659999995</c:v>
                </c:pt>
                <c:pt idx="85">
                  <c:v>23.481217409000003</c:v>
                </c:pt>
                <c:pt idx="86">
                  <c:v>23.34288703</c:v>
                </c:pt>
                <c:pt idx="87">
                  <c:v>22.406595826999997</c:v>
                </c:pt>
                <c:pt idx="88">
                  <c:v>21.793991923</c:v>
                </c:pt>
                <c:pt idx="89">
                  <c:v>21.600531965999998</c:v>
                </c:pt>
                <c:pt idx="90">
                  <c:v>21.241639872</c:v>
                </c:pt>
                <c:pt idx="91">
                  <c:v>20.848324350999995</c:v>
                </c:pt>
                <c:pt idx="92">
                  <c:v>20.946428951000001</c:v>
                </c:pt>
                <c:pt idx="93">
                  <c:v>20.748657021</c:v>
                </c:pt>
                <c:pt idx="94">
                  <c:v>20.229556353</c:v>
                </c:pt>
                <c:pt idx="95">
                  <c:v>19.772082157999996</c:v>
                </c:pt>
                <c:pt idx="96">
                  <c:v>19.582442201999999</c:v>
                </c:pt>
                <c:pt idx="97">
                  <c:v>19.42124969</c:v>
                </c:pt>
                <c:pt idx="98">
                  <c:v>19.736515622999999</c:v>
                </c:pt>
                <c:pt idx="99">
                  <c:v>19.689966582</c:v>
                </c:pt>
                <c:pt idx="100">
                  <c:v>19.403509829999997</c:v>
                </c:pt>
                <c:pt idx="101">
                  <c:v>18.859304224000002</c:v>
                </c:pt>
                <c:pt idx="102">
                  <c:v>18.886044238</c:v>
                </c:pt>
                <c:pt idx="103">
                  <c:v>18.661431008000001</c:v>
                </c:pt>
                <c:pt idx="104">
                  <c:v>18.320886500000004</c:v>
                </c:pt>
                <c:pt idx="105">
                  <c:v>18.258391843999998</c:v>
                </c:pt>
                <c:pt idx="106">
                  <c:v>18.196374688000002</c:v>
                </c:pt>
                <c:pt idx="107">
                  <c:v>18.371212134000004</c:v>
                </c:pt>
                <c:pt idx="108">
                  <c:v>17.816501521999999</c:v>
                </c:pt>
                <c:pt idx="109">
                  <c:v>17.579299646000003</c:v>
                </c:pt>
                <c:pt idx="110">
                  <c:v>17.531202346000001</c:v>
                </c:pt>
                <c:pt idx="111">
                  <c:v>17.377649835999996</c:v>
                </c:pt>
                <c:pt idx="112">
                  <c:v>17.217007172999999</c:v>
                </c:pt>
                <c:pt idx="113">
                  <c:v>17.328597537</c:v>
                </c:pt>
                <c:pt idx="114">
                  <c:v>17.309917147</c:v>
                </c:pt>
                <c:pt idx="115">
                  <c:v>17.607486631999997</c:v>
                </c:pt>
                <c:pt idx="116">
                  <c:v>17.554686677999996</c:v>
                </c:pt>
                <c:pt idx="117">
                  <c:v>17.265437275</c:v>
                </c:pt>
                <c:pt idx="118">
                  <c:v>17.248001280000004</c:v>
                </c:pt>
                <c:pt idx="119">
                  <c:v>17.132721139000001</c:v>
                </c:pt>
                <c:pt idx="120">
                  <c:v>16.904823283000006</c:v>
                </c:pt>
                <c:pt idx="121">
                  <c:v>16.989832803000002</c:v>
                </c:pt>
                <c:pt idx="122">
                  <c:v>17.081252399</c:v>
                </c:pt>
                <c:pt idx="123">
                  <c:v>17.155568802999998</c:v>
                </c:pt>
                <c:pt idx="124">
                  <c:v>17.030695249000001</c:v>
                </c:pt>
                <c:pt idx="125">
                  <c:v>16.770848285</c:v>
                </c:pt>
                <c:pt idx="126">
                  <c:v>16.851068331</c:v>
                </c:pt>
                <c:pt idx="127">
                  <c:v>17.003289626999997</c:v>
                </c:pt>
                <c:pt idx="128">
                  <c:v>17.195997159999997</c:v>
                </c:pt>
                <c:pt idx="129">
                  <c:v>16.927902464999999</c:v>
                </c:pt>
                <c:pt idx="130">
                  <c:v>16.758433278000002</c:v>
                </c:pt>
                <c:pt idx="131">
                  <c:v>16.642270487000001</c:v>
                </c:pt>
                <c:pt idx="132">
                  <c:v>16.575796662999998</c:v>
                </c:pt>
                <c:pt idx="133">
                  <c:v>16.884305242000003</c:v>
                </c:pt>
                <c:pt idx="134">
                  <c:v>16.741474783999998</c:v>
                </c:pt>
                <c:pt idx="135">
                  <c:v>16.212997745000003</c:v>
                </c:pt>
                <c:pt idx="136">
                  <c:v>16.607051223999999</c:v>
                </c:pt>
                <c:pt idx="137">
                  <c:v>16.675000958000002</c:v>
                </c:pt>
                <c:pt idx="138">
                  <c:v>16.654193524</c:v>
                </c:pt>
                <c:pt idx="139">
                  <c:v>16.728828263000004</c:v>
                </c:pt>
                <c:pt idx="140">
                  <c:v>16.740505313</c:v>
                </c:pt>
                <c:pt idx="141">
                  <c:v>16.931244966000001</c:v>
                </c:pt>
                <c:pt idx="142">
                  <c:v>17.174581994</c:v>
                </c:pt>
                <c:pt idx="143">
                  <c:v>16.986012798000001</c:v>
                </c:pt>
                <c:pt idx="144">
                  <c:v>16.901567602</c:v>
                </c:pt>
                <c:pt idx="145">
                  <c:v>16.943486337000003</c:v>
                </c:pt>
                <c:pt idx="146">
                  <c:v>17.112318854000002</c:v>
                </c:pt>
                <c:pt idx="147">
                  <c:v>16.781121777000003</c:v>
                </c:pt>
                <c:pt idx="148">
                  <c:v>16.929580951000002</c:v>
                </c:pt>
                <c:pt idx="149">
                  <c:v>16.685621723000004</c:v>
                </c:pt>
                <c:pt idx="150">
                  <c:v>16.933878452999998</c:v>
                </c:pt>
                <c:pt idx="151">
                  <c:v>16.660994284000001</c:v>
                </c:pt>
                <c:pt idx="152">
                  <c:v>16.366521315999996</c:v>
                </c:pt>
                <c:pt idx="153">
                  <c:v>16.873539780999998</c:v>
                </c:pt>
                <c:pt idx="154">
                  <c:v>16.787662083000001</c:v>
                </c:pt>
                <c:pt idx="155">
                  <c:v>16.452095154000002</c:v>
                </c:pt>
                <c:pt idx="156">
                  <c:v>16.336901829999999</c:v>
                </c:pt>
                <c:pt idx="157">
                  <c:v>16.350141611999998</c:v>
                </c:pt>
                <c:pt idx="158">
                  <c:v>16.393941410000004</c:v>
                </c:pt>
                <c:pt idx="159">
                  <c:v>16.611985393000001</c:v>
                </c:pt>
                <c:pt idx="160">
                  <c:v>16.600626676999997</c:v>
                </c:pt>
                <c:pt idx="161">
                  <c:v>16.875377433000001</c:v>
                </c:pt>
                <c:pt idx="162">
                  <c:v>17.106227108000002</c:v>
                </c:pt>
                <c:pt idx="163">
                  <c:v>17.108875063999999</c:v>
                </c:pt>
                <c:pt idx="164">
                  <c:v>16.609974104999999</c:v>
                </c:pt>
                <c:pt idx="165">
                  <c:v>16.572540977999999</c:v>
                </c:pt>
                <c:pt idx="166">
                  <c:v>16.763396388</c:v>
                </c:pt>
                <c:pt idx="167">
                  <c:v>16.280339755999996</c:v>
                </c:pt>
                <c:pt idx="168">
                  <c:v>16.236120335000003</c:v>
                </c:pt>
                <c:pt idx="169">
                  <c:v>15.897124084999998</c:v>
                </c:pt>
                <c:pt idx="170">
                  <c:v>16.263236561999996</c:v>
                </c:pt>
                <c:pt idx="171">
                  <c:v>16.385751556000002</c:v>
                </c:pt>
                <c:pt idx="172">
                  <c:v>16.298513704999998</c:v>
                </c:pt>
                <c:pt idx="173">
                  <c:v>16.513084959999997</c:v>
                </c:pt>
                <c:pt idx="174">
                  <c:v>16.791207161000003</c:v>
                </c:pt>
                <c:pt idx="175">
                  <c:v>16.734225463000001</c:v>
                </c:pt>
                <c:pt idx="176">
                  <c:v>16.682959298</c:v>
                </c:pt>
                <c:pt idx="177">
                  <c:v>16.513200717</c:v>
                </c:pt>
                <c:pt idx="178">
                  <c:v>16.699671805000001</c:v>
                </c:pt>
                <c:pt idx="179">
                  <c:v>16.72594879</c:v>
                </c:pt>
                <c:pt idx="180">
                  <c:v>16.909149726999996</c:v>
                </c:pt>
                <c:pt idx="181">
                  <c:v>16.646929731000004</c:v>
                </c:pt>
                <c:pt idx="182">
                  <c:v>16.911696394</c:v>
                </c:pt>
                <c:pt idx="183">
                  <c:v>16.973409687</c:v>
                </c:pt>
                <c:pt idx="184">
                  <c:v>17.080181639999999</c:v>
                </c:pt>
                <c:pt idx="185">
                  <c:v>17.353586715999999</c:v>
                </c:pt>
                <c:pt idx="186">
                  <c:v>17.190136928999998</c:v>
                </c:pt>
                <c:pt idx="187">
                  <c:v>17.142010690999999</c:v>
                </c:pt>
                <c:pt idx="188">
                  <c:v>16.930029510999997</c:v>
                </c:pt>
                <c:pt idx="189">
                  <c:v>16.790961176</c:v>
                </c:pt>
                <c:pt idx="190">
                  <c:v>16.700713623999999</c:v>
                </c:pt>
                <c:pt idx="191">
                  <c:v>16.841431506999999</c:v>
                </c:pt>
                <c:pt idx="192">
                  <c:v>16.950822477000003</c:v>
                </c:pt>
                <c:pt idx="193">
                  <c:v>17.201553525000001</c:v>
                </c:pt>
                <c:pt idx="194">
                  <c:v>17.312304648999998</c:v>
                </c:pt>
                <c:pt idx="195">
                  <c:v>17.27990698</c:v>
                </c:pt>
                <c:pt idx="196">
                  <c:v>17.126643863000002</c:v>
                </c:pt>
                <c:pt idx="197">
                  <c:v>16.831982790000001</c:v>
                </c:pt>
                <c:pt idx="198">
                  <c:v>16.983205677000004</c:v>
                </c:pt>
                <c:pt idx="199">
                  <c:v>17.240129760000002</c:v>
                </c:pt>
                <c:pt idx="200">
                  <c:v>17.364178541000005</c:v>
                </c:pt>
                <c:pt idx="201">
                  <c:v>17.186693138999999</c:v>
                </c:pt>
                <c:pt idx="202">
                  <c:v>17.280181903999996</c:v>
                </c:pt>
                <c:pt idx="203">
                  <c:v>17.196055037000001</c:v>
                </c:pt>
                <c:pt idx="204">
                  <c:v>17.052284047000001</c:v>
                </c:pt>
                <c:pt idx="205">
                  <c:v>16.537654518999997</c:v>
                </c:pt>
                <c:pt idx="206">
                  <c:v>16.556537482999996</c:v>
                </c:pt>
                <c:pt idx="207">
                  <c:v>16.629869950000003</c:v>
                </c:pt>
                <c:pt idx="208">
                  <c:v>16.612520773999996</c:v>
                </c:pt>
                <c:pt idx="209">
                  <c:v>16.889847141999997</c:v>
                </c:pt>
                <c:pt idx="210">
                  <c:v>16.977938704</c:v>
                </c:pt>
                <c:pt idx="211">
                  <c:v>16.938349592000002</c:v>
                </c:pt>
                <c:pt idx="212">
                  <c:v>16.992784621999995</c:v>
                </c:pt>
                <c:pt idx="213">
                  <c:v>16.961067027999999</c:v>
                </c:pt>
                <c:pt idx="214">
                  <c:v>16.667910804999998</c:v>
                </c:pt>
                <c:pt idx="215">
                  <c:v>16.573770903</c:v>
                </c:pt>
                <c:pt idx="216">
                  <c:v>16.682481798000001</c:v>
                </c:pt>
                <c:pt idx="217">
                  <c:v>16.52189701</c:v>
                </c:pt>
                <c:pt idx="218">
                  <c:v>16.669372245000002</c:v>
                </c:pt>
                <c:pt idx="219">
                  <c:v>16.777012382000002</c:v>
                </c:pt>
                <c:pt idx="220">
                  <c:v>16.637741467999998</c:v>
                </c:pt>
                <c:pt idx="221">
                  <c:v>16.881613878</c:v>
                </c:pt>
                <c:pt idx="222">
                  <c:v>16.781570336999998</c:v>
                </c:pt>
                <c:pt idx="223">
                  <c:v>16.459228717999999</c:v>
                </c:pt>
                <c:pt idx="224">
                  <c:v>16.554280209999998</c:v>
                </c:pt>
                <c:pt idx="225">
                  <c:v>16.788298750000003</c:v>
                </c:pt>
                <c:pt idx="226">
                  <c:v>16.618930853000002</c:v>
                </c:pt>
                <c:pt idx="227">
                  <c:v>16.794028752999999</c:v>
                </c:pt>
                <c:pt idx="228">
                  <c:v>16.570095598000002</c:v>
                </c:pt>
                <c:pt idx="229">
                  <c:v>16.347942214999996</c:v>
                </c:pt>
                <c:pt idx="230">
                  <c:v>16.437307113999999</c:v>
                </c:pt>
                <c:pt idx="231">
                  <c:v>16.454337957</c:v>
                </c:pt>
                <c:pt idx="232">
                  <c:v>16.808975957999998</c:v>
                </c:pt>
                <c:pt idx="233">
                  <c:v>17.140520308999999</c:v>
                </c:pt>
                <c:pt idx="234">
                  <c:v>17.102059834999999</c:v>
                </c:pt>
                <c:pt idx="235">
                  <c:v>17.101784909000003</c:v>
                </c:pt>
                <c:pt idx="236">
                  <c:v>17.047190714999999</c:v>
                </c:pt>
                <c:pt idx="237">
                  <c:v>17.036931693</c:v>
                </c:pt>
                <c:pt idx="238">
                  <c:v>16.992639923999999</c:v>
                </c:pt>
                <c:pt idx="239">
                  <c:v>17.246684536000004</c:v>
                </c:pt>
                <c:pt idx="240">
                  <c:v>17.087865052999998</c:v>
                </c:pt>
                <c:pt idx="241">
                  <c:v>17.144817813</c:v>
                </c:pt>
                <c:pt idx="242">
                  <c:v>16.960980212000003</c:v>
                </c:pt>
                <c:pt idx="243">
                  <c:v>17.124155074999997</c:v>
                </c:pt>
                <c:pt idx="244">
                  <c:v>17.151198953000002</c:v>
                </c:pt>
                <c:pt idx="245">
                  <c:v>17.046626394999997</c:v>
                </c:pt>
                <c:pt idx="246">
                  <c:v>16.725760685000001</c:v>
                </c:pt>
                <c:pt idx="247">
                  <c:v>16.807832850999997</c:v>
                </c:pt>
                <c:pt idx="248">
                  <c:v>16.789383978</c:v>
                </c:pt>
                <c:pt idx="249">
                  <c:v>16.799946863999999</c:v>
                </c:pt>
                <c:pt idx="250">
                  <c:v>17.167144568999998</c:v>
                </c:pt>
                <c:pt idx="251">
                  <c:v>17.188241397999999</c:v>
                </c:pt>
                <c:pt idx="252">
                  <c:v>17.312854498</c:v>
                </c:pt>
                <c:pt idx="253">
                  <c:v>17.007095161000002</c:v>
                </c:pt>
                <c:pt idx="254">
                  <c:v>17.520682870999998</c:v>
                </c:pt>
                <c:pt idx="255">
                  <c:v>17.530146058000003</c:v>
                </c:pt>
                <c:pt idx="256">
                  <c:v>17.334848448999999</c:v>
                </c:pt>
                <c:pt idx="257">
                  <c:v>17.515415898000001</c:v>
                </c:pt>
                <c:pt idx="258">
                  <c:v>17.359606112999998</c:v>
                </c:pt>
                <c:pt idx="259">
                  <c:v>16.972787488000002</c:v>
                </c:pt>
                <c:pt idx="260">
                  <c:v>16.799339135</c:v>
                </c:pt>
                <c:pt idx="261">
                  <c:v>16.743847816000002</c:v>
                </c:pt>
                <c:pt idx="262">
                  <c:v>16.441879540000002</c:v>
                </c:pt>
                <c:pt idx="263">
                  <c:v>16.340909938000003</c:v>
                </c:pt>
                <c:pt idx="264">
                  <c:v>16.738508496000001</c:v>
                </c:pt>
                <c:pt idx="265">
                  <c:v>17.227772632000001</c:v>
                </c:pt>
                <c:pt idx="266">
                  <c:v>17.011378190999999</c:v>
                </c:pt>
                <c:pt idx="267">
                  <c:v>17.037799874999997</c:v>
                </c:pt>
                <c:pt idx="268">
                  <c:v>16.836613095000001</c:v>
                </c:pt>
                <c:pt idx="269">
                  <c:v>17.080384213999999</c:v>
                </c:pt>
                <c:pt idx="270">
                  <c:v>17.487315731999999</c:v>
                </c:pt>
                <c:pt idx="271">
                  <c:v>17.359606112999995</c:v>
                </c:pt>
                <c:pt idx="272">
                  <c:v>17.411508945999998</c:v>
                </c:pt>
                <c:pt idx="273">
                  <c:v>17.088906873999999</c:v>
                </c:pt>
                <c:pt idx="274">
                  <c:v>17.143631296999995</c:v>
                </c:pt>
                <c:pt idx="275">
                  <c:v>17.047537983999998</c:v>
                </c:pt>
                <c:pt idx="276">
                  <c:v>16.908498589000001</c:v>
                </c:pt>
                <c:pt idx="277">
                  <c:v>17.079660731000001</c:v>
                </c:pt>
                <c:pt idx="278">
                  <c:v>16.856407652000001</c:v>
                </c:pt>
                <c:pt idx="279">
                  <c:v>16.920493975000003</c:v>
                </c:pt>
                <c:pt idx="280">
                  <c:v>17.394015072000002</c:v>
                </c:pt>
                <c:pt idx="281">
                  <c:v>17.32590617</c:v>
                </c:pt>
                <c:pt idx="282">
                  <c:v>17.233705211</c:v>
                </c:pt>
                <c:pt idx="283">
                  <c:v>17.480008528999996</c:v>
                </c:pt>
                <c:pt idx="284">
                  <c:v>17.349028759999999</c:v>
                </c:pt>
                <c:pt idx="285">
                  <c:v>17.319771017000001</c:v>
                </c:pt>
                <c:pt idx="286">
                  <c:v>17.242256806999997</c:v>
                </c:pt>
                <c:pt idx="287">
                  <c:v>17.286809029</c:v>
                </c:pt>
                <c:pt idx="288">
                  <c:v>17.161457973999998</c:v>
                </c:pt>
                <c:pt idx="289">
                  <c:v>17.517904688000002</c:v>
                </c:pt>
                <c:pt idx="290">
                  <c:v>17.271181747</c:v>
                </c:pt>
                <c:pt idx="291">
                  <c:v>17.229754981000006</c:v>
                </c:pt>
                <c:pt idx="292">
                  <c:v>17.366464753999999</c:v>
                </c:pt>
                <c:pt idx="293">
                  <c:v>16.856118258000002</c:v>
                </c:pt>
                <c:pt idx="294">
                  <c:v>16.981787645000004</c:v>
                </c:pt>
                <c:pt idx="295">
                  <c:v>17.133169700000003</c:v>
                </c:pt>
                <c:pt idx="296">
                  <c:v>17.439015856000001</c:v>
                </c:pt>
                <c:pt idx="297">
                  <c:v>17.642850592000002</c:v>
                </c:pt>
                <c:pt idx="298">
                  <c:v>17.592944576999997</c:v>
                </c:pt>
                <c:pt idx="299">
                  <c:v>17.543472655999999</c:v>
                </c:pt>
                <c:pt idx="300">
                  <c:v>17.57617419</c:v>
                </c:pt>
              </c:numCache>
            </c:numRef>
          </c:yVal>
          <c:smooth val="1"/>
        </c:ser>
        <c:ser>
          <c:idx val="18"/>
          <c:order val="18"/>
          <c:tx>
            <c:v>B19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1'!$V$5:$V$305</c:f>
              <c:numCache>
                <c:formatCode>General</c:formatCode>
                <c:ptCount val="301"/>
                <c:pt idx="0">
                  <c:v>-3.6324770402000004</c:v>
                </c:pt>
                <c:pt idx="1">
                  <c:v>-1.9433813247</c:v>
                </c:pt>
                <c:pt idx="2">
                  <c:v>-0.83729467670000002</c:v>
                </c:pt>
                <c:pt idx="3">
                  <c:v>-4.6706477300000007E-2</c:v>
                </c:pt>
                <c:pt idx="4">
                  <c:v>1.0569304632000001</c:v>
                </c:pt>
                <c:pt idx="5">
                  <c:v>2.7905856973000001</c:v>
                </c:pt>
                <c:pt idx="6">
                  <c:v>5.204072076600001</c:v>
                </c:pt>
                <c:pt idx="7">
                  <c:v>7.7431416777000006</c:v>
                </c:pt>
                <c:pt idx="8">
                  <c:v>10.265594202100001</c:v>
                </c:pt>
                <c:pt idx="9">
                  <c:v>13.4669120598</c:v>
                </c:pt>
                <c:pt idx="10">
                  <c:v>18.098622448999997</c:v>
                </c:pt>
                <c:pt idx="11">
                  <c:v>24.017209607000002</c:v>
                </c:pt>
                <c:pt idx="12">
                  <c:v>32.909161769000001</c:v>
                </c:pt>
                <c:pt idx="13">
                  <c:v>43.085830946999991</c:v>
                </c:pt>
                <c:pt idx="14">
                  <c:v>53.471833923999995</c:v>
                </c:pt>
                <c:pt idx="15">
                  <c:v>62.669558194000004</c:v>
                </c:pt>
                <c:pt idx="16">
                  <c:v>66.271756081999996</c:v>
                </c:pt>
                <c:pt idx="17">
                  <c:v>67.76710104</c:v>
                </c:pt>
                <c:pt idx="18">
                  <c:v>65.720260615000001</c:v>
                </c:pt>
                <c:pt idx="19">
                  <c:v>63.410529687999997</c:v>
                </c:pt>
                <c:pt idx="20">
                  <c:v>59.683262397999997</c:v>
                </c:pt>
                <c:pt idx="21">
                  <c:v>56.051714926999999</c:v>
                </c:pt>
                <c:pt idx="22">
                  <c:v>54.317392366</c:v>
                </c:pt>
                <c:pt idx="23">
                  <c:v>53.314280846999999</c:v>
                </c:pt>
                <c:pt idx="24">
                  <c:v>52.748123379999996</c:v>
                </c:pt>
                <c:pt idx="25">
                  <c:v>52.501858482999999</c:v>
                </c:pt>
                <c:pt idx="26">
                  <c:v>51.545745529999998</c:v>
                </c:pt>
                <c:pt idx="27">
                  <c:v>50.247912237999998</c:v>
                </c:pt>
                <c:pt idx="28">
                  <c:v>49.31038636000001</c:v>
                </c:pt>
                <c:pt idx="29">
                  <c:v>47.795914919999994</c:v>
                </c:pt>
                <c:pt idx="30">
                  <c:v>46.209551281999993</c:v>
                </c:pt>
                <c:pt idx="31">
                  <c:v>44.879526402999993</c:v>
                </c:pt>
                <c:pt idx="32">
                  <c:v>43.202009767999996</c:v>
                </c:pt>
                <c:pt idx="33">
                  <c:v>41.157800269000006</c:v>
                </c:pt>
                <c:pt idx="34">
                  <c:v>39.202187464999994</c:v>
                </c:pt>
                <c:pt idx="35">
                  <c:v>37.366433366999999</c:v>
                </c:pt>
                <c:pt idx="36">
                  <c:v>35.360768923999998</c:v>
                </c:pt>
                <c:pt idx="37">
                  <c:v>33.181254127999992</c:v>
                </c:pt>
                <c:pt idx="38">
                  <c:v>31.329652620000001</c:v>
                </c:pt>
                <c:pt idx="39">
                  <c:v>29.599766823000003</c:v>
                </c:pt>
                <c:pt idx="40">
                  <c:v>27.836719362000004</c:v>
                </c:pt>
                <c:pt idx="41">
                  <c:v>26.210367287000004</c:v>
                </c:pt>
                <c:pt idx="42">
                  <c:v>25.542085372999999</c:v>
                </c:pt>
                <c:pt idx="43">
                  <c:v>24.803552924999998</c:v>
                </c:pt>
                <c:pt idx="44">
                  <c:v>24.139816505999995</c:v>
                </c:pt>
                <c:pt idx="45">
                  <c:v>23.260810709000005</c:v>
                </c:pt>
                <c:pt idx="46">
                  <c:v>22.704486186</c:v>
                </c:pt>
                <c:pt idx="47">
                  <c:v>22.569517748000003</c:v>
                </c:pt>
                <c:pt idx="48">
                  <c:v>22.240265547</c:v>
                </c:pt>
                <c:pt idx="49">
                  <c:v>21.904389111</c:v>
                </c:pt>
                <c:pt idx="50">
                  <c:v>21.663963858999999</c:v>
                </c:pt>
                <c:pt idx="51">
                  <c:v>22.011907607000001</c:v>
                </c:pt>
                <c:pt idx="52">
                  <c:v>22.259905846999999</c:v>
                </c:pt>
                <c:pt idx="53">
                  <c:v>22.683963221999999</c:v>
                </c:pt>
                <c:pt idx="54">
                  <c:v>23.264390397000003</c:v>
                </c:pt>
                <c:pt idx="55">
                  <c:v>24.071732121999997</c:v>
                </c:pt>
                <c:pt idx="56">
                  <c:v>25.097170304999999</c:v>
                </c:pt>
                <c:pt idx="57">
                  <c:v>25.716679801000005</c:v>
                </c:pt>
                <c:pt idx="58">
                  <c:v>26.813833224</c:v>
                </c:pt>
                <c:pt idx="59">
                  <c:v>28.004687428</c:v>
                </c:pt>
                <c:pt idx="60">
                  <c:v>28.734339953999999</c:v>
                </c:pt>
                <c:pt idx="61">
                  <c:v>29.185228981000002</c:v>
                </c:pt>
                <c:pt idx="62">
                  <c:v>30.274105847000005</c:v>
                </c:pt>
                <c:pt idx="63">
                  <c:v>31.376706619000004</c:v>
                </c:pt>
                <c:pt idx="64">
                  <c:v>32.289345259000001</c:v>
                </c:pt>
                <c:pt idx="65">
                  <c:v>33.358166077999996</c:v>
                </c:pt>
                <c:pt idx="66">
                  <c:v>33.298733489</c:v>
                </c:pt>
                <c:pt idx="67">
                  <c:v>33.646154887999998</c:v>
                </c:pt>
                <c:pt idx="68">
                  <c:v>34.398624443000003</c:v>
                </c:pt>
                <c:pt idx="69">
                  <c:v>35.334063059000002</c:v>
                </c:pt>
                <c:pt idx="70">
                  <c:v>35.851006776000006</c:v>
                </c:pt>
                <c:pt idx="71">
                  <c:v>36.611680403000001</c:v>
                </c:pt>
                <c:pt idx="72">
                  <c:v>37.185255220000002</c:v>
                </c:pt>
                <c:pt idx="73">
                  <c:v>37.664380909000002</c:v>
                </c:pt>
                <c:pt idx="74">
                  <c:v>38.23627781399999</c:v>
                </c:pt>
                <c:pt idx="75">
                  <c:v>38.971637792999999</c:v>
                </c:pt>
                <c:pt idx="76">
                  <c:v>39.313938047999997</c:v>
                </c:pt>
                <c:pt idx="77">
                  <c:v>39.525098997999997</c:v>
                </c:pt>
                <c:pt idx="78">
                  <c:v>39.707181131000006</c:v>
                </c:pt>
                <c:pt idx="79">
                  <c:v>39.280482163999999</c:v>
                </c:pt>
                <c:pt idx="80">
                  <c:v>38.95722950599999</c:v>
                </c:pt>
                <c:pt idx="81">
                  <c:v>38.512636375</c:v>
                </c:pt>
                <c:pt idx="82">
                  <c:v>38.073185711000001</c:v>
                </c:pt>
                <c:pt idx="83">
                  <c:v>37.570194027999996</c:v>
                </c:pt>
                <c:pt idx="84">
                  <c:v>37.117153774000002</c:v>
                </c:pt>
                <c:pt idx="85">
                  <c:v>37.183566645999989</c:v>
                </c:pt>
                <c:pt idx="86">
                  <c:v>36.410708444000001</c:v>
                </c:pt>
                <c:pt idx="87">
                  <c:v>36.424208487000001</c:v>
                </c:pt>
                <c:pt idx="88">
                  <c:v>36.277130095000004</c:v>
                </c:pt>
                <c:pt idx="89">
                  <c:v>35.804061511</c:v>
                </c:pt>
                <c:pt idx="90">
                  <c:v>35.506538247000002</c:v>
                </c:pt>
                <c:pt idx="91">
                  <c:v>35.461087537000004</c:v>
                </c:pt>
                <c:pt idx="92">
                  <c:v>35.453273632000005</c:v>
                </c:pt>
                <c:pt idx="93">
                  <c:v>34.829630120000004</c:v>
                </c:pt>
                <c:pt idx="94">
                  <c:v>34.159625521000002</c:v>
                </c:pt>
                <c:pt idx="95">
                  <c:v>33.461571876999997</c:v>
                </c:pt>
                <c:pt idx="96">
                  <c:v>32.997191337000004</c:v>
                </c:pt>
                <c:pt idx="97">
                  <c:v>32.490178635000007</c:v>
                </c:pt>
                <c:pt idx="98">
                  <c:v>32.004531049000001</c:v>
                </c:pt>
                <c:pt idx="99">
                  <c:v>32.003147358999996</c:v>
                </c:pt>
                <c:pt idx="100">
                  <c:v>31.5721694</c:v>
                </c:pt>
                <c:pt idx="101">
                  <c:v>31.154237360000003</c:v>
                </c:pt>
                <c:pt idx="102">
                  <c:v>30.109169534999999</c:v>
                </c:pt>
                <c:pt idx="103">
                  <c:v>29.533590608999997</c:v>
                </c:pt>
                <c:pt idx="104">
                  <c:v>29.086191719999999</c:v>
                </c:pt>
                <c:pt idx="105">
                  <c:v>28.584389709000003</c:v>
                </c:pt>
                <c:pt idx="106">
                  <c:v>28.233533601999994</c:v>
                </c:pt>
                <c:pt idx="107">
                  <c:v>27.681560559000001</c:v>
                </c:pt>
                <c:pt idx="108">
                  <c:v>27.006792998000002</c:v>
                </c:pt>
                <c:pt idx="109">
                  <c:v>26.600437903</c:v>
                </c:pt>
                <c:pt idx="110">
                  <c:v>26.307287439</c:v>
                </c:pt>
                <c:pt idx="111">
                  <c:v>26.029152892000003</c:v>
                </c:pt>
                <c:pt idx="112">
                  <c:v>25.717903587000002</c:v>
                </c:pt>
                <c:pt idx="113">
                  <c:v>25.811339995999997</c:v>
                </c:pt>
                <c:pt idx="114">
                  <c:v>25.391606385999999</c:v>
                </c:pt>
                <c:pt idx="115">
                  <c:v>24.599875415</c:v>
                </c:pt>
                <c:pt idx="116">
                  <c:v>24.388486338</c:v>
                </c:pt>
                <c:pt idx="117">
                  <c:v>24.378817562999998</c:v>
                </c:pt>
                <c:pt idx="118">
                  <c:v>24.124472256000001</c:v>
                </c:pt>
                <c:pt idx="119">
                  <c:v>23.465353825000001</c:v>
                </c:pt>
                <c:pt idx="120">
                  <c:v>22.934818388</c:v>
                </c:pt>
                <c:pt idx="121">
                  <c:v>22.671237108</c:v>
                </c:pt>
                <c:pt idx="122">
                  <c:v>22.990713934999999</c:v>
                </c:pt>
                <c:pt idx="123">
                  <c:v>22.833932654000002</c:v>
                </c:pt>
                <c:pt idx="124">
                  <c:v>22.323022592999997</c:v>
                </c:pt>
                <c:pt idx="125">
                  <c:v>22.105164922</c:v>
                </c:pt>
                <c:pt idx="126">
                  <c:v>21.694025544999999</c:v>
                </c:pt>
                <c:pt idx="127">
                  <c:v>21.682706574000001</c:v>
                </c:pt>
                <c:pt idx="128">
                  <c:v>21.317717209999998</c:v>
                </c:pt>
                <c:pt idx="129">
                  <c:v>20.611459498999999</c:v>
                </c:pt>
                <c:pt idx="130">
                  <c:v>20.729132872000001</c:v>
                </c:pt>
                <c:pt idx="131">
                  <c:v>20.765484058000002</c:v>
                </c:pt>
                <c:pt idx="132">
                  <c:v>20.581116383999998</c:v>
                </c:pt>
                <c:pt idx="133">
                  <c:v>20.411532237999999</c:v>
                </c:pt>
                <c:pt idx="134">
                  <c:v>20.323419520999998</c:v>
                </c:pt>
                <c:pt idx="135">
                  <c:v>20.346091574999999</c:v>
                </c:pt>
                <c:pt idx="136">
                  <c:v>20.298069631000004</c:v>
                </c:pt>
                <c:pt idx="137">
                  <c:v>20.250518869</c:v>
                </c:pt>
                <c:pt idx="138">
                  <c:v>19.618332297000002</c:v>
                </c:pt>
                <c:pt idx="139">
                  <c:v>18.961915153</c:v>
                </c:pt>
                <c:pt idx="140">
                  <c:v>18.891276591</c:v>
                </c:pt>
                <c:pt idx="141">
                  <c:v>19.113720266000001</c:v>
                </c:pt>
                <c:pt idx="142">
                  <c:v>19.264470021000001</c:v>
                </c:pt>
                <c:pt idx="143">
                  <c:v>18.883788884000001</c:v>
                </c:pt>
                <c:pt idx="144">
                  <c:v>18.755214418000001</c:v>
                </c:pt>
                <c:pt idx="145">
                  <c:v>18.817702215000001</c:v>
                </c:pt>
                <c:pt idx="146">
                  <c:v>19.363948613000002</c:v>
                </c:pt>
                <c:pt idx="147">
                  <c:v>19.381422768</c:v>
                </c:pt>
                <c:pt idx="148">
                  <c:v>18.969454026000001</c:v>
                </c:pt>
                <c:pt idx="149">
                  <c:v>18.932563434999999</c:v>
                </c:pt>
                <c:pt idx="150">
                  <c:v>18.650307667</c:v>
                </c:pt>
                <c:pt idx="151">
                  <c:v>18.577848345</c:v>
                </c:pt>
                <c:pt idx="152">
                  <c:v>18.174013316000003</c:v>
                </c:pt>
                <c:pt idx="153">
                  <c:v>18.034341611999999</c:v>
                </c:pt>
                <c:pt idx="154">
                  <c:v>17.865486620999995</c:v>
                </c:pt>
                <c:pt idx="155">
                  <c:v>17.909641053999998</c:v>
                </c:pt>
                <c:pt idx="156">
                  <c:v>18.115582781999997</c:v>
                </c:pt>
                <c:pt idx="157">
                  <c:v>18.292658898999999</c:v>
                </c:pt>
                <c:pt idx="158">
                  <c:v>18.010650443999999</c:v>
                </c:pt>
                <c:pt idx="159">
                  <c:v>18.177424572</c:v>
                </c:pt>
                <c:pt idx="160">
                  <c:v>18.066663253000002</c:v>
                </c:pt>
                <c:pt idx="161">
                  <c:v>17.890855697999999</c:v>
                </c:pt>
                <c:pt idx="162">
                  <c:v>17.644793343</c:v>
                </c:pt>
                <c:pt idx="163">
                  <c:v>17.506550104000002</c:v>
                </c:pt>
                <c:pt idx="164">
                  <c:v>16.8895692</c:v>
                </c:pt>
                <c:pt idx="165">
                  <c:v>16.767158446000003</c:v>
                </c:pt>
                <c:pt idx="166">
                  <c:v>17.280255973999999</c:v>
                </c:pt>
                <c:pt idx="167">
                  <c:v>17.487120875999999</c:v>
                </c:pt>
                <c:pt idx="168">
                  <c:v>17.490679239999999</c:v>
                </c:pt>
                <c:pt idx="169">
                  <c:v>16.918884675000001</c:v>
                </c:pt>
                <c:pt idx="170">
                  <c:v>16.648421187</c:v>
                </c:pt>
                <c:pt idx="171">
                  <c:v>16.846838966999997</c:v>
                </c:pt>
                <c:pt idx="172">
                  <c:v>17.016156609999999</c:v>
                </c:pt>
                <c:pt idx="173">
                  <c:v>17.030439109</c:v>
                </c:pt>
                <c:pt idx="174">
                  <c:v>16.741800028</c:v>
                </c:pt>
                <c:pt idx="175">
                  <c:v>16.659126132000001</c:v>
                </c:pt>
                <c:pt idx="176">
                  <c:v>16.819361309000001</c:v>
                </c:pt>
                <c:pt idx="177">
                  <c:v>16.559688047999998</c:v>
                </c:pt>
                <c:pt idx="178">
                  <c:v>16.423109924000002</c:v>
                </c:pt>
                <c:pt idx="179">
                  <c:v>16.510222718000001</c:v>
                </c:pt>
                <c:pt idx="180">
                  <c:v>16.479455330999997</c:v>
                </c:pt>
                <c:pt idx="181">
                  <c:v>16.592433962999998</c:v>
                </c:pt>
                <c:pt idx="182">
                  <c:v>16.820638396</c:v>
                </c:pt>
                <c:pt idx="183">
                  <c:v>16.843894627000005</c:v>
                </c:pt>
                <c:pt idx="184">
                  <c:v>16.762135373</c:v>
                </c:pt>
                <c:pt idx="185">
                  <c:v>16.304786281000002</c:v>
                </c:pt>
                <c:pt idx="186">
                  <c:v>16.368386996999998</c:v>
                </c:pt>
                <c:pt idx="187">
                  <c:v>16.24034554</c:v>
                </c:pt>
                <c:pt idx="188">
                  <c:v>15.998879854</c:v>
                </c:pt>
                <c:pt idx="189">
                  <c:v>15.883413135999998</c:v>
                </c:pt>
                <c:pt idx="190">
                  <c:v>16.109745640999996</c:v>
                </c:pt>
                <c:pt idx="191">
                  <c:v>16.096998208999999</c:v>
                </c:pt>
                <c:pt idx="192">
                  <c:v>15.819304993999998</c:v>
                </c:pt>
                <c:pt idx="193">
                  <c:v>16.016656755000003</c:v>
                </c:pt>
                <c:pt idx="194">
                  <c:v>16.398371928000003</c:v>
                </c:pt>
                <c:pt idx="195">
                  <c:v>16.445447250000001</c:v>
                </c:pt>
                <c:pt idx="196">
                  <c:v>16.498652165999999</c:v>
                </c:pt>
                <c:pt idx="197">
                  <c:v>16.287384616000001</c:v>
                </c:pt>
                <c:pt idx="198">
                  <c:v>16.256766468999999</c:v>
                </c:pt>
                <c:pt idx="199">
                  <c:v>16.522718570999999</c:v>
                </c:pt>
                <c:pt idx="200">
                  <c:v>16.380328521999999</c:v>
                </c:pt>
                <c:pt idx="201">
                  <c:v>16.259572227999996</c:v>
                </c:pt>
                <c:pt idx="202">
                  <c:v>16.155153708</c:v>
                </c:pt>
                <c:pt idx="203">
                  <c:v>15.669766232999999</c:v>
                </c:pt>
                <c:pt idx="204">
                  <c:v>15.801728502</c:v>
                </c:pt>
                <c:pt idx="205">
                  <c:v>15.286656711000001</c:v>
                </c:pt>
                <c:pt idx="206">
                  <c:v>15.477407695000002</c:v>
                </c:pt>
                <c:pt idx="207">
                  <c:v>15.332582863999999</c:v>
                </c:pt>
                <c:pt idx="208">
                  <c:v>15.476765953000001</c:v>
                </c:pt>
                <c:pt idx="209">
                  <c:v>15.880848297999998</c:v>
                </c:pt>
                <c:pt idx="210">
                  <c:v>15.453209107000001</c:v>
                </c:pt>
                <c:pt idx="211">
                  <c:v>15.455682264</c:v>
                </c:pt>
                <c:pt idx="212">
                  <c:v>15.362373779999999</c:v>
                </c:pt>
                <c:pt idx="213">
                  <c:v>15.577867025</c:v>
                </c:pt>
                <c:pt idx="214">
                  <c:v>15.553013899000003</c:v>
                </c:pt>
                <c:pt idx="215">
                  <c:v>15.665610900000001</c:v>
                </c:pt>
                <c:pt idx="216">
                  <c:v>15.480746460000001</c:v>
                </c:pt>
                <c:pt idx="217">
                  <c:v>15.245357073000003</c:v>
                </c:pt>
                <c:pt idx="218">
                  <c:v>15.342993587</c:v>
                </c:pt>
                <c:pt idx="219">
                  <c:v>15.42434136</c:v>
                </c:pt>
                <c:pt idx="220">
                  <c:v>15.588953602</c:v>
                </c:pt>
                <c:pt idx="221">
                  <c:v>15.683573288999998</c:v>
                </c:pt>
                <c:pt idx="222">
                  <c:v>15.494758192000001</c:v>
                </c:pt>
                <c:pt idx="223">
                  <c:v>15.381107965999998</c:v>
                </c:pt>
                <c:pt idx="224">
                  <c:v>15.577163451999999</c:v>
                </c:pt>
                <c:pt idx="225">
                  <c:v>15.761801894999996</c:v>
                </c:pt>
                <c:pt idx="226">
                  <c:v>15.828754171</c:v>
                </c:pt>
                <c:pt idx="227">
                  <c:v>15.767667121000002</c:v>
                </c:pt>
                <c:pt idx="228">
                  <c:v>15.244067192000003</c:v>
                </c:pt>
                <c:pt idx="229">
                  <c:v>15.286626863</c:v>
                </c:pt>
                <c:pt idx="230">
                  <c:v>15.468312438000002</c:v>
                </c:pt>
                <c:pt idx="231">
                  <c:v>15.368752828000002</c:v>
                </c:pt>
                <c:pt idx="232">
                  <c:v>15.668518996</c:v>
                </c:pt>
                <c:pt idx="233">
                  <c:v>15.483541558999997</c:v>
                </c:pt>
                <c:pt idx="234">
                  <c:v>15.564439470999996</c:v>
                </c:pt>
                <c:pt idx="235">
                  <c:v>15.398059773</c:v>
                </c:pt>
                <c:pt idx="236">
                  <c:v>14.925596686999999</c:v>
                </c:pt>
                <c:pt idx="237">
                  <c:v>14.617052934000004</c:v>
                </c:pt>
                <c:pt idx="238">
                  <c:v>14.531745974999998</c:v>
                </c:pt>
                <c:pt idx="239">
                  <c:v>15.005852859000001</c:v>
                </c:pt>
                <c:pt idx="240">
                  <c:v>14.929845831999998</c:v>
                </c:pt>
                <c:pt idx="241">
                  <c:v>14.855273663999998</c:v>
                </c:pt>
                <c:pt idx="242">
                  <c:v>15.019493613</c:v>
                </c:pt>
                <c:pt idx="243">
                  <c:v>14.912772500999997</c:v>
                </c:pt>
                <c:pt idx="244">
                  <c:v>14.742563666000001</c:v>
                </c:pt>
                <c:pt idx="245">
                  <c:v>14.79562574</c:v>
                </c:pt>
                <c:pt idx="246">
                  <c:v>15.444497611000003</c:v>
                </c:pt>
                <c:pt idx="247">
                  <c:v>15.273719526000002</c:v>
                </c:pt>
                <c:pt idx="248">
                  <c:v>15.047851804999999</c:v>
                </c:pt>
                <c:pt idx="249">
                  <c:v>14.935983958</c:v>
                </c:pt>
                <c:pt idx="250">
                  <c:v>15.041007971999999</c:v>
                </c:pt>
                <c:pt idx="251">
                  <c:v>15.046836954</c:v>
                </c:pt>
                <c:pt idx="252">
                  <c:v>14.718904481999999</c:v>
                </c:pt>
                <c:pt idx="253">
                  <c:v>14.665639866000001</c:v>
                </c:pt>
                <c:pt idx="254">
                  <c:v>15.111968472999999</c:v>
                </c:pt>
                <c:pt idx="255">
                  <c:v>15.789066349999999</c:v>
                </c:pt>
                <c:pt idx="256">
                  <c:v>15.737575586</c:v>
                </c:pt>
                <c:pt idx="257">
                  <c:v>15.982397097</c:v>
                </c:pt>
                <c:pt idx="258">
                  <c:v>15.234899443999998</c:v>
                </c:pt>
                <c:pt idx="259">
                  <c:v>14.736056698000002</c:v>
                </c:pt>
                <c:pt idx="260">
                  <c:v>14.934941394999999</c:v>
                </c:pt>
                <c:pt idx="261">
                  <c:v>14.948036349000001</c:v>
                </c:pt>
                <c:pt idx="262">
                  <c:v>15.102408430000001</c:v>
                </c:pt>
                <c:pt idx="263">
                  <c:v>15.202590595999999</c:v>
                </c:pt>
                <c:pt idx="264">
                  <c:v>15.669243885</c:v>
                </c:pt>
                <c:pt idx="265">
                  <c:v>15.752742879000001</c:v>
                </c:pt>
                <c:pt idx="266">
                  <c:v>15.9161356</c:v>
                </c:pt>
                <c:pt idx="267">
                  <c:v>15.911605027000002</c:v>
                </c:pt>
                <c:pt idx="268">
                  <c:v>15.658914178</c:v>
                </c:pt>
                <c:pt idx="269">
                  <c:v>15.591639965999999</c:v>
                </c:pt>
                <c:pt idx="270">
                  <c:v>15.80192465</c:v>
                </c:pt>
                <c:pt idx="271">
                  <c:v>15.694092745999999</c:v>
                </c:pt>
                <c:pt idx="272">
                  <c:v>15.641154332000003</c:v>
                </c:pt>
                <c:pt idx="273">
                  <c:v>15.426889139000002</c:v>
                </c:pt>
                <c:pt idx="274">
                  <c:v>15.307697759000002</c:v>
                </c:pt>
                <c:pt idx="275">
                  <c:v>15.134864390999999</c:v>
                </c:pt>
                <c:pt idx="276">
                  <c:v>15.385915703999999</c:v>
                </c:pt>
                <c:pt idx="277">
                  <c:v>15.417489</c:v>
                </c:pt>
                <c:pt idx="278">
                  <c:v>15.258507460999999</c:v>
                </c:pt>
                <c:pt idx="279">
                  <c:v>15.560535718000001</c:v>
                </c:pt>
                <c:pt idx="280">
                  <c:v>15.448275578000002</c:v>
                </c:pt>
                <c:pt idx="281">
                  <c:v>15.453394593999999</c:v>
                </c:pt>
                <c:pt idx="282">
                  <c:v>15.505900201999998</c:v>
                </c:pt>
                <c:pt idx="283">
                  <c:v>15.020553233999999</c:v>
                </c:pt>
                <c:pt idx="284">
                  <c:v>14.978031942000001</c:v>
                </c:pt>
                <c:pt idx="285">
                  <c:v>14.913188246999999</c:v>
                </c:pt>
                <c:pt idx="286">
                  <c:v>14.889616475</c:v>
                </c:pt>
                <c:pt idx="287">
                  <c:v>15.047527734999999</c:v>
                </c:pt>
                <c:pt idx="288">
                  <c:v>15.027458894999999</c:v>
                </c:pt>
                <c:pt idx="289">
                  <c:v>14.999051667</c:v>
                </c:pt>
                <c:pt idx="290">
                  <c:v>14.947113177</c:v>
                </c:pt>
                <c:pt idx="291">
                  <c:v>14.870012418999996</c:v>
                </c:pt>
                <c:pt idx="292">
                  <c:v>15.056130493000001</c:v>
                </c:pt>
                <c:pt idx="293">
                  <c:v>14.744269295</c:v>
                </c:pt>
                <c:pt idx="294">
                  <c:v>14.477246911000003</c:v>
                </c:pt>
                <c:pt idx="295">
                  <c:v>14.741883547</c:v>
                </c:pt>
                <c:pt idx="296">
                  <c:v>14.597060848000002</c:v>
                </c:pt>
                <c:pt idx="297">
                  <c:v>14.542708895000001</c:v>
                </c:pt>
                <c:pt idx="298">
                  <c:v>14.748831849000002</c:v>
                </c:pt>
                <c:pt idx="299">
                  <c:v>15.271056614999997</c:v>
                </c:pt>
                <c:pt idx="300">
                  <c:v>15.783834336999998</c:v>
                </c:pt>
              </c:numCache>
            </c:numRef>
          </c:yVal>
          <c:smooth val="1"/>
        </c:ser>
        <c:ser>
          <c:idx val="19"/>
          <c:order val="19"/>
          <c:tx>
            <c:strRef>
              <c:f>'SET 1'!$N$2</c:f>
              <c:strCache>
                <c:ptCount val="1"/>
                <c:pt idx="0">
                  <c:v>B06</c:v>
                </c:pt>
              </c:strCache>
            </c:strRef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1'!$N$5:$N$306</c:f>
              <c:numCache>
                <c:formatCode>General</c:formatCode>
                <c:ptCount val="302"/>
                <c:pt idx="0">
                  <c:v>-15.749000000000001</c:v>
                </c:pt>
                <c:pt idx="1">
                  <c:v>-10.789999999999997</c:v>
                </c:pt>
                <c:pt idx="2">
                  <c:v>-2.9220000000000002</c:v>
                </c:pt>
                <c:pt idx="3">
                  <c:v>0.71399999999999986</c:v>
                </c:pt>
                <c:pt idx="4">
                  <c:v>2.1410000000000005</c:v>
                </c:pt>
                <c:pt idx="5">
                  <c:v>3.8159999999999998</c:v>
                </c:pt>
                <c:pt idx="6">
                  <c:v>5.9419999999999993</c:v>
                </c:pt>
                <c:pt idx="7">
                  <c:v>9.3819999999999997</c:v>
                </c:pt>
                <c:pt idx="8">
                  <c:v>15.026</c:v>
                </c:pt>
                <c:pt idx="9">
                  <c:v>21.162000000000003</c:v>
                </c:pt>
                <c:pt idx="10">
                  <c:v>29.098000000000003</c:v>
                </c:pt>
                <c:pt idx="11">
                  <c:v>37.460999999999999</c:v>
                </c:pt>
                <c:pt idx="12">
                  <c:v>45.851999999999997</c:v>
                </c:pt>
                <c:pt idx="13">
                  <c:v>50.279000000000003</c:v>
                </c:pt>
                <c:pt idx="14">
                  <c:v>52.26400000000001</c:v>
                </c:pt>
                <c:pt idx="15">
                  <c:v>52.173000000000002</c:v>
                </c:pt>
                <c:pt idx="16">
                  <c:v>50.662999999999997</c:v>
                </c:pt>
                <c:pt idx="17">
                  <c:v>51.197000000000003</c:v>
                </c:pt>
                <c:pt idx="18">
                  <c:v>50.928000000000004</c:v>
                </c:pt>
                <c:pt idx="19">
                  <c:v>52.116000000000007</c:v>
                </c:pt>
                <c:pt idx="20">
                  <c:v>51.463000000000001</c:v>
                </c:pt>
                <c:pt idx="21">
                  <c:v>51.580999999999996</c:v>
                </c:pt>
                <c:pt idx="22">
                  <c:v>50.987000000000002</c:v>
                </c:pt>
                <c:pt idx="23">
                  <c:v>49.742999999999995</c:v>
                </c:pt>
                <c:pt idx="24">
                  <c:v>48.476999999999997</c:v>
                </c:pt>
                <c:pt idx="25">
                  <c:v>47.408000000000001</c:v>
                </c:pt>
                <c:pt idx="26">
                  <c:v>45.701000000000001</c:v>
                </c:pt>
                <c:pt idx="27">
                  <c:v>44.958000000000006</c:v>
                </c:pt>
                <c:pt idx="28">
                  <c:v>44.086000000000006</c:v>
                </c:pt>
                <c:pt idx="29">
                  <c:v>43.527999999999999</c:v>
                </c:pt>
                <c:pt idx="30">
                  <c:v>42.249999999999993</c:v>
                </c:pt>
                <c:pt idx="31">
                  <c:v>39.67</c:v>
                </c:pt>
                <c:pt idx="32">
                  <c:v>38.392999999999994</c:v>
                </c:pt>
                <c:pt idx="33">
                  <c:v>37.985999999999997</c:v>
                </c:pt>
                <c:pt idx="34">
                  <c:v>35.917999999999999</c:v>
                </c:pt>
                <c:pt idx="35">
                  <c:v>35.534000000000006</c:v>
                </c:pt>
                <c:pt idx="36">
                  <c:v>34.604999999999997</c:v>
                </c:pt>
                <c:pt idx="37">
                  <c:v>33.651000000000003</c:v>
                </c:pt>
                <c:pt idx="38">
                  <c:v>32.978000000000002</c:v>
                </c:pt>
                <c:pt idx="39">
                  <c:v>31.957000000000001</c:v>
                </c:pt>
                <c:pt idx="40">
                  <c:v>31.05</c:v>
                </c:pt>
                <c:pt idx="41">
                  <c:v>30.572999999999997</c:v>
                </c:pt>
                <c:pt idx="42">
                  <c:v>31.488999999999997</c:v>
                </c:pt>
                <c:pt idx="43">
                  <c:v>29.690999999999995</c:v>
                </c:pt>
                <c:pt idx="44">
                  <c:v>29.736000000000001</c:v>
                </c:pt>
                <c:pt idx="45">
                  <c:v>29.851999999999997</c:v>
                </c:pt>
                <c:pt idx="46">
                  <c:v>29.772000000000002</c:v>
                </c:pt>
                <c:pt idx="47">
                  <c:v>30.248000000000001</c:v>
                </c:pt>
                <c:pt idx="48">
                  <c:v>30.270999999999997</c:v>
                </c:pt>
                <c:pt idx="49">
                  <c:v>31.234000000000002</c:v>
                </c:pt>
                <c:pt idx="50">
                  <c:v>31.920999999999999</c:v>
                </c:pt>
                <c:pt idx="51">
                  <c:v>32.885000000000005</c:v>
                </c:pt>
                <c:pt idx="52">
                  <c:v>33.012999999999998</c:v>
                </c:pt>
                <c:pt idx="53">
                  <c:v>33.838999999999999</c:v>
                </c:pt>
                <c:pt idx="54">
                  <c:v>35.14</c:v>
                </c:pt>
                <c:pt idx="55">
                  <c:v>35.896000000000001</c:v>
                </c:pt>
                <c:pt idx="56">
                  <c:v>36.72</c:v>
                </c:pt>
                <c:pt idx="57">
                  <c:v>37.707999999999998</c:v>
                </c:pt>
                <c:pt idx="58">
                  <c:v>38.484999999999999</c:v>
                </c:pt>
                <c:pt idx="59">
                  <c:v>38.903999999999996</c:v>
                </c:pt>
                <c:pt idx="60">
                  <c:v>39.216999999999999</c:v>
                </c:pt>
                <c:pt idx="61">
                  <c:v>40.460999999999999</c:v>
                </c:pt>
                <c:pt idx="62">
                  <c:v>39.717000000000006</c:v>
                </c:pt>
                <c:pt idx="63">
                  <c:v>40.414000000000001</c:v>
                </c:pt>
                <c:pt idx="64">
                  <c:v>40.277000000000001</c:v>
                </c:pt>
                <c:pt idx="65">
                  <c:v>40.156999999999996</c:v>
                </c:pt>
                <c:pt idx="66">
                  <c:v>40.287000000000006</c:v>
                </c:pt>
                <c:pt idx="67">
                  <c:v>39.867000000000004</c:v>
                </c:pt>
                <c:pt idx="68">
                  <c:v>40.39</c:v>
                </c:pt>
                <c:pt idx="69">
                  <c:v>40.368000000000009</c:v>
                </c:pt>
                <c:pt idx="70">
                  <c:v>39.880000000000003</c:v>
                </c:pt>
                <c:pt idx="71">
                  <c:v>39.762999999999998</c:v>
                </c:pt>
                <c:pt idx="72">
                  <c:v>39.391999999999996</c:v>
                </c:pt>
                <c:pt idx="73">
                  <c:v>40.158000000000001</c:v>
                </c:pt>
                <c:pt idx="74">
                  <c:v>39.089999999999989</c:v>
                </c:pt>
                <c:pt idx="75">
                  <c:v>38.764000000000003</c:v>
                </c:pt>
                <c:pt idx="76">
                  <c:v>38.161000000000001</c:v>
                </c:pt>
                <c:pt idx="77">
                  <c:v>37.707000000000001</c:v>
                </c:pt>
                <c:pt idx="78">
                  <c:v>37.451999999999998</c:v>
                </c:pt>
                <c:pt idx="79">
                  <c:v>36.744</c:v>
                </c:pt>
                <c:pt idx="80">
                  <c:v>37.011000000000003</c:v>
                </c:pt>
                <c:pt idx="81">
                  <c:v>36.313000000000002</c:v>
                </c:pt>
                <c:pt idx="82">
                  <c:v>36.801000000000002</c:v>
                </c:pt>
                <c:pt idx="83">
                  <c:v>36.02300000000001</c:v>
                </c:pt>
                <c:pt idx="84">
                  <c:v>36.268000000000008</c:v>
                </c:pt>
                <c:pt idx="85">
                  <c:v>36.093000000000004</c:v>
                </c:pt>
                <c:pt idx="86">
                  <c:v>34.512</c:v>
                </c:pt>
                <c:pt idx="87">
                  <c:v>34.104999999999997</c:v>
                </c:pt>
                <c:pt idx="88">
                  <c:v>33.418999999999997</c:v>
                </c:pt>
                <c:pt idx="89">
                  <c:v>33.106000000000002</c:v>
                </c:pt>
                <c:pt idx="90">
                  <c:v>32.619999999999997</c:v>
                </c:pt>
                <c:pt idx="91">
                  <c:v>32.952999999999996</c:v>
                </c:pt>
                <c:pt idx="92">
                  <c:v>32.804000000000002</c:v>
                </c:pt>
                <c:pt idx="93">
                  <c:v>31.933000000000003</c:v>
                </c:pt>
                <c:pt idx="94">
                  <c:v>30.992000000000001</c:v>
                </c:pt>
                <c:pt idx="95">
                  <c:v>30.328999999999997</c:v>
                </c:pt>
                <c:pt idx="96">
                  <c:v>29.669</c:v>
                </c:pt>
                <c:pt idx="97">
                  <c:v>29.539000000000005</c:v>
                </c:pt>
                <c:pt idx="98">
                  <c:v>29.876999999999999</c:v>
                </c:pt>
                <c:pt idx="99">
                  <c:v>28.321000000000005</c:v>
                </c:pt>
                <c:pt idx="100">
                  <c:v>28.074000000000002</c:v>
                </c:pt>
                <c:pt idx="101">
                  <c:v>27.552</c:v>
                </c:pt>
                <c:pt idx="102">
                  <c:v>26.808999999999997</c:v>
                </c:pt>
                <c:pt idx="103">
                  <c:v>26.111000000000001</c:v>
                </c:pt>
                <c:pt idx="104">
                  <c:v>25.901</c:v>
                </c:pt>
                <c:pt idx="105">
                  <c:v>25.763999999999992</c:v>
                </c:pt>
                <c:pt idx="106">
                  <c:v>25.913999999999998</c:v>
                </c:pt>
                <c:pt idx="107">
                  <c:v>25.356999999999999</c:v>
                </c:pt>
                <c:pt idx="108">
                  <c:v>24.439</c:v>
                </c:pt>
                <c:pt idx="109">
                  <c:v>23.729999999999997</c:v>
                </c:pt>
                <c:pt idx="110">
                  <c:v>24.323</c:v>
                </c:pt>
                <c:pt idx="111">
                  <c:v>24.657999999999998</c:v>
                </c:pt>
                <c:pt idx="112">
                  <c:v>24.461000000000002</c:v>
                </c:pt>
                <c:pt idx="113">
                  <c:v>23.695</c:v>
                </c:pt>
                <c:pt idx="114">
                  <c:v>22.962999999999997</c:v>
                </c:pt>
                <c:pt idx="115">
                  <c:v>22.696999999999999</c:v>
                </c:pt>
                <c:pt idx="116">
                  <c:v>22.021999999999998</c:v>
                </c:pt>
                <c:pt idx="117">
                  <c:v>21.976000000000006</c:v>
                </c:pt>
                <c:pt idx="118">
                  <c:v>22.649000000000001</c:v>
                </c:pt>
                <c:pt idx="119">
                  <c:v>22.149000000000001</c:v>
                </c:pt>
                <c:pt idx="120">
                  <c:v>22.369000000000003</c:v>
                </c:pt>
                <c:pt idx="121">
                  <c:v>21.766999999999999</c:v>
                </c:pt>
                <c:pt idx="122">
                  <c:v>22.219999999999995</c:v>
                </c:pt>
                <c:pt idx="123">
                  <c:v>21.337</c:v>
                </c:pt>
                <c:pt idx="124">
                  <c:v>21.767000000000003</c:v>
                </c:pt>
                <c:pt idx="125">
                  <c:v>21.637</c:v>
                </c:pt>
                <c:pt idx="126">
                  <c:v>21.580000000000002</c:v>
                </c:pt>
                <c:pt idx="127">
                  <c:v>21.023999999999997</c:v>
                </c:pt>
                <c:pt idx="128">
                  <c:v>20.742000000000001</c:v>
                </c:pt>
                <c:pt idx="129">
                  <c:v>19.152000000000001</c:v>
                </c:pt>
                <c:pt idx="130">
                  <c:v>19.094000000000001</c:v>
                </c:pt>
                <c:pt idx="131">
                  <c:v>19.208999999999996</c:v>
                </c:pt>
                <c:pt idx="132">
                  <c:v>19.766999999999996</c:v>
                </c:pt>
                <c:pt idx="133">
                  <c:v>19.510999999999999</c:v>
                </c:pt>
                <c:pt idx="134">
                  <c:v>19.838000000000001</c:v>
                </c:pt>
                <c:pt idx="135">
                  <c:v>19.361000000000001</c:v>
                </c:pt>
                <c:pt idx="136">
                  <c:v>19.440999999999999</c:v>
                </c:pt>
                <c:pt idx="137">
                  <c:v>19.789000000000001</c:v>
                </c:pt>
                <c:pt idx="138">
                  <c:v>19.767999999999997</c:v>
                </c:pt>
                <c:pt idx="139">
                  <c:v>19.28</c:v>
                </c:pt>
                <c:pt idx="140">
                  <c:v>19.163000000000004</c:v>
                </c:pt>
                <c:pt idx="141">
                  <c:v>18.71</c:v>
                </c:pt>
                <c:pt idx="142">
                  <c:v>19.175999999999998</c:v>
                </c:pt>
                <c:pt idx="143">
                  <c:v>18.838000000000001</c:v>
                </c:pt>
                <c:pt idx="144">
                  <c:v>18.338999999999999</c:v>
                </c:pt>
                <c:pt idx="145">
                  <c:v>18.256999999999998</c:v>
                </c:pt>
                <c:pt idx="146">
                  <c:v>18.350999999999999</c:v>
                </c:pt>
                <c:pt idx="147">
                  <c:v>17.932000000000002</c:v>
                </c:pt>
                <c:pt idx="148">
                  <c:v>17.884</c:v>
                </c:pt>
                <c:pt idx="149">
                  <c:v>17.457000000000001</c:v>
                </c:pt>
                <c:pt idx="150">
                  <c:v>17.316000000000003</c:v>
                </c:pt>
                <c:pt idx="151">
                  <c:v>18.130000000000003</c:v>
                </c:pt>
                <c:pt idx="152">
                  <c:v>18.221</c:v>
                </c:pt>
                <c:pt idx="153">
                  <c:v>18.490000000000002</c:v>
                </c:pt>
                <c:pt idx="154">
                  <c:v>18.128999999999998</c:v>
                </c:pt>
                <c:pt idx="155">
                  <c:v>17.782999999999998</c:v>
                </c:pt>
                <c:pt idx="156">
                  <c:v>18.164000000000001</c:v>
                </c:pt>
                <c:pt idx="157">
                  <c:v>18.386000000000003</c:v>
                </c:pt>
                <c:pt idx="158">
                  <c:v>18.092999999999996</c:v>
                </c:pt>
                <c:pt idx="159">
                  <c:v>18.223000000000003</c:v>
                </c:pt>
                <c:pt idx="160">
                  <c:v>17.442999999999998</c:v>
                </c:pt>
                <c:pt idx="161">
                  <c:v>17.038000000000004</c:v>
                </c:pt>
                <c:pt idx="162">
                  <c:v>17.095999999999997</c:v>
                </c:pt>
                <c:pt idx="163">
                  <c:v>17.223000000000003</c:v>
                </c:pt>
                <c:pt idx="164">
                  <c:v>16.863</c:v>
                </c:pt>
                <c:pt idx="165">
                  <c:v>16.887</c:v>
                </c:pt>
                <c:pt idx="166">
                  <c:v>17.329999999999998</c:v>
                </c:pt>
                <c:pt idx="167">
                  <c:v>17.292999999999999</c:v>
                </c:pt>
                <c:pt idx="168">
                  <c:v>17.513999999999999</c:v>
                </c:pt>
                <c:pt idx="169">
                  <c:v>17.282000000000004</c:v>
                </c:pt>
                <c:pt idx="170">
                  <c:v>17.398000000000003</c:v>
                </c:pt>
                <c:pt idx="171">
                  <c:v>17.140999999999998</c:v>
                </c:pt>
                <c:pt idx="172">
                  <c:v>18.038000000000004</c:v>
                </c:pt>
                <c:pt idx="173">
                  <c:v>17.654</c:v>
                </c:pt>
                <c:pt idx="174">
                  <c:v>17.442</c:v>
                </c:pt>
                <c:pt idx="175">
                  <c:v>17.131</c:v>
                </c:pt>
                <c:pt idx="176">
                  <c:v>16.571999999999999</c:v>
                </c:pt>
                <c:pt idx="177">
                  <c:v>16.294999999999998</c:v>
                </c:pt>
                <c:pt idx="178">
                  <c:v>16.631</c:v>
                </c:pt>
                <c:pt idx="179">
                  <c:v>16.748000000000001</c:v>
                </c:pt>
                <c:pt idx="180">
                  <c:v>16.141000000000002</c:v>
                </c:pt>
                <c:pt idx="181">
                  <c:v>16.212</c:v>
                </c:pt>
                <c:pt idx="182">
                  <c:v>16.667000000000002</c:v>
                </c:pt>
                <c:pt idx="183">
                  <c:v>16.433999999999997</c:v>
                </c:pt>
                <c:pt idx="184">
                  <c:v>16.943999999999999</c:v>
                </c:pt>
                <c:pt idx="185">
                  <c:v>16.571999999999996</c:v>
                </c:pt>
                <c:pt idx="186">
                  <c:v>16.584000000000003</c:v>
                </c:pt>
                <c:pt idx="187">
                  <c:v>17.640000000000004</c:v>
                </c:pt>
                <c:pt idx="188">
                  <c:v>17.396000000000001</c:v>
                </c:pt>
                <c:pt idx="189">
                  <c:v>17.048999999999999</c:v>
                </c:pt>
                <c:pt idx="190">
                  <c:v>17.282000000000004</c:v>
                </c:pt>
                <c:pt idx="191">
                  <c:v>15.899000000000001</c:v>
                </c:pt>
                <c:pt idx="192">
                  <c:v>16.478999999999999</c:v>
                </c:pt>
                <c:pt idx="193">
                  <c:v>16.805</c:v>
                </c:pt>
                <c:pt idx="194">
                  <c:v>16.875000000000004</c:v>
                </c:pt>
                <c:pt idx="195">
                  <c:v>16.827999999999999</c:v>
                </c:pt>
                <c:pt idx="196">
                  <c:v>16.956000000000003</c:v>
                </c:pt>
                <c:pt idx="197">
                  <c:v>15.9</c:v>
                </c:pt>
                <c:pt idx="198">
                  <c:v>17.083000000000002</c:v>
                </c:pt>
                <c:pt idx="199">
                  <c:v>16.399000000000001</c:v>
                </c:pt>
                <c:pt idx="200">
                  <c:v>16.096</c:v>
                </c:pt>
                <c:pt idx="201">
                  <c:v>16.282999999999998</c:v>
                </c:pt>
                <c:pt idx="202">
                  <c:v>16.305</c:v>
                </c:pt>
                <c:pt idx="203">
                  <c:v>16.106000000000002</c:v>
                </c:pt>
                <c:pt idx="204">
                  <c:v>16.780999999999999</c:v>
                </c:pt>
                <c:pt idx="205">
                  <c:v>16.238</c:v>
                </c:pt>
                <c:pt idx="206">
                  <c:v>17.05</c:v>
                </c:pt>
                <c:pt idx="207">
                  <c:v>16.922000000000001</c:v>
                </c:pt>
                <c:pt idx="208">
                  <c:v>17.026999999999997</c:v>
                </c:pt>
                <c:pt idx="209">
                  <c:v>16.433</c:v>
                </c:pt>
                <c:pt idx="210">
                  <c:v>16.572000000000003</c:v>
                </c:pt>
                <c:pt idx="211">
                  <c:v>16.654</c:v>
                </c:pt>
                <c:pt idx="212">
                  <c:v>16.608000000000001</c:v>
                </c:pt>
                <c:pt idx="213">
                  <c:v>15.840999999999999</c:v>
                </c:pt>
                <c:pt idx="214">
                  <c:v>16.237000000000002</c:v>
                </c:pt>
                <c:pt idx="215">
                  <c:v>16.687999999999995</c:v>
                </c:pt>
                <c:pt idx="216">
                  <c:v>16.887</c:v>
                </c:pt>
                <c:pt idx="217">
                  <c:v>16.052</c:v>
                </c:pt>
                <c:pt idx="218">
                  <c:v>16.782999999999998</c:v>
                </c:pt>
                <c:pt idx="219">
                  <c:v>16.711999999999996</c:v>
                </c:pt>
                <c:pt idx="220">
                  <c:v>16.640999999999998</c:v>
                </c:pt>
                <c:pt idx="221">
                  <c:v>16.41</c:v>
                </c:pt>
                <c:pt idx="222">
                  <c:v>16.759999999999998</c:v>
                </c:pt>
                <c:pt idx="223">
                  <c:v>17.002999999999997</c:v>
                </c:pt>
                <c:pt idx="224">
                  <c:v>16.943999999999999</c:v>
                </c:pt>
                <c:pt idx="225">
                  <c:v>16.177999999999997</c:v>
                </c:pt>
                <c:pt idx="226">
                  <c:v>16.376000000000001</c:v>
                </c:pt>
                <c:pt idx="227">
                  <c:v>16.61</c:v>
                </c:pt>
                <c:pt idx="228">
                  <c:v>16.607999999999997</c:v>
                </c:pt>
                <c:pt idx="229">
                  <c:v>16.446000000000002</c:v>
                </c:pt>
                <c:pt idx="230">
                  <c:v>16.375000000000004</c:v>
                </c:pt>
                <c:pt idx="231">
                  <c:v>15.911000000000001</c:v>
                </c:pt>
                <c:pt idx="232">
                  <c:v>16.385999999999999</c:v>
                </c:pt>
                <c:pt idx="233">
                  <c:v>16.270999999999997</c:v>
                </c:pt>
                <c:pt idx="234">
                  <c:v>16.468</c:v>
                </c:pt>
                <c:pt idx="235">
                  <c:v>16.408999999999999</c:v>
                </c:pt>
                <c:pt idx="236">
                  <c:v>16.503999999999998</c:v>
                </c:pt>
                <c:pt idx="237">
                  <c:v>16.036999999999999</c:v>
                </c:pt>
                <c:pt idx="238">
                  <c:v>16.131999999999998</c:v>
                </c:pt>
                <c:pt idx="239">
                  <c:v>16.641999999999999</c:v>
                </c:pt>
                <c:pt idx="240">
                  <c:v>16.794000000000004</c:v>
                </c:pt>
                <c:pt idx="241">
                  <c:v>16.899000000000001</c:v>
                </c:pt>
                <c:pt idx="242">
                  <c:v>17.687999999999999</c:v>
                </c:pt>
                <c:pt idx="243">
                  <c:v>17.315999999999999</c:v>
                </c:pt>
                <c:pt idx="244">
                  <c:v>17.246000000000002</c:v>
                </c:pt>
                <c:pt idx="245">
                  <c:v>16.653999999999996</c:v>
                </c:pt>
                <c:pt idx="246">
                  <c:v>17.072000000000003</c:v>
                </c:pt>
                <c:pt idx="247">
                  <c:v>16.478999999999999</c:v>
                </c:pt>
                <c:pt idx="248">
                  <c:v>17.026999999999997</c:v>
                </c:pt>
                <c:pt idx="249">
                  <c:v>16.747999999999998</c:v>
                </c:pt>
                <c:pt idx="250">
                  <c:v>18.038</c:v>
                </c:pt>
                <c:pt idx="251">
                  <c:v>17.258000000000003</c:v>
                </c:pt>
                <c:pt idx="252">
                  <c:v>17.085000000000001</c:v>
                </c:pt>
                <c:pt idx="253">
                  <c:v>17.085000000000001</c:v>
                </c:pt>
                <c:pt idx="254">
                  <c:v>16.943000000000001</c:v>
                </c:pt>
                <c:pt idx="255">
                  <c:v>16.641000000000002</c:v>
                </c:pt>
                <c:pt idx="256">
                  <c:v>16.735000000000003</c:v>
                </c:pt>
                <c:pt idx="257">
                  <c:v>15.979000000000003</c:v>
                </c:pt>
                <c:pt idx="258">
                  <c:v>16.573999999999998</c:v>
                </c:pt>
                <c:pt idx="259">
                  <c:v>16.456</c:v>
                </c:pt>
                <c:pt idx="260">
                  <c:v>16.991000000000003</c:v>
                </c:pt>
                <c:pt idx="261">
                  <c:v>16.943000000000001</c:v>
                </c:pt>
                <c:pt idx="262">
                  <c:v>16.992000000000001</c:v>
                </c:pt>
                <c:pt idx="263">
                  <c:v>17.547999999999998</c:v>
                </c:pt>
                <c:pt idx="264">
                  <c:v>17.791999999999998</c:v>
                </c:pt>
                <c:pt idx="265">
                  <c:v>17.189</c:v>
                </c:pt>
                <c:pt idx="266">
                  <c:v>17.235000000000003</c:v>
                </c:pt>
                <c:pt idx="267">
                  <c:v>17.178000000000001</c:v>
                </c:pt>
                <c:pt idx="268">
                  <c:v>16.573</c:v>
                </c:pt>
                <c:pt idx="269">
                  <c:v>16.408999999999999</c:v>
                </c:pt>
                <c:pt idx="270">
                  <c:v>16.899000000000001</c:v>
                </c:pt>
                <c:pt idx="271">
                  <c:v>16.853000000000002</c:v>
                </c:pt>
                <c:pt idx="272">
                  <c:v>16.468</c:v>
                </c:pt>
                <c:pt idx="273">
                  <c:v>15.992000000000001</c:v>
                </c:pt>
                <c:pt idx="274">
                  <c:v>17.082999999999998</c:v>
                </c:pt>
                <c:pt idx="275">
                  <c:v>16.689</c:v>
                </c:pt>
                <c:pt idx="276">
                  <c:v>15.958000000000002</c:v>
                </c:pt>
                <c:pt idx="277">
                  <c:v>16.339999999999996</c:v>
                </c:pt>
                <c:pt idx="278">
                  <c:v>17.247000000000003</c:v>
                </c:pt>
                <c:pt idx="279">
                  <c:v>16.073999999999998</c:v>
                </c:pt>
                <c:pt idx="280">
                  <c:v>16.583999999999996</c:v>
                </c:pt>
                <c:pt idx="281">
                  <c:v>16.503999999999998</c:v>
                </c:pt>
                <c:pt idx="282">
                  <c:v>16.792999999999999</c:v>
                </c:pt>
                <c:pt idx="283">
                  <c:v>17.155999999999999</c:v>
                </c:pt>
                <c:pt idx="284">
                  <c:v>16.954999999999998</c:v>
                </c:pt>
                <c:pt idx="285">
                  <c:v>16.98</c:v>
                </c:pt>
                <c:pt idx="286">
                  <c:v>16.701000000000001</c:v>
                </c:pt>
                <c:pt idx="287">
                  <c:v>16.361999999999998</c:v>
                </c:pt>
                <c:pt idx="288">
                  <c:v>15.991000000000003</c:v>
                </c:pt>
                <c:pt idx="289">
                  <c:v>16.282</c:v>
                </c:pt>
                <c:pt idx="290">
                  <c:v>15.702000000000002</c:v>
                </c:pt>
                <c:pt idx="291">
                  <c:v>16.130000000000003</c:v>
                </c:pt>
                <c:pt idx="292">
                  <c:v>16.503</c:v>
                </c:pt>
                <c:pt idx="293">
                  <c:v>16.677</c:v>
                </c:pt>
                <c:pt idx="294">
                  <c:v>16.606999999999999</c:v>
                </c:pt>
                <c:pt idx="295">
                  <c:v>16.955999999999996</c:v>
                </c:pt>
                <c:pt idx="296">
                  <c:v>16.282</c:v>
                </c:pt>
                <c:pt idx="297">
                  <c:v>16.294</c:v>
                </c:pt>
                <c:pt idx="298">
                  <c:v>16.991000000000003</c:v>
                </c:pt>
                <c:pt idx="299">
                  <c:v>16.862000000000002</c:v>
                </c:pt>
                <c:pt idx="300">
                  <c:v>16.550999999999998</c:v>
                </c:pt>
              </c:numCache>
            </c:numRef>
          </c:yVal>
          <c:smooth val="1"/>
        </c:ser>
        <c:ser>
          <c:idx val="20"/>
          <c:order val="20"/>
          <c:tx>
            <c:strRef>
              <c:f>'SET 1'!$J$2</c:f>
              <c:strCache>
                <c:ptCount val="1"/>
                <c:pt idx="0">
                  <c:v>A17</c:v>
                </c:pt>
              </c:strCache>
            </c:strRef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1'!$J$5:$J$306</c:f>
              <c:numCache>
                <c:formatCode>General</c:formatCode>
                <c:ptCount val="302"/>
                <c:pt idx="0">
                  <c:v>-1.0667172222222223</c:v>
                </c:pt>
                <c:pt idx="1">
                  <c:v>-2.3942894444444445</c:v>
                </c:pt>
                <c:pt idx="2">
                  <c:v>-2.2881911111111117</c:v>
                </c:pt>
                <c:pt idx="3">
                  <c:v>-1.8146115555555558</c:v>
                </c:pt>
                <c:pt idx="4">
                  <c:v>-0.93214766666666671</c:v>
                </c:pt>
                <c:pt idx="5">
                  <c:v>0.72408133333333335</c:v>
                </c:pt>
                <c:pt idx="6">
                  <c:v>3.3792363333333331</c:v>
                </c:pt>
                <c:pt idx="7">
                  <c:v>6.1456629999999999</c:v>
                </c:pt>
                <c:pt idx="8">
                  <c:v>10.425993222222223</c:v>
                </c:pt>
                <c:pt idx="9">
                  <c:v>14.551051111111112</c:v>
                </c:pt>
                <c:pt idx="10">
                  <c:v>21.090583666666664</c:v>
                </c:pt>
                <c:pt idx="11">
                  <c:v>28.924041666666671</c:v>
                </c:pt>
                <c:pt idx="12">
                  <c:v>36.894662222222223</c:v>
                </c:pt>
                <c:pt idx="13">
                  <c:v>46.280851555555557</c:v>
                </c:pt>
                <c:pt idx="14">
                  <c:v>55.729145888888894</c:v>
                </c:pt>
                <c:pt idx="15">
                  <c:v>60.516692333333332</c:v>
                </c:pt>
                <c:pt idx="16">
                  <c:v>62.724148666666665</c:v>
                </c:pt>
                <c:pt idx="17">
                  <c:v>61.554428444444447</c:v>
                </c:pt>
                <c:pt idx="18">
                  <c:v>59.204647111111107</c:v>
                </c:pt>
                <c:pt idx="19">
                  <c:v>56.937678444444451</c:v>
                </c:pt>
                <c:pt idx="20">
                  <c:v>55.31249322222223</c:v>
                </c:pt>
                <c:pt idx="21">
                  <c:v>54.391217111111104</c:v>
                </c:pt>
                <c:pt idx="22">
                  <c:v>53.462177555555549</c:v>
                </c:pt>
                <c:pt idx="23">
                  <c:v>51.756772333333338</c:v>
                </c:pt>
                <c:pt idx="24">
                  <c:v>50.051367111111112</c:v>
                </c:pt>
                <c:pt idx="25">
                  <c:v>48.840244222222211</c:v>
                </c:pt>
                <c:pt idx="26">
                  <c:v>47.163307555555548</c:v>
                </c:pt>
                <c:pt idx="27">
                  <c:v>46.273082777777773</c:v>
                </c:pt>
                <c:pt idx="28">
                  <c:v>45.367328555555559</c:v>
                </c:pt>
                <c:pt idx="29">
                  <c:v>43.819788444444448</c:v>
                </c:pt>
                <c:pt idx="30">
                  <c:v>42.391285666666668</c:v>
                </c:pt>
                <c:pt idx="31">
                  <c:v>41.532114666666672</c:v>
                </c:pt>
                <c:pt idx="32">
                  <c:v>40.73505155555555</c:v>
                </c:pt>
                <c:pt idx="33">
                  <c:v>39.179742888888882</c:v>
                </c:pt>
                <c:pt idx="34">
                  <c:v>38.154948444444443</c:v>
                </c:pt>
                <c:pt idx="35">
                  <c:v>37.008523666666662</c:v>
                </c:pt>
                <c:pt idx="36">
                  <c:v>35.717183444444437</c:v>
                </c:pt>
                <c:pt idx="37">
                  <c:v>34.870949222222215</c:v>
                </c:pt>
                <c:pt idx="38">
                  <c:v>33.670180111111115</c:v>
                </c:pt>
                <c:pt idx="39">
                  <c:v>32.026887888888886</c:v>
                </c:pt>
                <c:pt idx="40">
                  <c:v>31.442029000000005</c:v>
                </c:pt>
                <c:pt idx="41">
                  <c:v>30.137744555555557</c:v>
                </c:pt>
                <c:pt idx="42">
                  <c:v>29.112952888888888</c:v>
                </c:pt>
                <c:pt idx="43">
                  <c:v>28.315895000000001</c:v>
                </c:pt>
                <c:pt idx="44">
                  <c:v>27.404967666666664</c:v>
                </c:pt>
                <c:pt idx="45">
                  <c:v>26.597553000000001</c:v>
                </c:pt>
                <c:pt idx="46">
                  <c:v>26.165386333333334</c:v>
                </c:pt>
                <c:pt idx="47">
                  <c:v>25.808256222222226</c:v>
                </c:pt>
                <c:pt idx="48">
                  <c:v>25.220817222222223</c:v>
                </c:pt>
                <c:pt idx="49">
                  <c:v>25.316569222222224</c:v>
                </c:pt>
                <c:pt idx="50">
                  <c:v>25.259637222222224</c:v>
                </c:pt>
                <c:pt idx="51">
                  <c:v>24.96979544444444</c:v>
                </c:pt>
                <c:pt idx="52">
                  <c:v>25.057781555555554</c:v>
                </c:pt>
                <c:pt idx="53">
                  <c:v>25.960940555555556</c:v>
                </c:pt>
                <c:pt idx="54">
                  <c:v>26.108448999999997</c:v>
                </c:pt>
                <c:pt idx="55">
                  <c:v>26.020465666666666</c:v>
                </c:pt>
                <c:pt idx="56">
                  <c:v>26.672607777777777</c:v>
                </c:pt>
                <c:pt idx="57">
                  <c:v>27.239338777777778</c:v>
                </c:pt>
                <c:pt idx="58">
                  <c:v>28.194261999999998</c:v>
                </c:pt>
                <c:pt idx="59">
                  <c:v>28.313302000000004</c:v>
                </c:pt>
                <c:pt idx="60">
                  <c:v>29.483014444444436</c:v>
                </c:pt>
                <c:pt idx="61">
                  <c:v>30.026462777777777</c:v>
                </c:pt>
                <c:pt idx="62">
                  <c:v>30.274899222222228</c:v>
                </c:pt>
                <c:pt idx="63">
                  <c:v>31.175478000000005</c:v>
                </c:pt>
                <c:pt idx="64">
                  <c:v>32.057941777777778</c:v>
                </c:pt>
                <c:pt idx="65">
                  <c:v>32.249443444444445</c:v>
                </c:pt>
                <c:pt idx="66">
                  <c:v>32.816187333333325</c:v>
                </c:pt>
                <c:pt idx="67">
                  <c:v>33.975548777777782</c:v>
                </c:pt>
                <c:pt idx="68">
                  <c:v>35.021048333333333</c:v>
                </c:pt>
                <c:pt idx="69">
                  <c:v>35.846574666666669</c:v>
                </c:pt>
                <c:pt idx="70">
                  <c:v>36.095013666666667</c:v>
                </c:pt>
                <c:pt idx="71">
                  <c:v>36.936069777777782</c:v>
                </c:pt>
                <c:pt idx="72">
                  <c:v>37.28025066666666</c:v>
                </c:pt>
                <c:pt idx="73">
                  <c:v>37.451049555555556</c:v>
                </c:pt>
                <c:pt idx="74">
                  <c:v>38.382679555555555</c:v>
                </c:pt>
                <c:pt idx="75">
                  <c:v>38.768276</c:v>
                </c:pt>
                <c:pt idx="76">
                  <c:v>38.434436111111118</c:v>
                </c:pt>
                <c:pt idx="77">
                  <c:v>38.390443111111111</c:v>
                </c:pt>
                <c:pt idx="78">
                  <c:v>38.411150888888891</c:v>
                </c:pt>
                <c:pt idx="79">
                  <c:v>37.875458111111108</c:v>
                </c:pt>
                <c:pt idx="80">
                  <c:v>37.960856444444438</c:v>
                </c:pt>
                <c:pt idx="81">
                  <c:v>38.038496333333335</c:v>
                </c:pt>
                <c:pt idx="82">
                  <c:v>38.056608666666669</c:v>
                </c:pt>
                <c:pt idx="83">
                  <c:v>37.593380111111109</c:v>
                </c:pt>
                <c:pt idx="84">
                  <c:v>38.087667666666661</c:v>
                </c:pt>
                <c:pt idx="85">
                  <c:v>37.502808888888886</c:v>
                </c:pt>
                <c:pt idx="86">
                  <c:v>37.474340111111104</c:v>
                </c:pt>
                <c:pt idx="87">
                  <c:v>37.606322000000006</c:v>
                </c:pt>
                <c:pt idx="88">
                  <c:v>37.611497444444439</c:v>
                </c:pt>
                <c:pt idx="89">
                  <c:v>37.200027888888883</c:v>
                </c:pt>
                <c:pt idx="90">
                  <c:v>36.475421444444443</c:v>
                </c:pt>
                <c:pt idx="91">
                  <c:v>35.794818222222226</c:v>
                </c:pt>
                <c:pt idx="92">
                  <c:v>35.950085222222214</c:v>
                </c:pt>
                <c:pt idx="93">
                  <c:v>35.709417666666667</c:v>
                </c:pt>
                <c:pt idx="94">
                  <c:v>35.47651066666667</c:v>
                </c:pt>
                <c:pt idx="95">
                  <c:v>35.121973333333329</c:v>
                </c:pt>
                <c:pt idx="96">
                  <c:v>34.759667444444439</c:v>
                </c:pt>
                <c:pt idx="97">
                  <c:v>33.773693111111108</c:v>
                </c:pt>
                <c:pt idx="98">
                  <c:v>33.670177444444441</c:v>
                </c:pt>
                <c:pt idx="99">
                  <c:v>33.232830111111106</c:v>
                </c:pt>
                <c:pt idx="100">
                  <c:v>32.614329444444451</c:v>
                </c:pt>
                <c:pt idx="101">
                  <c:v>32.518580000000007</c:v>
                </c:pt>
                <c:pt idx="102">
                  <c:v>31.962197444444445</c:v>
                </c:pt>
                <c:pt idx="103">
                  <c:v>31.372160333333333</c:v>
                </c:pt>
                <c:pt idx="104">
                  <c:v>31.009854555555552</c:v>
                </c:pt>
                <c:pt idx="105">
                  <c:v>30.701903333333334</c:v>
                </c:pt>
                <c:pt idx="106">
                  <c:v>30.725190999999995</c:v>
                </c:pt>
                <c:pt idx="107">
                  <c:v>30.197269666666664</c:v>
                </c:pt>
                <c:pt idx="108">
                  <c:v>29.664169888888882</c:v>
                </c:pt>
                <c:pt idx="109">
                  <c:v>30.021292444444441</c:v>
                </c:pt>
                <c:pt idx="110">
                  <c:v>30.269728777777775</c:v>
                </c:pt>
                <c:pt idx="111">
                  <c:v>30.551809555555558</c:v>
                </c:pt>
                <c:pt idx="112">
                  <c:v>29.710748222222222</c:v>
                </c:pt>
                <c:pt idx="113">
                  <c:v>29.133655222222224</c:v>
                </c:pt>
                <c:pt idx="114">
                  <c:v>28.965444111111115</c:v>
                </c:pt>
                <c:pt idx="115">
                  <c:v>28.673017333333334</c:v>
                </c:pt>
                <c:pt idx="116">
                  <c:v>28.108855999999999</c:v>
                </c:pt>
                <c:pt idx="117">
                  <c:v>28.432344333333333</c:v>
                </c:pt>
                <c:pt idx="118">
                  <c:v>27.655978666666662</c:v>
                </c:pt>
                <c:pt idx="119">
                  <c:v>27.234165888888892</c:v>
                </c:pt>
                <c:pt idx="120">
                  <c:v>27.257456333333337</c:v>
                </c:pt>
                <c:pt idx="121">
                  <c:v>27.011610333333334</c:v>
                </c:pt>
                <c:pt idx="122">
                  <c:v>26.646721777777778</c:v>
                </c:pt>
                <c:pt idx="123">
                  <c:v>26.00234555555555</c:v>
                </c:pt>
                <c:pt idx="124">
                  <c:v>25.500302222222224</c:v>
                </c:pt>
                <c:pt idx="125">
                  <c:v>25.316561444444446</c:v>
                </c:pt>
                <c:pt idx="126">
                  <c:v>25.500302222222221</c:v>
                </c:pt>
                <c:pt idx="127">
                  <c:v>25.583112666666668</c:v>
                </c:pt>
                <c:pt idx="128">
                  <c:v>25.608988222222219</c:v>
                </c:pt>
                <c:pt idx="129">
                  <c:v>25.557231888888893</c:v>
                </c:pt>
                <c:pt idx="130">
                  <c:v>25.823783111111112</c:v>
                </c:pt>
                <c:pt idx="131">
                  <c:v>25.958350000000006</c:v>
                </c:pt>
                <c:pt idx="132">
                  <c:v>26.092919555555554</c:v>
                </c:pt>
                <c:pt idx="133">
                  <c:v>25.181994555555555</c:v>
                </c:pt>
                <c:pt idx="134">
                  <c:v>24.123561000000002</c:v>
                </c:pt>
                <c:pt idx="135">
                  <c:v>24.045928999999997</c:v>
                </c:pt>
                <c:pt idx="136">
                  <c:v>24.076982999999998</c:v>
                </c:pt>
                <c:pt idx="137">
                  <c:v>23.805258555555557</c:v>
                </c:pt>
                <c:pt idx="138">
                  <c:v>23.957942888888891</c:v>
                </c:pt>
                <c:pt idx="139">
                  <c:v>24.087331666666667</c:v>
                </c:pt>
                <c:pt idx="140">
                  <c:v>23.652569333333332</c:v>
                </c:pt>
                <c:pt idx="141">
                  <c:v>23.326500666666661</c:v>
                </c:pt>
                <c:pt idx="142">
                  <c:v>23.352384111111114</c:v>
                </c:pt>
                <c:pt idx="143">
                  <c:v>23.197111999999997</c:v>
                </c:pt>
                <c:pt idx="144">
                  <c:v>22.98749311111111</c:v>
                </c:pt>
                <c:pt idx="145">
                  <c:v>22.971963333333335</c:v>
                </c:pt>
                <c:pt idx="146">
                  <c:v>22.609665444444445</c:v>
                </c:pt>
                <c:pt idx="147">
                  <c:v>22.205956888888888</c:v>
                </c:pt>
                <c:pt idx="148">
                  <c:v>22.172315111111114</c:v>
                </c:pt>
                <c:pt idx="149">
                  <c:v>22.472507999999998</c:v>
                </c:pt>
                <c:pt idx="150">
                  <c:v>22.889153111111106</c:v>
                </c:pt>
                <c:pt idx="151">
                  <c:v>22.793403444444447</c:v>
                </c:pt>
                <c:pt idx="152">
                  <c:v>22.169727444444444</c:v>
                </c:pt>
                <c:pt idx="153">
                  <c:v>21.678035222222221</c:v>
                </c:pt>
                <c:pt idx="154">
                  <c:v>21.610746777777777</c:v>
                </c:pt>
                <c:pt idx="155">
                  <c:v>21.401130333333334</c:v>
                </c:pt>
                <c:pt idx="156">
                  <c:v>21.313146777777778</c:v>
                </c:pt>
                <c:pt idx="157">
                  <c:v>21.628861555555556</c:v>
                </c:pt>
                <c:pt idx="158">
                  <c:v>21.97563522222222</c:v>
                </c:pt>
                <c:pt idx="159">
                  <c:v>21.359725111111111</c:v>
                </c:pt>
                <c:pt idx="160">
                  <c:v>21.106118333333331</c:v>
                </c:pt>
                <c:pt idx="161">
                  <c:v>21.276914888888889</c:v>
                </c:pt>
                <c:pt idx="162">
                  <c:v>20.746402888888888</c:v>
                </c:pt>
                <c:pt idx="163">
                  <c:v>20.826627999999999</c:v>
                </c:pt>
                <c:pt idx="164">
                  <c:v>21.142347888888889</c:v>
                </c:pt>
                <c:pt idx="165">
                  <c:v>20.736048888888888</c:v>
                </c:pt>
                <c:pt idx="166">
                  <c:v>20.606652666666665</c:v>
                </c:pt>
                <c:pt idx="167">
                  <c:v>20.803332555555556</c:v>
                </c:pt>
                <c:pt idx="168">
                  <c:v>20.987070444444445</c:v>
                </c:pt>
                <c:pt idx="169">
                  <c:v>21.201865333333334</c:v>
                </c:pt>
                <c:pt idx="170">
                  <c:v>21.786724</c:v>
                </c:pt>
                <c:pt idx="171">
                  <c:v>20.914608888888885</c:v>
                </c:pt>
                <c:pt idx="172">
                  <c:v>20.935319333333332</c:v>
                </c:pt>
                <c:pt idx="173">
                  <c:v>21.012951444444447</c:v>
                </c:pt>
                <c:pt idx="174">
                  <c:v>20.831800999999999</c:v>
                </c:pt>
                <c:pt idx="175">
                  <c:v>20.61700888888889</c:v>
                </c:pt>
                <c:pt idx="176">
                  <c:v>20.161546666666666</c:v>
                </c:pt>
                <c:pt idx="177">
                  <c:v>20.492790777777781</c:v>
                </c:pt>
                <c:pt idx="178">
                  <c:v>20.748993444444444</c:v>
                </c:pt>
                <c:pt idx="179">
                  <c:v>20.195188222222225</c:v>
                </c:pt>
                <c:pt idx="180">
                  <c:v>19.79665277777778</c:v>
                </c:pt>
                <c:pt idx="181">
                  <c:v>19.830294555555554</c:v>
                </c:pt>
                <c:pt idx="182">
                  <c:v>19.918285888888889</c:v>
                </c:pt>
                <c:pt idx="183">
                  <c:v>19.861348555555555</c:v>
                </c:pt>
                <c:pt idx="184">
                  <c:v>20.063203999999999</c:v>
                </c:pt>
                <c:pt idx="185">
                  <c:v>20.332342999999998</c:v>
                </c:pt>
                <c:pt idx="186">
                  <c:v>20.045089333333333</c:v>
                </c:pt>
                <c:pt idx="187">
                  <c:v>20.751575777777777</c:v>
                </c:pt>
                <c:pt idx="188">
                  <c:v>20.433265444444444</c:v>
                </c:pt>
                <c:pt idx="189">
                  <c:v>20.319401222222226</c:v>
                </c:pt>
                <c:pt idx="190">
                  <c:v>19.94415877777778</c:v>
                </c:pt>
                <c:pt idx="191">
                  <c:v>19.835467555555557</c:v>
                </c:pt>
                <c:pt idx="192">
                  <c:v>20.148602222222223</c:v>
                </c:pt>
                <c:pt idx="193">
                  <c:v>20.324577000000001</c:v>
                </c:pt>
                <c:pt idx="194">
                  <c:v>20.968955777777776</c:v>
                </c:pt>
                <c:pt idx="195">
                  <c:v>20.940492333333331</c:v>
                </c:pt>
                <c:pt idx="196">
                  <c:v>20.878381888888889</c:v>
                </c:pt>
                <c:pt idx="197">
                  <c:v>20.513495777777777</c:v>
                </c:pt>
                <c:pt idx="198">
                  <c:v>20.161546666666666</c:v>
                </c:pt>
                <c:pt idx="199">
                  <c:v>19.900168444444443</c:v>
                </c:pt>
                <c:pt idx="200">
                  <c:v>19.395537444444447</c:v>
                </c:pt>
                <c:pt idx="201">
                  <c:v>19.835472888888887</c:v>
                </c:pt>
                <c:pt idx="202">
                  <c:v>19.48611122222222</c:v>
                </c:pt>
                <c:pt idx="203">
                  <c:v>19.763011111111112</c:v>
                </c:pt>
                <c:pt idx="204">
                  <c:v>20.008859777777779</c:v>
                </c:pt>
                <c:pt idx="205">
                  <c:v>20.591125444444444</c:v>
                </c:pt>
                <c:pt idx="206">
                  <c:v>20.655823777777776</c:v>
                </c:pt>
                <c:pt idx="207">
                  <c:v>20.49278544444444</c:v>
                </c:pt>
                <c:pt idx="208">
                  <c:v>20.156365777777776</c:v>
                </c:pt>
                <c:pt idx="209">
                  <c:v>20.073555333333331</c:v>
                </c:pt>
                <c:pt idx="210">
                  <c:v>20.306464666666667</c:v>
                </c:pt>
                <c:pt idx="211">
                  <c:v>20.221063888888889</c:v>
                </c:pt>
                <c:pt idx="212">
                  <c:v>20.060616111111113</c:v>
                </c:pt>
                <c:pt idx="213">
                  <c:v>19.95193011111111</c:v>
                </c:pt>
                <c:pt idx="214">
                  <c:v>19.763011222222225</c:v>
                </c:pt>
                <c:pt idx="215">
                  <c:v>19.910519888888885</c:v>
                </c:pt>
                <c:pt idx="216">
                  <c:v>19.465408555555555</c:v>
                </c:pt>
                <c:pt idx="217">
                  <c:v>19.605148666666665</c:v>
                </c:pt>
                <c:pt idx="218">
                  <c:v>20.130487333333335</c:v>
                </c:pt>
                <c:pt idx="219">
                  <c:v>19.693139777777773</c:v>
                </c:pt>
                <c:pt idx="220">
                  <c:v>19.662086000000002</c:v>
                </c:pt>
                <c:pt idx="221">
                  <c:v>19.398125222222223</c:v>
                </c:pt>
                <c:pt idx="222">
                  <c:v>19.786301555555561</c:v>
                </c:pt>
                <c:pt idx="223">
                  <c:v>19.620678222222221</c:v>
                </c:pt>
                <c:pt idx="224">
                  <c:v>20.09167011111111</c:v>
                </c:pt>
                <c:pt idx="225">
                  <c:v>20.277993555555557</c:v>
                </c:pt>
                <c:pt idx="226">
                  <c:v>19.845826444444445</c:v>
                </c:pt>
                <c:pt idx="227">
                  <c:v>19.530106777777778</c:v>
                </c:pt>
                <c:pt idx="228">
                  <c:v>19.874290111111108</c:v>
                </c:pt>
                <c:pt idx="229">
                  <c:v>19.636205111111114</c:v>
                </c:pt>
                <c:pt idx="230">
                  <c:v>19.348951333333336</c:v>
                </c:pt>
                <c:pt idx="231">
                  <c:v>19.64138077777778</c:v>
                </c:pt>
                <c:pt idx="232">
                  <c:v>19.519750333333334</c:v>
                </c:pt>
                <c:pt idx="233">
                  <c:v>19.87169722222222</c:v>
                </c:pt>
                <c:pt idx="234">
                  <c:v>19.850999666666667</c:v>
                </c:pt>
                <c:pt idx="235">
                  <c:v>19.845824</c:v>
                </c:pt>
                <c:pt idx="236">
                  <c:v>19.892402444444446</c:v>
                </c:pt>
                <c:pt idx="237">
                  <c:v>19.786304111111111</c:v>
                </c:pt>
                <c:pt idx="238">
                  <c:v>20.259881333333333</c:v>
                </c:pt>
                <c:pt idx="239">
                  <c:v>20.363396888888886</c:v>
                </c:pt>
                <c:pt idx="240">
                  <c:v>20.14601444444444</c:v>
                </c:pt>
                <c:pt idx="241">
                  <c:v>20.748990555555551</c:v>
                </c:pt>
                <c:pt idx="242">
                  <c:v>20.474668111111111</c:v>
                </c:pt>
                <c:pt idx="243">
                  <c:v>20.306462222222223</c:v>
                </c:pt>
                <c:pt idx="244">
                  <c:v>20.019213666666666</c:v>
                </c:pt>
                <c:pt idx="245">
                  <c:v>20.042503888888891</c:v>
                </c:pt>
                <c:pt idx="246">
                  <c:v>20.151190000000003</c:v>
                </c:pt>
                <c:pt idx="247">
                  <c:v>19.874292888888888</c:v>
                </c:pt>
                <c:pt idx="248">
                  <c:v>20.099436222222224</c:v>
                </c:pt>
                <c:pt idx="249">
                  <c:v>19.96486655555556</c:v>
                </c:pt>
                <c:pt idx="250">
                  <c:v>20.332343111111111</c:v>
                </c:pt>
                <c:pt idx="251">
                  <c:v>20.534196111111115</c:v>
                </c:pt>
                <c:pt idx="252">
                  <c:v>20.443619444444444</c:v>
                </c:pt>
                <c:pt idx="253">
                  <c:v>20.728287999999999</c:v>
                </c:pt>
                <c:pt idx="254">
                  <c:v>20.39444822222222</c:v>
                </c:pt>
                <c:pt idx="255">
                  <c:v>20.293525555555558</c:v>
                </c:pt>
                <c:pt idx="256">
                  <c:v>20.358218666666666</c:v>
                </c:pt>
                <c:pt idx="257">
                  <c:v>20.213303</c:v>
                </c:pt>
                <c:pt idx="258">
                  <c:v>20.257293555555552</c:v>
                </c:pt>
                <c:pt idx="259">
                  <c:v>20.376336000000002</c:v>
                </c:pt>
                <c:pt idx="260">
                  <c:v>20.182246555555555</c:v>
                </c:pt>
                <c:pt idx="261">
                  <c:v>19.770779777777779</c:v>
                </c:pt>
                <c:pt idx="262">
                  <c:v>19.535282555555554</c:v>
                </c:pt>
                <c:pt idx="263">
                  <c:v>20.31163766666667</c:v>
                </c:pt>
                <c:pt idx="264">
                  <c:v>20.052850111111113</c:v>
                </c:pt>
                <c:pt idx="265">
                  <c:v>19.962273777777778</c:v>
                </c:pt>
                <c:pt idx="266">
                  <c:v>20.070972666666666</c:v>
                </c:pt>
                <c:pt idx="267">
                  <c:v>19.918283111111108</c:v>
                </c:pt>
                <c:pt idx="268">
                  <c:v>19.641383333333337</c:v>
                </c:pt>
                <c:pt idx="269">
                  <c:v>19.320490333333336</c:v>
                </c:pt>
                <c:pt idx="270">
                  <c:v>19.258374666666668</c:v>
                </c:pt>
                <c:pt idx="271">
                  <c:v>20.011447444444446</c:v>
                </c:pt>
                <c:pt idx="272">
                  <c:v>19.879468555555558</c:v>
                </c:pt>
                <c:pt idx="273">
                  <c:v>19.920870888888885</c:v>
                </c:pt>
                <c:pt idx="274">
                  <c:v>19.871702444444445</c:v>
                </c:pt>
                <c:pt idx="275">
                  <c:v>19.662085999999999</c:v>
                </c:pt>
                <c:pt idx="276">
                  <c:v>19.633617222222224</c:v>
                </c:pt>
                <c:pt idx="277">
                  <c:v>19.750074666666666</c:v>
                </c:pt>
                <c:pt idx="278">
                  <c:v>19.522340888888888</c:v>
                </c:pt>
                <c:pt idx="279">
                  <c:v>19.563745888888889</c:v>
                </c:pt>
                <c:pt idx="280">
                  <c:v>20.04508911111111</c:v>
                </c:pt>
                <c:pt idx="281">
                  <c:v>19.312729555555556</c:v>
                </c:pt>
                <c:pt idx="282">
                  <c:v>19.462820888888889</c:v>
                </c:pt>
                <c:pt idx="283">
                  <c:v>19.933810111111107</c:v>
                </c:pt>
                <c:pt idx="284">
                  <c:v>19.822533888888888</c:v>
                </c:pt>
                <c:pt idx="285">
                  <c:v>19.742313777777778</c:v>
                </c:pt>
                <c:pt idx="286">
                  <c:v>19.946751777777777</c:v>
                </c:pt>
                <c:pt idx="287">
                  <c:v>20.05285277777778</c:v>
                </c:pt>
                <c:pt idx="288">
                  <c:v>19.757840888888886</c:v>
                </c:pt>
                <c:pt idx="289">
                  <c:v>19.346366111111109</c:v>
                </c:pt>
                <c:pt idx="290">
                  <c:v>19.610324333333338</c:v>
                </c:pt>
                <c:pt idx="291">
                  <c:v>19.889819666666668</c:v>
                </c:pt>
                <c:pt idx="292">
                  <c:v>20.373750888888893</c:v>
                </c:pt>
                <c:pt idx="293">
                  <c:v>20.464324666666663</c:v>
                </c:pt>
                <c:pt idx="294">
                  <c:v>19.615507444444443</c:v>
                </c:pt>
                <c:pt idx="295">
                  <c:v>19.809594666666662</c:v>
                </c:pt>
                <c:pt idx="296">
                  <c:v>20.112375222222219</c:v>
                </c:pt>
                <c:pt idx="297">
                  <c:v>19.825124111111112</c:v>
                </c:pt>
                <c:pt idx="298">
                  <c:v>19.985571777777775</c:v>
                </c:pt>
                <c:pt idx="299">
                  <c:v>19.638795666666667</c:v>
                </c:pt>
                <c:pt idx="300">
                  <c:v>20.394453444444441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829824"/>
        <c:axId val="122836096"/>
      </c:scatterChart>
      <c:valAx>
        <c:axId val="122829824"/>
        <c:scaling>
          <c:orientation val="minMax"/>
          <c:max val="300"/>
        </c:scaling>
        <c:delete val="0"/>
        <c:axPos val="b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Time</a:t>
                </a:r>
                <a:r>
                  <a:rPr lang="en-US" sz="1800" b="1" baseline="0"/>
                  <a:t> (s)</a:t>
                </a:r>
                <a:endParaRPr lang="en-US" sz="1800" b="1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spPr>
          <a:ln w="9525"/>
        </c:spPr>
        <c:txPr>
          <a:bodyPr/>
          <a:lstStyle/>
          <a:p>
            <a:pPr>
              <a:defRPr sz="1400"/>
            </a:pPr>
            <a:endParaRPr lang="en-US"/>
          </a:p>
        </c:txPr>
        <c:crossAx val="122836096"/>
        <c:crosses val="autoZero"/>
        <c:crossBetween val="midCat"/>
        <c:majorUnit val="20"/>
        <c:minorUnit val="10"/>
      </c:valAx>
      <c:valAx>
        <c:axId val="122836096"/>
        <c:scaling>
          <c:orientation val="minMax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en-US" sz="1800" b="1"/>
                  <a:t>HRR</a:t>
                </a:r>
                <a:r>
                  <a:rPr lang="en-US" sz="1800" b="1" baseline="0"/>
                  <a:t> (kW/m</a:t>
                </a:r>
                <a:r>
                  <a:rPr lang="en-US" sz="1800" b="1" baseline="30000"/>
                  <a:t>2</a:t>
                </a:r>
                <a:r>
                  <a:rPr lang="en-US" sz="1800" b="1" baseline="0"/>
                  <a:t>)</a:t>
                </a:r>
                <a:endParaRPr lang="en-US" sz="1800" b="1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2829824"/>
        <c:crosses val="autoZero"/>
        <c:crossBetween val="midCat"/>
        <c:majorUnit val="5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b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Honeycomb Panel with Decorative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723019207721305E-2"/>
          <c:y val="9.7954446970769021E-2"/>
          <c:w val="0.88527319175860186"/>
          <c:h val="0.78570231863804307"/>
        </c:manualLayout>
      </c:layout>
      <c:barChart>
        <c:barDir val="col"/>
        <c:grouping val="clustered"/>
        <c:varyColors val="0"/>
        <c:ser>
          <c:idx val="0"/>
          <c:order val="0"/>
          <c:tx>
            <c:v>Peak Heat Release Rate (kW/m2)</c:v>
          </c:tx>
          <c:invertIfNegative val="0"/>
          <c:cat>
            <c:strRef>
              <c:f>Averages!$A$11:$A$58</c:f>
              <c:strCache>
                <c:ptCount val="48"/>
                <c:pt idx="0">
                  <c:v>A01</c:v>
                </c:pt>
                <c:pt idx="1">
                  <c:v>A02</c:v>
                </c:pt>
                <c:pt idx="2">
                  <c:v>A03</c:v>
                </c:pt>
                <c:pt idx="3">
                  <c:v>A04</c:v>
                </c:pt>
                <c:pt idx="4">
                  <c:v>A05</c:v>
                </c:pt>
                <c:pt idx="5">
                  <c:v>A06</c:v>
                </c:pt>
                <c:pt idx="6">
                  <c:v>A07</c:v>
                </c:pt>
                <c:pt idx="7">
                  <c:v>A08</c:v>
                </c:pt>
                <c:pt idx="8">
                  <c:v>A09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A13</c:v>
                </c:pt>
                <c:pt idx="13">
                  <c:v>A14</c:v>
                </c:pt>
                <c:pt idx="14">
                  <c:v>A15</c:v>
                </c:pt>
                <c:pt idx="15">
                  <c:v>A16</c:v>
                </c:pt>
                <c:pt idx="16">
                  <c:v>A17</c:v>
                </c:pt>
                <c:pt idx="17">
                  <c:v>A18</c:v>
                </c:pt>
                <c:pt idx="18">
                  <c:v>A19</c:v>
                </c:pt>
                <c:pt idx="19">
                  <c:v>A20</c:v>
                </c:pt>
                <c:pt idx="20">
                  <c:v>A21</c:v>
                </c:pt>
                <c:pt idx="21">
                  <c:v>A22</c:v>
                </c:pt>
                <c:pt idx="22">
                  <c:v>A23</c:v>
                </c:pt>
                <c:pt idx="23">
                  <c:v>A24</c:v>
                </c:pt>
                <c:pt idx="24">
                  <c:v>A25</c:v>
                </c:pt>
                <c:pt idx="25">
                  <c:v>A26</c:v>
                </c:pt>
                <c:pt idx="26">
                  <c:v>A27</c:v>
                </c:pt>
                <c:pt idx="27">
                  <c:v>B01</c:v>
                </c:pt>
                <c:pt idx="28">
                  <c:v>B02</c:v>
                </c:pt>
                <c:pt idx="29">
                  <c:v>B03</c:v>
                </c:pt>
                <c:pt idx="30">
                  <c:v>B20</c:v>
                </c:pt>
                <c:pt idx="31">
                  <c:v>B05</c:v>
                </c:pt>
                <c:pt idx="32">
                  <c:v>B04</c:v>
                </c:pt>
                <c:pt idx="33">
                  <c:v>B06</c:v>
                </c:pt>
                <c:pt idx="34">
                  <c:v>B07</c:v>
                </c:pt>
                <c:pt idx="35">
                  <c:v>B08</c:v>
                </c:pt>
                <c:pt idx="36">
                  <c:v>B09</c:v>
                </c:pt>
                <c:pt idx="37">
                  <c:v>B10</c:v>
                </c:pt>
                <c:pt idx="38">
                  <c:v>B11</c:v>
                </c:pt>
                <c:pt idx="39">
                  <c:v>B12</c:v>
                </c:pt>
                <c:pt idx="40">
                  <c:v>B13</c:v>
                </c:pt>
                <c:pt idx="41">
                  <c:v>B14</c:v>
                </c:pt>
                <c:pt idx="42">
                  <c:v>B15</c:v>
                </c:pt>
                <c:pt idx="43">
                  <c:v>B16</c:v>
                </c:pt>
                <c:pt idx="44">
                  <c:v>B17</c:v>
                </c:pt>
                <c:pt idx="45">
                  <c:v>B18</c:v>
                </c:pt>
                <c:pt idx="46">
                  <c:v>B19</c:v>
                </c:pt>
                <c:pt idx="47">
                  <c:v>B07</c:v>
                </c:pt>
              </c:strCache>
            </c:strRef>
          </c:cat>
          <c:val>
            <c:numRef>
              <c:f>Averages!$B$11:$B$58</c:f>
              <c:numCache>
                <c:formatCode>0.00</c:formatCode>
                <c:ptCount val="48"/>
                <c:pt idx="1">
                  <c:v>60.943199999999997</c:v>
                </c:pt>
                <c:pt idx="2">
                  <c:v>63.160299999999999</c:v>
                </c:pt>
                <c:pt idx="3">
                  <c:v>65.456000000000003</c:v>
                </c:pt>
                <c:pt idx="4">
                  <c:v>53.877000000000002</c:v>
                </c:pt>
                <c:pt idx="6">
                  <c:v>51.368099999999998</c:v>
                </c:pt>
                <c:pt idx="7">
                  <c:v>71.543400000000005</c:v>
                </c:pt>
                <c:pt idx="8">
                  <c:v>50.468000000000004</c:v>
                </c:pt>
                <c:pt idx="13">
                  <c:v>60.886000000000003</c:v>
                </c:pt>
                <c:pt idx="15">
                  <c:v>54.831200000000003</c:v>
                </c:pt>
                <c:pt idx="16">
                  <c:v>63.591099999999997</c:v>
                </c:pt>
                <c:pt idx="20">
                  <c:v>37.427</c:v>
                </c:pt>
                <c:pt idx="22">
                  <c:v>58.454900000000002</c:v>
                </c:pt>
                <c:pt idx="25">
                  <c:v>53.911000000000001</c:v>
                </c:pt>
                <c:pt idx="27">
                  <c:v>53.520400000000002</c:v>
                </c:pt>
                <c:pt idx="32">
                  <c:v>59.925600000000003</c:v>
                </c:pt>
                <c:pt idx="33">
                  <c:v>55.436999999999998</c:v>
                </c:pt>
                <c:pt idx="35">
                  <c:v>69.3125</c:v>
                </c:pt>
                <c:pt idx="36">
                  <c:v>53.47</c:v>
                </c:pt>
                <c:pt idx="37">
                  <c:v>62.4</c:v>
                </c:pt>
                <c:pt idx="38">
                  <c:v>62.324199999999998</c:v>
                </c:pt>
                <c:pt idx="41">
                  <c:v>47.813000000000002</c:v>
                </c:pt>
                <c:pt idx="44">
                  <c:v>63.9604</c:v>
                </c:pt>
                <c:pt idx="45">
                  <c:v>69.762500000000003</c:v>
                </c:pt>
                <c:pt idx="46">
                  <c:v>68.128100000000003</c:v>
                </c:pt>
              </c:numCache>
            </c:numRef>
          </c:val>
        </c:ser>
        <c:ser>
          <c:idx val="1"/>
          <c:order val="1"/>
          <c:tx>
            <c:v>Total Heat Release (kW-min/m2)</c:v>
          </c:tx>
          <c:invertIfNegative val="0"/>
          <c:cat>
            <c:strRef>
              <c:f>Averages!$A$11:$A$58</c:f>
              <c:strCache>
                <c:ptCount val="48"/>
                <c:pt idx="0">
                  <c:v>A01</c:v>
                </c:pt>
                <c:pt idx="1">
                  <c:v>A02</c:v>
                </c:pt>
                <c:pt idx="2">
                  <c:v>A03</c:v>
                </c:pt>
                <c:pt idx="3">
                  <c:v>A04</c:v>
                </c:pt>
                <c:pt idx="4">
                  <c:v>A05</c:v>
                </c:pt>
                <c:pt idx="5">
                  <c:v>A06</c:v>
                </c:pt>
                <c:pt idx="6">
                  <c:v>A07</c:v>
                </c:pt>
                <c:pt idx="7">
                  <c:v>A08</c:v>
                </c:pt>
                <c:pt idx="8">
                  <c:v>A09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A13</c:v>
                </c:pt>
                <c:pt idx="13">
                  <c:v>A14</c:v>
                </c:pt>
                <c:pt idx="14">
                  <c:v>A15</c:v>
                </c:pt>
                <c:pt idx="15">
                  <c:v>A16</c:v>
                </c:pt>
                <c:pt idx="16">
                  <c:v>A17</c:v>
                </c:pt>
                <c:pt idx="17">
                  <c:v>A18</c:v>
                </c:pt>
                <c:pt idx="18">
                  <c:v>A19</c:v>
                </c:pt>
                <c:pt idx="19">
                  <c:v>A20</c:v>
                </c:pt>
                <c:pt idx="20">
                  <c:v>A21</c:v>
                </c:pt>
                <c:pt idx="21">
                  <c:v>A22</c:v>
                </c:pt>
                <c:pt idx="22">
                  <c:v>A23</c:v>
                </c:pt>
                <c:pt idx="23">
                  <c:v>A24</c:v>
                </c:pt>
                <c:pt idx="24">
                  <c:v>A25</c:v>
                </c:pt>
                <c:pt idx="25">
                  <c:v>A26</c:v>
                </c:pt>
                <c:pt idx="26">
                  <c:v>A27</c:v>
                </c:pt>
                <c:pt idx="27">
                  <c:v>B01</c:v>
                </c:pt>
                <c:pt idx="28">
                  <c:v>B02</c:v>
                </c:pt>
                <c:pt idx="29">
                  <c:v>B03</c:v>
                </c:pt>
                <c:pt idx="30">
                  <c:v>B20</c:v>
                </c:pt>
                <c:pt idx="31">
                  <c:v>B05</c:v>
                </c:pt>
                <c:pt idx="32">
                  <c:v>B04</c:v>
                </c:pt>
                <c:pt idx="33">
                  <c:v>B06</c:v>
                </c:pt>
                <c:pt idx="34">
                  <c:v>B07</c:v>
                </c:pt>
                <c:pt idx="35">
                  <c:v>B08</c:v>
                </c:pt>
                <c:pt idx="36">
                  <c:v>B09</c:v>
                </c:pt>
                <c:pt idx="37">
                  <c:v>B10</c:v>
                </c:pt>
                <c:pt idx="38">
                  <c:v>B11</c:v>
                </c:pt>
                <c:pt idx="39">
                  <c:v>B12</c:v>
                </c:pt>
                <c:pt idx="40">
                  <c:v>B13</c:v>
                </c:pt>
                <c:pt idx="41">
                  <c:v>B14</c:v>
                </c:pt>
                <c:pt idx="42">
                  <c:v>B15</c:v>
                </c:pt>
                <c:pt idx="43">
                  <c:v>B16</c:v>
                </c:pt>
                <c:pt idx="44">
                  <c:v>B17</c:v>
                </c:pt>
                <c:pt idx="45">
                  <c:v>B18</c:v>
                </c:pt>
                <c:pt idx="46">
                  <c:v>B19</c:v>
                </c:pt>
                <c:pt idx="47">
                  <c:v>B07</c:v>
                </c:pt>
              </c:strCache>
            </c:strRef>
          </c:cat>
          <c:val>
            <c:numRef>
              <c:f>Averages!$C$11:$C$58</c:f>
              <c:numCache>
                <c:formatCode>0.00</c:formatCode>
                <c:ptCount val="48"/>
                <c:pt idx="1">
                  <c:v>62.342100000000002</c:v>
                </c:pt>
                <c:pt idx="2">
                  <c:v>64.4636</c:v>
                </c:pt>
                <c:pt idx="3">
                  <c:v>65.977400000000003</c:v>
                </c:pt>
                <c:pt idx="4">
                  <c:v>53.877000000000002</c:v>
                </c:pt>
                <c:pt idx="6">
                  <c:v>52.372500000000002</c:v>
                </c:pt>
                <c:pt idx="7">
                  <c:v>81.069900000000004</c:v>
                </c:pt>
                <c:pt idx="8">
                  <c:v>54.381900000000002</c:v>
                </c:pt>
                <c:pt idx="13">
                  <c:v>61.388500000000001</c:v>
                </c:pt>
                <c:pt idx="15">
                  <c:v>63.926299999999998</c:v>
                </c:pt>
                <c:pt idx="16">
                  <c:v>65.92</c:v>
                </c:pt>
                <c:pt idx="20">
                  <c:v>52.854300000000002</c:v>
                </c:pt>
                <c:pt idx="22">
                  <c:v>57.989400000000003</c:v>
                </c:pt>
                <c:pt idx="25">
                  <c:v>38.460099999999997</c:v>
                </c:pt>
                <c:pt idx="27">
                  <c:v>60.151899999999998</c:v>
                </c:pt>
                <c:pt idx="32">
                  <c:v>49.744500000000002</c:v>
                </c:pt>
                <c:pt idx="33">
                  <c:v>65.7042</c:v>
                </c:pt>
                <c:pt idx="35">
                  <c:v>70.317800000000005</c:v>
                </c:pt>
                <c:pt idx="36">
                  <c:v>53.47</c:v>
                </c:pt>
                <c:pt idx="37">
                  <c:v>56.05</c:v>
                </c:pt>
                <c:pt idx="38">
                  <c:v>62.123199999999997</c:v>
                </c:pt>
                <c:pt idx="41">
                  <c:v>52.221200000000003</c:v>
                </c:pt>
                <c:pt idx="44">
                  <c:v>69.093299999999999</c:v>
                </c:pt>
                <c:pt idx="45">
                  <c:v>58.9544</c:v>
                </c:pt>
                <c:pt idx="46">
                  <c:v>64.633499999999998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318208"/>
        <c:axId val="122320384"/>
      </c:barChart>
      <c:catAx>
        <c:axId val="122318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Lab ID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2320384"/>
        <c:crosses val="autoZero"/>
        <c:auto val="1"/>
        <c:lblAlgn val="ctr"/>
        <c:lblOffset val="100"/>
        <c:noMultiLvlLbl val="0"/>
      </c:catAx>
      <c:valAx>
        <c:axId val="122320384"/>
        <c:scaling>
          <c:orientation val="minMax"/>
          <c:max val="9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Heat Release 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231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34794400343532"/>
          <c:y val="0.11101012538786087"/>
          <c:w val="0.31755723418521387"/>
          <c:h val="0.1580768331410997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 dirty="0" smtClean="0"/>
              <a:t>4-Ply</a:t>
            </a:r>
            <a:r>
              <a:rPr lang="en-US" sz="2800" baseline="0" dirty="0" smtClean="0"/>
              <a:t> </a:t>
            </a:r>
            <a:r>
              <a:rPr lang="en-US" sz="2800" dirty="0" smtClean="0"/>
              <a:t>Pre-</a:t>
            </a:r>
            <a:r>
              <a:rPr lang="en-US" sz="2800" dirty="0" err="1" smtClean="0"/>
              <a:t>Preg</a:t>
            </a:r>
            <a:r>
              <a:rPr lang="en-US" sz="2800" dirty="0" smtClean="0"/>
              <a:t> </a:t>
            </a:r>
            <a:r>
              <a:rPr lang="en-US" sz="2800" dirty="0"/>
              <a:t>Laminate</a:t>
            </a:r>
          </a:p>
        </c:rich>
      </c:tx>
      <c:layout>
        <c:manualLayout>
          <c:xMode val="edge"/>
          <c:yMode val="edge"/>
          <c:x val="0.2263103455205015"/>
          <c:y val="2.1560369799388399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A02</c:v>
          </c:tx>
          <c:marker>
            <c:symbol val="none"/>
          </c:marker>
          <c:xVal>
            <c:numRef>
              <c:f>'SET 2'!$A$5:$A$305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2'!$B$5:$B$305</c:f>
              <c:numCache>
                <c:formatCode>General</c:formatCode>
                <c:ptCount val="301"/>
                <c:pt idx="0">
                  <c:v>-2.9119703731999995</c:v>
                </c:pt>
                <c:pt idx="1">
                  <c:v>-3.8354579255000005</c:v>
                </c:pt>
                <c:pt idx="2">
                  <c:v>-3.0630081385999999</c:v>
                </c:pt>
                <c:pt idx="3">
                  <c:v>-2.6213122583000001</c:v>
                </c:pt>
                <c:pt idx="4">
                  <c:v>-2.2064943529000001</c:v>
                </c:pt>
                <c:pt idx="5">
                  <c:v>-1.7347717358000001</c:v>
                </c:pt>
                <c:pt idx="6">
                  <c:v>-1.4460013262999998</c:v>
                </c:pt>
                <c:pt idx="7">
                  <c:v>-1.0428317070000002</c:v>
                </c:pt>
                <c:pt idx="8">
                  <c:v>-0.71587649210000004</c:v>
                </c:pt>
                <c:pt idx="9">
                  <c:v>-0.45236602389999997</c:v>
                </c:pt>
                <c:pt idx="10">
                  <c:v>-0.15082401740000001</c:v>
                </c:pt>
                <c:pt idx="11">
                  <c:v>0.12162831470000005</c:v>
                </c:pt>
                <c:pt idx="12">
                  <c:v>0.68572044590000003</c:v>
                </c:pt>
                <c:pt idx="13">
                  <c:v>1.6029531555999998</c:v>
                </c:pt>
                <c:pt idx="14">
                  <c:v>2.8752548909</c:v>
                </c:pt>
                <c:pt idx="15">
                  <c:v>4.6672188094000004</c:v>
                </c:pt>
                <c:pt idx="16">
                  <c:v>6.6567457362000013</c:v>
                </c:pt>
                <c:pt idx="17">
                  <c:v>8.4215173856999996</c:v>
                </c:pt>
                <c:pt idx="18">
                  <c:v>9.8405925731000004</c:v>
                </c:pt>
                <c:pt idx="19">
                  <c:v>10.835878891399998</c:v>
                </c:pt>
                <c:pt idx="20">
                  <c:v>11.728625752999999</c:v>
                </c:pt>
                <c:pt idx="21">
                  <c:v>12.520142721799999</c:v>
                </c:pt>
                <c:pt idx="22">
                  <c:v>13.302525759000002</c:v>
                </c:pt>
                <c:pt idx="23">
                  <c:v>13.868255323</c:v>
                </c:pt>
                <c:pt idx="24">
                  <c:v>13.8709966673</c:v>
                </c:pt>
                <c:pt idx="25">
                  <c:v>13.591150660000002</c:v>
                </c:pt>
                <c:pt idx="26">
                  <c:v>13.3405243134</c:v>
                </c:pt>
                <c:pt idx="27">
                  <c:v>12.943931594099999</c:v>
                </c:pt>
                <c:pt idx="28">
                  <c:v>12.8940189576</c:v>
                </c:pt>
                <c:pt idx="29">
                  <c:v>12.897720643900001</c:v>
                </c:pt>
                <c:pt idx="30">
                  <c:v>12.754743942800001</c:v>
                </c:pt>
                <c:pt idx="31">
                  <c:v>12.7937862696</c:v>
                </c:pt>
                <c:pt idx="32">
                  <c:v>12.834391333000003</c:v>
                </c:pt>
                <c:pt idx="33">
                  <c:v>12.8749963984</c:v>
                </c:pt>
                <c:pt idx="34">
                  <c:v>13.132349027699998</c:v>
                </c:pt>
                <c:pt idx="35">
                  <c:v>13.687283944800001</c:v>
                </c:pt>
                <c:pt idx="36">
                  <c:v>13.9999698152</c:v>
                </c:pt>
                <c:pt idx="37">
                  <c:v>14.001651870700002</c:v>
                </c:pt>
                <c:pt idx="38">
                  <c:v>14.0730257554</c:v>
                </c:pt>
                <c:pt idx="39">
                  <c:v>14.110034868799996</c:v>
                </c:pt>
                <c:pt idx="40">
                  <c:v>14.468945269599999</c:v>
                </c:pt>
                <c:pt idx="41">
                  <c:v>14.9650567268</c:v>
                </c:pt>
                <c:pt idx="42">
                  <c:v>15.469363117799997</c:v>
                </c:pt>
                <c:pt idx="43">
                  <c:v>16.062603126999999</c:v>
                </c:pt>
                <c:pt idx="44">
                  <c:v>16.5074244853</c:v>
                </c:pt>
                <c:pt idx="45">
                  <c:v>16.424834953799998</c:v>
                </c:pt>
                <c:pt idx="46">
                  <c:v>16.172154056299998</c:v>
                </c:pt>
                <c:pt idx="47">
                  <c:v>16.451658607399999</c:v>
                </c:pt>
                <c:pt idx="48">
                  <c:v>16.797003911899999</c:v>
                </c:pt>
                <c:pt idx="49">
                  <c:v>16.8978942926</c:v>
                </c:pt>
                <c:pt idx="50">
                  <c:v>17.048693427100002</c:v>
                </c:pt>
                <c:pt idx="51">
                  <c:v>17.325778688</c:v>
                </c:pt>
                <c:pt idx="52">
                  <c:v>17.620177292599998</c:v>
                </c:pt>
                <c:pt idx="53">
                  <c:v>17.870054763400002</c:v>
                </c:pt>
                <c:pt idx="54">
                  <c:v>18.094505447099998</c:v>
                </c:pt>
                <c:pt idx="55">
                  <c:v>18.335307189000002</c:v>
                </c:pt>
                <c:pt idx="56">
                  <c:v>18.6039511297</c:v>
                </c:pt>
                <c:pt idx="57">
                  <c:v>18.761100169699997</c:v>
                </c:pt>
                <c:pt idx="58">
                  <c:v>18.755636882899999</c:v>
                </c:pt>
                <c:pt idx="59">
                  <c:v>18.809394770900003</c:v>
                </c:pt>
                <c:pt idx="60">
                  <c:v>18.883399415199996</c:v>
                </c:pt>
                <c:pt idx="61">
                  <c:v>19.184481622699998</c:v>
                </c:pt>
                <c:pt idx="62">
                  <c:v>19.583227841099994</c:v>
                </c:pt>
                <c:pt idx="63">
                  <c:v>19.557081281000002</c:v>
                </c:pt>
                <c:pt idx="64">
                  <c:v>19.561469759000001</c:v>
                </c:pt>
                <c:pt idx="65">
                  <c:v>19.652989515999998</c:v>
                </c:pt>
                <c:pt idx="66">
                  <c:v>19.744509269999998</c:v>
                </c:pt>
                <c:pt idx="67">
                  <c:v>19.990702515999999</c:v>
                </c:pt>
                <c:pt idx="68">
                  <c:v>20.056300759999999</c:v>
                </c:pt>
                <c:pt idx="69">
                  <c:v>19.813531770000001</c:v>
                </c:pt>
                <c:pt idx="70">
                  <c:v>19.702727541999998</c:v>
                </c:pt>
                <c:pt idx="71">
                  <c:v>19.923835453000002</c:v>
                </c:pt>
                <c:pt idx="72">
                  <c:v>20.017883144000002</c:v>
                </c:pt>
                <c:pt idx="73">
                  <c:v>19.841335164000004</c:v>
                </c:pt>
                <c:pt idx="74">
                  <c:v>19.943537044000003</c:v>
                </c:pt>
                <c:pt idx="75">
                  <c:v>19.736357023000004</c:v>
                </c:pt>
                <c:pt idx="76">
                  <c:v>19.132304903000001</c:v>
                </c:pt>
                <c:pt idx="77">
                  <c:v>18.735025391000001</c:v>
                </c:pt>
                <c:pt idx="78">
                  <c:v>18.482391056000001</c:v>
                </c:pt>
                <c:pt idx="79">
                  <c:v>18.418899746000001</c:v>
                </c:pt>
                <c:pt idx="80">
                  <c:v>18.528491418999998</c:v>
                </c:pt>
                <c:pt idx="81">
                  <c:v>18.632757550000001</c:v>
                </c:pt>
                <c:pt idx="82">
                  <c:v>18.503097611999998</c:v>
                </c:pt>
                <c:pt idx="83">
                  <c:v>18.561810484000002</c:v>
                </c:pt>
                <c:pt idx="84">
                  <c:v>18.885432630000004</c:v>
                </c:pt>
                <c:pt idx="85">
                  <c:v>18.810762535000002</c:v>
                </c:pt>
                <c:pt idx="86">
                  <c:v>18.797088795999997</c:v>
                </c:pt>
                <c:pt idx="87">
                  <c:v>18.917634202999999</c:v>
                </c:pt>
                <c:pt idx="88">
                  <c:v>18.726452142999996</c:v>
                </c:pt>
                <c:pt idx="89">
                  <c:v>18.599822623000001</c:v>
                </c:pt>
                <c:pt idx="90">
                  <c:v>18.370964061000002</c:v>
                </c:pt>
                <c:pt idx="91">
                  <c:v>18.084735165000001</c:v>
                </c:pt>
                <c:pt idx="92">
                  <c:v>17.828327358000003</c:v>
                </c:pt>
                <c:pt idx="93">
                  <c:v>17.601127570000003</c:v>
                </c:pt>
                <c:pt idx="94">
                  <c:v>17.388233989999996</c:v>
                </c:pt>
                <c:pt idx="95">
                  <c:v>17.311788715999999</c:v>
                </c:pt>
                <c:pt idx="96">
                  <c:v>17.365498103</c:v>
                </c:pt>
                <c:pt idx="97">
                  <c:v>17.373627071999998</c:v>
                </c:pt>
                <c:pt idx="98">
                  <c:v>17.357337124000001</c:v>
                </c:pt>
                <c:pt idx="99">
                  <c:v>17.341047178</c:v>
                </c:pt>
                <c:pt idx="100">
                  <c:v>17.259507235000001</c:v>
                </c:pt>
                <c:pt idx="101">
                  <c:v>17.365825977</c:v>
                </c:pt>
                <c:pt idx="102">
                  <c:v>17.597757638999997</c:v>
                </c:pt>
                <c:pt idx="103">
                  <c:v>17.910852867000003</c:v>
                </c:pt>
                <c:pt idx="104">
                  <c:v>18.084717703999999</c:v>
                </c:pt>
                <c:pt idx="105">
                  <c:v>18.251444958</c:v>
                </c:pt>
                <c:pt idx="106">
                  <c:v>18.191319702000001</c:v>
                </c:pt>
                <c:pt idx="107">
                  <c:v>17.90979746</c:v>
                </c:pt>
                <c:pt idx="108">
                  <c:v>17.490441690000001</c:v>
                </c:pt>
                <c:pt idx="109">
                  <c:v>17.362097130000002</c:v>
                </c:pt>
                <c:pt idx="110">
                  <c:v>17.382116892999999</c:v>
                </c:pt>
                <c:pt idx="111">
                  <c:v>17.083973921000002</c:v>
                </c:pt>
                <c:pt idx="112">
                  <c:v>16.876500946</c:v>
                </c:pt>
                <c:pt idx="113">
                  <c:v>16.999100906999999</c:v>
                </c:pt>
                <c:pt idx="114">
                  <c:v>17.224564312999998</c:v>
                </c:pt>
                <c:pt idx="115">
                  <c:v>17.325064735999998</c:v>
                </c:pt>
                <c:pt idx="116">
                  <c:v>17.149857357999998</c:v>
                </c:pt>
                <c:pt idx="117">
                  <c:v>16.899929445000001</c:v>
                </c:pt>
                <c:pt idx="118">
                  <c:v>16.927771642999996</c:v>
                </c:pt>
                <c:pt idx="119">
                  <c:v>17.110128244000002</c:v>
                </c:pt>
                <c:pt idx="120">
                  <c:v>17.349189725999999</c:v>
                </c:pt>
                <c:pt idx="121">
                  <c:v>17.522055418000001</c:v>
                </c:pt>
                <c:pt idx="122">
                  <c:v>17.512855522000002</c:v>
                </c:pt>
                <c:pt idx="123">
                  <c:v>17.507776372999999</c:v>
                </c:pt>
                <c:pt idx="124">
                  <c:v>17.895547515000001</c:v>
                </c:pt>
                <c:pt idx="125">
                  <c:v>18.266373933000004</c:v>
                </c:pt>
                <c:pt idx="126">
                  <c:v>18.116954200000002</c:v>
                </c:pt>
                <c:pt idx="127">
                  <c:v>18.066370291999998</c:v>
                </c:pt>
                <c:pt idx="128">
                  <c:v>18.034774027000001</c:v>
                </c:pt>
                <c:pt idx="129">
                  <c:v>18.019164083</c:v>
                </c:pt>
                <c:pt idx="130">
                  <c:v>18.0925285</c:v>
                </c:pt>
                <c:pt idx="131">
                  <c:v>18.021203112999999</c:v>
                </c:pt>
                <c:pt idx="132">
                  <c:v>17.981302301000003</c:v>
                </c:pt>
                <c:pt idx="133">
                  <c:v>17.941401488</c:v>
                </c:pt>
                <c:pt idx="134">
                  <c:v>17.865355872000002</c:v>
                </c:pt>
                <c:pt idx="135">
                  <c:v>18.013074147000001</c:v>
                </c:pt>
                <c:pt idx="136">
                  <c:v>18.121074947999997</c:v>
                </c:pt>
                <c:pt idx="137">
                  <c:v>18.068417089</c:v>
                </c:pt>
                <c:pt idx="138">
                  <c:v>18.145840165999999</c:v>
                </c:pt>
                <c:pt idx="139">
                  <c:v>18.312218205000001</c:v>
                </c:pt>
                <c:pt idx="140">
                  <c:v>18.554321747000003</c:v>
                </c:pt>
                <c:pt idx="141">
                  <c:v>18.889848268999998</c:v>
                </c:pt>
                <c:pt idx="142">
                  <c:v>18.806277053000006</c:v>
                </c:pt>
                <c:pt idx="143">
                  <c:v>18.507472510000003</c:v>
                </c:pt>
                <c:pt idx="144">
                  <c:v>18.398812077999999</c:v>
                </c:pt>
                <c:pt idx="145">
                  <c:v>18.581188079</c:v>
                </c:pt>
                <c:pt idx="146">
                  <c:v>18.774048317000002</c:v>
                </c:pt>
                <c:pt idx="147">
                  <c:v>18.749265637000001</c:v>
                </c:pt>
                <c:pt idx="148">
                  <c:v>18.972045900999998</c:v>
                </c:pt>
                <c:pt idx="149">
                  <c:v>19.220933929999998</c:v>
                </c:pt>
                <c:pt idx="150">
                  <c:v>19.357779955000005</c:v>
                </c:pt>
                <c:pt idx="151">
                  <c:v>19.407329795000003</c:v>
                </c:pt>
                <c:pt idx="152">
                  <c:v>19.406679862999997</c:v>
                </c:pt>
                <c:pt idx="153">
                  <c:v>19.407710051000002</c:v>
                </c:pt>
                <c:pt idx="154">
                  <c:v>19.366944928999995</c:v>
                </c:pt>
                <c:pt idx="155">
                  <c:v>19.617547992000006</c:v>
                </c:pt>
                <c:pt idx="156">
                  <c:v>19.892246948</c:v>
                </c:pt>
                <c:pt idx="157">
                  <c:v>19.997168828</c:v>
                </c:pt>
                <c:pt idx="158">
                  <c:v>20.095643799000001</c:v>
                </c:pt>
                <c:pt idx="159">
                  <c:v>20.173402511999999</c:v>
                </c:pt>
                <c:pt idx="160">
                  <c:v>20.310231073999997</c:v>
                </c:pt>
                <c:pt idx="161">
                  <c:v>20.662725604999999</c:v>
                </c:pt>
                <c:pt idx="162">
                  <c:v>20.862715661000003</c:v>
                </c:pt>
                <c:pt idx="163">
                  <c:v>20.529616189000002</c:v>
                </c:pt>
                <c:pt idx="164">
                  <c:v>20.150325168999995</c:v>
                </c:pt>
                <c:pt idx="165">
                  <c:v>20.236740553000001</c:v>
                </c:pt>
                <c:pt idx="166">
                  <c:v>20.323155937999996</c:v>
                </c:pt>
                <c:pt idx="167">
                  <c:v>20.640633826999998</c:v>
                </c:pt>
                <c:pt idx="168">
                  <c:v>20.805717826000002</c:v>
                </c:pt>
                <c:pt idx="169">
                  <c:v>20.773075850999998</c:v>
                </c:pt>
                <c:pt idx="170">
                  <c:v>20.41279381</c:v>
                </c:pt>
                <c:pt idx="171">
                  <c:v>20.211445691000002</c:v>
                </c:pt>
                <c:pt idx="172">
                  <c:v>20.394454160999999</c:v>
                </c:pt>
                <c:pt idx="173">
                  <c:v>20.446749223000001</c:v>
                </c:pt>
                <c:pt idx="174">
                  <c:v>20.227736605</c:v>
                </c:pt>
                <c:pt idx="175">
                  <c:v>20.004950519999998</c:v>
                </c:pt>
                <c:pt idx="176">
                  <c:v>19.797857802000003</c:v>
                </c:pt>
                <c:pt idx="177">
                  <c:v>19.978831118999999</c:v>
                </c:pt>
                <c:pt idx="178">
                  <c:v>20.191777082999998</c:v>
                </c:pt>
                <c:pt idx="179">
                  <c:v>20.043377836000001</c:v>
                </c:pt>
                <c:pt idx="180">
                  <c:v>19.787992457000001</c:v>
                </c:pt>
                <c:pt idx="181">
                  <c:v>19.762536564000001</c:v>
                </c:pt>
                <c:pt idx="182">
                  <c:v>20.141835345000001</c:v>
                </c:pt>
                <c:pt idx="183">
                  <c:v>20.345560072000001</c:v>
                </c:pt>
                <c:pt idx="184">
                  <c:v>20.215172599999999</c:v>
                </c:pt>
                <c:pt idx="185">
                  <c:v>19.907550357000002</c:v>
                </c:pt>
                <c:pt idx="186">
                  <c:v>19.841690203000002</c:v>
                </c:pt>
                <c:pt idx="187">
                  <c:v>20.038601341000003</c:v>
                </c:pt>
                <c:pt idx="188">
                  <c:v>19.967299239000003</c:v>
                </c:pt>
                <c:pt idx="189">
                  <c:v>20.059686212999999</c:v>
                </c:pt>
                <c:pt idx="190">
                  <c:v>20.200930415999999</c:v>
                </c:pt>
                <c:pt idx="191">
                  <c:v>20.144925904000001</c:v>
                </c:pt>
                <c:pt idx="192">
                  <c:v>20.044406081999998</c:v>
                </c:pt>
                <c:pt idx="193">
                  <c:v>19.907530956999999</c:v>
                </c:pt>
                <c:pt idx="194">
                  <c:v>19.682067547999999</c:v>
                </c:pt>
                <c:pt idx="195">
                  <c:v>19.538083940999996</c:v>
                </c:pt>
                <c:pt idx="196">
                  <c:v>19.304749598000001</c:v>
                </c:pt>
                <c:pt idx="197">
                  <c:v>19.272516981000003</c:v>
                </c:pt>
                <c:pt idx="198">
                  <c:v>19.353678607999999</c:v>
                </c:pt>
                <c:pt idx="199">
                  <c:v>19.434840237999996</c:v>
                </c:pt>
                <c:pt idx="200">
                  <c:v>19.399548102000001</c:v>
                </c:pt>
                <c:pt idx="201">
                  <c:v>19.271523657000003</c:v>
                </c:pt>
                <c:pt idx="202">
                  <c:v>19.090528997</c:v>
                </c:pt>
                <c:pt idx="203">
                  <c:v>18.924147077999997</c:v>
                </c:pt>
                <c:pt idx="204">
                  <c:v>18.909545978999997</c:v>
                </c:pt>
                <c:pt idx="205">
                  <c:v>18.723767062</c:v>
                </c:pt>
                <c:pt idx="206">
                  <c:v>18.389963338000001</c:v>
                </c:pt>
                <c:pt idx="207">
                  <c:v>18.381465755000001</c:v>
                </c:pt>
                <c:pt idx="208">
                  <c:v>18.57367412</c:v>
                </c:pt>
                <c:pt idx="209">
                  <c:v>18.736715209000003</c:v>
                </c:pt>
                <c:pt idx="210">
                  <c:v>18.481351169</c:v>
                </c:pt>
                <c:pt idx="211">
                  <c:v>17.957702104000003</c:v>
                </c:pt>
                <c:pt idx="212">
                  <c:v>18.022889049999996</c:v>
                </c:pt>
                <c:pt idx="213">
                  <c:v>18.146814088999996</c:v>
                </c:pt>
                <c:pt idx="214">
                  <c:v>18.012016797999998</c:v>
                </c:pt>
                <c:pt idx="215">
                  <c:v>17.787566117000001</c:v>
                </c:pt>
                <c:pt idx="216">
                  <c:v>17.639849779999999</c:v>
                </c:pt>
                <c:pt idx="217">
                  <c:v>17.782828423000002</c:v>
                </c:pt>
                <c:pt idx="218">
                  <c:v>17.713190914000002</c:v>
                </c:pt>
                <c:pt idx="219">
                  <c:v>17.640181536</c:v>
                </c:pt>
                <c:pt idx="220">
                  <c:v>17.879272121</c:v>
                </c:pt>
                <c:pt idx="221">
                  <c:v>18.060936111000004</c:v>
                </c:pt>
                <c:pt idx="222">
                  <c:v>17.99609062</c:v>
                </c:pt>
                <c:pt idx="223">
                  <c:v>17.700636609</c:v>
                </c:pt>
                <c:pt idx="224">
                  <c:v>17.221495094999998</c:v>
                </c:pt>
                <c:pt idx="225">
                  <c:v>17.294194061000002</c:v>
                </c:pt>
                <c:pt idx="226">
                  <c:v>17.674501685999999</c:v>
                </c:pt>
                <c:pt idx="227">
                  <c:v>17.801168071999999</c:v>
                </c:pt>
                <c:pt idx="228">
                  <c:v>17.477893201999997</c:v>
                </c:pt>
                <c:pt idx="229">
                  <c:v>16.995346836</c:v>
                </c:pt>
                <c:pt idx="230">
                  <c:v>16.904021088</c:v>
                </c:pt>
                <c:pt idx="231">
                  <c:v>16.820498375</c:v>
                </c:pt>
                <c:pt idx="232">
                  <c:v>16.796545083000005</c:v>
                </c:pt>
                <c:pt idx="233">
                  <c:v>16.772591789</c:v>
                </c:pt>
                <c:pt idx="234">
                  <c:v>17.333907653999997</c:v>
                </c:pt>
                <c:pt idx="235">
                  <c:v>17.681648971000001</c:v>
                </c:pt>
                <c:pt idx="236">
                  <c:v>17.583499935999999</c:v>
                </c:pt>
                <c:pt idx="237">
                  <c:v>17.361076644000001</c:v>
                </c:pt>
                <c:pt idx="238">
                  <c:v>16.918267152000002</c:v>
                </c:pt>
                <c:pt idx="239">
                  <c:v>16.757319420400002</c:v>
                </c:pt>
                <c:pt idx="240">
                  <c:v>16.804182236300001</c:v>
                </c:pt>
                <c:pt idx="241">
                  <c:v>16.805189143100002</c:v>
                </c:pt>
                <c:pt idx="242">
                  <c:v>16.769875668399997</c:v>
                </c:pt>
                <c:pt idx="243">
                  <c:v>16.664963485999998</c:v>
                </c:pt>
                <c:pt idx="244">
                  <c:v>16.579716034</c:v>
                </c:pt>
                <c:pt idx="245">
                  <c:v>16.442875829999998</c:v>
                </c:pt>
                <c:pt idx="246">
                  <c:v>16.300911853399999</c:v>
                </c:pt>
                <c:pt idx="247">
                  <c:v>16.289054040899998</c:v>
                </c:pt>
                <c:pt idx="248">
                  <c:v>16.271738755000001</c:v>
                </c:pt>
                <c:pt idx="249">
                  <c:v>16.187519551000001</c:v>
                </c:pt>
                <c:pt idx="250">
                  <c:v>16.258152322999997</c:v>
                </c:pt>
                <c:pt idx="251">
                  <c:v>16.760704872999998</c:v>
                </c:pt>
                <c:pt idx="252">
                  <c:v>17.071409914</c:v>
                </c:pt>
                <c:pt idx="253">
                  <c:v>16.851363229</c:v>
                </c:pt>
                <c:pt idx="254">
                  <c:v>16.737297716000004</c:v>
                </c:pt>
                <c:pt idx="255">
                  <c:v>16.831364806</c:v>
                </c:pt>
                <c:pt idx="256">
                  <c:v>16.937289713000002</c:v>
                </c:pt>
                <c:pt idx="257">
                  <c:v>17.001483332999999</c:v>
                </c:pt>
                <c:pt idx="258">
                  <c:v>17.094155500999999</c:v>
                </c:pt>
                <c:pt idx="259">
                  <c:v>17.118290192</c:v>
                </c:pt>
                <c:pt idx="260">
                  <c:v>17.094159381999997</c:v>
                </c:pt>
                <c:pt idx="261">
                  <c:v>16.987190709</c:v>
                </c:pt>
                <c:pt idx="262">
                  <c:v>16.697219382</c:v>
                </c:pt>
                <c:pt idx="263">
                  <c:v>16.435408430999999</c:v>
                </c:pt>
                <c:pt idx="264">
                  <c:v>16.169500016000001</c:v>
                </c:pt>
                <c:pt idx="265">
                  <c:v>16.127734779000001</c:v>
                </c:pt>
                <c:pt idx="266">
                  <c:v>16.085969542000001</c:v>
                </c:pt>
                <c:pt idx="267">
                  <c:v>16.204813492</c:v>
                </c:pt>
                <c:pt idx="268">
                  <c:v>16.184778204999997</c:v>
                </c:pt>
                <c:pt idx="269">
                  <c:v>16.242534616</c:v>
                </c:pt>
                <c:pt idx="270">
                  <c:v>16.456122748999999</c:v>
                </c:pt>
                <c:pt idx="271">
                  <c:v>16.700948231999998</c:v>
                </c:pt>
                <c:pt idx="272">
                  <c:v>17.145443657999998</c:v>
                </c:pt>
                <c:pt idx="273">
                  <c:v>17.472433795000001</c:v>
                </c:pt>
                <c:pt idx="274">
                  <c:v>17.635461302000003</c:v>
                </c:pt>
                <c:pt idx="275">
                  <c:v>17.604559587000001</c:v>
                </c:pt>
                <c:pt idx="276">
                  <c:v>17.463975014999999</c:v>
                </c:pt>
                <c:pt idx="277">
                  <c:v>17.741064153</c:v>
                </c:pt>
                <c:pt idx="278">
                  <c:v>17.977747091000001</c:v>
                </c:pt>
                <c:pt idx="279">
                  <c:v>17.673485081000003</c:v>
                </c:pt>
                <c:pt idx="280">
                  <c:v>17.118270789999997</c:v>
                </c:pt>
                <c:pt idx="281">
                  <c:v>16.856479240999999</c:v>
                </c:pt>
                <c:pt idx="282">
                  <c:v>17.018810257000002</c:v>
                </c:pt>
                <c:pt idx="283">
                  <c:v>17.196411701999999</c:v>
                </c:pt>
                <c:pt idx="284">
                  <c:v>17.480595743999999</c:v>
                </c:pt>
                <c:pt idx="285">
                  <c:v>17.535963906999999</c:v>
                </c:pt>
                <c:pt idx="286">
                  <c:v>17.243604335000001</c:v>
                </c:pt>
                <c:pt idx="287">
                  <c:v>17.172624286999998</c:v>
                </c:pt>
                <c:pt idx="288">
                  <c:v>17.271429070999996</c:v>
                </c:pt>
                <c:pt idx="289">
                  <c:v>17.213368068000001</c:v>
                </c:pt>
                <c:pt idx="290">
                  <c:v>17.255124575</c:v>
                </c:pt>
                <c:pt idx="291">
                  <c:v>17.352926333999999</c:v>
                </c:pt>
                <c:pt idx="292">
                  <c:v>17.369234710999997</c:v>
                </c:pt>
                <c:pt idx="293">
                  <c:v>17.288422299</c:v>
                </c:pt>
                <c:pt idx="294">
                  <c:v>17.304724857</c:v>
                </c:pt>
                <c:pt idx="295">
                  <c:v>17.533940394999998</c:v>
                </c:pt>
                <c:pt idx="296">
                  <c:v>17.643266274999998</c:v>
                </c:pt>
                <c:pt idx="297">
                  <c:v>17.735975305</c:v>
                </c:pt>
                <c:pt idx="298">
                  <c:v>17.813731108999995</c:v>
                </c:pt>
                <c:pt idx="299">
                  <c:v>17.891486911999998</c:v>
                </c:pt>
              </c:numCache>
            </c:numRef>
          </c:yVal>
          <c:smooth val="1"/>
        </c:ser>
        <c:ser>
          <c:idx val="1"/>
          <c:order val="1"/>
          <c:tx>
            <c:v>A03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2'!$C$5:$C$305</c:f>
              <c:numCache>
                <c:formatCode>General</c:formatCode>
                <c:ptCount val="301"/>
                <c:pt idx="0">
                  <c:v>-5.9473000000000003</c:v>
                </c:pt>
                <c:pt idx="1">
                  <c:v>-5.5046999999999997</c:v>
                </c:pt>
                <c:pt idx="2">
                  <c:v>-2.1285999999999996</c:v>
                </c:pt>
                <c:pt idx="3">
                  <c:v>-1.9574999999999996</c:v>
                </c:pt>
                <c:pt idx="4">
                  <c:v>-2.2403000000000004</c:v>
                </c:pt>
                <c:pt idx="5">
                  <c:v>-1.8079000000000001</c:v>
                </c:pt>
                <c:pt idx="6">
                  <c:v>-1.4435999999999998</c:v>
                </c:pt>
                <c:pt idx="7">
                  <c:v>-1.4154</c:v>
                </c:pt>
                <c:pt idx="8">
                  <c:v>-1.0826999999999998</c:v>
                </c:pt>
                <c:pt idx="9">
                  <c:v>-0.79830000000000001</c:v>
                </c:pt>
                <c:pt idx="10">
                  <c:v>-0.79319999999999991</c:v>
                </c:pt>
                <c:pt idx="11">
                  <c:v>-0.41559999999999997</c:v>
                </c:pt>
                <c:pt idx="12">
                  <c:v>0.27110000000000001</c:v>
                </c:pt>
                <c:pt idx="13">
                  <c:v>0.53870000000000007</c:v>
                </c:pt>
                <c:pt idx="14">
                  <c:v>1.0377999999999998</c:v>
                </c:pt>
                <c:pt idx="15">
                  <c:v>2.1337000000000002</c:v>
                </c:pt>
                <c:pt idx="16">
                  <c:v>4.5317999999999996</c:v>
                </c:pt>
                <c:pt idx="17">
                  <c:v>7.801400000000001</c:v>
                </c:pt>
                <c:pt idx="18">
                  <c:v>11.325499999999998</c:v>
                </c:pt>
                <c:pt idx="19">
                  <c:v>13.6921</c:v>
                </c:pt>
                <c:pt idx="20">
                  <c:v>14.7814</c:v>
                </c:pt>
                <c:pt idx="21">
                  <c:v>15.589699999999999</c:v>
                </c:pt>
                <c:pt idx="22">
                  <c:v>16.663999999999998</c:v>
                </c:pt>
                <c:pt idx="23">
                  <c:v>17.126100000000001</c:v>
                </c:pt>
                <c:pt idx="24">
                  <c:v>17.786499999999997</c:v>
                </c:pt>
                <c:pt idx="25">
                  <c:v>19.253399999999999</c:v>
                </c:pt>
                <c:pt idx="26">
                  <c:v>19.536200000000001</c:v>
                </c:pt>
                <c:pt idx="27">
                  <c:v>18.970500000000001</c:v>
                </c:pt>
                <c:pt idx="28">
                  <c:v>18.606400000000001</c:v>
                </c:pt>
                <c:pt idx="29">
                  <c:v>18.315300000000001</c:v>
                </c:pt>
                <c:pt idx="30">
                  <c:v>16.632299999999997</c:v>
                </c:pt>
                <c:pt idx="31">
                  <c:v>17.1145</c:v>
                </c:pt>
                <c:pt idx="32">
                  <c:v>17.3658</c:v>
                </c:pt>
                <c:pt idx="33">
                  <c:v>17.480400000000003</c:v>
                </c:pt>
                <c:pt idx="34">
                  <c:v>16.683900000000001</c:v>
                </c:pt>
                <c:pt idx="35">
                  <c:v>16.955099999999998</c:v>
                </c:pt>
                <c:pt idx="36">
                  <c:v>17.453900000000001</c:v>
                </c:pt>
                <c:pt idx="37">
                  <c:v>17.532100000000003</c:v>
                </c:pt>
                <c:pt idx="38">
                  <c:v>17.788</c:v>
                </c:pt>
                <c:pt idx="39">
                  <c:v>18.403500000000001</c:v>
                </c:pt>
                <c:pt idx="40">
                  <c:v>18.904100000000003</c:v>
                </c:pt>
                <c:pt idx="41">
                  <c:v>19.902000000000001</c:v>
                </c:pt>
                <c:pt idx="42">
                  <c:v>20.119899999999998</c:v>
                </c:pt>
                <c:pt idx="43">
                  <c:v>21.1312</c:v>
                </c:pt>
                <c:pt idx="44">
                  <c:v>21.342200000000002</c:v>
                </c:pt>
                <c:pt idx="45">
                  <c:v>22.125499999999999</c:v>
                </c:pt>
                <c:pt idx="46">
                  <c:v>22.6493</c:v>
                </c:pt>
                <c:pt idx="47">
                  <c:v>22.780799999999999</c:v>
                </c:pt>
                <c:pt idx="48">
                  <c:v>23.781999999999996</c:v>
                </c:pt>
                <c:pt idx="49">
                  <c:v>24.8261</c:v>
                </c:pt>
                <c:pt idx="50">
                  <c:v>25.222000000000001</c:v>
                </c:pt>
                <c:pt idx="51">
                  <c:v>25.980499999999999</c:v>
                </c:pt>
                <c:pt idx="52">
                  <c:v>26.301400000000001</c:v>
                </c:pt>
                <c:pt idx="53">
                  <c:v>26.474399999999996</c:v>
                </c:pt>
                <c:pt idx="54">
                  <c:v>27.912799999999997</c:v>
                </c:pt>
                <c:pt idx="55">
                  <c:v>28.780999999999999</c:v>
                </c:pt>
                <c:pt idx="56">
                  <c:v>29.464700000000001</c:v>
                </c:pt>
                <c:pt idx="57">
                  <c:v>30.369299999999999</c:v>
                </c:pt>
                <c:pt idx="58">
                  <c:v>30.492400000000011</c:v>
                </c:pt>
                <c:pt idx="59">
                  <c:v>31.004600000000003</c:v>
                </c:pt>
                <c:pt idx="60">
                  <c:v>31.7181</c:v>
                </c:pt>
                <c:pt idx="61">
                  <c:v>30.417600000000004</c:v>
                </c:pt>
                <c:pt idx="62">
                  <c:v>30.868200000000002</c:v>
                </c:pt>
                <c:pt idx="63">
                  <c:v>31.200900000000001</c:v>
                </c:pt>
                <c:pt idx="64">
                  <c:v>31.166000000000004</c:v>
                </c:pt>
                <c:pt idx="65">
                  <c:v>31.495099999999997</c:v>
                </c:pt>
                <c:pt idx="66">
                  <c:v>32.113799999999998</c:v>
                </c:pt>
                <c:pt idx="67">
                  <c:v>31.468499999999995</c:v>
                </c:pt>
                <c:pt idx="68">
                  <c:v>30.811599999999991</c:v>
                </c:pt>
                <c:pt idx="69">
                  <c:v>31.182700000000001</c:v>
                </c:pt>
                <c:pt idx="70">
                  <c:v>30.620500000000003</c:v>
                </c:pt>
                <c:pt idx="71">
                  <c:v>30.7087</c:v>
                </c:pt>
                <c:pt idx="72">
                  <c:v>30.540800000000001</c:v>
                </c:pt>
                <c:pt idx="73">
                  <c:v>29.774000000000001</c:v>
                </c:pt>
                <c:pt idx="74">
                  <c:v>29.424699999999994</c:v>
                </c:pt>
                <c:pt idx="75">
                  <c:v>29.617599999999999</c:v>
                </c:pt>
                <c:pt idx="76">
                  <c:v>28.9175</c:v>
                </c:pt>
                <c:pt idx="77">
                  <c:v>29.664400000000001</c:v>
                </c:pt>
                <c:pt idx="78">
                  <c:v>29.5428</c:v>
                </c:pt>
                <c:pt idx="79">
                  <c:v>28.934199999999997</c:v>
                </c:pt>
                <c:pt idx="80">
                  <c:v>28.139200000000006</c:v>
                </c:pt>
                <c:pt idx="81">
                  <c:v>28.200700000000001</c:v>
                </c:pt>
                <c:pt idx="82">
                  <c:v>27.853199999999998</c:v>
                </c:pt>
                <c:pt idx="83">
                  <c:v>27.7866</c:v>
                </c:pt>
                <c:pt idx="84">
                  <c:v>27.976199999999995</c:v>
                </c:pt>
                <c:pt idx="85">
                  <c:v>27.029899999999998</c:v>
                </c:pt>
                <c:pt idx="86">
                  <c:v>27.399100000000004</c:v>
                </c:pt>
                <c:pt idx="87">
                  <c:v>27.252800000000001</c:v>
                </c:pt>
                <c:pt idx="88">
                  <c:v>26.9618</c:v>
                </c:pt>
                <c:pt idx="89">
                  <c:v>26.547699999999999</c:v>
                </c:pt>
                <c:pt idx="90">
                  <c:v>26.941799999999994</c:v>
                </c:pt>
                <c:pt idx="91">
                  <c:v>26.8019</c:v>
                </c:pt>
                <c:pt idx="92">
                  <c:v>27.112899999999996</c:v>
                </c:pt>
                <c:pt idx="93">
                  <c:v>26.863400000000002</c:v>
                </c:pt>
                <c:pt idx="94">
                  <c:v>27.399199999999997</c:v>
                </c:pt>
                <c:pt idx="95">
                  <c:v>26.797199999999997</c:v>
                </c:pt>
                <c:pt idx="96">
                  <c:v>26.933299999999996</c:v>
                </c:pt>
                <c:pt idx="97">
                  <c:v>26.1633</c:v>
                </c:pt>
                <c:pt idx="98">
                  <c:v>26.401400000000002</c:v>
                </c:pt>
                <c:pt idx="99">
                  <c:v>25.949000000000002</c:v>
                </c:pt>
                <c:pt idx="100">
                  <c:v>26.110099999999999</c:v>
                </c:pt>
                <c:pt idx="101">
                  <c:v>25.799099999999999</c:v>
                </c:pt>
                <c:pt idx="102">
                  <c:v>25.702599999999997</c:v>
                </c:pt>
                <c:pt idx="103">
                  <c:v>26.076900000000002</c:v>
                </c:pt>
                <c:pt idx="104">
                  <c:v>25.381800000000005</c:v>
                </c:pt>
                <c:pt idx="105">
                  <c:v>25.714400000000001</c:v>
                </c:pt>
                <c:pt idx="106">
                  <c:v>25.870799999999996</c:v>
                </c:pt>
                <c:pt idx="107">
                  <c:v>25.386800000000001</c:v>
                </c:pt>
                <c:pt idx="108">
                  <c:v>25.694499999999998</c:v>
                </c:pt>
                <c:pt idx="109">
                  <c:v>25.930700000000002</c:v>
                </c:pt>
                <c:pt idx="110">
                  <c:v>25.242200000000004</c:v>
                </c:pt>
                <c:pt idx="111">
                  <c:v>24.788000000000004</c:v>
                </c:pt>
                <c:pt idx="112">
                  <c:v>24.322299999999998</c:v>
                </c:pt>
                <c:pt idx="113">
                  <c:v>24.4605</c:v>
                </c:pt>
                <c:pt idx="114">
                  <c:v>24.3292</c:v>
                </c:pt>
                <c:pt idx="115">
                  <c:v>24.580200000000001</c:v>
                </c:pt>
                <c:pt idx="116">
                  <c:v>24.5852</c:v>
                </c:pt>
                <c:pt idx="117">
                  <c:v>25.945600000000002</c:v>
                </c:pt>
                <c:pt idx="118">
                  <c:v>25.306900000000002</c:v>
                </c:pt>
                <c:pt idx="119">
                  <c:v>25.361899999999999</c:v>
                </c:pt>
                <c:pt idx="120">
                  <c:v>24.8462</c:v>
                </c:pt>
                <c:pt idx="121">
                  <c:v>24.650000000000002</c:v>
                </c:pt>
                <c:pt idx="122">
                  <c:v>24.581899999999997</c:v>
                </c:pt>
                <c:pt idx="123">
                  <c:v>24.7681</c:v>
                </c:pt>
                <c:pt idx="124">
                  <c:v>24.799600000000005</c:v>
                </c:pt>
                <c:pt idx="125">
                  <c:v>23.971599999999999</c:v>
                </c:pt>
                <c:pt idx="126">
                  <c:v>24.2242</c:v>
                </c:pt>
                <c:pt idx="127">
                  <c:v>24.008099999999999</c:v>
                </c:pt>
                <c:pt idx="128">
                  <c:v>24.513699999999996</c:v>
                </c:pt>
                <c:pt idx="129">
                  <c:v>24.3505</c:v>
                </c:pt>
                <c:pt idx="130">
                  <c:v>24.282399999999996</c:v>
                </c:pt>
                <c:pt idx="131">
                  <c:v>23.868400000000001</c:v>
                </c:pt>
                <c:pt idx="132">
                  <c:v>23.815000000000005</c:v>
                </c:pt>
                <c:pt idx="133">
                  <c:v>24.006400000000003</c:v>
                </c:pt>
                <c:pt idx="134">
                  <c:v>23.9847</c:v>
                </c:pt>
                <c:pt idx="135">
                  <c:v>24.397300000000001</c:v>
                </c:pt>
                <c:pt idx="136">
                  <c:v>23.515999999999998</c:v>
                </c:pt>
                <c:pt idx="137">
                  <c:v>23.356099999999998</c:v>
                </c:pt>
                <c:pt idx="138">
                  <c:v>23.114999999999995</c:v>
                </c:pt>
                <c:pt idx="139">
                  <c:v>24.008099999999999</c:v>
                </c:pt>
                <c:pt idx="140">
                  <c:v>24.402200000000001</c:v>
                </c:pt>
                <c:pt idx="141">
                  <c:v>24.189399999999999</c:v>
                </c:pt>
                <c:pt idx="142">
                  <c:v>23.485899999999997</c:v>
                </c:pt>
                <c:pt idx="143">
                  <c:v>23.7652</c:v>
                </c:pt>
                <c:pt idx="144">
                  <c:v>23.296399999999995</c:v>
                </c:pt>
                <c:pt idx="145">
                  <c:v>23.208099999999998</c:v>
                </c:pt>
                <c:pt idx="146">
                  <c:v>22.504899999999999</c:v>
                </c:pt>
                <c:pt idx="147">
                  <c:v>22.401599999999995</c:v>
                </c:pt>
                <c:pt idx="148">
                  <c:v>23.110099999999999</c:v>
                </c:pt>
                <c:pt idx="149">
                  <c:v>22.6327</c:v>
                </c:pt>
                <c:pt idx="150">
                  <c:v>23.149899999999999</c:v>
                </c:pt>
                <c:pt idx="151">
                  <c:v>22.754100000000001</c:v>
                </c:pt>
                <c:pt idx="152">
                  <c:v>23.083500000000004</c:v>
                </c:pt>
                <c:pt idx="153">
                  <c:v>22.404899999999998</c:v>
                </c:pt>
                <c:pt idx="154">
                  <c:v>22.605999999999995</c:v>
                </c:pt>
                <c:pt idx="155">
                  <c:v>23.133299999999998</c:v>
                </c:pt>
                <c:pt idx="156">
                  <c:v>22.5578</c:v>
                </c:pt>
                <c:pt idx="157">
                  <c:v>21.939200000000003</c:v>
                </c:pt>
                <c:pt idx="158">
                  <c:v>21.722799999999999</c:v>
                </c:pt>
                <c:pt idx="159">
                  <c:v>21.6616</c:v>
                </c:pt>
                <c:pt idx="160">
                  <c:v>21.916000000000004</c:v>
                </c:pt>
                <c:pt idx="161">
                  <c:v>21.927599999999995</c:v>
                </c:pt>
                <c:pt idx="162">
                  <c:v>21.832900000000002</c:v>
                </c:pt>
                <c:pt idx="163">
                  <c:v>21.649799999999999</c:v>
                </c:pt>
                <c:pt idx="164">
                  <c:v>21.787799999999997</c:v>
                </c:pt>
                <c:pt idx="165">
                  <c:v>22.048800000000004</c:v>
                </c:pt>
                <c:pt idx="166">
                  <c:v>21.732999999999997</c:v>
                </c:pt>
                <c:pt idx="167">
                  <c:v>21.520100000000003</c:v>
                </c:pt>
                <c:pt idx="168">
                  <c:v>21.285699999999999</c:v>
                </c:pt>
                <c:pt idx="169">
                  <c:v>20.823199999999996</c:v>
                </c:pt>
                <c:pt idx="170">
                  <c:v>19.933499999999999</c:v>
                </c:pt>
                <c:pt idx="171">
                  <c:v>20.495600000000003</c:v>
                </c:pt>
                <c:pt idx="172">
                  <c:v>20.4024</c:v>
                </c:pt>
                <c:pt idx="173">
                  <c:v>20.226300000000002</c:v>
                </c:pt>
                <c:pt idx="174">
                  <c:v>20.898099999999999</c:v>
                </c:pt>
                <c:pt idx="175">
                  <c:v>20.570399999999999</c:v>
                </c:pt>
                <c:pt idx="176">
                  <c:v>20.434200000000001</c:v>
                </c:pt>
                <c:pt idx="177">
                  <c:v>20.128</c:v>
                </c:pt>
                <c:pt idx="178">
                  <c:v>19.7805</c:v>
                </c:pt>
                <c:pt idx="179">
                  <c:v>19.266699999999997</c:v>
                </c:pt>
                <c:pt idx="180">
                  <c:v>19.752400000000002</c:v>
                </c:pt>
                <c:pt idx="181">
                  <c:v>20.134800000000002</c:v>
                </c:pt>
                <c:pt idx="182">
                  <c:v>19.832100000000001</c:v>
                </c:pt>
                <c:pt idx="183">
                  <c:v>19.893400000000003</c:v>
                </c:pt>
                <c:pt idx="184">
                  <c:v>18.862600000000004</c:v>
                </c:pt>
                <c:pt idx="185">
                  <c:v>19.045499999999997</c:v>
                </c:pt>
                <c:pt idx="186">
                  <c:v>19.868500000000001</c:v>
                </c:pt>
                <c:pt idx="187">
                  <c:v>19.522599999999997</c:v>
                </c:pt>
                <c:pt idx="188">
                  <c:v>19.759</c:v>
                </c:pt>
                <c:pt idx="189">
                  <c:v>19.263200000000001</c:v>
                </c:pt>
                <c:pt idx="190">
                  <c:v>19.296500000000002</c:v>
                </c:pt>
                <c:pt idx="191">
                  <c:v>18.915700000000001</c:v>
                </c:pt>
                <c:pt idx="192">
                  <c:v>18.982399999999998</c:v>
                </c:pt>
                <c:pt idx="193">
                  <c:v>19.581</c:v>
                </c:pt>
                <c:pt idx="194">
                  <c:v>19.211899999999993</c:v>
                </c:pt>
                <c:pt idx="195">
                  <c:v>18.854100000000003</c:v>
                </c:pt>
                <c:pt idx="196">
                  <c:v>18.533200000000001</c:v>
                </c:pt>
                <c:pt idx="197">
                  <c:v>19.042100000000001</c:v>
                </c:pt>
                <c:pt idx="198">
                  <c:v>18.312099999999997</c:v>
                </c:pt>
                <c:pt idx="199">
                  <c:v>18.606400000000001</c:v>
                </c:pt>
                <c:pt idx="200">
                  <c:v>18.606400000000001</c:v>
                </c:pt>
                <c:pt idx="201">
                  <c:v>18.471799999999998</c:v>
                </c:pt>
                <c:pt idx="202">
                  <c:v>18.7194</c:v>
                </c:pt>
                <c:pt idx="203">
                  <c:v>19.180200000000003</c:v>
                </c:pt>
                <c:pt idx="204">
                  <c:v>18.796099999999999</c:v>
                </c:pt>
                <c:pt idx="205">
                  <c:v>18.885799999999996</c:v>
                </c:pt>
                <c:pt idx="206">
                  <c:v>19.369700000000002</c:v>
                </c:pt>
                <c:pt idx="207">
                  <c:v>19.216699999999996</c:v>
                </c:pt>
                <c:pt idx="208">
                  <c:v>18.8841</c:v>
                </c:pt>
                <c:pt idx="209">
                  <c:v>18.872600000000002</c:v>
                </c:pt>
                <c:pt idx="210">
                  <c:v>18.301899999999996</c:v>
                </c:pt>
                <c:pt idx="211">
                  <c:v>18.641400000000004</c:v>
                </c:pt>
                <c:pt idx="212">
                  <c:v>18.6313</c:v>
                </c:pt>
                <c:pt idx="213">
                  <c:v>18.420099999999998</c:v>
                </c:pt>
                <c:pt idx="214">
                  <c:v>18.4849</c:v>
                </c:pt>
                <c:pt idx="215">
                  <c:v>18.797800000000002</c:v>
                </c:pt>
                <c:pt idx="216">
                  <c:v>18.3538</c:v>
                </c:pt>
                <c:pt idx="217">
                  <c:v>18.263900000000003</c:v>
                </c:pt>
                <c:pt idx="218">
                  <c:v>18.052600000000002</c:v>
                </c:pt>
                <c:pt idx="219">
                  <c:v>17.799799999999998</c:v>
                </c:pt>
                <c:pt idx="220">
                  <c:v>17.9129</c:v>
                </c:pt>
                <c:pt idx="221">
                  <c:v>18.440099999999997</c:v>
                </c:pt>
                <c:pt idx="222">
                  <c:v>18.425200000000004</c:v>
                </c:pt>
                <c:pt idx="223">
                  <c:v>18.533300000000001</c:v>
                </c:pt>
                <c:pt idx="224">
                  <c:v>18.200800000000001</c:v>
                </c:pt>
                <c:pt idx="225">
                  <c:v>18.431799999999999</c:v>
                </c:pt>
                <c:pt idx="226">
                  <c:v>18.138999999999999</c:v>
                </c:pt>
                <c:pt idx="227">
                  <c:v>18.7211</c:v>
                </c:pt>
                <c:pt idx="228">
                  <c:v>18.448299999999996</c:v>
                </c:pt>
                <c:pt idx="229">
                  <c:v>17.754999999999999</c:v>
                </c:pt>
                <c:pt idx="230">
                  <c:v>17.542000000000002</c:v>
                </c:pt>
                <c:pt idx="231">
                  <c:v>17.435700000000001</c:v>
                </c:pt>
                <c:pt idx="232">
                  <c:v>17.708400000000001</c:v>
                </c:pt>
                <c:pt idx="233">
                  <c:v>17.525399999999998</c:v>
                </c:pt>
                <c:pt idx="234">
                  <c:v>17.418900000000001</c:v>
                </c:pt>
                <c:pt idx="235">
                  <c:v>18.009299999999996</c:v>
                </c:pt>
                <c:pt idx="236">
                  <c:v>17.388999999999999</c:v>
                </c:pt>
                <c:pt idx="237">
                  <c:v>17.685099999999998</c:v>
                </c:pt>
                <c:pt idx="238">
                  <c:v>17.6053</c:v>
                </c:pt>
                <c:pt idx="239">
                  <c:v>18.002699999999997</c:v>
                </c:pt>
                <c:pt idx="240">
                  <c:v>17.598600000000001</c:v>
                </c:pt>
                <c:pt idx="241">
                  <c:v>17.693499999999997</c:v>
                </c:pt>
                <c:pt idx="242">
                  <c:v>17.723299999999998</c:v>
                </c:pt>
                <c:pt idx="243">
                  <c:v>17.971</c:v>
                </c:pt>
                <c:pt idx="244">
                  <c:v>17.984300000000001</c:v>
                </c:pt>
                <c:pt idx="245">
                  <c:v>18.032599999999999</c:v>
                </c:pt>
                <c:pt idx="246">
                  <c:v>17.863</c:v>
                </c:pt>
                <c:pt idx="247">
                  <c:v>17.656699999999997</c:v>
                </c:pt>
                <c:pt idx="248">
                  <c:v>17.9878</c:v>
                </c:pt>
                <c:pt idx="249">
                  <c:v>17.287599999999998</c:v>
                </c:pt>
                <c:pt idx="250">
                  <c:v>17.686799999999998</c:v>
                </c:pt>
                <c:pt idx="251">
                  <c:v>18.283799999999999</c:v>
                </c:pt>
                <c:pt idx="252">
                  <c:v>18.230600000000003</c:v>
                </c:pt>
                <c:pt idx="253">
                  <c:v>18.074199999999998</c:v>
                </c:pt>
                <c:pt idx="254">
                  <c:v>17.686799999999998</c:v>
                </c:pt>
                <c:pt idx="255">
                  <c:v>17.380699999999997</c:v>
                </c:pt>
                <c:pt idx="256">
                  <c:v>17.340799999999998</c:v>
                </c:pt>
                <c:pt idx="257">
                  <c:v>17.922900000000006</c:v>
                </c:pt>
                <c:pt idx="258">
                  <c:v>17.398900000000001</c:v>
                </c:pt>
                <c:pt idx="259">
                  <c:v>17.5503</c:v>
                </c:pt>
                <c:pt idx="260">
                  <c:v>17.9298</c:v>
                </c:pt>
                <c:pt idx="261">
                  <c:v>18.066000000000003</c:v>
                </c:pt>
                <c:pt idx="262">
                  <c:v>18.561599999999999</c:v>
                </c:pt>
                <c:pt idx="263">
                  <c:v>17.733300000000003</c:v>
                </c:pt>
                <c:pt idx="264">
                  <c:v>18.035900000000002</c:v>
                </c:pt>
                <c:pt idx="265">
                  <c:v>18.180500000000002</c:v>
                </c:pt>
                <c:pt idx="266">
                  <c:v>18.458199999999998</c:v>
                </c:pt>
                <c:pt idx="267">
                  <c:v>17.922999999999998</c:v>
                </c:pt>
                <c:pt idx="268">
                  <c:v>17.8398</c:v>
                </c:pt>
                <c:pt idx="269">
                  <c:v>17.818100000000001</c:v>
                </c:pt>
                <c:pt idx="270">
                  <c:v>17.681800000000003</c:v>
                </c:pt>
                <c:pt idx="271">
                  <c:v>18.030999999999999</c:v>
                </c:pt>
                <c:pt idx="272">
                  <c:v>17.256</c:v>
                </c:pt>
                <c:pt idx="273">
                  <c:v>18.034399999999998</c:v>
                </c:pt>
                <c:pt idx="274">
                  <c:v>18.169</c:v>
                </c:pt>
                <c:pt idx="275">
                  <c:v>17.9314</c:v>
                </c:pt>
                <c:pt idx="276">
                  <c:v>17.565300000000001</c:v>
                </c:pt>
                <c:pt idx="277">
                  <c:v>17.681800000000003</c:v>
                </c:pt>
                <c:pt idx="278">
                  <c:v>17.5304</c:v>
                </c:pt>
                <c:pt idx="279">
                  <c:v>18.094100000000001</c:v>
                </c:pt>
                <c:pt idx="280">
                  <c:v>18.3752</c:v>
                </c:pt>
                <c:pt idx="281">
                  <c:v>17.884499999999996</c:v>
                </c:pt>
                <c:pt idx="282">
                  <c:v>17.656799999999997</c:v>
                </c:pt>
                <c:pt idx="283">
                  <c:v>18.000800000000002</c:v>
                </c:pt>
                <c:pt idx="284">
                  <c:v>17.196199999999997</c:v>
                </c:pt>
                <c:pt idx="285">
                  <c:v>17.5306</c:v>
                </c:pt>
                <c:pt idx="286">
                  <c:v>18.223800000000001</c:v>
                </c:pt>
                <c:pt idx="287">
                  <c:v>17.904500000000002</c:v>
                </c:pt>
                <c:pt idx="288">
                  <c:v>17.581900000000001</c:v>
                </c:pt>
                <c:pt idx="289">
                  <c:v>17.615299999999998</c:v>
                </c:pt>
                <c:pt idx="290">
                  <c:v>17.460799999999999</c:v>
                </c:pt>
                <c:pt idx="291">
                  <c:v>17.452200000000001</c:v>
                </c:pt>
                <c:pt idx="292">
                  <c:v>17.543699999999998</c:v>
                </c:pt>
                <c:pt idx="293">
                  <c:v>16.841799999999999</c:v>
                </c:pt>
                <c:pt idx="294">
                  <c:v>17.016399999999997</c:v>
                </c:pt>
                <c:pt idx="295">
                  <c:v>16.938399999999994</c:v>
                </c:pt>
                <c:pt idx="296">
                  <c:v>16.617299999999997</c:v>
                </c:pt>
                <c:pt idx="297">
                  <c:v>16.456099999999999</c:v>
                </c:pt>
                <c:pt idx="298">
                  <c:v>16.359500000000001</c:v>
                </c:pt>
                <c:pt idx="299">
                  <c:v>16.236299999999996</c:v>
                </c:pt>
              </c:numCache>
            </c:numRef>
          </c:yVal>
          <c:smooth val="1"/>
        </c:ser>
        <c:ser>
          <c:idx val="2"/>
          <c:order val="2"/>
          <c:tx>
            <c:v>A04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2'!$D$5:$D$305</c:f>
              <c:numCache>
                <c:formatCode>General</c:formatCode>
                <c:ptCount val="301"/>
                <c:pt idx="0">
                  <c:v>-2.9522222222222227</c:v>
                </c:pt>
                <c:pt idx="1">
                  <c:v>-4.1366666666666667</c:v>
                </c:pt>
                <c:pt idx="2">
                  <c:v>-3.3899999999999997</c:v>
                </c:pt>
                <c:pt idx="3">
                  <c:v>-3.3666666666666663</c:v>
                </c:pt>
                <c:pt idx="4">
                  <c:v>-3.0211111111111117</c:v>
                </c:pt>
                <c:pt idx="5">
                  <c:v>-2.9399999999999995</c:v>
                </c:pt>
                <c:pt idx="6">
                  <c:v>-2.7555555555555555</c:v>
                </c:pt>
                <c:pt idx="7">
                  <c:v>-2.7911111111111109</c:v>
                </c:pt>
                <c:pt idx="8">
                  <c:v>-3.0455555555555551</c:v>
                </c:pt>
                <c:pt idx="9">
                  <c:v>-2.9522222222222223</c:v>
                </c:pt>
                <c:pt idx="10">
                  <c:v>-2.295555555555556</c:v>
                </c:pt>
                <c:pt idx="11">
                  <c:v>-1.8011111111111109</c:v>
                </c:pt>
                <c:pt idx="12">
                  <c:v>-1.3877777777777778</c:v>
                </c:pt>
                <c:pt idx="13">
                  <c:v>-0.88</c:v>
                </c:pt>
                <c:pt idx="14">
                  <c:v>-0.5</c:v>
                </c:pt>
                <c:pt idx="15">
                  <c:v>0.12111111111111114</c:v>
                </c:pt>
                <c:pt idx="16">
                  <c:v>1.1222222222222222</c:v>
                </c:pt>
                <c:pt idx="17">
                  <c:v>2.6188888888888888</c:v>
                </c:pt>
                <c:pt idx="18">
                  <c:v>3.9188888888888886</c:v>
                </c:pt>
                <c:pt idx="19">
                  <c:v>4.9788888888888891</c:v>
                </c:pt>
                <c:pt idx="20">
                  <c:v>6.4499999999999993</c:v>
                </c:pt>
                <c:pt idx="21">
                  <c:v>7.7744444444444447</c:v>
                </c:pt>
                <c:pt idx="22">
                  <c:v>8.8900000000000023</c:v>
                </c:pt>
                <c:pt idx="23">
                  <c:v>9.9833333333333325</c:v>
                </c:pt>
                <c:pt idx="24">
                  <c:v>11.145555555555553</c:v>
                </c:pt>
                <c:pt idx="25">
                  <c:v>12.64</c:v>
                </c:pt>
                <c:pt idx="26">
                  <c:v>13.297777777777776</c:v>
                </c:pt>
                <c:pt idx="27">
                  <c:v>14.436666666666667</c:v>
                </c:pt>
                <c:pt idx="28">
                  <c:v>15.656666666666663</c:v>
                </c:pt>
                <c:pt idx="29">
                  <c:v>16.336666666666662</c:v>
                </c:pt>
                <c:pt idx="30">
                  <c:v>17.141111111111108</c:v>
                </c:pt>
                <c:pt idx="31">
                  <c:v>17.774444444444445</c:v>
                </c:pt>
                <c:pt idx="32">
                  <c:v>18.787777777777777</c:v>
                </c:pt>
                <c:pt idx="33">
                  <c:v>19.812222222222221</c:v>
                </c:pt>
                <c:pt idx="34">
                  <c:v>20.72</c:v>
                </c:pt>
                <c:pt idx="35">
                  <c:v>21.25888888888889</c:v>
                </c:pt>
                <c:pt idx="36">
                  <c:v>21.548888888888889</c:v>
                </c:pt>
                <c:pt idx="37">
                  <c:v>22.318888888888893</c:v>
                </c:pt>
                <c:pt idx="38">
                  <c:v>22.756666666666671</c:v>
                </c:pt>
                <c:pt idx="39">
                  <c:v>23.193333333333332</c:v>
                </c:pt>
                <c:pt idx="40">
                  <c:v>23.345555555555553</c:v>
                </c:pt>
                <c:pt idx="41">
                  <c:v>23.907777777777781</c:v>
                </c:pt>
                <c:pt idx="42">
                  <c:v>24.621111111111112</c:v>
                </c:pt>
                <c:pt idx="43">
                  <c:v>25.278888888888886</c:v>
                </c:pt>
                <c:pt idx="44">
                  <c:v>25.886666666666667</c:v>
                </c:pt>
                <c:pt idx="45">
                  <c:v>26.773333333333333</c:v>
                </c:pt>
                <c:pt idx="46">
                  <c:v>27.957777777777778</c:v>
                </c:pt>
                <c:pt idx="47">
                  <c:v>28.66</c:v>
                </c:pt>
                <c:pt idx="48">
                  <c:v>29.581111111111113</c:v>
                </c:pt>
                <c:pt idx="49">
                  <c:v>30.584444444444443</c:v>
                </c:pt>
                <c:pt idx="50">
                  <c:v>31.663333333333338</c:v>
                </c:pt>
                <c:pt idx="51">
                  <c:v>32.595555555555549</c:v>
                </c:pt>
                <c:pt idx="52">
                  <c:v>33.75888888888889</c:v>
                </c:pt>
                <c:pt idx="53">
                  <c:v>34.841111111111118</c:v>
                </c:pt>
                <c:pt idx="54">
                  <c:v>35.922222222222224</c:v>
                </c:pt>
                <c:pt idx="55">
                  <c:v>37.06111111111111</c:v>
                </c:pt>
                <c:pt idx="56">
                  <c:v>37.888888888888886</c:v>
                </c:pt>
                <c:pt idx="57">
                  <c:v>38.55777777777778</c:v>
                </c:pt>
                <c:pt idx="58">
                  <c:v>39.79</c:v>
                </c:pt>
                <c:pt idx="59">
                  <c:v>40.595555555555549</c:v>
                </c:pt>
                <c:pt idx="60">
                  <c:v>41.24111111111111</c:v>
                </c:pt>
                <c:pt idx="61">
                  <c:v>42.74777777777777</c:v>
                </c:pt>
                <c:pt idx="62">
                  <c:v>43.206666666666671</c:v>
                </c:pt>
                <c:pt idx="63">
                  <c:v>44.137777777777778</c:v>
                </c:pt>
                <c:pt idx="64">
                  <c:v>44.521111111111104</c:v>
                </c:pt>
                <c:pt idx="65">
                  <c:v>45.208888888888879</c:v>
                </c:pt>
                <c:pt idx="66">
                  <c:v>46.107777777777784</c:v>
                </c:pt>
                <c:pt idx="67">
                  <c:v>46.371111111111112</c:v>
                </c:pt>
                <c:pt idx="68">
                  <c:v>46.292222222222222</c:v>
                </c:pt>
                <c:pt idx="69">
                  <c:v>46.301111111111112</c:v>
                </c:pt>
                <c:pt idx="70">
                  <c:v>45.944444444444443</c:v>
                </c:pt>
                <c:pt idx="71">
                  <c:v>45.726666666666659</c:v>
                </c:pt>
                <c:pt idx="72">
                  <c:v>45.208888888888886</c:v>
                </c:pt>
                <c:pt idx="73">
                  <c:v>44.932222222222222</c:v>
                </c:pt>
                <c:pt idx="74">
                  <c:v>44.242222222222217</c:v>
                </c:pt>
                <c:pt idx="75">
                  <c:v>43.415555555555557</c:v>
                </c:pt>
                <c:pt idx="76">
                  <c:v>42.264444444444443</c:v>
                </c:pt>
                <c:pt idx="77">
                  <c:v>41.321111111111108</c:v>
                </c:pt>
                <c:pt idx="78">
                  <c:v>40.087777777777774</c:v>
                </c:pt>
                <c:pt idx="79">
                  <c:v>39.178888888888892</c:v>
                </c:pt>
                <c:pt idx="80">
                  <c:v>37.844444444444449</c:v>
                </c:pt>
                <c:pt idx="81">
                  <c:v>37.016666666666666</c:v>
                </c:pt>
                <c:pt idx="82">
                  <c:v>36.348888888888894</c:v>
                </c:pt>
                <c:pt idx="83">
                  <c:v>35.864444444444445</c:v>
                </c:pt>
                <c:pt idx="84">
                  <c:v>34.726666666666659</c:v>
                </c:pt>
                <c:pt idx="85">
                  <c:v>33.75888888888889</c:v>
                </c:pt>
                <c:pt idx="86">
                  <c:v>33.461111111111109</c:v>
                </c:pt>
                <c:pt idx="87">
                  <c:v>33</c:v>
                </c:pt>
                <c:pt idx="88">
                  <c:v>32.388888888888893</c:v>
                </c:pt>
                <c:pt idx="89">
                  <c:v>31.697777777777773</c:v>
                </c:pt>
                <c:pt idx="90">
                  <c:v>30.732222222222219</c:v>
                </c:pt>
                <c:pt idx="91">
                  <c:v>30.317777777777774</c:v>
                </c:pt>
                <c:pt idx="92">
                  <c:v>29.548888888888889</c:v>
                </c:pt>
                <c:pt idx="93">
                  <c:v>29.385555555555559</c:v>
                </c:pt>
                <c:pt idx="94">
                  <c:v>28.983333333333334</c:v>
                </c:pt>
                <c:pt idx="95">
                  <c:v>28.592222222222226</c:v>
                </c:pt>
                <c:pt idx="96">
                  <c:v>28.407777777777778</c:v>
                </c:pt>
                <c:pt idx="97">
                  <c:v>28.016666666666666</c:v>
                </c:pt>
                <c:pt idx="98">
                  <c:v>27.982222222222223</c:v>
                </c:pt>
                <c:pt idx="99">
                  <c:v>27.372222222222224</c:v>
                </c:pt>
                <c:pt idx="100">
                  <c:v>26.83</c:v>
                </c:pt>
                <c:pt idx="101">
                  <c:v>26.417777777777776</c:v>
                </c:pt>
                <c:pt idx="102">
                  <c:v>25.888888888888889</c:v>
                </c:pt>
                <c:pt idx="103">
                  <c:v>25.507777777777775</c:v>
                </c:pt>
                <c:pt idx="104">
                  <c:v>25.12777777777778</c:v>
                </c:pt>
                <c:pt idx="105">
                  <c:v>24.345555555555556</c:v>
                </c:pt>
                <c:pt idx="106">
                  <c:v>24.20888888888889</c:v>
                </c:pt>
                <c:pt idx="107">
                  <c:v>23.678888888888888</c:v>
                </c:pt>
                <c:pt idx="108">
                  <c:v>23.517777777777781</c:v>
                </c:pt>
                <c:pt idx="109">
                  <c:v>23.691111111111113</c:v>
                </c:pt>
                <c:pt idx="110">
                  <c:v>23.793333333333337</c:v>
                </c:pt>
                <c:pt idx="111">
                  <c:v>23.459999999999997</c:v>
                </c:pt>
                <c:pt idx="112">
                  <c:v>23.40111111111111</c:v>
                </c:pt>
                <c:pt idx="113">
                  <c:v>23.563333333333333</c:v>
                </c:pt>
                <c:pt idx="114">
                  <c:v>23.137777777777771</c:v>
                </c:pt>
                <c:pt idx="115">
                  <c:v>22.515555555555554</c:v>
                </c:pt>
                <c:pt idx="116">
                  <c:v>22.137777777777774</c:v>
                </c:pt>
                <c:pt idx="117">
                  <c:v>22.009999999999998</c:v>
                </c:pt>
                <c:pt idx="118">
                  <c:v>21.939999999999998</c:v>
                </c:pt>
                <c:pt idx="119">
                  <c:v>21.55</c:v>
                </c:pt>
                <c:pt idx="120">
                  <c:v>21.423333333333332</c:v>
                </c:pt>
                <c:pt idx="121">
                  <c:v>21.492222222222225</c:v>
                </c:pt>
                <c:pt idx="122">
                  <c:v>21.493333333333332</c:v>
                </c:pt>
                <c:pt idx="123">
                  <c:v>21.525555555555556</c:v>
                </c:pt>
                <c:pt idx="124">
                  <c:v>21.49</c:v>
                </c:pt>
                <c:pt idx="125">
                  <c:v>21.411111111111111</c:v>
                </c:pt>
                <c:pt idx="126">
                  <c:v>21.145555555555561</c:v>
                </c:pt>
                <c:pt idx="127">
                  <c:v>21.216666666666669</c:v>
                </c:pt>
                <c:pt idx="128">
                  <c:v>20.878888888888888</c:v>
                </c:pt>
                <c:pt idx="129">
                  <c:v>20.397777777777776</c:v>
                </c:pt>
                <c:pt idx="130">
                  <c:v>20.097777777777779</c:v>
                </c:pt>
                <c:pt idx="131">
                  <c:v>19.972222222222218</c:v>
                </c:pt>
                <c:pt idx="132">
                  <c:v>20.247777777777781</c:v>
                </c:pt>
                <c:pt idx="133">
                  <c:v>19.86888888888889</c:v>
                </c:pt>
                <c:pt idx="134">
                  <c:v>19.65111111111111</c:v>
                </c:pt>
                <c:pt idx="135">
                  <c:v>19.317777777777778</c:v>
                </c:pt>
                <c:pt idx="136">
                  <c:v>19.121111111111109</c:v>
                </c:pt>
                <c:pt idx="137">
                  <c:v>18.833333333333332</c:v>
                </c:pt>
                <c:pt idx="138">
                  <c:v>18.913333333333334</c:v>
                </c:pt>
                <c:pt idx="139">
                  <c:v>18.765555555555554</c:v>
                </c:pt>
                <c:pt idx="140">
                  <c:v>18.845555555555553</c:v>
                </c:pt>
                <c:pt idx="141">
                  <c:v>19.201111111111111</c:v>
                </c:pt>
                <c:pt idx="142">
                  <c:v>18.960000000000004</c:v>
                </c:pt>
                <c:pt idx="143">
                  <c:v>18.626666666666665</c:v>
                </c:pt>
                <c:pt idx="144">
                  <c:v>18.407777777777778</c:v>
                </c:pt>
                <c:pt idx="145">
                  <c:v>18.383333333333333</c:v>
                </c:pt>
                <c:pt idx="146">
                  <c:v>18.787777777777777</c:v>
                </c:pt>
                <c:pt idx="147">
                  <c:v>18.742222222222225</c:v>
                </c:pt>
                <c:pt idx="148">
                  <c:v>18.268888888888892</c:v>
                </c:pt>
                <c:pt idx="149">
                  <c:v>18.13111111111111</c:v>
                </c:pt>
                <c:pt idx="150">
                  <c:v>18.325555555555557</c:v>
                </c:pt>
                <c:pt idx="151">
                  <c:v>18.188888888888886</c:v>
                </c:pt>
                <c:pt idx="152">
                  <c:v>18.038888888888888</c:v>
                </c:pt>
                <c:pt idx="153">
                  <c:v>17.678888888888892</c:v>
                </c:pt>
                <c:pt idx="154">
                  <c:v>17.61333333333333</c:v>
                </c:pt>
                <c:pt idx="155">
                  <c:v>17.681111111111111</c:v>
                </c:pt>
                <c:pt idx="156">
                  <c:v>17.578888888888887</c:v>
                </c:pt>
                <c:pt idx="157">
                  <c:v>17.497777777777777</c:v>
                </c:pt>
                <c:pt idx="158">
                  <c:v>17.292222222222225</c:v>
                </c:pt>
                <c:pt idx="159">
                  <c:v>17.463333333333331</c:v>
                </c:pt>
                <c:pt idx="160">
                  <c:v>17.371111111111112</c:v>
                </c:pt>
                <c:pt idx="161">
                  <c:v>17.5</c:v>
                </c:pt>
                <c:pt idx="162">
                  <c:v>17.509999999999998</c:v>
                </c:pt>
                <c:pt idx="163">
                  <c:v>17.094444444444445</c:v>
                </c:pt>
                <c:pt idx="164">
                  <c:v>17.059999999999999</c:v>
                </c:pt>
                <c:pt idx="165">
                  <c:v>16.738888888888887</c:v>
                </c:pt>
                <c:pt idx="166">
                  <c:v>16.796666666666667</c:v>
                </c:pt>
                <c:pt idx="167">
                  <c:v>16.671111111111109</c:v>
                </c:pt>
                <c:pt idx="168">
                  <c:v>17.175555555555558</c:v>
                </c:pt>
                <c:pt idx="169">
                  <c:v>17.105555555555554</c:v>
                </c:pt>
                <c:pt idx="170">
                  <c:v>16.623333333333331</c:v>
                </c:pt>
                <c:pt idx="171">
                  <c:v>16.416666666666668</c:v>
                </c:pt>
                <c:pt idx="172">
                  <c:v>16.506666666666668</c:v>
                </c:pt>
                <c:pt idx="173">
                  <c:v>15.979999999999999</c:v>
                </c:pt>
                <c:pt idx="174">
                  <c:v>16.012222222222221</c:v>
                </c:pt>
                <c:pt idx="175">
                  <c:v>16.025555555555556</c:v>
                </c:pt>
                <c:pt idx="176">
                  <c:v>15.99</c:v>
                </c:pt>
                <c:pt idx="177">
                  <c:v>15.842222222222221</c:v>
                </c:pt>
                <c:pt idx="178">
                  <c:v>15.737777777777776</c:v>
                </c:pt>
                <c:pt idx="179">
                  <c:v>15.841111111111111</c:v>
                </c:pt>
                <c:pt idx="180">
                  <c:v>16.058888888888887</c:v>
                </c:pt>
                <c:pt idx="181">
                  <c:v>16.163333333333334</c:v>
                </c:pt>
                <c:pt idx="182">
                  <c:v>15.89777777777778</c:v>
                </c:pt>
                <c:pt idx="183">
                  <c:v>16.290000000000003</c:v>
                </c:pt>
                <c:pt idx="184">
                  <c:v>16.417777777777776</c:v>
                </c:pt>
                <c:pt idx="185">
                  <c:v>16.657777777777781</c:v>
                </c:pt>
                <c:pt idx="186">
                  <c:v>16.566666666666666</c:v>
                </c:pt>
                <c:pt idx="187">
                  <c:v>16.567777777777778</c:v>
                </c:pt>
                <c:pt idx="188">
                  <c:v>16.105555555555554</c:v>
                </c:pt>
                <c:pt idx="189">
                  <c:v>16.301111111111112</c:v>
                </c:pt>
                <c:pt idx="190">
                  <c:v>16.026666666666667</c:v>
                </c:pt>
                <c:pt idx="191">
                  <c:v>15.666666666666666</c:v>
                </c:pt>
                <c:pt idx="192">
                  <c:v>15.554444444444446</c:v>
                </c:pt>
                <c:pt idx="193">
                  <c:v>15.689999999999998</c:v>
                </c:pt>
                <c:pt idx="194">
                  <c:v>15.725555555555555</c:v>
                </c:pt>
                <c:pt idx="195">
                  <c:v>15.266666666666667</c:v>
                </c:pt>
                <c:pt idx="196">
                  <c:v>15.518888888888888</c:v>
                </c:pt>
                <c:pt idx="197">
                  <c:v>15.737777777777783</c:v>
                </c:pt>
                <c:pt idx="198">
                  <c:v>16.025555555555556</c:v>
                </c:pt>
                <c:pt idx="199">
                  <c:v>16.082222222222221</c:v>
                </c:pt>
                <c:pt idx="200">
                  <c:v>15.783333333333335</c:v>
                </c:pt>
                <c:pt idx="201">
                  <c:v>15.896666666666667</c:v>
                </c:pt>
                <c:pt idx="202">
                  <c:v>15.587777777777777</c:v>
                </c:pt>
                <c:pt idx="203">
                  <c:v>15.208888888888888</c:v>
                </c:pt>
                <c:pt idx="204">
                  <c:v>15.287777777777778</c:v>
                </c:pt>
                <c:pt idx="205">
                  <c:v>15.370000000000001</c:v>
                </c:pt>
                <c:pt idx="206">
                  <c:v>15.585555555555553</c:v>
                </c:pt>
                <c:pt idx="207">
                  <c:v>15.299999999999999</c:v>
                </c:pt>
                <c:pt idx="208">
                  <c:v>15.414444444444444</c:v>
                </c:pt>
                <c:pt idx="209">
                  <c:v>14.551111111111112</c:v>
                </c:pt>
                <c:pt idx="210">
                  <c:v>14.712222222222222</c:v>
                </c:pt>
                <c:pt idx="211">
                  <c:v>15.276666666666667</c:v>
                </c:pt>
                <c:pt idx="212">
                  <c:v>15.564444444444446</c:v>
                </c:pt>
                <c:pt idx="213">
                  <c:v>15.794444444444443</c:v>
                </c:pt>
                <c:pt idx="214">
                  <c:v>15.783333333333335</c:v>
                </c:pt>
                <c:pt idx="215">
                  <c:v>15.494444444444444</c:v>
                </c:pt>
                <c:pt idx="216">
                  <c:v>15.312222222222223</c:v>
                </c:pt>
                <c:pt idx="217">
                  <c:v>15.334444444444443</c:v>
                </c:pt>
                <c:pt idx="218">
                  <c:v>15.335555555555553</c:v>
                </c:pt>
                <c:pt idx="219">
                  <c:v>15.242222222222223</c:v>
                </c:pt>
                <c:pt idx="220">
                  <c:v>15.322222222222219</c:v>
                </c:pt>
                <c:pt idx="221">
                  <c:v>15.287777777777778</c:v>
                </c:pt>
                <c:pt idx="222">
                  <c:v>15.151111111111113</c:v>
                </c:pt>
                <c:pt idx="223">
                  <c:v>14.954444444444444</c:v>
                </c:pt>
                <c:pt idx="224">
                  <c:v>15.046666666666669</c:v>
                </c:pt>
                <c:pt idx="225">
                  <c:v>15.071111111111113</c:v>
                </c:pt>
                <c:pt idx="226">
                  <c:v>15.082222222222223</c:v>
                </c:pt>
                <c:pt idx="227">
                  <c:v>15.150000000000002</c:v>
                </c:pt>
                <c:pt idx="228">
                  <c:v>15.253333333333334</c:v>
                </c:pt>
                <c:pt idx="229">
                  <c:v>15.082222222222223</c:v>
                </c:pt>
                <c:pt idx="230">
                  <c:v>15.116666666666667</c:v>
                </c:pt>
                <c:pt idx="231">
                  <c:v>14.898888888888889</c:v>
                </c:pt>
                <c:pt idx="232">
                  <c:v>14.643333333333336</c:v>
                </c:pt>
                <c:pt idx="233">
                  <c:v>14.932222222222221</c:v>
                </c:pt>
                <c:pt idx="234">
                  <c:v>15.105555555555558</c:v>
                </c:pt>
                <c:pt idx="235">
                  <c:v>14.955555555555556</c:v>
                </c:pt>
                <c:pt idx="236">
                  <c:v>14.976666666666667</c:v>
                </c:pt>
                <c:pt idx="237">
                  <c:v>15.00111111111111</c:v>
                </c:pt>
                <c:pt idx="238">
                  <c:v>14.931111111111115</c:v>
                </c:pt>
                <c:pt idx="239">
                  <c:v>15.219999999999999</c:v>
                </c:pt>
                <c:pt idx="240">
                  <c:v>15.07</c:v>
                </c:pt>
                <c:pt idx="241">
                  <c:v>14.863333333333335</c:v>
                </c:pt>
                <c:pt idx="242">
                  <c:v>14.632222222222222</c:v>
                </c:pt>
                <c:pt idx="243">
                  <c:v>14.953333333333331</c:v>
                </c:pt>
                <c:pt idx="244">
                  <c:v>14.954444444444441</c:v>
                </c:pt>
                <c:pt idx="245">
                  <c:v>14.794444444444444</c:v>
                </c:pt>
                <c:pt idx="246">
                  <c:v>14.597777777777777</c:v>
                </c:pt>
                <c:pt idx="247">
                  <c:v>14.379999999999999</c:v>
                </c:pt>
                <c:pt idx="248">
                  <c:v>14.735555555555557</c:v>
                </c:pt>
                <c:pt idx="249">
                  <c:v>14.757777777777777</c:v>
                </c:pt>
                <c:pt idx="250">
                  <c:v>14.816666666666666</c:v>
                </c:pt>
                <c:pt idx="251">
                  <c:v>14.691111111111114</c:v>
                </c:pt>
                <c:pt idx="252">
                  <c:v>14.703333333333331</c:v>
                </c:pt>
                <c:pt idx="253">
                  <c:v>14.367777777777778</c:v>
                </c:pt>
                <c:pt idx="254">
                  <c:v>14.564444444444446</c:v>
                </c:pt>
                <c:pt idx="255">
                  <c:v>14.702222222222225</c:v>
                </c:pt>
                <c:pt idx="256">
                  <c:v>15.103333333333333</c:v>
                </c:pt>
                <c:pt idx="257">
                  <c:v>15.013333333333334</c:v>
                </c:pt>
                <c:pt idx="258">
                  <c:v>15.446666666666667</c:v>
                </c:pt>
                <c:pt idx="259">
                  <c:v>15.541111111111112</c:v>
                </c:pt>
                <c:pt idx="260">
                  <c:v>15.302222222222222</c:v>
                </c:pt>
                <c:pt idx="261">
                  <c:v>15.415555555555553</c:v>
                </c:pt>
                <c:pt idx="262">
                  <c:v>15.598888888888887</c:v>
                </c:pt>
                <c:pt idx="263">
                  <c:v>15.114444444444445</c:v>
                </c:pt>
                <c:pt idx="264">
                  <c:v>15.23111111111111</c:v>
                </c:pt>
                <c:pt idx="265">
                  <c:v>15.023333333333333</c:v>
                </c:pt>
                <c:pt idx="266">
                  <c:v>15.07</c:v>
                </c:pt>
                <c:pt idx="267">
                  <c:v>15.416666666666666</c:v>
                </c:pt>
                <c:pt idx="268">
                  <c:v>15.335555555555556</c:v>
                </c:pt>
                <c:pt idx="269">
                  <c:v>15.598888888888887</c:v>
                </c:pt>
                <c:pt idx="270">
                  <c:v>15.390000000000002</c:v>
                </c:pt>
                <c:pt idx="271">
                  <c:v>15.416666666666666</c:v>
                </c:pt>
                <c:pt idx="272">
                  <c:v>15.013333333333334</c:v>
                </c:pt>
                <c:pt idx="273">
                  <c:v>14.667777777777777</c:v>
                </c:pt>
                <c:pt idx="274">
                  <c:v>14.74888888888889</c:v>
                </c:pt>
                <c:pt idx="275">
                  <c:v>14.932222222222224</c:v>
                </c:pt>
                <c:pt idx="276">
                  <c:v>15.024444444444445</c:v>
                </c:pt>
                <c:pt idx="277">
                  <c:v>14.794444444444444</c:v>
                </c:pt>
                <c:pt idx="278">
                  <c:v>14.907777777777776</c:v>
                </c:pt>
                <c:pt idx="279">
                  <c:v>15.23111111111111</c:v>
                </c:pt>
                <c:pt idx="280">
                  <c:v>14.83888888888889</c:v>
                </c:pt>
                <c:pt idx="281">
                  <c:v>15.116666666666667</c:v>
                </c:pt>
                <c:pt idx="282">
                  <c:v>15.002222222222221</c:v>
                </c:pt>
                <c:pt idx="283">
                  <c:v>14.735555555555557</c:v>
                </c:pt>
                <c:pt idx="284">
                  <c:v>14.518888888888888</c:v>
                </c:pt>
                <c:pt idx="285">
                  <c:v>14.505555555555556</c:v>
                </c:pt>
                <c:pt idx="286">
                  <c:v>14.551111111111108</c:v>
                </c:pt>
                <c:pt idx="287">
                  <c:v>14.942222222222224</c:v>
                </c:pt>
                <c:pt idx="288">
                  <c:v>15.068888888888889</c:v>
                </c:pt>
                <c:pt idx="289">
                  <c:v>14.677777777777777</c:v>
                </c:pt>
                <c:pt idx="290">
                  <c:v>14.552222222222222</c:v>
                </c:pt>
                <c:pt idx="291">
                  <c:v>14.574444444444445</c:v>
                </c:pt>
                <c:pt idx="292">
                  <c:v>14.436666666666664</c:v>
                </c:pt>
                <c:pt idx="293">
                  <c:v>14.125555555555556</c:v>
                </c:pt>
                <c:pt idx="294">
                  <c:v>14.16111111111111</c:v>
                </c:pt>
                <c:pt idx="295">
                  <c:v>14.114444444444445</c:v>
                </c:pt>
                <c:pt idx="296">
                  <c:v>14.345555555555556</c:v>
                </c:pt>
                <c:pt idx="297">
                  <c:v>14.25333333333333</c:v>
                </c:pt>
                <c:pt idx="298">
                  <c:v>14.344444444444443</c:v>
                </c:pt>
                <c:pt idx="299">
                  <c:v>14.356666666666667</c:v>
                </c:pt>
                <c:pt idx="300">
                  <c:v>14.346666666666668</c:v>
                </c:pt>
              </c:numCache>
            </c:numRef>
          </c:yVal>
          <c:smooth val="1"/>
        </c:ser>
        <c:ser>
          <c:idx val="3"/>
          <c:order val="3"/>
          <c:tx>
            <c:v>A05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2'!$E$5:$E$305</c:f>
              <c:numCache>
                <c:formatCode>General</c:formatCode>
                <c:ptCount val="301"/>
                <c:pt idx="0">
                  <c:v>-3.5340000000000003</c:v>
                </c:pt>
                <c:pt idx="1">
                  <c:v>-4.2039999999999997</c:v>
                </c:pt>
                <c:pt idx="2">
                  <c:v>-4.1849999999999996</c:v>
                </c:pt>
                <c:pt idx="3">
                  <c:v>-3.7930000000000001</c:v>
                </c:pt>
                <c:pt idx="4">
                  <c:v>-3.9140000000000001</c:v>
                </c:pt>
                <c:pt idx="5">
                  <c:v>-3.8480000000000003</c:v>
                </c:pt>
                <c:pt idx="6">
                  <c:v>-3.7509999999999999</c:v>
                </c:pt>
                <c:pt idx="7">
                  <c:v>-3.35</c:v>
                </c:pt>
                <c:pt idx="8">
                  <c:v>-2.9259999999999997</c:v>
                </c:pt>
                <c:pt idx="9">
                  <c:v>-2.6160000000000001</c:v>
                </c:pt>
                <c:pt idx="10">
                  <c:v>-2.472</c:v>
                </c:pt>
                <c:pt idx="11">
                  <c:v>-1.7589999999999999</c:v>
                </c:pt>
                <c:pt idx="12">
                  <c:v>-1.7789999999999999</c:v>
                </c:pt>
                <c:pt idx="13">
                  <c:v>-1.5000000000000002</c:v>
                </c:pt>
                <c:pt idx="14">
                  <c:v>-0.51400000000000001</c:v>
                </c:pt>
                <c:pt idx="15">
                  <c:v>0.56799999999999995</c:v>
                </c:pt>
                <c:pt idx="16">
                  <c:v>1.5299999999999998</c:v>
                </c:pt>
                <c:pt idx="17">
                  <c:v>3.0569999999999999</c:v>
                </c:pt>
                <c:pt idx="18">
                  <c:v>5.3630000000000004</c:v>
                </c:pt>
                <c:pt idx="19">
                  <c:v>6.6819999999999995</c:v>
                </c:pt>
                <c:pt idx="20">
                  <c:v>7.7119999999999989</c:v>
                </c:pt>
                <c:pt idx="21">
                  <c:v>8.5120000000000005</c:v>
                </c:pt>
                <c:pt idx="22">
                  <c:v>9.3890000000000011</c:v>
                </c:pt>
                <c:pt idx="23">
                  <c:v>9.8849999999999998</c:v>
                </c:pt>
                <c:pt idx="24">
                  <c:v>10.212</c:v>
                </c:pt>
                <c:pt idx="25">
                  <c:v>10.179</c:v>
                </c:pt>
                <c:pt idx="26">
                  <c:v>10.406000000000001</c:v>
                </c:pt>
                <c:pt idx="27">
                  <c:v>10.805000000000001</c:v>
                </c:pt>
                <c:pt idx="28">
                  <c:v>11.261999999999997</c:v>
                </c:pt>
                <c:pt idx="29">
                  <c:v>11.834999999999999</c:v>
                </c:pt>
                <c:pt idx="30">
                  <c:v>11.995999999999999</c:v>
                </c:pt>
                <c:pt idx="31">
                  <c:v>11.811999999999999</c:v>
                </c:pt>
                <c:pt idx="32">
                  <c:v>11.433999999999999</c:v>
                </c:pt>
                <c:pt idx="33">
                  <c:v>11.929999999999998</c:v>
                </c:pt>
                <c:pt idx="34">
                  <c:v>12.288</c:v>
                </c:pt>
                <c:pt idx="35">
                  <c:v>12.591999999999999</c:v>
                </c:pt>
                <c:pt idx="36">
                  <c:v>12.43</c:v>
                </c:pt>
                <c:pt idx="37">
                  <c:v>13.035999999999998</c:v>
                </c:pt>
                <c:pt idx="38">
                  <c:v>14.453999999999999</c:v>
                </c:pt>
                <c:pt idx="39">
                  <c:v>14.875</c:v>
                </c:pt>
                <c:pt idx="40">
                  <c:v>15.611000000000001</c:v>
                </c:pt>
                <c:pt idx="41">
                  <c:v>15.966999999999999</c:v>
                </c:pt>
                <c:pt idx="42">
                  <c:v>16.422999999999998</c:v>
                </c:pt>
                <c:pt idx="43">
                  <c:v>17.050999999999998</c:v>
                </c:pt>
                <c:pt idx="44">
                  <c:v>17.937999999999999</c:v>
                </c:pt>
                <c:pt idx="45">
                  <c:v>18.988</c:v>
                </c:pt>
                <c:pt idx="46">
                  <c:v>19.798000000000002</c:v>
                </c:pt>
                <c:pt idx="47">
                  <c:v>19.334</c:v>
                </c:pt>
                <c:pt idx="48">
                  <c:v>20.363</c:v>
                </c:pt>
                <c:pt idx="49">
                  <c:v>21.001000000000005</c:v>
                </c:pt>
                <c:pt idx="50">
                  <c:v>21.282</c:v>
                </c:pt>
                <c:pt idx="51">
                  <c:v>21.659999999999997</c:v>
                </c:pt>
                <c:pt idx="52">
                  <c:v>22.116999999999997</c:v>
                </c:pt>
                <c:pt idx="53">
                  <c:v>23.186</c:v>
                </c:pt>
                <c:pt idx="54">
                  <c:v>23.511999999999997</c:v>
                </c:pt>
                <c:pt idx="55">
                  <c:v>23.5</c:v>
                </c:pt>
                <c:pt idx="56">
                  <c:v>23.544</c:v>
                </c:pt>
                <c:pt idx="57">
                  <c:v>23.815000000000001</c:v>
                </c:pt>
                <c:pt idx="58">
                  <c:v>24.170999999999999</c:v>
                </c:pt>
                <c:pt idx="59">
                  <c:v>24.128000000000004</c:v>
                </c:pt>
                <c:pt idx="60">
                  <c:v>24.768000000000001</c:v>
                </c:pt>
                <c:pt idx="61">
                  <c:v>24.754000000000001</c:v>
                </c:pt>
                <c:pt idx="62">
                  <c:v>25.2</c:v>
                </c:pt>
                <c:pt idx="63">
                  <c:v>25.686</c:v>
                </c:pt>
                <c:pt idx="64">
                  <c:v>25.911999999999999</c:v>
                </c:pt>
                <c:pt idx="65">
                  <c:v>26.585000000000001</c:v>
                </c:pt>
                <c:pt idx="66">
                  <c:v>26.066000000000003</c:v>
                </c:pt>
                <c:pt idx="67">
                  <c:v>26.207000000000001</c:v>
                </c:pt>
                <c:pt idx="68">
                  <c:v>25.923999999999996</c:v>
                </c:pt>
                <c:pt idx="69">
                  <c:v>25.395000000000003</c:v>
                </c:pt>
                <c:pt idx="70">
                  <c:v>25.037999999999997</c:v>
                </c:pt>
                <c:pt idx="71">
                  <c:v>24.896000000000001</c:v>
                </c:pt>
                <c:pt idx="72">
                  <c:v>24.669</c:v>
                </c:pt>
                <c:pt idx="73">
                  <c:v>25.037999999999997</c:v>
                </c:pt>
                <c:pt idx="74">
                  <c:v>24.863000000000007</c:v>
                </c:pt>
                <c:pt idx="75">
                  <c:v>25.026</c:v>
                </c:pt>
                <c:pt idx="76">
                  <c:v>24.789000000000001</c:v>
                </c:pt>
                <c:pt idx="77">
                  <c:v>24.832000000000001</c:v>
                </c:pt>
                <c:pt idx="78">
                  <c:v>24.885999999999999</c:v>
                </c:pt>
                <c:pt idx="79">
                  <c:v>24.388000000000002</c:v>
                </c:pt>
                <c:pt idx="80">
                  <c:v>24.550000000000004</c:v>
                </c:pt>
                <c:pt idx="81">
                  <c:v>24.648000000000003</c:v>
                </c:pt>
                <c:pt idx="82">
                  <c:v>25.188999999999997</c:v>
                </c:pt>
                <c:pt idx="83">
                  <c:v>25.512999999999998</c:v>
                </c:pt>
                <c:pt idx="84">
                  <c:v>25.814999999999998</c:v>
                </c:pt>
                <c:pt idx="85">
                  <c:v>26.108999999999998</c:v>
                </c:pt>
                <c:pt idx="86">
                  <c:v>25.395</c:v>
                </c:pt>
                <c:pt idx="87">
                  <c:v>24.733000000000001</c:v>
                </c:pt>
                <c:pt idx="88">
                  <c:v>23.933</c:v>
                </c:pt>
                <c:pt idx="89">
                  <c:v>24.28</c:v>
                </c:pt>
                <c:pt idx="90">
                  <c:v>24.029999999999994</c:v>
                </c:pt>
                <c:pt idx="91">
                  <c:v>24.690999999999999</c:v>
                </c:pt>
                <c:pt idx="92">
                  <c:v>24.204000000000001</c:v>
                </c:pt>
                <c:pt idx="93">
                  <c:v>23.24</c:v>
                </c:pt>
                <c:pt idx="94">
                  <c:v>22.806999999999999</c:v>
                </c:pt>
                <c:pt idx="95">
                  <c:v>23.878999999999998</c:v>
                </c:pt>
                <c:pt idx="96">
                  <c:v>23.943999999999999</c:v>
                </c:pt>
                <c:pt idx="97">
                  <c:v>23.370999999999999</c:v>
                </c:pt>
                <c:pt idx="98">
                  <c:v>22.948</c:v>
                </c:pt>
                <c:pt idx="99">
                  <c:v>23.651999999999997</c:v>
                </c:pt>
                <c:pt idx="100">
                  <c:v>23.587000000000003</c:v>
                </c:pt>
                <c:pt idx="101">
                  <c:v>24.095000000000002</c:v>
                </c:pt>
                <c:pt idx="102">
                  <c:v>23.544</c:v>
                </c:pt>
                <c:pt idx="103">
                  <c:v>24.170999999999999</c:v>
                </c:pt>
                <c:pt idx="104">
                  <c:v>23.997999999999998</c:v>
                </c:pt>
                <c:pt idx="105">
                  <c:v>24.087</c:v>
                </c:pt>
                <c:pt idx="106">
                  <c:v>23.358000000000001</c:v>
                </c:pt>
                <c:pt idx="107">
                  <c:v>22.874000000000002</c:v>
                </c:pt>
                <c:pt idx="108">
                  <c:v>22.322000000000003</c:v>
                </c:pt>
                <c:pt idx="109">
                  <c:v>22.655000000000001</c:v>
                </c:pt>
                <c:pt idx="110">
                  <c:v>23.307000000000002</c:v>
                </c:pt>
                <c:pt idx="111">
                  <c:v>23.457999999999998</c:v>
                </c:pt>
                <c:pt idx="112">
                  <c:v>23.253000000000004</c:v>
                </c:pt>
                <c:pt idx="113">
                  <c:v>22.506</c:v>
                </c:pt>
                <c:pt idx="114">
                  <c:v>22.212999999999997</c:v>
                </c:pt>
                <c:pt idx="115">
                  <c:v>22.083000000000002</c:v>
                </c:pt>
                <c:pt idx="116">
                  <c:v>22.267000000000003</c:v>
                </c:pt>
                <c:pt idx="117">
                  <c:v>22.224</c:v>
                </c:pt>
                <c:pt idx="118">
                  <c:v>22.225000000000001</c:v>
                </c:pt>
                <c:pt idx="119">
                  <c:v>21.888000000000002</c:v>
                </c:pt>
                <c:pt idx="120">
                  <c:v>22.45</c:v>
                </c:pt>
                <c:pt idx="121">
                  <c:v>22.600999999999999</c:v>
                </c:pt>
                <c:pt idx="122">
                  <c:v>22.267000000000003</c:v>
                </c:pt>
                <c:pt idx="123">
                  <c:v>22.396999999999998</c:v>
                </c:pt>
                <c:pt idx="124">
                  <c:v>22.418999999999997</c:v>
                </c:pt>
                <c:pt idx="125">
                  <c:v>22.244999999999997</c:v>
                </c:pt>
                <c:pt idx="126">
                  <c:v>21.962999999999997</c:v>
                </c:pt>
                <c:pt idx="127">
                  <c:v>21.542999999999999</c:v>
                </c:pt>
                <c:pt idx="128">
                  <c:v>21.216999999999999</c:v>
                </c:pt>
                <c:pt idx="129">
                  <c:v>21.207000000000001</c:v>
                </c:pt>
                <c:pt idx="130">
                  <c:v>20.817</c:v>
                </c:pt>
                <c:pt idx="131">
                  <c:v>21.13</c:v>
                </c:pt>
                <c:pt idx="132">
                  <c:v>20.783000000000001</c:v>
                </c:pt>
                <c:pt idx="133">
                  <c:v>20.318999999999996</c:v>
                </c:pt>
                <c:pt idx="134">
                  <c:v>19.983000000000001</c:v>
                </c:pt>
                <c:pt idx="135">
                  <c:v>20.329000000000001</c:v>
                </c:pt>
                <c:pt idx="136">
                  <c:v>20.481999999999999</c:v>
                </c:pt>
                <c:pt idx="137">
                  <c:v>20.698</c:v>
                </c:pt>
                <c:pt idx="138">
                  <c:v>20.330000000000002</c:v>
                </c:pt>
                <c:pt idx="139">
                  <c:v>20.545999999999999</c:v>
                </c:pt>
                <c:pt idx="140">
                  <c:v>20.598999999999997</c:v>
                </c:pt>
                <c:pt idx="141">
                  <c:v>20.005000000000003</c:v>
                </c:pt>
                <c:pt idx="142">
                  <c:v>20.783999999999999</c:v>
                </c:pt>
                <c:pt idx="143">
                  <c:v>21.531000000000002</c:v>
                </c:pt>
                <c:pt idx="144">
                  <c:v>21.142000000000003</c:v>
                </c:pt>
                <c:pt idx="145">
                  <c:v>21.031000000000002</c:v>
                </c:pt>
                <c:pt idx="146">
                  <c:v>21.175000000000001</c:v>
                </c:pt>
                <c:pt idx="147">
                  <c:v>21.086999999999996</c:v>
                </c:pt>
                <c:pt idx="148">
                  <c:v>20.394000000000002</c:v>
                </c:pt>
                <c:pt idx="149">
                  <c:v>20.396000000000001</c:v>
                </c:pt>
                <c:pt idx="150">
                  <c:v>19.982999999999997</c:v>
                </c:pt>
                <c:pt idx="151">
                  <c:v>20.2</c:v>
                </c:pt>
                <c:pt idx="152">
                  <c:v>20.014999999999997</c:v>
                </c:pt>
                <c:pt idx="153">
                  <c:v>20.512999999999998</c:v>
                </c:pt>
                <c:pt idx="154">
                  <c:v>20.643999999999998</c:v>
                </c:pt>
                <c:pt idx="155">
                  <c:v>20.417000000000002</c:v>
                </c:pt>
                <c:pt idx="156">
                  <c:v>20.134999999999998</c:v>
                </c:pt>
                <c:pt idx="157">
                  <c:v>20.524000000000001</c:v>
                </c:pt>
                <c:pt idx="158">
                  <c:v>20.59</c:v>
                </c:pt>
                <c:pt idx="159">
                  <c:v>20.058999999999997</c:v>
                </c:pt>
                <c:pt idx="160">
                  <c:v>19.809999999999999</c:v>
                </c:pt>
                <c:pt idx="161">
                  <c:v>19.907999999999998</c:v>
                </c:pt>
                <c:pt idx="162">
                  <c:v>19.062999999999999</c:v>
                </c:pt>
                <c:pt idx="163">
                  <c:v>19.247999999999998</c:v>
                </c:pt>
                <c:pt idx="164">
                  <c:v>19.226999999999997</c:v>
                </c:pt>
                <c:pt idx="165">
                  <c:v>18.814</c:v>
                </c:pt>
                <c:pt idx="166">
                  <c:v>19.128999999999998</c:v>
                </c:pt>
                <c:pt idx="167">
                  <c:v>19.746000000000002</c:v>
                </c:pt>
                <c:pt idx="168">
                  <c:v>19.594000000000001</c:v>
                </c:pt>
                <c:pt idx="169">
                  <c:v>19.312000000000001</c:v>
                </c:pt>
                <c:pt idx="170">
                  <c:v>18.957000000000001</c:v>
                </c:pt>
                <c:pt idx="171">
                  <c:v>19.291</c:v>
                </c:pt>
                <c:pt idx="172">
                  <c:v>19.171999999999997</c:v>
                </c:pt>
                <c:pt idx="173">
                  <c:v>19.430999999999997</c:v>
                </c:pt>
                <c:pt idx="174">
                  <c:v>19.702000000000005</c:v>
                </c:pt>
                <c:pt idx="175">
                  <c:v>19.27</c:v>
                </c:pt>
                <c:pt idx="176">
                  <c:v>18.782</c:v>
                </c:pt>
                <c:pt idx="177">
                  <c:v>18.587</c:v>
                </c:pt>
                <c:pt idx="178">
                  <c:v>18.434999999999999</c:v>
                </c:pt>
                <c:pt idx="179">
                  <c:v>18.274999999999999</c:v>
                </c:pt>
                <c:pt idx="180">
                  <c:v>18.111000000000001</c:v>
                </c:pt>
                <c:pt idx="181">
                  <c:v>18.002000000000002</c:v>
                </c:pt>
                <c:pt idx="182">
                  <c:v>17.830999999999996</c:v>
                </c:pt>
                <c:pt idx="183">
                  <c:v>17.861000000000001</c:v>
                </c:pt>
                <c:pt idx="184">
                  <c:v>17.558</c:v>
                </c:pt>
                <c:pt idx="185">
                  <c:v>17.298999999999999</c:v>
                </c:pt>
                <c:pt idx="186">
                  <c:v>17.221999999999998</c:v>
                </c:pt>
                <c:pt idx="187">
                  <c:v>16.921999999999997</c:v>
                </c:pt>
                <c:pt idx="188">
                  <c:v>17.223999999999997</c:v>
                </c:pt>
                <c:pt idx="189">
                  <c:v>17.211999999999996</c:v>
                </c:pt>
                <c:pt idx="190">
                  <c:v>17.213000000000001</c:v>
                </c:pt>
                <c:pt idx="191">
                  <c:v>17.213000000000001</c:v>
                </c:pt>
                <c:pt idx="192">
                  <c:v>17.774999999999999</c:v>
                </c:pt>
                <c:pt idx="193">
                  <c:v>18.080000000000002</c:v>
                </c:pt>
                <c:pt idx="194">
                  <c:v>17.517000000000003</c:v>
                </c:pt>
                <c:pt idx="195">
                  <c:v>17.612000000000002</c:v>
                </c:pt>
                <c:pt idx="196">
                  <c:v>17.613999999999997</c:v>
                </c:pt>
                <c:pt idx="197">
                  <c:v>17.527999999999999</c:v>
                </c:pt>
                <c:pt idx="198">
                  <c:v>18.045999999999999</c:v>
                </c:pt>
                <c:pt idx="199">
                  <c:v>18.056999999999999</c:v>
                </c:pt>
                <c:pt idx="200">
                  <c:v>17.742999999999999</c:v>
                </c:pt>
                <c:pt idx="201">
                  <c:v>17.169</c:v>
                </c:pt>
                <c:pt idx="202">
                  <c:v>17.591000000000001</c:v>
                </c:pt>
                <c:pt idx="203">
                  <c:v>16.856000000000002</c:v>
                </c:pt>
                <c:pt idx="204">
                  <c:v>17.192</c:v>
                </c:pt>
                <c:pt idx="205">
                  <c:v>17.387</c:v>
                </c:pt>
                <c:pt idx="206">
                  <c:v>17.341999999999999</c:v>
                </c:pt>
                <c:pt idx="207">
                  <c:v>16.207999999999998</c:v>
                </c:pt>
                <c:pt idx="208">
                  <c:v>16.380999999999997</c:v>
                </c:pt>
                <c:pt idx="209">
                  <c:v>17.007999999999999</c:v>
                </c:pt>
                <c:pt idx="210">
                  <c:v>16.963000000000001</c:v>
                </c:pt>
                <c:pt idx="211">
                  <c:v>17.105000000000004</c:v>
                </c:pt>
                <c:pt idx="212">
                  <c:v>17.516000000000002</c:v>
                </c:pt>
                <c:pt idx="213">
                  <c:v>17.189999999999998</c:v>
                </c:pt>
                <c:pt idx="214">
                  <c:v>17.049999999999997</c:v>
                </c:pt>
                <c:pt idx="215">
                  <c:v>17.399000000000001</c:v>
                </c:pt>
                <c:pt idx="216">
                  <c:v>17.268000000000004</c:v>
                </c:pt>
                <c:pt idx="217">
                  <c:v>16.812999999999999</c:v>
                </c:pt>
                <c:pt idx="218">
                  <c:v>16.769000000000002</c:v>
                </c:pt>
                <c:pt idx="219">
                  <c:v>16.911000000000001</c:v>
                </c:pt>
                <c:pt idx="220">
                  <c:v>16.584</c:v>
                </c:pt>
                <c:pt idx="221">
                  <c:v>15.98</c:v>
                </c:pt>
                <c:pt idx="222">
                  <c:v>16.294</c:v>
                </c:pt>
                <c:pt idx="223">
                  <c:v>16.076999999999998</c:v>
                </c:pt>
                <c:pt idx="224">
                  <c:v>16.356999999999999</c:v>
                </c:pt>
                <c:pt idx="225">
                  <c:v>16.455999999999996</c:v>
                </c:pt>
                <c:pt idx="226">
                  <c:v>16.347000000000001</c:v>
                </c:pt>
                <c:pt idx="227">
                  <c:v>16.196000000000002</c:v>
                </c:pt>
                <c:pt idx="228">
                  <c:v>15.687000000000001</c:v>
                </c:pt>
                <c:pt idx="229">
                  <c:v>16.391000000000002</c:v>
                </c:pt>
                <c:pt idx="230">
                  <c:v>16.542999999999999</c:v>
                </c:pt>
                <c:pt idx="231">
                  <c:v>16.152000000000001</c:v>
                </c:pt>
                <c:pt idx="232">
                  <c:v>15.882000000000001</c:v>
                </c:pt>
                <c:pt idx="233">
                  <c:v>16.119000000000003</c:v>
                </c:pt>
                <c:pt idx="234">
                  <c:v>16.357999999999997</c:v>
                </c:pt>
                <c:pt idx="235">
                  <c:v>16.056999999999999</c:v>
                </c:pt>
                <c:pt idx="236">
                  <c:v>16.475000000000001</c:v>
                </c:pt>
                <c:pt idx="237">
                  <c:v>16.768000000000001</c:v>
                </c:pt>
                <c:pt idx="238">
                  <c:v>16.521000000000001</c:v>
                </c:pt>
                <c:pt idx="239">
                  <c:v>16.433</c:v>
                </c:pt>
                <c:pt idx="240">
                  <c:v>15.891999999999999</c:v>
                </c:pt>
                <c:pt idx="241">
                  <c:v>16.033000000000001</c:v>
                </c:pt>
                <c:pt idx="242">
                  <c:v>16.475000000000001</c:v>
                </c:pt>
                <c:pt idx="243">
                  <c:v>17.083999999999996</c:v>
                </c:pt>
                <c:pt idx="244">
                  <c:v>17.148000000000003</c:v>
                </c:pt>
                <c:pt idx="245">
                  <c:v>16.552999999999997</c:v>
                </c:pt>
                <c:pt idx="246">
                  <c:v>16.237000000000002</c:v>
                </c:pt>
                <c:pt idx="247">
                  <c:v>16.227</c:v>
                </c:pt>
                <c:pt idx="248">
                  <c:v>16.131</c:v>
                </c:pt>
                <c:pt idx="249">
                  <c:v>16.216000000000001</c:v>
                </c:pt>
                <c:pt idx="250">
                  <c:v>16.812000000000001</c:v>
                </c:pt>
                <c:pt idx="251">
                  <c:v>17.094000000000001</c:v>
                </c:pt>
                <c:pt idx="252">
                  <c:v>17.157999999999998</c:v>
                </c:pt>
                <c:pt idx="253">
                  <c:v>17.190000000000001</c:v>
                </c:pt>
                <c:pt idx="254">
                  <c:v>16.952999999999999</c:v>
                </c:pt>
                <c:pt idx="255">
                  <c:v>16.716999999999999</c:v>
                </c:pt>
                <c:pt idx="256">
                  <c:v>17.506</c:v>
                </c:pt>
                <c:pt idx="257">
                  <c:v>17.331</c:v>
                </c:pt>
                <c:pt idx="258">
                  <c:v>17.352</c:v>
                </c:pt>
                <c:pt idx="259">
                  <c:v>17.127000000000002</c:v>
                </c:pt>
                <c:pt idx="260">
                  <c:v>16.693000000000001</c:v>
                </c:pt>
                <c:pt idx="261">
                  <c:v>16.574000000000002</c:v>
                </c:pt>
                <c:pt idx="262">
                  <c:v>15.892000000000001</c:v>
                </c:pt>
                <c:pt idx="263">
                  <c:v>15.979000000000003</c:v>
                </c:pt>
                <c:pt idx="264">
                  <c:v>16.433999999999997</c:v>
                </c:pt>
                <c:pt idx="265">
                  <c:v>16.434000000000001</c:v>
                </c:pt>
                <c:pt idx="266">
                  <c:v>16.378999999999998</c:v>
                </c:pt>
                <c:pt idx="267">
                  <c:v>16.553000000000004</c:v>
                </c:pt>
                <c:pt idx="268">
                  <c:v>16.282000000000004</c:v>
                </c:pt>
                <c:pt idx="269">
                  <c:v>16.605999999999998</c:v>
                </c:pt>
                <c:pt idx="270">
                  <c:v>16.153000000000002</c:v>
                </c:pt>
                <c:pt idx="271">
                  <c:v>15.914000000000001</c:v>
                </c:pt>
                <c:pt idx="272">
                  <c:v>15.806000000000001</c:v>
                </c:pt>
                <c:pt idx="273">
                  <c:v>15.794999999999996</c:v>
                </c:pt>
                <c:pt idx="274">
                  <c:v>15.609</c:v>
                </c:pt>
                <c:pt idx="275">
                  <c:v>15.870999999999999</c:v>
                </c:pt>
                <c:pt idx="276">
                  <c:v>15.752000000000001</c:v>
                </c:pt>
                <c:pt idx="277">
                  <c:v>16.228999999999999</c:v>
                </c:pt>
                <c:pt idx="278">
                  <c:v>15.372</c:v>
                </c:pt>
                <c:pt idx="279">
                  <c:v>15.285</c:v>
                </c:pt>
                <c:pt idx="280">
                  <c:v>15.458999999999998</c:v>
                </c:pt>
                <c:pt idx="281">
                  <c:v>15.426000000000002</c:v>
                </c:pt>
                <c:pt idx="282">
                  <c:v>15.049999999999997</c:v>
                </c:pt>
                <c:pt idx="283">
                  <c:v>15.372999999999999</c:v>
                </c:pt>
                <c:pt idx="284">
                  <c:v>15.913000000000002</c:v>
                </c:pt>
                <c:pt idx="285">
                  <c:v>15.707999999999998</c:v>
                </c:pt>
                <c:pt idx="286">
                  <c:v>15.385</c:v>
                </c:pt>
                <c:pt idx="287">
                  <c:v>15.707999999999998</c:v>
                </c:pt>
                <c:pt idx="288">
                  <c:v>15.989999999999998</c:v>
                </c:pt>
                <c:pt idx="289">
                  <c:v>16.369</c:v>
                </c:pt>
                <c:pt idx="290">
                  <c:v>16.010999999999999</c:v>
                </c:pt>
                <c:pt idx="291">
                  <c:v>15.363</c:v>
                </c:pt>
                <c:pt idx="292">
                  <c:v>14.746</c:v>
                </c:pt>
                <c:pt idx="293">
                  <c:v>15.124000000000001</c:v>
                </c:pt>
                <c:pt idx="294">
                  <c:v>15.794999999999998</c:v>
                </c:pt>
                <c:pt idx="295">
                  <c:v>15.555000000000001</c:v>
                </c:pt>
                <c:pt idx="296">
                  <c:v>15.546999999999997</c:v>
                </c:pt>
                <c:pt idx="297">
                  <c:v>14.746</c:v>
                </c:pt>
                <c:pt idx="298">
                  <c:v>14.516</c:v>
                </c:pt>
                <c:pt idx="299">
                  <c:v>14.95</c:v>
                </c:pt>
                <c:pt idx="300">
                  <c:v>15.493</c:v>
                </c:pt>
              </c:numCache>
            </c:numRef>
          </c:yVal>
          <c:smooth val="1"/>
        </c:ser>
        <c:ser>
          <c:idx val="4"/>
          <c:order val="4"/>
          <c:tx>
            <c:v>A07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2'!$F$5:$F$305</c:f>
              <c:numCache>
                <c:formatCode>General</c:formatCode>
                <c:ptCount val="301"/>
                <c:pt idx="0">
                  <c:v>-4.9489999999999998</c:v>
                </c:pt>
                <c:pt idx="1">
                  <c:v>-7.5068000000000001</c:v>
                </c:pt>
                <c:pt idx="2">
                  <c:v>-6.9361999999999995</c:v>
                </c:pt>
                <c:pt idx="3">
                  <c:v>-6.9286000000000003</c:v>
                </c:pt>
                <c:pt idx="4">
                  <c:v>-7.5143000000000004</c:v>
                </c:pt>
                <c:pt idx="5">
                  <c:v>-7.0042999999999989</c:v>
                </c:pt>
                <c:pt idx="6">
                  <c:v>-7.1958000000000002</c:v>
                </c:pt>
                <c:pt idx="7">
                  <c:v>-6.5628000000000002</c:v>
                </c:pt>
                <c:pt idx="8">
                  <c:v>-6.3256000000000006</c:v>
                </c:pt>
                <c:pt idx="9">
                  <c:v>-5.5388000000000002</c:v>
                </c:pt>
                <c:pt idx="10">
                  <c:v>-5.6125999999999996</c:v>
                </c:pt>
                <c:pt idx="11">
                  <c:v>-4.8390000000000004</c:v>
                </c:pt>
                <c:pt idx="12">
                  <c:v>-4.6646999999999998</c:v>
                </c:pt>
                <c:pt idx="13">
                  <c:v>-4.4123999999999999</c:v>
                </c:pt>
                <c:pt idx="14">
                  <c:v>-3.5042999999999997</c:v>
                </c:pt>
                <c:pt idx="15">
                  <c:v>-1.2234</c:v>
                </c:pt>
                <c:pt idx="16">
                  <c:v>0.26890000000000003</c:v>
                </c:pt>
                <c:pt idx="17">
                  <c:v>1.9012999999999998</c:v>
                </c:pt>
                <c:pt idx="18">
                  <c:v>3.0104999999999995</c:v>
                </c:pt>
                <c:pt idx="19">
                  <c:v>5.094199999999999</c:v>
                </c:pt>
                <c:pt idx="20">
                  <c:v>6.4555999999999987</c:v>
                </c:pt>
                <c:pt idx="21">
                  <c:v>7.6292</c:v>
                </c:pt>
                <c:pt idx="22">
                  <c:v>9.5117999999999991</c:v>
                </c:pt>
                <c:pt idx="23">
                  <c:v>9.8019999999999996</c:v>
                </c:pt>
                <c:pt idx="24">
                  <c:v>12.073199999999998</c:v>
                </c:pt>
                <c:pt idx="25">
                  <c:v>11.663699999999999</c:v>
                </c:pt>
                <c:pt idx="26">
                  <c:v>12.2989</c:v>
                </c:pt>
                <c:pt idx="27">
                  <c:v>12.6325</c:v>
                </c:pt>
                <c:pt idx="28">
                  <c:v>12.8261</c:v>
                </c:pt>
                <c:pt idx="29">
                  <c:v>12.151</c:v>
                </c:pt>
                <c:pt idx="30">
                  <c:v>12.790099999999999</c:v>
                </c:pt>
                <c:pt idx="31">
                  <c:v>12.428100000000001</c:v>
                </c:pt>
                <c:pt idx="32">
                  <c:v>12.797700000000001</c:v>
                </c:pt>
                <c:pt idx="33">
                  <c:v>12.8886</c:v>
                </c:pt>
                <c:pt idx="34">
                  <c:v>13.0365</c:v>
                </c:pt>
                <c:pt idx="35">
                  <c:v>13.169400000000001</c:v>
                </c:pt>
                <c:pt idx="36">
                  <c:v>13.2888</c:v>
                </c:pt>
                <c:pt idx="37">
                  <c:v>14.784599999999998</c:v>
                </c:pt>
                <c:pt idx="38">
                  <c:v>15.4596</c:v>
                </c:pt>
                <c:pt idx="39">
                  <c:v>15.516400000000001</c:v>
                </c:pt>
                <c:pt idx="40">
                  <c:v>16.339400000000001</c:v>
                </c:pt>
                <c:pt idx="41">
                  <c:v>16.0703</c:v>
                </c:pt>
                <c:pt idx="42">
                  <c:v>17.054099999999998</c:v>
                </c:pt>
                <c:pt idx="43">
                  <c:v>17.753799999999998</c:v>
                </c:pt>
                <c:pt idx="44">
                  <c:v>18.320699999999999</c:v>
                </c:pt>
                <c:pt idx="45">
                  <c:v>18.1388</c:v>
                </c:pt>
                <c:pt idx="46">
                  <c:v>20.053699999999999</c:v>
                </c:pt>
                <c:pt idx="47">
                  <c:v>21.267000000000003</c:v>
                </c:pt>
                <c:pt idx="48">
                  <c:v>21.961300000000001</c:v>
                </c:pt>
                <c:pt idx="49">
                  <c:v>22.241700000000002</c:v>
                </c:pt>
                <c:pt idx="50">
                  <c:v>23.339399999999998</c:v>
                </c:pt>
                <c:pt idx="51">
                  <c:v>24.518799999999999</c:v>
                </c:pt>
                <c:pt idx="52">
                  <c:v>25.275200000000005</c:v>
                </c:pt>
                <c:pt idx="53">
                  <c:v>25.709499999999998</c:v>
                </c:pt>
                <c:pt idx="54">
                  <c:v>26.4697</c:v>
                </c:pt>
                <c:pt idx="55">
                  <c:v>26.5931</c:v>
                </c:pt>
                <c:pt idx="56">
                  <c:v>27.654800000000002</c:v>
                </c:pt>
                <c:pt idx="57">
                  <c:v>28.339299999999998</c:v>
                </c:pt>
                <c:pt idx="58">
                  <c:v>28.7469</c:v>
                </c:pt>
                <c:pt idx="59">
                  <c:v>29.469299999999997</c:v>
                </c:pt>
                <c:pt idx="60">
                  <c:v>27.726700000000001</c:v>
                </c:pt>
                <c:pt idx="61">
                  <c:v>27.795100000000001</c:v>
                </c:pt>
                <c:pt idx="62">
                  <c:v>28.288</c:v>
                </c:pt>
                <c:pt idx="63">
                  <c:v>29.025600000000004</c:v>
                </c:pt>
                <c:pt idx="64">
                  <c:v>28.786600000000004</c:v>
                </c:pt>
                <c:pt idx="65">
                  <c:v>28.9421</c:v>
                </c:pt>
                <c:pt idx="66">
                  <c:v>28.348699999999997</c:v>
                </c:pt>
                <c:pt idx="67">
                  <c:v>28.153399999999998</c:v>
                </c:pt>
                <c:pt idx="68">
                  <c:v>28.646300000000007</c:v>
                </c:pt>
                <c:pt idx="69">
                  <c:v>29.027400000000007</c:v>
                </c:pt>
                <c:pt idx="70">
                  <c:v>28.712700000000002</c:v>
                </c:pt>
                <c:pt idx="71">
                  <c:v>28.3277</c:v>
                </c:pt>
                <c:pt idx="72">
                  <c:v>28.111799999999999</c:v>
                </c:pt>
                <c:pt idx="73">
                  <c:v>27.647100000000002</c:v>
                </c:pt>
                <c:pt idx="74">
                  <c:v>27.715600000000006</c:v>
                </c:pt>
                <c:pt idx="75">
                  <c:v>27.514400000000002</c:v>
                </c:pt>
                <c:pt idx="76">
                  <c:v>26.659199999999998</c:v>
                </c:pt>
                <c:pt idx="77">
                  <c:v>26.682100000000002</c:v>
                </c:pt>
                <c:pt idx="78">
                  <c:v>26.917399999999997</c:v>
                </c:pt>
                <c:pt idx="79">
                  <c:v>26.134200000000003</c:v>
                </c:pt>
                <c:pt idx="80">
                  <c:v>26.084899999999998</c:v>
                </c:pt>
                <c:pt idx="81">
                  <c:v>25.872500000000002</c:v>
                </c:pt>
                <c:pt idx="82">
                  <c:v>25.679200000000002</c:v>
                </c:pt>
                <c:pt idx="83">
                  <c:v>24.753899999999994</c:v>
                </c:pt>
                <c:pt idx="84">
                  <c:v>24.386000000000003</c:v>
                </c:pt>
                <c:pt idx="85">
                  <c:v>23.936799999999998</c:v>
                </c:pt>
                <c:pt idx="86">
                  <c:v>23.237000000000002</c:v>
                </c:pt>
                <c:pt idx="87">
                  <c:v>22.869299999999999</c:v>
                </c:pt>
                <c:pt idx="88">
                  <c:v>23.606900000000003</c:v>
                </c:pt>
                <c:pt idx="89">
                  <c:v>23.735699999999998</c:v>
                </c:pt>
                <c:pt idx="90">
                  <c:v>24.2134</c:v>
                </c:pt>
                <c:pt idx="91">
                  <c:v>23.574499999999997</c:v>
                </c:pt>
                <c:pt idx="92">
                  <c:v>22.495699999999999</c:v>
                </c:pt>
                <c:pt idx="93">
                  <c:v>22.139199999999999</c:v>
                </c:pt>
                <c:pt idx="94">
                  <c:v>21.549599999999998</c:v>
                </c:pt>
                <c:pt idx="95">
                  <c:v>21.782900000000001</c:v>
                </c:pt>
                <c:pt idx="96">
                  <c:v>21.724199999999996</c:v>
                </c:pt>
                <c:pt idx="97">
                  <c:v>21.217699999999997</c:v>
                </c:pt>
                <c:pt idx="98">
                  <c:v>20.552400000000006</c:v>
                </c:pt>
                <c:pt idx="99">
                  <c:v>20.377699999999997</c:v>
                </c:pt>
                <c:pt idx="100">
                  <c:v>20.347500000000004</c:v>
                </c:pt>
                <c:pt idx="101">
                  <c:v>20.453800000000001</c:v>
                </c:pt>
                <c:pt idx="102">
                  <c:v>20.184400000000004</c:v>
                </c:pt>
                <c:pt idx="103">
                  <c:v>20.048099999999998</c:v>
                </c:pt>
                <c:pt idx="104">
                  <c:v>20.408300000000004</c:v>
                </c:pt>
                <c:pt idx="105">
                  <c:v>19.558699999999998</c:v>
                </c:pt>
                <c:pt idx="106">
                  <c:v>18.874500000000001</c:v>
                </c:pt>
                <c:pt idx="107">
                  <c:v>18.959700000000005</c:v>
                </c:pt>
                <c:pt idx="108">
                  <c:v>19.069600000000001</c:v>
                </c:pt>
                <c:pt idx="109">
                  <c:v>19.1189</c:v>
                </c:pt>
                <c:pt idx="110">
                  <c:v>19.198499999999999</c:v>
                </c:pt>
                <c:pt idx="111">
                  <c:v>19.894399999999997</c:v>
                </c:pt>
                <c:pt idx="112">
                  <c:v>20.080199999999998</c:v>
                </c:pt>
                <c:pt idx="113">
                  <c:v>19.295399999999994</c:v>
                </c:pt>
                <c:pt idx="114">
                  <c:v>20.076599999999999</c:v>
                </c:pt>
                <c:pt idx="115">
                  <c:v>19.202400000000004</c:v>
                </c:pt>
                <c:pt idx="116">
                  <c:v>19.094200000000004</c:v>
                </c:pt>
                <c:pt idx="117">
                  <c:v>18.309399999999997</c:v>
                </c:pt>
                <c:pt idx="118">
                  <c:v>17.6629</c:v>
                </c:pt>
                <c:pt idx="119">
                  <c:v>18.112299999999998</c:v>
                </c:pt>
                <c:pt idx="120">
                  <c:v>18.423100000000005</c:v>
                </c:pt>
                <c:pt idx="121">
                  <c:v>18.055299999999995</c:v>
                </c:pt>
                <c:pt idx="122">
                  <c:v>17.099799999999998</c:v>
                </c:pt>
                <c:pt idx="123">
                  <c:v>17.2135</c:v>
                </c:pt>
                <c:pt idx="124">
                  <c:v>16.020700000000001</c:v>
                </c:pt>
                <c:pt idx="125">
                  <c:v>16.627499999999998</c:v>
                </c:pt>
                <c:pt idx="126">
                  <c:v>16.3752</c:v>
                </c:pt>
                <c:pt idx="127">
                  <c:v>16.891100000000002</c:v>
                </c:pt>
                <c:pt idx="128">
                  <c:v>16.119499999999999</c:v>
                </c:pt>
                <c:pt idx="129">
                  <c:v>16.436</c:v>
                </c:pt>
                <c:pt idx="130">
                  <c:v>16.7394</c:v>
                </c:pt>
                <c:pt idx="131">
                  <c:v>16.834200000000003</c:v>
                </c:pt>
                <c:pt idx="132">
                  <c:v>16.6371</c:v>
                </c:pt>
                <c:pt idx="133">
                  <c:v>17.230400000000003</c:v>
                </c:pt>
                <c:pt idx="134">
                  <c:v>16.838000000000001</c:v>
                </c:pt>
                <c:pt idx="135">
                  <c:v>16.862699999999997</c:v>
                </c:pt>
                <c:pt idx="136">
                  <c:v>16.551700000000004</c:v>
                </c:pt>
                <c:pt idx="137">
                  <c:v>16.2729</c:v>
                </c:pt>
                <c:pt idx="138">
                  <c:v>16.445500000000003</c:v>
                </c:pt>
                <c:pt idx="139">
                  <c:v>17.0199</c:v>
                </c:pt>
                <c:pt idx="140">
                  <c:v>16.297500000000003</c:v>
                </c:pt>
                <c:pt idx="141">
                  <c:v>15.615</c:v>
                </c:pt>
                <c:pt idx="142">
                  <c:v>15.535400000000001</c:v>
                </c:pt>
                <c:pt idx="143">
                  <c:v>15.372400000000003</c:v>
                </c:pt>
                <c:pt idx="144">
                  <c:v>14.919299999999998</c:v>
                </c:pt>
                <c:pt idx="145">
                  <c:v>14.913599999999999</c:v>
                </c:pt>
                <c:pt idx="146">
                  <c:v>14.6197</c:v>
                </c:pt>
                <c:pt idx="147">
                  <c:v>14.930600000000002</c:v>
                </c:pt>
                <c:pt idx="148">
                  <c:v>14.202599999999999</c:v>
                </c:pt>
                <c:pt idx="149">
                  <c:v>14.4339</c:v>
                </c:pt>
                <c:pt idx="150">
                  <c:v>14.585500000000001</c:v>
                </c:pt>
                <c:pt idx="151">
                  <c:v>14.642400000000004</c:v>
                </c:pt>
                <c:pt idx="152">
                  <c:v>15.145099999999999</c:v>
                </c:pt>
                <c:pt idx="153">
                  <c:v>14.348499999999998</c:v>
                </c:pt>
                <c:pt idx="154">
                  <c:v>14.407300000000001</c:v>
                </c:pt>
                <c:pt idx="155">
                  <c:v>14.532500000000002</c:v>
                </c:pt>
                <c:pt idx="156">
                  <c:v>14.784699999999997</c:v>
                </c:pt>
                <c:pt idx="157">
                  <c:v>14.909699999999997</c:v>
                </c:pt>
                <c:pt idx="158">
                  <c:v>14.8719</c:v>
                </c:pt>
                <c:pt idx="159">
                  <c:v>14.513500000000002</c:v>
                </c:pt>
                <c:pt idx="160">
                  <c:v>13.764599999999998</c:v>
                </c:pt>
                <c:pt idx="161">
                  <c:v>13.845999999999998</c:v>
                </c:pt>
                <c:pt idx="162">
                  <c:v>13.7912</c:v>
                </c:pt>
                <c:pt idx="163">
                  <c:v>13.897200000000002</c:v>
                </c:pt>
                <c:pt idx="164">
                  <c:v>14.007099999999998</c:v>
                </c:pt>
                <c:pt idx="165">
                  <c:v>14.2102</c:v>
                </c:pt>
                <c:pt idx="166">
                  <c:v>14.1343</c:v>
                </c:pt>
                <c:pt idx="167">
                  <c:v>13.806299999999998</c:v>
                </c:pt>
                <c:pt idx="168">
                  <c:v>12.818299999999997</c:v>
                </c:pt>
                <c:pt idx="169">
                  <c:v>13.158099999999999</c:v>
                </c:pt>
                <c:pt idx="170">
                  <c:v>13.703799999999998</c:v>
                </c:pt>
                <c:pt idx="171">
                  <c:v>13.652699999999999</c:v>
                </c:pt>
                <c:pt idx="172">
                  <c:v>13.9239</c:v>
                </c:pt>
                <c:pt idx="173">
                  <c:v>12.841200000000001</c:v>
                </c:pt>
                <c:pt idx="174">
                  <c:v>12.8072</c:v>
                </c:pt>
                <c:pt idx="175">
                  <c:v>12.590999999999999</c:v>
                </c:pt>
                <c:pt idx="176">
                  <c:v>13.0839</c:v>
                </c:pt>
                <c:pt idx="177">
                  <c:v>13.116200000000001</c:v>
                </c:pt>
                <c:pt idx="178">
                  <c:v>12.782300000000001</c:v>
                </c:pt>
                <c:pt idx="179">
                  <c:v>13.406199999999998</c:v>
                </c:pt>
                <c:pt idx="180">
                  <c:v>12.964500000000001</c:v>
                </c:pt>
                <c:pt idx="181">
                  <c:v>13.108600000000001</c:v>
                </c:pt>
                <c:pt idx="182">
                  <c:v>13.6945</c:v>
                </c:pt>
                <c:pt idx="183">
                  <c:v>13.5067</c:v>
                </c:pt>
                <c:pt idx="184">
                  <c:v>13.685000000000002</c:v>
                </c:pt>
                <c:pt idx="185">
                  <c:v>13.506799999999998</c:v>
                </c:pt>
                <c:pt idx="186">
                  <c:v>12.556900000000001</c:v>
                </c:pt>
                <c:pt idx="187">
                  <c:v>12.545499999999999</c:v>
                </c:pt>
                <c:pt idx="188">
                  <c:v>12.731299999999999</c:v>
                </c:pt>
                <c:pt idx="189">
                  <c:v>12.507699999999998</c:v>
                </c:pt>
                <c:pt idx="190">
                  <c:v>13.518000000000001</c:v>
                </c:pt>
                <c:pt idx="191">
                  <c:v>13.572999999999999</c:v>
                </c:pt>
                <c:pt idx="192">
                  <c:v>12.918800000000001</c:v>
                </c:pt>
                <c:pt idx="193">
                  <c:v>13.055700000000002</c:v>
                </c:pt>
                <c:pt idx="194">
                  <c:v>12.812700000000001</c:v>
                </c:pt>
                <c:pt idx="195">
                  <c:v>14.1114</c:v>
                </c:pt>
                <c:pt idx="196">
                  <c:v>13.855699999999999</c:v>
                </c:pt>
                <c:pt idx="197">
                  <c:v>13.586400000000001</c:v>
                </c:pt>
                <c:pt idx="198">
                  <c:v>13.624099999999999</c:v>
                </c:pt>
                <c:pt idx="199">
                  <c:v>13.2791</c:v>
                </c:pt>
                <c:pt idx="200">
                  <c:v>13.081900000000001</c:v>
                </c:pt>
                <c:pt idx="201">
                  <c:v>13.152000000000001</c:v>
                </c:pt>
                <c:pt idx="202">
                  <c:v>13.103</c:v>
                </c:pt>
                <c:pt idx="203">
                  <c:v>12.816699999999997</c:v>
                </c:pt>
                <c:pt idx="204">
                  <c:v>13.286799999999999</c:v>
                </c:pt>
                <c:pt idx="205">
                  <c:v>13.302100000000001</c:v>
                </c:pt>
                <c:pt idx="206">
                  <c:v>12.7578</c:v>
                </c:pt>
                <c:pt idx="207">
                  <c:v>12.765500000000001</c:v>
                </c:pt>
                <c:pt idx="208">
                  <c:v>12.737</c:v>
                </c:pt>
                <c:pt idx="209">
                  <c:v>12.526399999999999</c:v>
                </c:pt>
                <c:pt idx="210">
                  <c:v>12.771100000000001</c:v>
                </c:pt>
                <c:pt idx="211">
                  <c:v>12.538</c:v>
                </c:pt>
                <c:pt idx="212">
                  <c:v>12.6782</c:v>
                </c:pt>
                <c:pt idx="213">
                  <c:v>13.590099999999998</c:v>
                </c:pt>
                <c:pt idx="214">
                  <c:v>13.4232</c:v>
                </c:pt>
                <c:pt idx="215">
                  <c:v>12.782399999999999</c:v>
                </c:pt>
                <c:pt idx="216">
                  <c:v>12.467700000000001</c:v>
                </c:pt>
                <c:pt idx="217">
                  <c:v>13.3797</c:v>
                </c:pt>
                <c:pt idx="218">
                  <c:v>13.3209</c:v>
                </c:pt>
                <c:pt idx="219">
                  <c:v>12.6403</c:v>
                </c:pt>
                <c:pt idx="220">
                  <c:v>12.4733</c:v>
                </c:pt>
                <c:pt idx="221">
                  <c:v>12.132099999999999</c:v>
                </c:pt>
                <c:pt idx="222">
                  <c:v>11.767999999999999</c:v>
                </c:pt>
                <c:pt idx="223">
                  <c:v>11.4307</c:v>
                </c:pt>
                <c:pt idx="224">
                  <c:v>12.291399999999999</c:v>
                </c:pt>
                <c:pt idx="225">
                  <c:v>12.623299999999999</c:v>
                </c:pt>
                <c:pt idx="226">
                  <c:v>11.9861</c:v>
                </c:pt>
                <c:pt idx="227">
                  <c:v>11.6279</c:v>
                </c:pt>
                <c:pt idx="228">
                  <c:v>11.6052</c:v>
                </c:pt>
                <c:pt idx="229">
                  <c:v>11.813699999999999</c:v>
                </c:pt>
                <c:pt idx="230">
                  <c:v>11.506399999999999</c:v>
                </c:pt>
                <c:pt idx="231">
                  <c:v>11.7624</c:v>
                </c:pt>
                <c:pt idx="232">
                  <c:v>12.460099999999997</c:v>
                </c:pt>
                <c:pt idx="233">
                  <c:v>11.995499999999998</c:v>
                </c:pt>
                <c:pt idx="234">
                  <c:v>11.876000000000001</c:v>
                </c:pt>
                <c:pt idx="235">
                  <c:v>11.817299999999999</c:v>
                </c:pt>
                <c:pt idx="236">
                  <c:v>11.830599999999999</c:v>
                </c:pt>
                <c:pt idx="237">
                  <c:v>11.409699999999997</c:v>
                </c:pt>
                <c:pt idx="238">
                  <c:v>11.386899999999999</c:v>
                </c:pt>
                <c:pt idx="239">
                  <c:v>11.051400000000001</c:v>
                </c:pt>
                <c:pt idx="240">
                  <c:v>11.4116</c:v>
                </c:pt>
                <c:pt idx="241">
                  <c:v>11.735599999999998</c:v>
                </c:pt>
                <c:pt idx="242">
                  <c:v>11.8667</c:v>
                </c:pt>
                <c:pt idx="243">
                  <c:v>12.1755</c:v>
                </c:pt>
                <c:pt idx="244">
                  <c:v>12.234500000000001</c:v>
                </c:pt>
                <c:pt idx="245">
                  <c:v>12.075200000000001</c:v>
                </c:pt>
                <c:pt idx="246">
                  <c:v>11.8118</c:v>
                </c:pt>
                <c:pt idx="247">
                  <c:v>11.929300000000001</c:v>
                </c:pt>
                <c:pt idx="248">
                  <c:v>12.107399999999998</c:v>
                </c:pt>
                <c:pt idx="249">
                  <c:v>12.0298</c:v>
                </c:pt>
                <c:pt idx="250">
                  <c:v>12.416300000000001</c:v>
                </c:pt>
                <c:pt idx="251">
                  <c:v>12.319900000000001</c:v>
                </c:pt>
                <c:pt idx="252">
                  <c:v>12.814599999999999</c:v>
                </c:pt>
                <c:pt idx="253">
                  <c:v>12.5284</c:v>
                </c:pt>
                <c:pt idx="254">
                  <c:v>11.9292</c:v>
                </c:pt>
                <c:pt idx="255">
                  <c:v>12.078999999999999</c:v>
                </c:pt>
                <c:pt idx="256">
                  <c:v>12.331199999999999</c:v>
                </c:pt>
                <c:pt idx="257">
                  <c:v>12.331300000000001</c:v>
                </c:pt>
                <c:pt idx="258">
                  <c:v>12.501900000000001</c:v>
                </c:pt>
                <c:pt idx="259">
                  <c:v>12.6554</c:v>
                </c:pt>
                <c:pt idx="260">
                  <c:v>11.737699999999998</c:v>
                </c:pt>
                <c:pt idx="261">
                  <c:v>12.293299999999999</c:v>
                </c:pt>
                <c:pt idx="262">
                  <c:v>12.566399999999998</c:v>
                </c:pt>
                <c:pt idx="263">
                  <c:v>13.025299999999998</c:v>
                </c:pt>
                <c:pt idx="264">
                  <c:v>12.6822</c:v>
                </c:pt>
                <c:pt idx="265">
                  <c:v>12.2479</c:v>
                </c:pt>
                <c:pt idx="266">
                  <c:v>11.881800000000002</c:v>
                </c:pt>
                <c:pt idx="267">
                  <c:v>11.881899999999998</c:v>
                </c:pt>
                <c:pt idx="268">
                  <c:v>11.868500000000001</c:v>
                </c:pt>
                <c:pt idx="269">
                  <c:v>12.086600000000001</c:v>
                </c:pt>
                <c:pt idx="270">
                  <c:v>11.988</c:v>
                </c:pt>
                <c:pt idx="271">
                  <c:v>11.597399999999999</c:v>
                </c:pt>
                <c:pt idx="272">
                  <c:v>11.343299999999997</c:v>
                </c:pt>
                <c:pt idx="273">
                  <c:v>12.052400000000002</c:v>
                </c:pt>
                <c:pt idx="274">
                  <c:v>12.428000000000001</c:v>
                </c:pt>
                <c:pt idx="275">
                  <c:v>11.866699999999998</c:v>
                </c:pt>
                <c:pt idx="276">
                  <c:v>10.5357</c:v>
                </c:pt>
                <c:pt idx="277">
                  <c:v>11.074099999999998</c:v>
                </c:pt>
                <c:pt idx="278">
                  <c:v>11.2181</c:v>
                </c:pt>
                <c:pt idx="279">
                  <c:v>11.506500000000001</c:v>
                </c:pt>
                <c:pt idx="280">
                  <c:v>11.4344</c:v>
                </c:pt>
                <c:pt idx="281">
                  <c:v>11.517900000000001</c:v>
                </c:pt>
                <c:pt idx="282">
                  <c:v>11.783400000000002</c:v>
                </c:pt>
                <c:pt idx="283">
                  <c:v>12.312200000000001</c:v>
                </c:pt>
                <c:pt idx="284">
                  <c:v>11.506500000000001</c:v>
                </c:pt>
                <c:pt idx="285">
                  <c:v>11.8973</c:v>
                </c:pt>
                <c:pt idx="286">
                  <c:v>12.202399999999999</c:v>
                </c:pt>
                <c:pt idx="287">
                  <c:v>11.254200000000001</c:v>
                </c:pt>
                <c:pt idx="288">
                  <c:v>11.857299999999999</c:v>
                </c:pt>
                <c:pt idx="289">
                  <c:v>12.354099999999999</c:v>
                </c:pt>
                <c:pt idx="290">
                  <c:v>12.507499999999999</c:v>
                </c:pt>
                <c:pt idx="291">
                  <c:v>12.153</c:v>
                </c:pt>
                <c:pt idx="292">
                  <c:v>12.280099999999999</c:v>
                </c:pt>
                <c:pt idx="293">
                  <c:v>12.321700000000002</c:v>
                </c:pt>
                <c:pt idx="294">
                  <c:v>12.194600000000001</c:v>
                </c:pt>
                <c:pt idx="295">
                  <c:v>11.9824</c:v>
                </c:pt>
                <c:pt idx="296">
                  <c:v>11.825000000000001</c:v>
                </c:pt>
                <c:pt idx="297">
                  <c:v>11.794700000000001</c:v>
                </c:pt>
                <c:pt idx="298">
                  <c:v>11.916</c:v>
                </c:pt>
                <c:pt idx="299">
                  <c:v>12.0867</c:v>
                </c:pt>
              </c:numCache>
            </c:numRef>
          </c:yVal>
          <c:smooth val="1"/>
        </c:ser>
        <c:ser>
          <c:idx val="5"/>
          <c:order val="5"/>
          <c:tx>
            <c:v>A08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2'!$G$5:$G$305</c:f>
              <c:numCache>
                <c:formatCode>General</c:formatCode>
                <c:ptCount val="301"/>
                <c:pt idx="0">
                  <c:v>-3.1577229824999997</c:v>
                </c:pt>
                <c:pt idx="1">
                  <c:v>-0.93488228240000004</c:v>
                </c:pt>
                <c:pt idx="2">
                  <c:v>-0.5667947404</c:v>
                </c:pt>
                <c:pt idx="3">
                  <c:v>-4.0936564000000029E-2</c:v>
                </c:pt>
                <c:pt idx="4">
                  <c:v>0.12306857200000001</c:v>
                </c:pt>
                <c:pt idx="5">
                  <c:v>0.35540160729999998</c:v>
                </c:pt>
                <c:pt idx="6">
                  <c:v>0.68949540070000004</c:v>
                </c:pt>
                <c:pt idx="7">
                  <c:v>1.2125635399000001</c:v>
                </c:pt>
                <c:pt idx="8">
                  <c:v>1.5891626984</c:v>
                </c:pt>
                <c:pt idx="9">
                  <c:v>-4.6616171000000376E-3</c:v>
                </c:pt>
                <c:pt idx="10">
                  <c:v>1.9981137145999999</c:v>
                </c:pt>
                <c:pt idx="11">
                  <c:v>1.9435252287000004</c:v>
                </c:pt>
                <c:pt idx="12">
                  <c:v>2.6238151004999999</c:v>
                </c:pt>
                <c:pt idx="13">
                  <c:v>4.3440785819999999</c:v>
                </c:pt>
                <c:pt idx="14">
                  <c:v>5.9387506914000001</c:v>
                </c:pt>
                <c:pt idx="15">
                  <c:v>7.8666752585999999</c:v>
                </c:pt>
                <c:pt idx="16">
                  <c:v>10.858869128799999</c:v>
                </c:pt>
                <c:pt idx="17">
                  <c:v>13.510097092999999</c:v>
                </c:pt>
                <c:pt idx="18">
                  <c:v>14.077120047999998</c:v>
                </c:pt>
                <c:pt idx="19">
                  <c:v>17.186133123999998</c:v>
                </c:pt>
                <c:pt idx="20">
                  <c:v>17.533328730000001</c:v>
                </c:pt>
                <c:pt idx="21">
                  <c:v>18.121776450999999</c:v>
                </c:pt>
                <c:pt idx="22">
                  <c:v>18.530816152999996</c:v>
                </c:pt>
                <c:pt idx="23">
                  <c:v>18.913168057</c:v>
                </c:pt>
                <c:pt idx="24">
                  <c:v>19.284635303000002</c:v>
                </c:pt>
                <c:pt idx="25">
                  <c:v>19.353531271999998</c:v>
                </c:pt>
                <c:pt idx="26">
                  <c:v>19.744265351000003</c:v>
                </c:pt>
                <c:pt idx="27">
                  <c:v>18.356117439000002</c:v>
                </c:pt>
                <c:pt idx="28">
                  <c:v>20.213535997000001</c:v>
                </c:pt>
                <c:pt idx="29">
                  <c:v>20.661864324999996</c:v>
                </c:pt>
                <c:pt idx="30">
                  <c:v>21.032737168000001</c:v>
                </c:pt>
                <c:pt idx="31">
                  <c:v>21.063022809000003</c:v>
                </c:pt>
                <c:pt idx="32">
                  <c:v>20.949634396</c:v>
                </c:pt>
                <c:pt idx="33">
                  <c:v>21.286228221000002</c:v>
                </c:pt>
                <c:pt idx="34">
                  <c:v>20.951873156999998</c:v>
                </c:pt>
                <c:pt idx="35">
                  <c:v>21.450638464000001</c:v>
                </c:pt>
                <c:pt idx="36">
                  <c:v>19.625732335000002</c:v>
                </c:pt>
                <c:pt idx="37">
                  <c:v>21.258130981999997</c:v>
                </c:pt>
                <c:pt idx="38">
                  <c:v>21.335514611000001</c:v>
                </c:pt>
                <c:pt idx="39">
                  <c:v>21.893679090999999</c:v>
                </c:pt>
                <c:pt idx="40">
                  <c:v>21.799454408999996</c:v>
                </c:pt>
                <c:pt idx="41">
                  <c:v>21.954025072000004</c:v>
                </c:pt>
                <c:pt idx="42">
                  <c:v>22.335065836000002</c:v>
                </c:pt>
                <c:pt idx="43">
                  <c:v>22.363891732999999</c:v>
                </c:pt>
                <c:pt idx="44">
                  <c:v>21.968042516000001</c:v>
                </c:pt>
                <c:pt idx="45">
                  <c:v>20.404031675999999</c:v>
                </c:pt>
                <c:pt idx="46">
                  <c:v>23.021817909999999</c:v>
                </c:pt>
                <c:pt idx="47">
                  <c:v>23.186434295000002</c:v>
                </c:pt>
                <c:pt idx="48">
                  <c:v>23.611636689999997</c:v>
                </c:pt>
                <c:pt idx="49">
                  <c:v>23.749606016000001</c:v>
                </c:pt>
                <c:pt idx="50">
                  <c:v>24.043375662999999</c:v>
                </c:pt>
                <c:pt idx="51">
                  <c:v>24.392479266000002</c:v>
                </c:pt>
                <c:pt idx="52">
                  <c:v>24.602839316000001</c:v>
                </c:pt>
                <c:pt idx="53">
                  <c:v>24.589560120999998</c:v>
                </c:pt>
                <c:pt idx="54">
                  <c:v>22.748464877</c:v>
                </c:pt>
                <c:pt idx="55">
                  <c:v>24.640898313999998</c:v>
                </c:pt>
                <c:pt idx="56">
                  <c:v>24.991308246999996</c:v>
                </c:pt>
                <c:pt idx="57">
                  <c:v>24.967969013000001</c:v>
                </c:pt>
                <c:pt idx="58">
                  <c:v>24.532342164999996</c:v>
                </c:pt>
                <c:pt idx="59">
                  <c:v>24.467243004000004</c:v>
                </c:pt>
                <c:pt idx="60">
                  <c:v>24.809639877999999</c:v>
                </c:pt>
                <c:pt idx="61">
                  <c:v>25.239128074</c:v>
                </c:pt>
                <c:pt idx="62">
                  <c:v>25.349585032</c:v>
                </c:pt>
                <c:pt idx="63">
                  <c:v>24.050000154999999</c:v>
                </c:pt>
                <c:pt idx="64">
                  <c:v>25.658992460999997</c:v>
                </c:pt>
                <c:pt idx="65">
                  <c:v>25.541505247</c:v>
                </c:pt>
                <c:pt idx="66">
                  <c:v>25.400561261</c:v>
                </c:pt>
                <c:pt idx="67">
                  <c:v>25.851073269</c:v>
                </c:pt>
                <c:pt idx="68">
                  <c:v>26.230222799</c:v>
                </c:pt>
                <c:pt idx="69">
                  <c:v>26.781824401000002</c:v>
                </c:pt>
                <c:pt idx="70">
                  <c:v>26.697496776000001</c:v>
                </c:pt>
                <c:pt idx="71">
                  <c:v>27.059872351000003</c:v>
                </c:pt>
                <c:pt idx="72">
                  <c:v>25.582439862999994</c:v>
                </c:pt>
                <c:pt idx="73">
                  <c:v>27.262516590000001</c:v>
                </c:pt>
                <c:pt idx="74">
                  <c:v>27.773554341000001</c:v>
                </c:pt>
                <c:pt idx="75">
                  <c:v>28.133171019000002</c:v>
                </c:pt>
                <c:pt idx="76">
                  <c:v>28.311440506000004</c:v>
                </c:pt>
                <c:pt idx="77">
                  <c:v>28.628264160999997</c:v>
                </c:pt>
                <c:pt idx="78">
                  <c:v>28.741460836999998</c:v>
                </c:pt>
                <c:pt idx="79">
                  <c:v>28.272209358000005</c:v>
                </c:pt>
                <c:pt idx="80">
                  <c:v>27.979518354</c:v>
                </c:pt>
                <c:pt idx="81">
                  <c:v>26.356043581000002</c:v>
                </c:pt>
                <c:pt idx="82">
                  <c:v>27.889816736</c:v>
                </c:pt>
                <c:pt idx="83">
                  <c:v>28.324475187000001</c:v>
                </c:pt>
                <c:pt idx="84">
                  <c:v>29.007492801000001</c:v>
                </c:pt>
                <c:pt idx="85">
                  <c:v>29.112616514999996</c:v>
                </c:pt>
                <c:pt idx="86">
                  <c:v>28.964371375999995</c:v>
                </c:pt>
                <c:pt idx="87">
                  <c:v>29.230139705999999</c:v>
                </c:pt>
                <c:pt idx="88">
                  <c:v>29.284826455000008</c:v>
                </c:pt>
                <c:pt idx="89">
                  <c:v>29.343298031</c:v>
                </c:pt>
                <c:pt idx="90">
                  <c:v>27.369458834</c:v>
                </c:pt>
                <c:pt idx="91">
                  <c:v>29.228416268999997</c:v>
                </c:pt>
                <c:pt idx="92">
                  <c:v>29.477638324999997</c:v>
                </c:pt>
                <c:pt idx="93">
                  <c:v>29.276880531000007</c:v>
                </c:pt>
                <c:pt idx="94">
                  <c:v>28.801248332000007</c:v>
                </c:pt>
                <c:pt idx="95">
                  <c:v>29.039578566999996</c:v>
                </c:pt>
                <c:pt idx="96">
                  <c:v>28.391132391000003</c:v>
                </c:pt>
                <c:pt idx="97">
                  <c:v>28.082947390999998</c:v>
                </c:pt>
                <c:pt idx="98">
                  <c:v>28.318645783000001</c:v>
                </c:pt>
                <c:pt idx="99">
                  <c:v>26.893577381</c:v>
                </c:pt>
                <c:pt idx="100">
                  <c:v>28.288197122000003</c:v>
                </c:pt>
                <c:pt idx="101">
                  <c:v>27.669691424</c:v>
                </c:pt>
                <c:pt idx="102">
                  <c:v>27.694677398000003</c:v>
                </c:pt>
                <c:pt idx="103">
                  <c:v>28.047580183000001</c:v>
                </c:pt>
                <c:pt idx="104">
                  <c:v>28.098870433999998</c:v>
                </c:pt>
                <c:pt idx="105">
                  <c:v>28.531134317999999</c:v>
                </c:pt>
                <c:pt idx="106">
                  <c:v>28.563804949000001</c:v>
                </c:pt>
                <c:pt idx="107">
                  <c:v>28.314127505999998</c:v>
                </c:pt>
                <c:pt idx="108">
                  <c:v>26.612935890999999</c:v>
                </c:pt>
                <c:pt idx="109">
                  <c:v>28.267640739000001</c:v>
                </c:pt>
                <c:pt idx="110">
                  <c:v>28.744706316999999</c:v>
                </c:pt>
                <c:pt idx="111">
                  <c:v>28.399519369</c:v>
                </c:pt>
                <c:pt idx="112">
                  <c:v>28.068436164000001</c:v>
                </c:pt>
                <c:pt idx="113">
                  <c:v>27.911741741999997</c:v>
                </c:pt>
                <c:pt idx="114">
                  <c:v>27.987878964000004</c:v>
                </c:pt>
                <c:pt idx="115">
                  <c:v>27.779398131000004</c:v>
                </c:pt>
                <c:pt idx="116">
                  <c:v>27.573875133999998</c:v>
                </c:pt>
                <c:pt idx="117">
                  <c:v>25.685087510999999</c:v>
                </c:pt>
                <c:pt idx="118">
                  <c:v>27.044574932</c:v>
                </c:pt>
                <c:pt idx="119">
                  <c:v>26.973135755999998</c:v>
                </c:pt>
                <c:pt idx="120">
                  <c:v>27.052252400999997</c:v>
                </c:pt>
                <c:pt idx="121">
                  <c:v>27.365224146999999</c:v>
                </c:pt>
                <c:pt idx="122">
                  <c:v>27.273008089000001</c:v>
                </c:pt>
                <c:pt idx="123">
                  <c:v>27.213136710999997</c:v>
                </c:pt>
                <c:pt idx="124">
                  <c:v>27.405687312999998</c:v>
                </c:pt>
                <c:pt idx="125">
                  <c:v>27.735363488999997</c:v>
                </c:pt>
                <c:pt idx="126">
                  <c:v>25.614413000000003</c:v>
                </c:pt>
                <c:pt idx="127">
                  <c:v>27.079910984999998</c:v>
                </c:pt>
                <c:pt idx="128">
                  <c:v>26.824559907999998</c:v>
                </c:pt>
                <c:pt idx="129">
                  <c:v>27.119609499999996</c:v>
                </c:pt>
                <c:pt idx="130">
                  <c:v>27.187021766999997</c:v>
                </c:pt>
                <c:pt idx="131">
                  <c:v>27.386607463000001</c:v>
                </c:pt>
                <c:pt idx="132">
                  <c:v>27.481186920999999</c:v>
                </c:pt>
                <c:pt idx="133">
                  <c:v>27.405828727999999</c:v>
                </c:pt>
                <c:pt idx="134">
                  <c:v>27.309269389000001</c:v>
                </c:pt>
                <c:pt idx="135">
                  <c:v>25.143133708000001</c:v>
                </c:pt>
                <c:pt idx="136">
                  <c:v>26.658306396</c:v>
                </c:pt>
                <c:pt idx="137">
                  <c:v>26.444971711000001</c:v>
                </c:pt>
                <c:pt idx="138">
                  <c:v>26.055515217</c:v>
                </c:pt>
                <c:pt idx="139">
                  <c:v>25.891500469</c:v>
                </c:pt>
                <c:pt idx="140">
                  <c:v>25.983632626999999</c:v>
                </c:pt>
                <c:pt idx="141">
                  <c:v>26.227315286</c:v>
                </c:pt>
                <c:pt idx="142">
                  <c:v>26.548417527999998</c:v>
                </c:pt>
                <c:pt idx="143">
                  <c:v>26.744448519000002</c:v>
                </c:pt>
                <c:pt idx="144">
                  <c:v>24.744837208</c:v>
                </c:pt>
                <c:pt idx="145">
                  <c:v>26.410843723999999</c:v>
                </c:pt>
                <c:pt idx="146">
                  <c:v>25.713933275999999</c:v>
                </c:pt>
                <c:pt idx="147">
                  <c:v>25.452721651999997</c:v>
                </c:pt>
                <c:pt idx="148">
                  <c:v>25.716687409999999</c:v>
                </c:pt>
                <c:pt idx="149">
                  <c:v>25.496262512000005</c:v>
                </c:pt>
                <c:pt idx="150">
                  <c:v>25.738171412999996</c:v>
                </c:pt>
                <c:pt idx="151">
                  <c:v>25.529086562</c:v>
                </c:pt>
                <c:pt idx="152">
                  <c:v>25.874297462999998</c:v>
                </c:pt>
                <c:pt idx="153">
                  <c:v>24.156113817999998</c:v>
                </c:pt>
                <c:pt idx="154">
                  <c:v>25.845399644999997</c:v>
                </c:pt>
                <c:pt idx="155">
                  <c:v>26.069777153999997</c:v>
                </c:pt>
                <c:pt idx="156">
                  <c:v>26.298483591999997</c:v>
                </c:pt>
                <c:pt idx="157">
                  <c:v>26.085829637</c:v>
                </c:pt>
                <c:pt idx="158">
                  <c:v>25.684937234</c:v>
                </c:pt>
                <c:pt idx="159">
                  <c:v>25.555342895999996</c:v>
                </c:pt>
                <c:pt idx="160">
                  <c:v>25.677115921999995</c:v>
                </c:pt>
                <c:pt idx="161">
                  <c:v>25.690543724999998</c:v>
                </c:pt>
                <c:pt idx="162">
                  <c:v>23.754833084999998</c:v>
                </c:pt>
                <c:pt idx="163">
                  <c:v>25.621470375999998</c:v>
                </c:pt>
                <c:pt idx="164">
                  <c:v>25.289227023000002</c:v>
                </c:pt>
                <c:pt idx="165">
                  <c:v>24.889648188000002</c:v>
                </c:pt>
                <c:pt idx="166">
                  <c:v>24.697018441000001</c:v>
                </c:pt>
                <c:pt idx="167">
                  <c:v>24.724039465000001</c:v>
                </c:pt>
                <c:pt idx="168">
                  <c:v>24.835692486999999</c:v>
                </c:pt>
                <c:pt idx="169">
                  <c:v>25.282235096000001</c:v>
                </c:pt>
                <c:pt idx="170">
                  <c:v>25.347540419000001</c:v>
                </c:pt>
                <c:pt idx="171">
                  <c:v>23.664587342000001</c:v>
                </c:pt>
                <c:pt idx="172">
                  <c:v>25.593051991999999</c:v>
                </c:pt>
                <c:pt idx="173">
                  <c:v>25.546821692000002</c:v>
                </c:pt>
                <c:pt idx="174">
                  <c:v>25.343345718000002</c:v>
                </c:pt>
                <c:pt idx="175">
                  <c:v>25.339826957000003</c:v>
                </c:pt>
                <c:pt idx="176">
                  <c:v>25.382917216999999</c:v>
                </c:pt>
                <c:pt idx="177">
                  <c:v>25.756390736000004</c:v>
                </c:pt>
                <c:pt idx="178">
                  <c:v>25.665718344999998</c:v>
                </c:pt>
                <c:pt idx="179">
                  <c:v>25.340637139999995</c:v>
                </c:pt>
                <c:pt idx="180">
                  <c:v>23.462269093</c:v>
                </c:pt>
                <c:pt idx="181">
                  <c:v>25.516039866</c:v>
                </c:pt>
                <c:pt idx="182">
                  <c:v>25.664263376000001</c:v>
                </c:pt>
                <c:pt idx="183">
                  <c:v>25.880009416</c:v>
                </c:pt>
                <c:pt idx="184">
                  <c:v>25.660835728000002</c:v>
                </c:pt>
                <c:pt idx="185">
                  <c:v>25.436947225000001</c:v>
                </c:pt>
                <c:pt idx="186">
                  <c:v>25.273133824999999</c:v>
                </c:pt>
                <c:pt idx="187">
                  <c:v>25.680593927</c:v>
                </c:pt>
                <c:pt idx="188">
                  <c:v>25.72007193</c:v>
                </c:pt>
                <c:pt idx="189">
                  <c:v>23.946633432000002</c:v>
                </c:pt>
                <c:pt idx="190">
                  <c:v>25.805099488000003</c:v>
                </c:pt>
                <c:pt idx="191">
                  <c:v>25.419243238</c:v>
                </c:pt>
                <c:pt idx="192">
                  <c:v>25.160809647999997</c:v>
                </c:pt>
                <c:pt idx="193">
                  <c:v>24.958484208999998</c:v>
                </c:pt>
                <c:pt idx="194">
                  <c:v>24.559998351000001</c:v>
                </c:pt>
                <c:pt idx="195">
                  <c:v>24.476878801999998</c:v>
                </c:pt>
                <c:pt idx="196">
                  <c:v>24.492279285000002</c:v>
                </c:pt>
                <c:pt idx="197">
                  <c:v>24.805867037000006</c:v>
                </c:pt>
                <c:pt idx="198">
                  <c:v>23.159225618000001</c:v>
                </c:pt>
                <c:pt idx="199">
                  <c:v>24.714930978999995</c:v>
                </c:pt>
                <c:pt idx="200">
                  <c:v>24.466828330999999</c:v>
                </c:pt>
                <c:pt idx="201">
                  <c:v>24.895439224999997</c:v>
                </c:pt>
                <c:pt idx="202">
                  <c:v>24.99251151</c:v>
                </c:pt>
                <c:pt idx="203">
                  <c:v>24.891160625999998</c:v>
                </c:pt>
                <c:pt idx="204">
                  <c:v>24.403251219999998</c:v>
                </c:pt>
                <c:pt idx="205">
                  <c:v>24.45178499</c:v>
                </c:pt>
                <c:pt idx="206">
                  <c:v>24.560729435000002</c:v>
                </c:pt>
                <c:pt idx="207">
                  <c:v>22.628748465000001</c:v>
                </c:pt>
                <c:pt idx="208">
                  <c:v>24.422050626000004</c:v>
                </c:pt>
                <c:pt idx="209">
                  <c:v>24.245224094000001</c:v>
                </c:pt>
                <c:pt idx="210">
                  <c:v>24.506411792000002</c:v>
                </c:pt>
                <c:pt idx="211">
                  <c:v>24.526356929999999</c:v>
                </c:pt>
                <c:pt idx="212">
                  <c:v>24.483837186999999</c:v>
                </c:pt>
                <c:pt idx="213">
                  <c:v>24.684182707999998</c:v>
                </c:pt>
                <c:pt idx="214">
                  <c:v>24.761722129999999</c:v>
                </c:pt>
                <c:pt idx="215">
                  <c:v>24.871992129000002</c:v>
                </c:pt>
                <c:pt idx="216">
                  <c:v>23.044494861</c:v>
                </c:pt>
                <c:pt idx="217">
                  <c:v>24.680757472</c:v>
                </c:pt>
                <c:pt idx="218">
                  <c:v>24.580259899000001</c:v>
                </c:pt>
                <c:pt idx="219">
                  <c:v>24.325639889000001</c:v>
                </c:pt>
                <c:pt idx="220">
                  <c:v>24.145735676999998</c:v>
                </c:pt>
                <c:pt idx="221">
                  <c:v>23.682579681</c:v>
                </c:pt>
                <c:pt idx="222">
                  <c:v>23.215806691000001</c:v>
                </c:pt>
                <c:pt idx="223">
                  <c:v>23.273983421000004</c:v>
                </c:pt>
                <c:pt idx="224">
                  <c:v>23.347479173</c:v>
                </c:pt>
                <c:pt idx="225">
                  <c:v>21.873948949000003</c:v>
                </c:pt>
                <c:pt idx="226">
                  <c:v>23.857373590000002</c:v>
                </c:pt>
                <c:pt idx="227">
                  <c:v>23.499338916999996</c:v>
                </c:pt>
                <c:pt idx="228">
                  <c:v>23.102720264999995</c:v>
                </c:pt>
                <c:pt idx="229">
                  <c:v>22.877817855</c:v>
                </c:pt>
                <c:pt idx="230">
                  <c:v>22.865770676999997</c:v>
                </c:pt>
                <c:pt idx="231">
                  <c:v>22.577890392</c:v>
                </c:pt>
                <c:pt idx="232">
                  <c:v>22.693158051000001</c:v>
                </c:pt>
                <c:pt idx="233">
                  <c:v>22.846235426</c:v>
                </c:pt>
                <c:pt idx="234">
                  <c:v>21.290297537000001</c:v>
                </c:pt>
                <c:pt idx="235">
                  <c:v>23.456941390000001</c:v>
                </c:pt>
                <c:pt idx="236">
                  <c:v>23.308581226000001</c:v>
                </c:pt>
                <c:pt idx="237">
                  <c:v>23.171743292999995</c:v>
                </c:pt>
                <c:pt idx="238">
                  <c:v>23.364607880000001</c:v>
                </c:pt>
                <c:pt idx="239">
                  <c:v>23.198112317</c:v>
                </c:pt>
                <c:pt idx="240">
                  <c:v>23.552326205</c:v>
                </c:pt>
                <c:pt idx="241">
                  <c:v>23.432379663999999</c:v>
                </c:pt>
                <c:pt idx="242">
                  <c:v>23.456682495000003</c:v>
                </c:pt>
                <c:pt idx="243">
                  <c:v>20.900028461000002</c:v>
                </c:pt>
                <c:pt idx="244">
                  <c:v>22.593935651000002</c:v>
                </c:pt>
                <c:pt idx="245">
                  <c:v>22.651079322999998</c:v>
                </c:pt>
                <c:pt idx="246">
                  <c:v>22.538990048999999</c:v>
                </c:pt>
                <c:pt idx="247">
                  <c:v>22.679032705000004</c:v>
                </c:pt>
                <c:pt idx="248">
                  <c:v>22.796481604</c:v>
                </c:pt>
                <c:pt idx="249">
                  <c:v>22.691513698000001</c:v>
                </c:pt>
                <c:pt idx="250">
                  <c:v>22.764005132000001</c:v>
                </c:pt>
                <c:pt idx="251">
                  <c:v>22.180658130999994</c:v>
                </c:pt>
                <c:pt idx="252">
                  <c:v>20.434386838999998</c:v>
                </c:pt>
                <c:pt idx="253">
                  <c:v>22.228233099000001</c:v>
                </c:pt>
                <c:pt idx="254">
                  <c:v>22.435031259999999</c:v>
                </c:pt>
                <c:pt idx="255">
                  <c:v>22.515554930999997</c:v>
                </c:pt>
                <c:pt idx="256">
                  <c:v>22.448322444000006</c:v>
                </c:pt>
                <c:pt idx="257">
                  <c:v>22.531648131000001</c:v>
                </c:pt>
                <c:pt idx="258">
                  <c:v>22.220550831000001</c:v>
                </c:pt>
                <c:pt idx="259">
                  <c:v>21.918792089999997</c:v>
                </c:pt>
                <c:pt idx="260">
                  <c:v>21.866276984000002</c:v>
                </c:pt>
                <c:pt idx="261">
                  <c:v>19.677324583000001</c:v>
                </c:pt>
                <c:pt idx="262">
                  <c:v>21.413329679</c:v>
                </c:pt>
                <c:pt idx="263">
                  <c:v>21.926191515999999</c:v>
                </c:pt>
                <c:pt idx="264">
                  <c:v>21.739074850000002</c:v>
                </c:pt>
                <c:pt idx="265">
                  <c:v>21.437539062999999</c:v>
                </c:pt>
                <c:pt idx="266">
                  <c:v>21.730639902</c:v>
                </c:pt>
                <c:pt idx="267">
                  <c:v>21.901579484000003</c:v>
                </c:pt>
                <c:pt idx="268">
                  <c:v>21.512348330999998</c:v>
                </c:pt>
                <c:pt idx="269">
                  <c:v>22.070117288999999</c:v>
                </c:pt>
                <c:pt idx="270">
                  <c:v>20.304802114000001</c:v>
                </c:pt>
                <c:pt idx="271">
                  <c:v>22.001916439000002</c:v>
                </c:pt>
                <c:pt idx="272">
                  <c:v>22.013898887000003</c:v>
                </c:pt>
                <c:pt idx="273">
                  <c:v>21.987692859999999</c:v>
                </c:pt>
                <c:pt idx="274">
                  <c:v>21.923571661</c:v>
                </c:pt>
                <c:pt idx="275">
                  <c:v>22.180104428</c:v>
                </c:pt>
                <c:pt idx="276">
                  <c:v>21.985962232999999</c:v>
                </c:pt>
                <c:pt idx="277">
                  <c:v>22.176485019000005</c:v>
                </c:pt>
                <c:pt idx="278">
                  <c:v>22.316249657999997</c:v>
                </c:pt>
                <c:pt idx="279">
                  <c:v>20.511537941</c:v>
                </c:pt>
                <c:pt idx="280">
                  <c:v>21.981736398999999</c:v>
                </c:pt>
                <c:pt idx="281">
                  <c:v>21.970434720000004</c:v>
                </c:pt>
                <c:pt idx="282">
                  <c:v>21.518077060999996</c:v>
                </c:pt>
                <c:pt idx="283">
                  <c:v>21.806753148999999</c:v>
                </c:pt>
                <c:pt idx="284">
                  <c:v>21.782201037</c:v>
                </c:pt>
                <c:pt idx="285">
                  <c:v>21.545546271999999</c:v>
                </c:pt>
                <c:pt idx="286">
                  <c:v>21.897451916000001</c:v>
                </c:pt>
                <c:pt idx="287">
                  <c:v>22.048590141000002</c:v>
                </c:pt>
                <c:pt idx="288">
                  <c:v>19.926676101999998</c:v>
                </c:pt>
                <c:pt idx="289">
                  <c:v>22.116143813000001</c:v>
                </c:pt>
                <c:pt idx="290">
                  <c:v>22.167700146999998</c:v>
                </c:pt>
                <c:pt idx="291">
                  <c:v>22.067097136000001</c:v>
                </c:pt>
                <c:pt idx="292">
                  <c:v>22.464161578000002</c:v>
                </c:pt>
                <c:pt idx="293">
                  <c:v>21.969847441000002</c:v>
                </c:pt>
                <c:pt idx="294">
                  <c:v>21.877916626999998</c:v>
                </c:pt>
                <c:pt idx="295">
                  <c:v>21.737790049000001</c:v>
                </c:pt>
                <c:pt idx="296">
                  <c:v>21.662376749</c:v>
                </c:pt>
                <c:pt idx="297">
                  <c:v>20.070328566000004</c:v>
                </c:pt>
                <c:pt idx="298">
                  <c:v>21.407298938999997</c:v>
                </c:pt>
                <c:pt idx="299">
                  <c:v>21.359374003999999</c:v>
                </c:pt>
                <c:pt idx="300">
                  <c:v>21.296475262999998</c:v>
                </c:pt>
              </c:numCache>
            </c:numRef>
          </c:yVal>
          <c:smooth val="1"/>
        </c:ser>
        <c:ser>
          <c:idx val="6"/>
          <c:order val="6"/>
          <c:tx>
            <c:v>A014/EV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2'!$H$5:$H$305</c:f>
              <c:numCache>
                <c:formatCode>General</c:formatCode>
                <c:ptCount val="301"/>
                <c:pt idx="0">
                  <c:v>-2.5840000000000005</c:v>
                </c:pt>
                <c:pt idx="1">
                  <c:v>-3.6800000000000006</c:v>
                </c:pt>
                <c:pt idx="2">
                  <c:v>-4.1749999999999989</c:v>
                </c:pt>
                <c:pt idx="3">
                  <c:v>-4.3250000000000002</c:v>
                </c:pt>
                <c:pt idx="4">
                  <c:v>-4.2490000000000006</c:v>
                </c:pt>
                <c:pt idx="5">
                  <c:v>-3.6369999999999996</c:v>
                </c:pt>
                <c:pt idx="6">
                  <c:v>-3.5950000000000002</c:v>
                </c:pt>
                <c:pt idx="7">
                  <c:v>-3.7549999999999999</c:v>
                </c:pt>
                <c:pt idx="8">
                  <c:v>-3.5950000000000002</c:v>
                </c:pt>
                <c:pt idx="9">
                  <c:v>-2.9850000000000003</c:v>
                </c:pt>
                <c:pt idx="10">
                  <c:v>-2.8069999999999999</c:v>
                </c:pt>
                <c:pt idx="11">
                  <c:v>-2.4170000000000003</c:v>
                </c:pt>
                <c:pt idx="12">
                  <c:v>-1.9300000000000002</c:v>
                </c:pt>
                <c:pt idx="13">
                  <c:v>-1.732</c:v>
                </c:pt>
                <c:pt idx="14">
                  <c:v>-0.47699999999999998</c:v>
                </c:pt>
                <c:pt idx="15">
                  <c:v>0.69499999999999995</c:v>
                </c:pt>
                <c:pt idx="16">
                  <c:v>2.8130000000000002</c:v>
                </c:pt>
                <c:pt idx="17">
                  <c:v>4.8160000000000007</c:v>
                </c:pt>
                <c:pt idx="18">
                  <c:v>6.6930000000000005</c:v>
                </c:pt>
                <c:pt idx="19">
                  <c:v>8.0539999999999985</c:v>
                </c:pt>
                <c:pt idx="20">
                  <c:v>9.1609999999999996</c:v>
                </c:pt>
                <c:pt idx="21">
                  <c:v>9.6769999999999978</c:v>
                </c:pt>
                <c:pt idx="22">
                  <c:v>10.088999999999999</c:v>
                </c:pt>
                <c:pt idx="23">
                  <c:v>11.004</c:v>
                </c:pt>
                <c:pt idx="24">
                  <c:v>11.871</c:v>
                </c:pt>
                <c:pt idx="25">
                  <c:v>12.407999999999999</c:v>
                </c:pt>
                <c:pt idx="26">
                  <c:v>12.353</c:v>
                </c:pt>
                <c:pt idx="27">
                  <c:v>12.535</c:v>
                </c:pt>
                <c:pt idx="28">
                  <c:v>12.669</c:v>
                </c:pt>
                <c:pt idx="29">
                  <c:v>12.808000000000002</c:v>
                </c:pt>
                <c:pt idx="30">
                  <c:v>13.029</c:v>
                </c:pt>
                <c:pt idx="31">
                  <c:v>12.766000000000002</c:v>
                </c:pt>
                <c:pt idx="32">
                  <c:v>12.429</c:v>
                </c:pt>
                <c:pt idx="33">
                  <c:v>12.639000000000001</c:v>
                </c:pt>
                <c:pt idx="34">
                  <c:v>13.145000000000001</c:v>
                </c:pt>
                <c:pt idx="35">
                  <c:v>13.291000000000002</c:v>
                </c:pt>
                <c:pt idx="36">
                  <c:v>13.093999999999999</c:v>
                </c:pt>
                <c:pt idx="37">
                  <c:v>13.144</c:v>
                </c:pt>
                <c:pt idx="38">
                  <c:v>13.197999999999999</c:v>
                </c:pt>
                <c:pt idx="39">
                  <c:v>12.944999999999999</c:v>
                </c:pt>
                <c:pt idx="40">
                  <c:v>12.712</c:v>
                </c:pt>
                <c:pt idx="41">
                  <c:v>13.250999999999999</c:v>
                </c:pt>
                <c:pt idx="42">
                  <c:v>13.081</c:v>
                </c:pt>
                <c:pt idx="43">
                  <c:v>13.462</c:v>
                </c:pt>
                <c:pt idx="44">
                  <c:v>14.273</c:v>
                </c:pt>
                <c:pt idx="45">
                  <c:v>14.549000000000003</c:v>
                </c:pt>
                <c:pt idx="46">
                  <c:v>15.147000000000002</c:v>
                </c:pt>
                <c:pt idx="47">
                  <c:v>15.253</c:v>
                </c:pt>
                <c:pt idx="48">
                  <c:v>15.696999999999999</c:v>
                </c:pt>
                <c:pt idx="49">
                  <c:v>15.706999999999999</c:v>
                </c:pt>
                <c:pt idx="50">
                  <c:v>15.716999999999999</c:v>
                </c:pt>
                <c:pt idx="51">
                  <c:v>16.465</c:v>
                </c:pt>
                <c:pt idx="52">
                  <c:v>17.068999999999999</c:v>
                </c:pt>
                <c:pt idx="53">
                  <c:v>17.067</c:v>
                </c:pt>
                <c:pt idx="54">
                  <c:v>16.728999999999999</c:v>
                </c:pt>
                <c:pt idx="55">
                  <c:v>17.404000000000003</c:v>
                </c:pt>
                <c:pt idx="56">
                  <c:v>18.048999999999999</c:v>
                </c:pt>
                <c:pt idx="57">
                  <c:v>18.427</c:v>
                </c:pt>
                <c:pt idx="58">
                  <c:v>18.794999999999998</c:v>
                </c:pt>
                <c:pt idx="59">
                  <c:v>19.006999999999998</c:v>
                </c:pt>
                <c:pt idx="60">
                  <c:v>19.333000000000002</c:v>
                </c:pt>
                <c:pt idx="61">
                  <c:v>18.966000000000001</c:v>
                </c:pt>
                <c:pt idx="62">
                  <c:v>19.216999999999999</c:v>
                </c:pt>
                <c:pt idx="63">
                  <c:v>19.659999999999997</c:v>
                </c:pt>
                <c:pt idx="64">
                  <c:v>20.188000000000002</c:v>
                </c:pt>
                <c:pt idx="65">
                  <c:v>20.725000000000001</c:v>
                </c:pt>
                <c:pt idx="66">
                  <c:v>21.305</c:v>
                </c:pt>
                <c:pt idx="67">
                  <c:v>21.57</c:v>
                </c:pt>
                <c:pt idx="68">
                  <c:v>22.062999999999999</c:v>
                </c:pt>
                <c:pt idx="69">
                  <c:v>22.191000000000003</c:v>
                </c:pt>
                <c:pt idx="70">
                  <c:v>21.536999999999999</c:v>
                </c:pt>
                <c:pt idx="71">
                  <c:v>21.358000000000001</c:v>
                </c:pt>
                <c:pt idx="72">
                  <c:v>22.000999999999998</c:v>
                </c:pt>
                <c:pt idx="73">
                  <c:v>22.157999999999998</c:v>
                </c:pt>
                <c:pt idx="74">
                  <c:v>22.148</c:v>
                </c:pt>
                <c:pt idx="75">
                  <c:v>21.853000000000002</c:v>
                </c:pt>
                <c:pt idx="76">
                  <c:v>21.686</c:v>
                </c:pt>
                <c:pt idx="77">
                  <c:v>21.747999999999998</c:v>
                </c:pt>
                <c:pt idx="78">
                  <c:v>22.642999999999997</c:v>
                </c:pt>
                <c:pt idx="79">
                  <c:v>22.960999999999999</c:v>
                </c:pt>
                <c:pt idx="80">
                  <c:v>23.296999999999997</c:v>
                </c:pt>
                <c:pt idx="81">
                  <c:v>22.918000000000003</c:v>
                </c:pt>
                <c:pt idx="82">
                  <c:v>22.833999999999996</c:v>
                </c:pt>
                <c:pt idx="83">
                  <c:v>22.812999999999999</c:v>
                </c:pt>
                <c:pt idx="84">
                  <c:v>22.158999999999999</c:v>
                </c:pt>
                <c:pt idx="85">
                  <c:v>22.213000000000001</c:v>
                </c:pt>
                <c:pt idx="86">
                  <c:v>22.125999999999998</c:v>
                </c:pt>
                <c:pt idx="87">
                  <c:v>21.874000000000002</c:v>
                </c:pt>
                <c:pt idx="88">
                  <c:v>22.117000000000001</c:v>
                </c:pt>
                <c:pt idx="89">
                  <c:v>22.529</c:v>
                </c:pt>
                <c:pt idx="90">
                  <c:v>22.643999999999998</c:v>
                </c:pt>
                <c:pt idx="91">
                  <c:v>22.696999999999999</c:v>
                </c:pt>
                <c:pt idx="92">
                  <c:v>22.294999999999998</c:v>
                </c:pt>
                <c:pt idx="93">
                  <c:v>22.148</c:v>
                </c:pt>
                <c:pt idx="94">
                  <c:v>22.517999999999997</c:v>
                </c:pt>
                <c:pt idx="95">
                  <c:v>22.992000000000001</c:v>
                </c:pt>
                <c:pt idx="96">
                  <c:v>22.538999999999998</c:v>
                </c:pt>
                <c:pt idx="97">
                  <c:v>22.222999999999999</c:v>
                </c:pt>
                <c:pt idx="98">
                  <c:v>21.966999999999999</c:v>
                </c:pt>
                <c:pt idx="99">
                  <c:v>22.137999999999995</c:v>
                </c:pt>
                <c:pt idx="100">
                  <c:v>22.75</c:v>
                </c:pt>
                <c:pt idx="101">
                  <c:v>22.527999999999999</c:v>
                </c:pt>
                <c:pt idx="102">
                  <c:v>22.695999999999998</c:v>
                </c:pt>
                <c:pt idx="103">
                  <c:v>22.896999999999998</c:v>
                </c:pt>
                <c:pt idx="104">
                  <c:v>22.991999999999997</c:v>
                </c:pt>
                <c:pt idx="105">
                  <c:v>22.760999999999999</c:v>
                </c:pt>
                <c:pt idx="106">
                  <c:v>22.782</c:v>
                </c:pt>
                <c:pt idx="107">
                  <c:v>22.782000000000004</c:v>
                </c:pt>
                <c:pt idx="108">
                  <c:v>22.867000000000001</c:v>
                </c:pt>
                <c:pt idx="109">
                  <c:v>22.504999999999999</c:v>
                </c:pt>
                <c:pt idx="110">
                  <c:v>22.475999999999999</c:v>
                </c:pt>
                <c:pt idx="111">
                  <c:v>22.937000000000001</c:v>
                </c:pt>
                <c:pt idx="112">
                  <c:v>22.695999999999998</c:v>
                </c:pt>
                <c:pt idx="113">
                  <c:v>22.128</c:v>
                </c:pt>
                <c:pt idx="114">
                  <c:v>22.390999999999998</c:v>
                </c:pt>
                <c:pt idx="115">
                  <c:v>22.348999999999997</c:v>
                </c:pt>
                <c:pt idx="116">
                  <c:v>22.369</c:v>
                </c:pt>
                <c:pt idx="117">
                  <c:v>22.613</c:v>
                </c:pt>
                <c:pt idx="118">
                  <c:v>22.622</c:v>
                </c:pt>
                <c:pt idx="119">
                  <c:v>22.696000000000002</c:v>
                </c:pt>
                <c:pt idx="120">
                  <c:v>21.946999999999996</c:v>
                </c:pt>
                <c:pt idx="121">
                  <c:v>22.010999999999996</c:v>
                </c:pt>
                <c:pt idx="122">
                  <c:v>21.589999999999996</c:v>
                </c:pt>
                <c:pt idx="123">
                  <c:v>21.093</c:v>
                </c:pt>
                <c:pt idx="124">
                  <c:v>20.883000000000003</c:v>
                </c:pt>
                <c:pt idx="125">
                  <c:v>20.619999999999997</c:v>
                </c:pt>
                <c:pt idx="126">
                  <c:v>20.356000000000002</c:v>
                </c:pt>
                <c:pt idx="127">
                  <c:v>20.135000000000002</c:v>
                </c:pt>
                <c:pt idx="128">
                  <c:v>19.64</c:v>
                </c:pt>
                <c:pt idx="129">
                  <c:v>20.167999999999999</c:v>
                </c:pt>
                <c:pt idx="130">
                  <c:v>20.302</c:v>
                </c:pt>
                <c:pt idx="131">
                  <c:v>20.451000000000001</c:v>
                </c:pt>
                <c:pt idx="132">
                  <c:v>20.273000000000003</c:v>
                </c:pt>
                <c:pt idx="133">
                  <c:v>20.007999999999999</c:v>
                </c:pt>
                <c:pt idx="134">
                  <c:v>20.399999999999999</c:v>
                </c:pt>
                <c:pt idx="135">
                  <c:v>20.556999999999999</c:v>
                </c:pt>
                <c:pt idx="136">
                  <c:v>20.272000000000002</c:v>
                </c:pt>
                <c:pt idx="137">
                  <c:v>19.977</c:v>
                </c:pt>
                <c:pt idx="138">
                  <c:v>19.66</c:v>
                </c:pt>
                <c:pt idx="139">
                  <c:v>19.713999999999999</c:v>
                </c:pt>
                <c:pt idx="140">
                  <c:v>19.628999999999998</c:v>
                </c:pt>
                <c:pt idx="141">
                  <c:v>19.806999999999999</c:v>
                </c:pt>
                <c:pt idx="142">
                  <c:v>19.512999999999998</c:v>
                </c:pt>
                <c:pt idx="143">
                  <c:v>19.017000000000003</c:v>
                </c:pt>
                <c:pt idx="144">
                  <c:v>18.321999999999999</c:v>
                </c:pt>
                <c:pt idx="145">
                  <c:v>18.564000000000004</c:v>
                </c:pt>
                <c:pt idx="146">
                  <c:v>18.597000000000001</c:v>
                </c:pt>
                <c:pt idx="147">
                  <c:v>18.881</c:v>
                </c:pt>
                <c:pt idx="148">
                  <c:v>19.280999999999999</c:v>
                </c:pt>
                <c:pt idx="149">
                  <c:v>19.726000000000003</c:v>
                </c:pt>
                <c:pt idx="150">
                  <c:v>19.174999999999997</c:v>
                </c:pt>
                <c:pt idx="151">
                  <c:v>19.313000000000002</c:v>
                </c:pt>
                <c:pt idx="152">
                  <c:v>19.300000000000004</c:v>
                </c:pt>
                <c:pt idx="153">
                  <c:v>18.541999999999998</c:v>
                </c:pt>
                <c:pt idx="154">
                  <c:v>18.395000000000003</c:v>
                </c:pt>
                <c:pt idx="155">
                  <c:v>18.141000000000002</c:v>
                </c:pt>
                <c:pt idx="156">
                  <c:v>17.899000000000001</c:v>
                </c:pt>
                <c:pt idx="157">
                  <c:v>18.113</c:v>
                </c:pt>
                <c:pt idx="158">
                  <c:v>17.878999999999998</c:v>
                </c:pt>
                <c:pt idx="159">
                  <c:v>18.195</c:v>
                </c:pt>
                <c:pt idx="160">
                  <c:v>18.586000000000002</c:v>
                </c:pt>
                <c:pt idx="161">
                  <c:v>18.491000000000003</c:v>
                </c:pt>
                <c:pt idx="162">
                  <c:v>18.215999999999998</c:v>
                </c:pt>
                <c:pt idx="163">
                  <c:v>18.3</c:v>
                </c:pt>
                <c:pt idx="164">
                  <c:v>17.595000000000002</c:v>
                </c:pt>
                <c:pt idx="165">
                  <c:v>17.794</c:v>
                </c:pt>
                <c:pt idx="166">
                  <c:v>17.858000000000001</c:v>
                </c:pt>
                <c:pt idx="167">
                  <c:v>18.414999999999999</c:v>
                </c:pt>
                <c:pt idx="168">
                  <c:v>18.491</c:v>
                </c:pt>
                <c:pt idx="169">
                  <c:v>18.248000000000001</c:v>
                </c:pt>
                <c:pt idx="170">
                  <c:v>18.385000000000002</c:v>
                </c:pt>
                <c:pt idx="171">
                  <c:v>18.288999999999998</c:v>
                </c:pt>
                <c:pt idx="172">
                  <c:v>18.375</c:v>
                </c:pt>
                <c:pt idx="173">
                  <c:v>18.88</c:v>
                </c:pt>
                <c:pt idx="174">
                  <c:v>18.838000000000001</c:v>
                </c:pt>
                <c:pt idx="175">
                  <c:v>19.112000000000002</c:v>
                </c:pt>
                <c:pt idx="176">
                  <c:v>18.732999999999997</c:v>
                </c:pt>
                <c:pt idx="177">
                  <c:v>18.720999999999997</c:v>
                </c:pt>
                <c:pt idx="178">
                  <c:v>18.28</c:v>
                </c:pt>
                <c:pt idx="179">
                  <c:v>18.532999999999998</c:v>
                </c:pt>
                <c:pt idx="180">
                  <c:v>18.890999999999998</c:v>
                </c:pt>
                <c:pt idx="181">
                  <c:v>19.143999999999998</c:v>
                </c:pt>
                <c:pt idx="182">
                  <c:v>19.186</c:v>
                </c:pt>
                <c:pt idx="183">
                  <c:v>18.68</c:v>
                </c:pt>
                <c:pt idx="184">
                  <c:v>18.48</c:v>
                </c:pt>
                <c:pt idx="185">
                  <c:v>18.542999999999999</c:v>
                </c:pt>
                <c:pt idx="186">
                  <c:v>18.827000000000002</c:v>
                </c:pt>
                <c:pt idx="187">
                  <c:v>18.658999999999999</c:v>
                </c:pt>
                <c:pt idx="188">
                  <c:v>19.029999999999998</c:v>
                </c:pt>
                <c:pt idx="189">
                  <c:v>19.124999999999996</c:v>
                </c:pt>
                <c:pt idx="190">
                  <c:v>19.207000000000001</c:v>
                </c:pt>
                <c:pt idx="191">
                  <c:v>19.292999999999999</c:v>
                </c:pt>
                <c:pt idx="192">
                  <c:v>19.07</c:v>
                </c:pt>
                <c:pt idx="193">
                  <c:v>19.207000000000001</c:v>
                </c:pt>
                <c:pt idx="194">
                  <c:v>18.711000000000002</c:v>
                </c:pt>
                <c:pt idx="195">
                  <c:v>18.059999999999999</c:v>
                </c:pt>
                <c:pt idx="196">
                  <c:v>18.594999999999999</c:v>
                </c:pt>
                <c:pt idx="197">
                  <c:v>18.681000000000001</c:v>
                </c:pt>
                <c:pt idx="198">
                  <c:v>18.427</c:v>
                </c:pt>
                <c:pt idx="199">
                  <c:v>18.227999999999998</c:v>
                </c:pt>
                <c:pt idx="200">
                  <c:v>18.038000000000004</c:v>
                </c:pt>
                <c:pt idx="201">
                  <c:v>18.026000000000003</c:v>
                </c:pt>
                <c:pt idx="202">
                  <c:v>17.657</c:v>
                </c:pt>
                <c:pt idx="203">
                  <c:v>17.837</c:v>
                </c:pt>
                <c:pt idx="204">
                  <c:v>17.856999999999999</c:v>
                </c:pt>
                <c:pt idx="205">
                  <c:v>17.942999999999998</c:v>
                </c:pt>
                <c:pt idx="206">
                  <c:v>18.625999999999998</c:v>
                </c:pt>
                <c:pt idx="207">
                  <c:v>18.922000000000001</c:v>
                </c:pt>
                <c:pt idx="208">
                  <c:v>18.616999999999997</c:v>
                </c:pt>
                <c:pt idx="209">
                  <c:v>18.425999999999998</c:v>
                </c:pt>
                <c:pt idx="210">
                  <c:v>18.216000000000001</c:v>
                </c:pt>
                <c:pt idx="211">
                  <c:v>18.321999999999999</c:v>
                </c:pt>
                <c:pt idx="212">
                  <c:v>18.425999999999998</c:v>
                </c:pt>
                <c:pt idx="213">
                  <c:v>18.09</c:v>
                </c:pt>
                <c:pt idx="214">
                  <c:v>17.742000000000001</c:v>
                </c:pt>
                <c:pt idx="215">
                  <c:v>18.036999999999999</c:v>
                </c:pt>
                <c:pt idx="216">
                  <c:v>17.500000000000004</c:v>
                </c:pt>
                <c:pt idx="217">
                  <c:v>17.067999999999998</c:v>
                </c:pt>
                <c:pt idx="218">
                  <c:v>17.044999999999998</c:v>
                </c:pt>
                <c:pt idx="219">
                  <c:v>16.866999999999997</c:v>
                </c:pt>
                <c:pt idx="220">
                  <c:v>17.047000000000001</c:v>
                </c:pt>
                <c:pt idx="221">
                  <c:v>16.961000000000002</c:v>
                </c:pt>
                <c:pt idx="222">
                  <c:v>17.097999999999995</c:v>
                </c:pt>
                <c:pt idx="223">
                  <c:v>17.255000000000003</c:v>
                </c:pt>
                <c:pt idx="224">
                  <c:v>17.426000000000002</c:v>
                </c:pt>
                <c:pt idx="225">
                  <c:v>16.899000000000001</c:v>
                </c:pt>
                <c:pt idx="226">
                  <c:v>16.741</c:v>
                </c:pt>
                <c:pt idx="227">
                  <c:v>17.151000000000003</c:v>
                </c:pt>
                <c:pt idx="228">
                  <c:v>17.267999999999997</c:v>
                </c:pt>
                <c:pt idx="229">
                  <c:v>17.308</c:v>
                </c:pt>
                <c:pt idx="230">
                  <c:v>17.636000000000003</c:v>
                </c:pt>
                <c:pt idx="231">
                  <c:v>17.573999999999995</c:v>
                </c:pt>
                <c:pt idx="232">
                  <c:v>17.276999999999997</c:v>
                </c:pt>
                <c:pt idx="233">
                  <c:v>17.276999999999997</c:v>
                </c:pt>
                <c:pt idx="234">
                  <c:v>17.687999999999995</c:v>
                </c:pt>
                <c:pt idx="235">
                  <c:v>17.730999999999998</c:v>
                </c:pt>
                <c:pt idx="236">
                  <c:v>17.437000000000005</c:v>
                </c:pt>
                <c:pt idx="237">
                  <c:v>16.657</c:v>
                </c:pt>
                <c:pt idx="238">
                  <c:v>16.856999999999996</c:v>
                </c:pt>
                <c:pt idx="239">
                  <c:v>17.172000000000004</c:v>
                </c:pt>
                <c:pt idx="240">
                  <c:v>17.098999999999997</c:v>
                </c:pt>
                <c:pt idx="241">
                  <c:v>16.875999999999998</c:v>
                </c:pt>
                <c:pt idx="242">
                  <c:v>16.645</c:v>
                </c:pt>
                <c:pt idx="243">
                  <c:v>16.402000000000001</c:v>
                </c:pt>
                <c:pt idx="244">
                  <c:v>16.192</c:v>
                </c:pt>
                <c:pt idx="245">
                  <c:v>16.044999999999998</c:v>
                </c:pt>
                <c:pt idx="246">
                  <c:v>16.099</c:v>
                </c:pt>
                <c:pt idx="247">
                  <c:v>16.254999999999999</c:v>
                </c:pt>
                <c:pt idx="248">
                  <c:v>16.634</c:v>
                </c:pt>
                <c:pt idx="249">
                  <c:v>16.486999999999998</c:v>
                </c:pt>
                <c:pt idx="250">
                  <c:v>16.561</c:v>
                </c:pt>
                <c:pt idx="251">
                  <c:v>16.497999999999998</c:v>
                </c:pt>
                <c:pt idx="252">
                  <c:v>16.202999999999999</c:v>
                </c:pt>
                <c:pt idx="253">
                  <c:v>16.192</c:v>
                </c:pt>
                <c:pt idx="254">
                  <c:v>16.686999999999998</c:v>
                </c:pt>
                <c:pt idx="255">
                  <c:v>17.318999999999999</c:v>
                </c:pt>
                <c:pt idx="256">
                  <c:v>17.056999999999999</c:v>
                </c:pt>
                <c:pt idx="257">
                  <c:v>16.971</c:v>
                </c:pt>
                <c:pt idx="258">
                  <c:v>16.750999999999998</c:v>
                </c:pt>
                <c:pt idx="259">
                  <c:v>16.741</c:v>
                </c:pt>
                <c:pt idx="260">
                  <c:v>16.066000000000003</c:v>
                </c:pt>
                <c:pt idx="261">
                  <c:v>15.909000000000001</c:v>
                </c:pt>
                <c:pt idx="262">
                  <c:v>16.233000000000001</c:v>
                </c:pt>
                <c:pt idx="263">
                  <c:v>15.928000000000001</c:v>
                </c:pt>
                <c:pt idx="264">
                  <c:v>15.600999999999999</c:v>
                </c:pt>
                <c:pt idx="265">
                  <c:v>16.265999999999998</c:v>
                </c:pt>
                <c:pt idx="266">
                  <c:v>16.738999999999997</c:v>
                </c:pt>
                <c:pt idx="267">
                  <c:v>16.678000000000001</c:v>
                </c:pt>
                <c:pt idx="268">
                  <c:v>16.613999999999997</c:v>
                </c:pt>
                <c:pt idx="269">
                  <c:v>16.592000000000002</c:v>
                </c:pt>
                <c:pt idx="270">
                  <c:v>16.404999999999998</c:v>
                </c:pt>
                <c:pt idx="271">
                  <c:v>16.739999999999998</c:v>
                </c:pt>
                <c:pt idx="272">
                  <c:v>16.963999999999999</c:v>
                </c:pt>
                <c:pt idx="273">
                  <c:v>16.878</c:v>
                </c:pt>
                <c:pt idx="274">
                  <c:v>16.455000000000002</c:v>
                </c:pt>
                <c:pt idx="275">
                  <c:v>16.940000000000001</c:v>
                </c:pt>
                <c:pt idx="276">
                  <c:v>16.475999999999999</c:v>
                </c:pt>
                <c:pt idx="277">
                  <c:v>16.276</c:v>
                </c:pt>
                <c:pt idx="278">
                  <c:v>16.466000000000001</c:v>
                </c:pt>
                <c:pt idx="279">
                  <c:v>16.561</c:v>
                </c:pt>
                <c:pt idx="280">
                  <c:v>15.928999999999998</c:v>
                </c:pt>
                <c:pt idx="281">
                  <c:v>16.077999999999999</c:v>
                </c:pt>
                <c:pt idx="282">
                  <c:v>15.854000000000003</c:v>
                </c:pt>
                <c:pt idx="283">
                  <c:v>16.192</c:v>
                </c:pt>
                <c:pt idx="284">
                  <c:v>15.602000000000004</c:v>
                </c:pt>
                <c:pt idx="285">
                  <c:v>15.211000000000002</c:v>
                </c:pt>
                <c:pt idx="286">
                  <c:v>15.452999999999999</c:v>
                </c:pt>
                <c:pt idx="287">
                  <c:v>15.666</c:v>
                </c:pt>
                <c:pt idx="288">
                  <c:v>15.673999999999998</c:v>
                </c:pt>
                <c:pt idx="289">
                  <c:v>15.991</c:v>
                </c:pt>
                <c:pt idx="290">
                  <c:v>15.443000000000001</c:v>
                </c:pt>
                <c:pt idx="291">
                  <c:v>15.538999999999998</c:v>
                </c:pt>
                <c:pt idx="292">
                  <c:v>15.981</c:v>
                </c:pt>
                <c:pt idx="293">
                  <c:v>16.561</c:v>
                </c:pt>
                <c:pt idx="294">
                  <c:v>16.338999999999999</c:v>
                </c:pt>
                <c:pt idx="295">
                  <c:v>16.372999999999998</c:v>
                </c:pt>
                <c:pt idx="296">
                  <c:v>16.592000000000002</c:v>
                </c:pt>
                <c:pt idx="297">
                  <c:v>16.760999999999999</c:v>
                </c:pt>
                <c:pt idx="298">
                  <c:v>16.559000000000001</c:v>
                </c:pt>
                <c:pt idx="299">
                  <c:v>16.213000000000001</c:v>
                </c:pt>
                <c:pt idx="300">
                  <c:v>15.928999999999998</c:v>
                </c:pt>
              </c:numCache>
            </c:numRef>
          </c:yVal>
          <c:smooth val="1"/>
        </c:ser>
        <c:ser>
          <c:idx val="7"/>
          <c:order val="7"/>
          <c:tx>
            <c:v>A16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2'!$I$5:$I$305</c:f>
              <c:numCache>
                <c:formatCode>General</c:formatCode>
                <c:ptCount val="301"/>
                <c:pt idx="0">
                  <c:v>-5.5412944620999998</c:v>
                </c:pt>
                <c:pt idx="1">
                  <c:v>-5.4079521041000005</c:v>
                </c:pt>
                <c:pt idx="2">
                  <c:v>-4.0786978909000009</c:v>
                </c:pt>
                <c:pt idx="3">
                  <c:v>-3.4156137404</c:v>
                </c:pt>
                <c:pt idx="4">
                  <c:v>-3.6525034431000001</c:v>
                </c:pt>
                <c:pt idx="5">
                  <c:v>-3.1163770047000003</c:v>
                </c:pt>
                <c:pt idx="6">
                  <c:v>-2.2352281824999998</c:v>
                </c:pt>
                <c:pt idx="7">
                  <c:v>-2.1167639837999999</c:v>
                </c:pt>
                <c:pt idx="8">
                  <c:v>-2.1270761538</c:v>
                </c:pt>
                <c:pt idx="9">
                  <c:v>-2.1230228711999999</c:v>
                </c:pt>
                <c:pt idx="10">
                  <c:v>-1.4085713440000001</c:v>
                </c:pt>
                <c:pt idx="11">
                  <c:v>-1.2856959352000001</c:v>
                </c:pt>
                <c:pt idx="12">
                  <c:v>-1.4772933484999997</c:v>
                </c:pt>
                <c:pt idx="13">
                  <c:v>-0.66391850760000004</c:v>
                </c:pt>
                <c:pt idx="14">
                  <c:v>-0.10984734559999995</c:v>
                </c:pt>
                <c:pt idx="15">
                  <c:v>0.81906056140000005</c:v>
                </c:pt>
                <c:pt idx="16">
                  <c:v>2.843544649</c:v>
                </c:pt>
                <c:pt idx="17">
                  <c:v>4.9424098587999996</c:v>
                </c:pt>
                <c:pt idx="18">
                  <c:v>7.2583626962000007</c:v>
                </c:pt>
                <c:pt idx="19">
                  <c:v>9.5634229413999989</c:v>
                </c:pt>
                <c:pt idx="20">
                  <c:v>11.581193475700001</c:v>
                </c:pt>
                <c:pt idx="21">
                  <c:v>13.235232681199998</c:v>
                </c:pt>
                <c:pt idx="22">
                  <c:v>13.922771960699999</c:v>
                </c:pt>
                <c:pt idx="23">
                  <c:v>14.376952438499998</c:v>
                </c:pt>
                <c:pt idx="24">
                  <c:v>14.564003209599999</c:v>
                </c:pt>
                <c:pt idx="25">
                  <c:v>15.117745465899997</c:v>
                </c:pt>
                <c:pt idx="26">
                  <c:v>15.812259487</c:v>
                </c:pt>
                <c:pt idx="27">
                  <c:v>16.434027239999999</c:v>
                </c:pt>
                <c:pt idx="28">
                  <c:v>16.729152651</c:v>
                </c:pt>
                <c:pt idx="29">
                  <c:v>17.204750712999999</c:v>
                </c:pt>
                <c:pt idx="30">
                  <c:v>17.470709900999999</c:v>
                </c:pt>
                <c:pt idx="31">
                  <c:v>17.345938445999998</c:v>
                </c:pt>
                <c:pt idx="32">
                  <c:v>17.646442438000001</c:v>
                </c:pt>
                <c:pt idx="33">
                  <c:v>17.510710674999999</c:v>
                </c:pt>
                <c:pt idx="34">
                  <c:v>17.314073259000001</c:v>
                </c:pt>
                <c:pt idx="35">
                  <c:v>17.309691071</c:v>
                </c:pt>
                <c:pt idx="36">
                  <c:v>17.010067389</c:v>
                </c:pt>
                <c:pt idx="37">
                  <c:v>16.710453379</c:v>
                </c:pt>
                <c:pt idx="38">
                  <c:v>17.136831626999999</c:v>
                </c:pt>
                <c:pt idx="39">
                  <c:v>17.179163762000002</c:v>
                </c:pt>
                <c:pt idx="40">
                  <c:v>16.823035961999999</c:v>
                </c:pt>
                <c:pt idx="41">
                  <c:v>16.812249782000002</c:v>
                </c:pt>
                <c:pt idx="42">
                  <c:v>16.843853778</c:v>
                </c:pt>
                <c:pt idx="43">
                  <c:v>17.076167819999998</c:v>
                </c:pt>
                <c:pt idx="44">
                  <c:v>17.355389656</c:v>
                </c:pt>
                <c:pt idx="45">
                  <c:v>17.806668023999997</c:v>
                </c:pt>
                <c:pt idx="46">
                  <c:v>17.964281708000001</c:v>
                </c:pt>
                <c:pt idx="47">
                  <c:v>18.214250262</c:v>
                </c:pt>
                <c:pt idx="48">
                  <c:v>18.640967089</c:v>
                </c:pt>
                <c:pt idx="49">
                  <c:v>18.606451307999997</c:v>
                </c:pt>
                <c:pt idx="50">
                  <c:v>18.741302764</c:v>
                </c:pt>
                <c:pt idx="51">
                  <c:v>19.432537396999997</c:v>
                </c:pt>
                <c:pt idx="52">
                  <c:v>19.580893347</c:v>
                </c:pt>
                <c:pt idx="53">
                  <c:v>20.227367745999999</c:v>
                </c:pt>
                <c:pt idx="54">
                  <c:v>20.903937040999999</c:v>
                </c:pt>
                <c:pt idx="55">
                  <c:v>21.489428399000001</c:v>
                </c:pt>
                <c:pt idx="56">
                  <c:v>21.733757181999998</c:v>
                </c:pt>
                <c:pt idx="57">
                  <c:v>22.026493187</c:v>
                </c:pt>
                <c:pt idx="58">
                  <c:v>22.526546377999999</c:v>
                </c:pt>
                <c:pt idx="59">
                  <c:v>22.861063115</c:v>
                </c:pt>
                <c:pt idx="60">
                  <c:v>23.268374489999999</c:v>
                </c:pt>
                <c:pt idx="61">
                  <c:v>23.839984082000001</c:v>
                </c:pt>
                <c:pt idx="62">
                  <c:v>23.970482369999999</c:v>
                </c:pt>
                <c:pt idx="63">
                  <c:v>24.229312037999996</c:v>
                </c:pt>
                <c:pt idx="64">
                  <c:v>24.654200535000001</c:v>
                </c:pt>
                <c:pt idx="65">
                  <c:v>24.970047022999999</c:v>
                </c:pt>
                <c:pt idx="66">
                  <c:v>24.626495042000002</c:v>
                </c:pt>
                <c:pt idx="67">
                  <c:v>24.933141837000001</c:v>
                </c:pt>
                <c:pt idx="68">
                  <c:v>25.431376368000002</c:v>
                </c:pt>
                <c:pt idx="69">
                  <c:v>25.865561296999999</c:v>
                </c:pt>
                <c:pt idx="70">
                  <c:v>25.839152082000005</c:v>
                </c:pt>
                <c:pt idx="71">
                  <c:v>26.277564418000004</c:v>
                </c:pt>
                <c:pt idx="72">
                  <c:v>26.288582769999998</c:v>
                </c:pt>
                <c:pt idx="73">
                  <c:v>25.999329299000003</c:v>
                </c:pt>
                <c:pt idx="74">
                  <c:v>26.294348298999999</c:v>
                </c:pt>
                <c:pt idx="75">
                  <c:v>26.354044734000002</c:v>
                </c:pt>
                <c:pt idx="76">
                  <c:v>26.313057246</c:v>
                </c:pt>
                <c:pt idx="77">
                  <c:v>26.291049564000001</c:v>
                </c:pt>
                <c:pt idx="78">
                  <c:v>26.176928859000004</c:v>
                </c:pt>
                <c:pt idx="79">
                  <c:v>26.446360908999999</c:v>
                </c:pt>
                <c:pt idx="80">
                  <c:v>26.102325243999996</c:v>
                </c:pt>
                <c:pt idx="81">
                  <c:v>26.054585506000002</c:v>
                </c:pt>
                <c:pt idx="82">
                  <c:v>25.818963057999998</c:v>
                </c:pt>
                <c:pt idx="83">
                  <c:v>25.386325921999994</c:v>
                </c:pt>
                <c:pt idx="84">
                  <c:v>25.218148549999999</c:v>
                </c:pt>
                <c:pt idx="85">
                  <c:v>24.9363922</c:v>
                </c:pt>
                <c:pt idx="86">
                  <c:v>24.947458920000003</c:v>
                </c:pt>
                <c:pt idx="87">
                  <c:v>24.824815680000004</c:v>
                </c:pt>
                <c:pt idx="88">
                  <c:v>24.374543379000002</c:v>
                </c:pt>
                <c:pt idx="89">
                  <c:v>24.857493459000001</c:v>
                </c:pt>
                <c:pt idx="90">
                  <c:v>24.424604806999998</c:v>
                </c:pt>
                <c:pt idx="91">
                  <c:v>24.233326624000004</c:v>
                </c:pt>
                <c:pt idx="92">
                  <c:v>24.396115741999999</c:v>
                </c:pt>
                <c:pt idx="93">
                  <c:v>24.079001999000003</c:v>
                </c:pt>
                <c:pt idx="94">
                  <c:v>23.992886672000001</c:v>
                </c:pt>
                <c:pt idx="95">
                  <c:v>23.489631485</c:v>
                </c:pt>
                <c:pt idx="96">
                  <c:v>23.772103688999998</c:v>
                </c:pt>
                <c:pt idx="97">
                  <c:v>23.959125439000001</c:v>
                </c:pt>
                <c:pt idx="98">
                  <c:v>23.347882677000001</c:v>
                </c:pt>
                <c:pt idx="99">
                  <c:v>23.468765302000001</c:v>
                </c:pt>
                <c:pt idx="100">
                  <c:v>24.035634778999999</c:v>
                </c:pt>
                <c:pt idx="101">
                  <c:v>23.980165748000005</c:v>
                </c:pt>
                <c:pt idx="102">
                  <c:v>23.855142777999998</c:v>
                </c:pt>
                <c:pt idx="103">
                  <c:v>23.593527084999998</c:v>
                </c:pt>
                <c:pt idx="104">
                  <c:v>23.408865717000001</c:v>
                </c:pt>
                <c:pt idx="105">
                  <c:v>23.428812899</c:v>
                </c:pt>
                <c:pt idx="106">
                  <c:v>23.651753116999998</c:v>
                </c:pt>
                <c:pt idx="107">
                  <c:v>23.746671514999996</c:v>
                </c:pt>
                <c:pt idx="108">
                  <c:v>23.449263113000001</c:v>
                </c:pt>
                <c:pt idx="109">
                  <c:v>23.360129588000003</c:v>
                </c:pt>
                <c:pt idx="110">
                  <c:v>23.465224726999999</c:v>
                </c:pt>
                <c:pt idx="111">
                  <c:v>23.189514441</c:v>
                </c:pt>
                <c:pt idx="112">
                  <c:v>23.039949280999998</c:v>
                </c:pt>
                <c:pt idx="113">
                  <c:v>22.677968890000002</c:v>
                </c:pt>
                <c:pt idx="114">
                  <c:v>22.910466731</c:v>
                </c:pt>
                <c:pt idx="115">
                  <c:v>22.988049850999996</c:v>
                </c:pt>
                <c:pt idx="116">
                  <c:v>22.777414585000002</c:v>
                </c:pt>
                <c:pt idx="117">
                  <c:v>22.789690516</c:v>
                </c:pt>
                <c:pt idx="118">
                  <c:v>22.513931863</c:v>
                </c:pt>
                <c:pt idx="119">
                  <c:v>22.401716878999999</c:v>
                </c:pt>
                <c:pt idx="120">
                  <c:v>22.531325185999997</c:v>
                </c:pt>
                <c:pt idx="121">
                  <c:v>22.538319273999999</c:v>
                </c:pt>
                <c:pt idx="122">
                  <c:v>22.467768940999999</c:v>
                </c:pt>
                <c:pt idx="123">
                  <c:v>22.540341079999997</c:v>
                </c:pt>
                <c:pt idx="124">
                  <c:v>22.614509381000001</c:v>
                </c:pt>
                <c:pt idx="125">
                  <c:v>22.630974029000001</c:v>
                </c:pt>
                <c:pt idx="126">
                  <c:v>22.415705058</c:v>
                </c:pt>
                <c:pt idx="127">
                  <c:v>22.685282211999997</c:v>
                </c:pt>
                <c:pt idx="128">
                  <c:v>22.972320404999998</c:v>
                </c:pt>
                <c:pt idx="129">
                  <c:v>22.796326678</c:v>
                </c:pt>
                <c:pt idx="130">
                  <c:v>22.388579987000004</c:v>
                </c:pt>
                <c:pt idx="131">
                  <c:v>22.569304154999998</c:v>
                </c:pt>
                <c:pt idx="132">
                  <c:v>22.762168822</c:v>
                </c:pt>
                <c:pt idx="133">
                  <c:v>22.457640572000003</c:v>
                </c:pt>
                <c:pt idx="134">
                  <c:v>22.613551684999997</c:v>
                </c:pt>
                <c:pt idx="135">
                  <c:v>22.302377596000003</c:v>
                </c:pt>
                <c:pt idx="136">
                  <c:v>22.144792931999998</c:v>
                </c:pt>
                <c:pt idx="137">
                  <c:v>22.147066253999999</c:v>
                </c:pt>
                <c:pt idx="138">
                  <c:v>22.417185136000001</c:v>
                </c:pt>
                <c:pt idx="139">
                  <c:v>22.364802016999999</c:v>
                </c:pt>
                <c:pt idx="140">
                  <c:v>22.258081698999998</c:v>
                </c:pt>
                <c:pt idx="141">
                  <c:v>22.130620954000001</c:v>
                </c:pt>
                <c:pt idx="142">
                  <c:v>22.329580057000001</c:v>
                </c:pt>
                <c:pt idx="143">
                  <c:v>22.182133435000001</c:v>
                </c:pt>
                <c:pt idx="144">
                  <c:v>22.261815747999997</c:v>
                </c:pt>
                <c:pt idx="145">
                  <c:v>22.507963187000001</c:v>
                </c:pt>
                <c:pt idx="146">
                  <c:v>22.541405188000006</c:v>
                </c:pt>
                <c:pt idx="147">
                  <c:v>22.414341066000002</c:v>
                </c:pt>
                <c:pt idx="148">
                  <c:v>21.978337478999997</c:v>
                </c:pt>
                <c:pt idx="149">
                  <c:v>22.017399903999998</c:v>
                </c:pt>
                <c:pt idx="150">
                  <c:v>22.387041868000001</c:v>
                </c:pt>
                <c:pt idx="151">
                  <c:v>22.538648182999999</c:v>
                </c:pt>
                <c:pt idx="152">
                  <c:v>22.251871179999998</c:v>
                </c:pt>
                <c:pt idx="153">
                  <c:v>22.242855285999998</c:v>
                </c:pt>
                <c:pt idx="154">
                  <c:v>22.045647121000002</c:v>
                </c:pt>
                <c:pt idx="155">
                  <c:v>21.928924191</c:v>
                </c:pt>
                <c:pt idx="156">
                  <c:v>22.376961866999999</c:v>
                </c:pt>
                <c:pt idx="157">
                  <c:v>21.878233974</c:v>
                </c:pt>
                <c:pt idx="158">
                  <c:v>21.586832941000001</c:v>
                </c:pt>
                <c:pt idx="159">
                  <c:v>21.658437708999998</c:v>
                </c:pt>
                <c:pt idx="160">
                  <c:v>21.859950671</c:v>
                </c:pt>
                <c:pt idx="161">
                  <c:v>21.627791411</c:v>
                </c:pt>
                <c:pt idx="162">
                  <c:v>21.304738011000005</c:v>
                </c:pt>
                <c:pt idx="163">
                  <c:v>21.359965197000001</c:v>
                </c:pt>
                <c:pt idx="164">
                  <c:v>21.303315976</c:v>
                </c:pt>
                <c:pt idx="165">
                  <c:v>21.289588989999999</c:v>
                </c:pt>
                <c:pt idx="166">
                  <c:v>20.951483304</c:v>
                </c:pt>
                <c:pt idx="167">
                  <c:v>20.858219106</c:v>
                </c:pt>
                <c:pt idx="168">
                  <c:v>20.995924307000003</c:v>
                </c:pt>
                <c:pt idx="169">
                  <c:v>21.024558476999999</c:v>
                </c:pt>
                <c:pt idx="170">
                  <c:v>20.741747691000004</c:v>
                </c:pt>
                <c:pt idx="171">
                  <c:v>20.629687486999995</c:v>
                </c:pt>
                <c:pt idx="172">
                  <c:v>20.501810772999999</c:v>
                </c:pt>
                <c:pt idx="173">
                  <c:v>20.408324081</c:v>
                </c:pt>
                <c:pt idx="174">
                  <c:v>20.187589468000002</c:v>
                </c:pt>
                <c:pt idx="175">
                  <c:v>20.218361524999999</c:v>
                </c:pt>
                <c:pt idx="176">
                  <c:v>20.413306040000002</c:v>
                </c:pt>
                <c:pt idx="177">
                  <c:v>20.327393859999997</c:v>
                </c:pt>
                <c:pt idx="178">
                  <c:v>20.269835311999998</c:v>
                </c:pt>
                <c:pt idx="179">
                  <c:v>20.533182600999996</c:v>
                </c:pt>
                <c:pt idx="180">
                  <c:v>20.479116260000001</c:v>
                </c:pt>
                <c:pt idx="181">
                  <c:v>20.310484222000003</c:v>
                </c:pt>
                <c:pt idx="182">
                  <c:v>20.472102822</c:v>
                </c:pt>
                <c:pt idx="183">
                  <c:v>20.439908730999999</c:v>
                </c:pt>
                <c:pt idx="184">
                  <c:v>20.291194854000004</c:v>
                </c:pt>
                <c:pt idx="185">
                  <c:v>20.074997206999999</c:v>
                </c:pt>
                <c:pt idx="186">
                  <c:v>19.931236268999999</c:v>
                </c:pt>
                <c:pt idx="187">
                  <c:v>20.003992208</c:v>
                </c:pt>
                <c:pt idx="188">
                  <c:v>19.736456208</c:v>
                </c:pt>
                <c:pt idx="189">
                  <c:v>19.543949464999997</c:v>
                </c:pt>
                <c:pt idx="190">
                  <c:v>19.923023293</c:v>
                </c:pt>
                <c:pt idx="191">
                  <c:v>20.140604280000002</c:v>
                </c:pt>
                <c:pt idx="192">
                  <c:v>20.029646875000001</c:v>
                </c:pt>
                <c:pt idx="193">
                  <c:v>19.834383128999999</c:v>
                </c:pt>
                <c:pt idx="194">
                  <c:v>19.800757328</c:v>
                </c:pt>
                <c:pt idx="195">
                  <c:v>19.713984189000001</c:v>
                </c:pt>
                <c:pt idx="196">
                  <c:v>19.424962885999996</c:v>
                </c:pt>
                <c:pt idx="197">
                  <c:v>19.494758672000003</c:v>
                </c:pt>
                <c:pt idx="198">
                  <c:v>19.495667998999998</c:v>
                </c:pt>
                <c:pt idx="199">
                  <c:v>19.236383668999999</c:v>
                </c:pt>
                <c:pt idx="200">
                  <c:v>19.222250383999999</c:v>
                </c:pt>
                <c:pt idx="201">
                  <c:v>19.110064422999997</c:v>
                </c:pt>
                <c:pt idx="202">
                  <c:v>18.939584707000002</c:v>
                </c:pt>
                <c:pt idx="203">
                  <c:v>18.751179616999998</c:v>
                </c:pt>
                <c:pt idx="204">
                  <c:v>18.822687648999999</c:v>
                </c:pt>
                <c:pt idx="205">
                  <c:v>19.010638074000006</c:v>
                </c:pt>
                <c:pt idx="206">
                  <c:v>18.975019490999998</c:v>
                </c:pt>
                <c:pt idx="207">
                  <c:v>18.985438071000001</c:v>
                </c:pt>
                <c:pt idx="208">
                  <c:v>18.609798409</c:v>
                </c:pt>
                <c:pt idx="209">
                  <c:v>18.065971700999999</c:v>
                </c:pt>
                <c:pt idx="210">
                  <c:v>18.451865492</c:v>
                </c:pt>
                <c:pt idx="211">
                  <c:v>18.552123777000002</c:v>
                </c:pt>
                <c:pt idx="212">
                  <c:v>18.314663326000002</c:v>
                </c:pt>
                <c:pt idx="213">
                  <c:v>18.123646335</c:v>
                </c:pt>
                <c:pt idx="214">
                  <c:v>17.999803555</c:v>
                </c:pt>
                <c:pt idx="215">
                  <c:v>17.882026189999998</c:v>
                </c:pt>
                <c:pt idx="216">
                  <c:v>17.918979744000005</c:v>
                </c:pt>
                <c:pt idx="217">
                  <c:v>18.207265845999999</c:v>
                </c:pt>
                <c:pt idx="218">
                  <c:v>18.082504063999998</c:v>
                </c:pt>
                <c:pt idx="219">
                  <c:v>17.988582057999999</c:v>
                </c:pt>
                <c:pt idx="220">
                  <c:v>17.859496128</c:v>
                </c:pt>
                <c:pt idx="221">
                  <c:v>17.788375045000002</c:v>
                </c:pt>
                <c:pt idx="222">
                  <c:v>17.322808615</c:v>
                </c:pt>
                <c:pt idx="223">
                  <c:v>17.243474554999999</c:v>
                </c:pt>
                <c:pt idx="224">
                  <c:v>17.163347252000001</c:v>
                </c:pt>
                <c:pt idx="225">
                  <c:v>17.256882311999998</c:v>
                </c:pt>
                <c:pt idx="226">
                  <c:v>17.366669198000004</c:v>
                </c:pt>
                <c:pt idx="227">
                  <c:v>17.409339913999997</c:v>
                </c:pt>
                <c:pt idx="228">
                  <c:v>17.387893305999999</c:v>
                </c:pt>
                <c:pt idx="229">
                  <c:v>17.228480311999999</c:v>
                </c:pt>
                <c:pt idx="230">
                  <c:v>17.460068823999997</c:v>
                </c:pt>
                <c:pt idx="231">
                  <c:v>17.829585031000001</c:v>
                </c:pt>
                <c:pt idx="232">
                  <c:v>17.740248361000003</c:v>
                </c:pt>
                <c:pt idx="233">
                  <c:v>17.351229962000001</c:v>
                </c:pt>
                <c:pt idx="234">
                  <c:v>17.436126403999999</c:v>
                </c:pt>
                <c:pt idx="235">
                  <c:v>17.786546715000004</c:v>
                </c:pt>
                <c:pt idx="236">
                  <c:v>17.482821381000001</c:v>
                </c:pt>
                <c:pt idx="237">
                  <c:v>17.111186633000003</c:v>
                </c:pt>
                <c:pt idx="238">
                  <c:v>16.646558552000002</c:v>
                </c:pt>
                <c:pt idx="239">
                  <c:v>16.934070756999997</c:v>
                </c:pt>
                <c:pt idx="240">
                  <c:v>16.997065927000001</c:v>
                </c:pt>
                <c:pt idx="241">
                  <c:v>16.988195139000002</c:v>
                </c:pt>
                <c:pt idx="242">
                  <c:v>16.748122788</c:v>
                </c:pt>
                <c:pt idx="243">
                  <c:v>16.847229900999999</c:v>
                </c:pt>
                <c:pt idx="244">
                  <c:v>17.232717395999998</c:v>
                </c:pt>
                <c:pt idx="245">
                  <c:v>16.849125946000004</c:v>
                </c:pt>
                <c:pt idx="246">
                  <c:v>16.853005105000001</c:v>
                </c:pt>
                <c:pt idx="247">
                  <c:v>16.884251172999999</c:v>
                </c:pt>
                <c:pt idx="248">
                  <c:v>16.618862733</c:v>
                </c:pt>
                <c:pt idx="249">
                  <c:v>16.386345546000001</c:v>
                </c:pt>
                <c:pt idx="250">
                  <c:v>16.211406254</c:v>
                </c:pt>
                <c:pt idx="251">
                  <c:v>16.352971261999997</c:v>
                </c:pt>
                <c:pt idx="252">
                  <c:v>16.663294061999999</c:v>
                </c:pt>
                <c:pt idx="253">
                  <c:v>16.795978609000002</c:v>
                </c:pt>
                <c:pt idx="254">
                  <c:v>16.362925506</c:v>
                </c:pt>
                <c:pt idx="255">
                  <c:v>16.241549517999999</c:v>
                </c:pt>
                <c:pt idx="256">
                  <c:v>16.370171109000001</c:v>
                </c:pt>
                <c:pt idx="257">
                  <c:v>16.487735653999998</c:v>
                </c:pt>
                <c:pt idx="258">
                  <c:v>16.202603182000001</c:v>
                </c:pt>
                <c:pt idx="259">
                  <c:v>16.651501816</c:v>
                </c:pt>
                <c:pt idx="260">
                  <c:v>16.411390766999997</c:v>
                </c:pt>
                <c:pt idx="261">
                  <c:v>16.280360427000002</c:v>
                </c:pt>
                <c:pt idx="262">
                  <c:v>15.961263574</c:v>
                </c:pt>
                <c:pt idx="263">
                  <c:v>16.060186888</c:v>
                </c:pt>
                <c:pt idx="264">
                  <c:v>16.274904457000002</c:v>
                </c:pt>
                <c:pt idx="265">
                  <c:v>16.215885178000001</c:v>
                </c:pt>
                <c:pt idx="266">
                  <c:v>15.892115924999999</c:v>
                </c:pt>
                <c:pt idx="267">
                  <c:v>15.773496946000003</c:v>
                </c:pt>
                <c:pt idx="268">
                  <c:v>16.127293381999998</c:v>
                </c:pt>
                <c:pt idx="269">
                  <c:v>16.135545054000001</c:v>
                </c:pt>
                <c:pt idx="270">
                  <c:v>16.197505139</c:v>
                </c:pt>
                <c:pt idx="271">
                  <c:v>16.047910952999999</c:v>
                </c:pt>
                <c:pt idx="272">
                  <c:v>16.217916656000003</c:v>
                </c:pt>
                <c:pt idx="273">
                  <c:v>15.972910715000001</c:v>
                </c:pt>
                <c:pt idx="274">
                  <c:v>15.994599163</c:v>
                </c:pt>
                <c:pt idx="275">
                  <c:v>15.847800678999999</c:v>
                </c:pt>
                <c:pt idx="276">
                  <c:v>15.853469470000002</c:v>
                </c:pt>
                <c:pt idx="277">
                  <c:v>15.732557826999999</c:v>
                </c:pt>
                <c:pt idx="278">
                  <c:v>15.767267084</c:v>
                </c:pt>
                <c:pt idx="279">
                  <c:v>15.169025779</c:v>
                </c:pt>
                <c:pt idx="280">
                  <c:v>15.506937988000001</c:v>
                </c:pt>
                <c:pt idx="281">
                  <c:v>15.868366978999997</c:v>
                </c:pt>
                <c:pt idx="282">
                  <c:v>15.965123383</c:v>
                </c:pt>
                <c:pt idx="283">
                  <c:v>16.006217282999998</c:v>
                </c:pt>
                <c:pt idx="284">
                  <c:v>15.970676089999998</c:v>
                </c:pt>
                <c:pt idx="285">
                  <c:v>15.861111698999997</c:v>
                </c:pt>
                <c:pt idx="286">
                  <c:v>15.642040963999998</c:v>
                </c:pt>
                <c:pt idx="287">
                  <c:v>15.727575867000002</c:v>
                </c:pt>
                <c:pt idx="288">
                  <c:v>15.346509255000001</c:v>
                </c:pt>
                <c:pt idx="289">
                  <c:v>15.487687317000001</c:v>
                </c:pt>
                <c:pt idx="290">
                  <c:v>15.324965913</c:v>
                </c:pt>
                <c:pt idx="291">
                  <c:v>15.470855068000001</c:v>
                </c:pt>
                <c:pt idx="292">
                  <c:v>15.482076566999998</c:v>
                </c:pt>
                <c:pt idx="293">
                  <c:v>15.507866665999998</c:v>
                </c:pt>
                <c:pt idx="294">
                  <c:v>15.483682403000003</c:v>
                </c:pt>
                <c:pt idx="295">
                  <c:v>15.552220606000002</c:v>
                </c:pt>
                <c:pt idx="296">
                  <c:v>15.448354028000001</c:v>
                </c:pt>
                <c:pt idx="297">
                  <c:v>15.596390746000003</c:v>
                </c:pt>
                <c:pt idx="298">
                  <c:v>15.442017752000002</c:v>
                </c:pt>
                <c:pt idx="299">
                  <c:v>15.624696007999997</c:v>
                </c:pt>
                <c:pt idx="300">
                  <c:v>15.586214007000001</c:v>
                </c:pt>
              </c:numCache>
            </c:numRef>
          </c:yVal>
          <c:smooth val="1"/>
        </c:ser>
        <c:ser>
          <c:idx val="8"/>
          <c:order val="8"/>
          <c:tx>
            <c:v>A21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2'!$K$5:$K$305</c:f>
              <c:numCache>
                <c:formatCode>General</c:formatCode>
                <c:ptCount val="301"/>
                <c:pt idx="0">
                  <c:v>-7.1070000000000011</c:v>
                </c:pt>
                <c:pt idx="1">
                  <c:v>-5.5059999999999993</c:v>
                </c:pt>
                <c:pt idx="2">
                  <c:v>-6.1979999999999995</c:v>
                </c:pt>
                <c:pt idx="3">
                  <c:v>-5.7780000000000005</c:v>
                </c:pt>
                <c:pt idx="4">
                  <c:v>-5.45</c:v>
                </c:pt>
                <c:pt idx="5">
                  <c:v>-5.0069999999999997</c:v>
                </c:pt>
                <c:pt idx="6">
                  <c:v>-5.0540000000000003</c:v>
                </c:pt>
                <c:pt idx="7">
                  <c:v>-5.1219999999999999</c:v>
                </c:pt>
                <c:pt idx="8">
                  <c:v>-4.3529999999999998</c:v>
                </c:pt>
                <c:pt idx="9">
                  <c:v>-4.2130000000000001</c:v>
                </c:pt>
                <c:pt idx="10">
                  <c:v>-4.2580000000000009</c:v>
                </c:pt>
                <c:pt idx="11">
                  <c:v>-3.3930000000000007</c:v>
                </c:pt>
                <c:pt idx="12">
                  <c:v>-2.9390000000000005</c:v>
                </c:pt>
                <c:pt idx="13">
                  <c:v>-2.2169999999999996</c:v>
                </c:pt>
                <c:pt idx="14">
                  <c:v>3.9999999999999038E-3</c:v>
                </c:pt>
                <c:pt idx="15">
                  <c:v>2.0819999999999999</c:v>
                </c:pt>
                <c:pt idx="16">
                  <c:v>3.3169999999999993</c:v>
                </c:pt>
                <c:pt idx="17">
                  <c:v>5.3620000000000001</c:v>
                </c:pt>
                <c:pt idx="18">
                  <c:v>6.7849999999999993</c:v>
                </c:pt>
                <c:pt idx="19">
                  <c:v>8.8189999999999991</c:v>
                </c:pt>
                <c:pt idx="20">
                  <c:v>9.8550000000000004</c:v>
                </c:pt>
                <c:pt idx="21">
                  <c:v>10.438000000000001</c:v>
                </c:pt>
                <c:pt idx="22">
                  <c:v>10.695000000000002</c:v>
                </c:pt>
                <c:pt idx="23">
                  <c:v>10.568000000000001</c:v>
                </c:pt>
                <c:pt idx="24">
                  <c:v>10.753999999999998</c:v>
                </c:pt>
                <c:pt idx="25">
                  <c:v>11.068999999999999</c:v>
                </c:pt>
                <c:pt idx="26">
                  <c:v>11.455</c:v>
                </c:pt>
                <c:pt idx="27">
                  <c:v>11.571999999999999</c:v>
                </c:pt>
                <c:pt idx="28">
                  <c:v>11.736000000000001</c:v>
                </c:pt>
                <c:pt idx="29">
                  <c:v>11.968</c:v>
                </c:pt>
                <c:pt idx="30">
                  <c:v>12.529</c:v>
                </c:pt>
                <c:pt idx="31">
                  <c:v>12.938999999999998</c:v>
                </c:pt>
                <c:pt idx="32">
                  <c:v>13.029999999999998</c:v>
                </c:pt>
                <c:pt idx="33">
                  <c:v>13.068000000000001</c:v>
                </c:pt>
                <c:pt idx="34">
                  <c:v>13.870000000000001</c:v>
                </c:pt>
                <c:pt idx="35">
                  <c:v>14.294</c:v>
                </c:pt>
                <c:pt idx="36">
                  <c:v>14.679000000000002</c:v>
                </c:pt>
                <c:pt idx="37">
                  <c:v>14.710999999999999</c:v>
                </c:pt>
                <c:pt idx="38">
                  <c:v>14.84</c:v>
                </c:pt>
                <c:pt idx="39">
                  <c:v>14.642000000000001</c:v>
                </c:pt>
                <c:pt idx="40">
                  <c:v>14.862</c:v>
                </c:pt>
                <c:pt idx="41">
                  <c:v>14.561000000000002</c:v>
                </c:pt>
                <c:pt idx="42">
                  <c:v>14.959</c:v>
                </c:pt>
                <c:pt idx="43">
                  <c:v>15.026999999999997</c:v>
                </c:pt>
                <c:pt idx="44">
                  <c:v>15.154</c:v>
                </c:pt>
                <c:pt idx="45">
                  <c:v>14.969000000000003</c:v>
                </c:pt>
                <c:pt idx="46">
                  <c:v>15.518000000000001</c:v>
                </c:pt>
                <c:pt idx="47">
                  <c:v>14.899000000000001</c:v>
                </c:pt>
                <c:pt idx="48">
                  <c:v>15.003999999999996</c:v>
                </c:pt>
                <c:pt idx="49">
                  <c:v>15.472</c:v>
                </c:pt>
                <c:pt idx="50">
                  <c:v>15.821000000000002</c:v>
                </c:pt>
                <c:pt idx="51">
                  <c:v>15.330000000000002</c:v>
                </c:pt>
                <c:pt idx="52">
                  <c:v>15.040000000000001</c:v>
                </c:pt>
                <c:pt idx="53">
                  <c:v>15.039999999999997</c:v>
                </c:pt>
                <c:pt idx="54">
                  <c:v>15.181000000000001</c:v>
                </c:pt>
                <c:pt idx="55">
                  <c:v>15.750999999999999</c:v>
                </c:pt>
                <c:pt idx="56">
                  <c:v>15.554000000000002</c:v>
                </c:pt>
                <c:pt idx="57">
                  <c:v>15.657</c:v>
                </c:pt>
                <c:pt idx="58">
                  <c:v>15.925999999999998</c:v>
                </c:pt>
                <c:pt idx="59">
                  <c:v>16.440999999999999</c:v>
                </c:pt>
                <c:pt idx="60">
                  <c:v>16.393999999999998</c:v>
                </c:pt>
                <c:pt idx="61">
                  <c:v>16.091000000000001</c:v>
                </c:pt>
                <c:pt idx="62">
                  <c:v>16.907</c:v>
                </c:pt>
                <c:pt idx="63">
                  <c:v>17.163</c:v>
                </c:pt>
                <c:pt idx="64">
                  <c:v>16.977</c:v>
                </c:pt>
                <c:pt idx="65">
                  <c:v>17.515999999999998</c:v>
                </c:pt>
                <c:pt idx="66">
                  <c:v>18.05</c:v>
                </c:pt>
                <c:pt idx="67">
                  <c:v>18.133000000000003</c:v>
                </c:pt>
                <c:pt idx="68">
                  <c:v>18.131999999999998</c:v>
                </c:pt>
                <c:pt idx="69">
                  <c:v>17.945</c:v>
                </c:pt>
                <c:pt idx="70">
                  <c:v>17.899999999999999</c:v>
                </c:pt>
                <c:pt idx="71">
                  <c:v>17.758000000000003</c:v>
                </c:pt>
                <c:pt idx="72">
                  <c:v>17.699999999999996</c:v>
                </c:pt>
                <c:pt idx="73">
                  <c:v>17.922000000000001</c:v>
                </c:pt>
                <c:pt idx="74">
                  <c:v>17.910000000000004</c:v>
                </c:pt>
                <c:pt idx="75">
                  <c:v>18.109000000000002</c:v>
                </c:pt>
                <c:pt idx="76">
                  <c:v>18.226999999999997</c:v>
                </c:pt>
                <c:pt idx="77">
                  <c:v>17.631999999999998</c:v>
                </c:pt>
                <c:pt idx="78">
                  <c:v>17.256999999999998</c:v>
                </c:pt>
                <c:pt idx="79">
                  <c:v>17.502000000000002</c:v>
                </c:pt>
                <c:pt idx="80">
                  <c:v>17.923000000000002</c:v>
                </c:pt>
                <c:pt idx="81">
                  <c:v>17.526000000000003</c:v>
                </c:pt>
                <c:pt idx="82">
                  <c:v>17.654</c:v>
                </c:pt>
                <c:pt idx="83">
                  <c:v>17.466999999999999</c:v>
                </c:pt>
                <c:pt idx="84">
                  <c:v>17.993000000000002</c:v>
                </c:pt>
                <c:pt idx="85">
                  <c:v>17.84</c:v>
                </c:pt>
                <c:pt idx="86">
                  <c:v>17.7</c:v>
                </c:pt>
                <c:pt idx="87">
                  <c:v>17.746999999999996</c:v>
                </c:pt>
                <c:pt idx="88">
                  <c:v>17.864999999999998</c:v>
                </c:pt>
                <c:pt idx="89">
                  <c:v>18.18</c:v>
                </c:pt>
                <c:pt idx="90">
                  <c:v>17.782000000000004</c:v>
                </c:pt>
                <c:pt idx="91">
                  <c:v>17.643000000000001</c:v>
                </c:pt>
                <c:pt idx="92">
                  <c:v>17.829000000000001</c:v>
                </c:pt>
                <c:pt idx="93">
                  <c:v>18.002999999999997</c:v>
                </c:pt>
                <c:pt idx="94">
                  <c:v>17.958000000000002</c:v>
                </c:pt>
                <c:pt idx="95">
                  <c:v>17.551000000000002</c:v>
                </c:pt>
                <c:pt idx="96">
                  <c:v>17.363</c:v>
                </c:pt>
                <c:pt idx="97">
                  <c:v>16.836999999999996</c:v>
                </c:pt>
                <c:pt idx="98">
                  <c:v>17.187000000000001</c:v>
                </c:pt>
                <c:pt idx="99">
                  <c:v>17.257999999999999</c:v>
                </c:pt>
                <c:pt idx="100">
                  <c:v>17.117000000000001</c:v>
                </c:pt>
                <c:pt idx="101">
                  <c:v>17.747999999999998</c:v>
                </c:pt>
                <c:pt idx="102">
                  <c:v>17.677000000000003</c:v>
                </c:pt>
                <c:pt idx="103">
                  <c:v>17.815999999999999</c:v>
                </c:pt>
                <c:pt idx="104">
                  <c:v>17.770999999999994</c:v>
                </c:pt>
                <c:pt idx="105">
                  <c:v>18.04</c:v>
                </c:pt>
                <c:pt idx="106">
                  <c:v>18.53</c:v>
                </c:pt>
                <c:pt idx="107">
                  <c:v>18.505000000000003</c:v>
                </c:pt>
                <c:pt idx="108">
                  <c:v>18.95</c:v>
                </c:pt>
                <c:pt idx="109">
                  <c:v>19.606000000000002</c:v>
                </c:pt>
                <c:pt idx="110">
                  <c:v>18.939</c:v>
                </c:pt>
                <c:pt idx="111">
                  <c:v>19.36</c:v>
                </c:pt>
                <c:pt idx="112">
                  <c:v>19.674000000000003</c:v>
                </c:pt>
                <c:pt idx="113">
                  <c:v>19.312999999999999</c:v>
                </c:pt>
                <c:pt idx="114">
                  <c:v>19.346000000000004</c:v>
                </c:pt>
                <c:pt idx="115">
                  <c:v>19.393999999999998</c:v>
                </c:pt>
                <c:pt idx="116">
                  <c:v>19.311000000000003</c:v>
                </c:pt>
                <c:pt idx="117">
                  <c:v>19.439</c:v>
                </c:pt>
                <c:pt idx="118">
                  <c:v>19.661999999999999</c:v>
                </c:pt>
                <c:pt idx="119">
                  <c:v>20.046999999999997</c:v>
                </c:pt>
                <c:pt idx="120">
                  <c:v>20.516000000000002</c:v>
                </c:pt>
                <c:pt idx="121">
                  <c:v>20.503</c:v>
                </c:pt>
                <c:pt idx="122">
                  <c:v>20.655000000000001</c:v>
                </c:pt>
                <c:pt idx="123">
                  <c:v>20.363000000000003</c:v>
                </c:pt>
                <c:pt idx="124">
                  <c:v>20.352000000000004</c:v>
                </c:pt>
                <c:pt idx="125">
                  <c:v>20.606999999999999</c:v>
                </c:pt>
                <c:pt idx="126">
                  <c:v>20.621000000000002</c:v>
                </c:pt>
                <c:pt idx="127">
                  <c:v>20.734999999999999</c:v>
                </c:pt>
                <c:pt idx="128">
                  <c:v>21.041</c:v>
                </c:pt>
                <c:pt idx="129">
                  <c:v>20.887999999999998</c:v>
                </c:pt>
                <c:pt idx="130">
                  <c:v>21.413</c:v>
                </c:pt>
                <c:pt idx="131">
                  <c:v>21.753000000000004</c:v>
                </c:pt>
                <c:pt idx="132">
                  <c:v>21.554000000000006</c:v>
                </c:pt>
                <c:pt idx="133">
                  <c:v>21.495000000000001</c:v>
                </c:pt>
                <c:pt idx="134">
                  <c:v>21.905999999999999</c:v>
                </c:pt>
                <c:pt idx="135">
                  <c:v>22.195999999999998</c:v>
                </c:pt>
                <c:pt idx="136">
                  <c:v>22.348000000000003</c:v>
                </c:pt>
                <c:pt idx="137">
                  <c:v>22.335000000000001</c:v>
                </c:pt>
                <c:pt idx="138">
                  <c:v>22.500000000000007</c:v>
                </c:pt>
                <c:pt idx="139">
                  <c:v>22.37</c:v>
                </c:pt>
                <c:pt idx="140">
                  <c:v>22.58</c:v>
                </c:pt>
                <c:pt idx="141">
                  <c:v>22.556999999999999</c:v>
                </c:pt>
                <c:pt idx="142">
                  <c:v>22.731999999999999</c:v>
                </c:pt>
                <c:pt idx="143">
                  <c:v>22.651999999999997</c:v>
                </c:pt>
                <c:pt idx="144">
                  <c:v>22.254999999999999</c:v>
                </c:pt>
                <c:pt idx="145">
                  <c:v>22.335000000000001</c:v>
                </c:pt>
                <c:pt idx="146">
                  <c:v>22.824000000000002</c:v>
                </c:pt>
                <c:pt idx="147">
                  <c:v>22.999999999999996</c:v>
                </c:pt>
                <c:pt idx="148">
                  <c:v>22.990000000000002</c:v>
                </c:pt>
                <c:pt idx="149">
                  <c:v>22.745999999999999</c:v>
                </c:pt>
                <c:pt idx="150">
                  <c:v>22.766999999999999</c:v>
                </c:pt>
                <c:pt idx="151">
                  <c:v>23.165000000000003</c:v>
                </c:pt>
                <c:pt idx="152">
                  <c:v>23.014000000000003</c:v>
                </c:pt>
                <c:pt idx="153">
                  <c:v>22.452000000000002</c:v>
                </c:pt>
                <c:pt idx="154">
                  <c:v>22.698</c:v>
                </c:pt>
                <c:pt idx="155">
                  <c:v>22.627000000000002</c:v>
                </c:pt>
                <c:pt idx="156">
                  <c:v>22.72</c:v>
                </c:pt>
                <c:pt idx="157">
                  <c:v>22.791999999999998</c:v>
                </c:pt>
                <c:pt idx="158">
                  <c:v>22.755000000000003</c:v>
                </c:pt>
                <c:pt idx="159">
                  <c:v>23.024999999999999</c:v>
                </c:pt>
                <c:pt idx="160">
                  <c:v>22.64</c:v>
                </c:pt>
                <c:pt idx="161">
                  <c:v>22.720000000000002</c:v>
                </c:pt>
                <c:pt idx="162">
                  <c:v>23.034999999999997</c:v>
                </c:pt>
                <c:pt idx="163">
                  <c:v>23.2</c:v>
                </c:pt>
                <c:pt idx="164">
                  <c:v>23.363000000000003</c:v>
                </c:pt>
                <c:pt idx="165">
                  <c:v>22.675000000000001</c:v>
                </c:pt>
                <c:pt idx="166">
                  <c:v>22.604000000000003</c:v>
                </c:pt>
                <c:pt idx="167">
                  <c:v>22.861000000000001</c:v>
                </c:pt>
                <c:pt idx="168">
                  <c:v>22.975999999999999</c:v>
                </c:pt>
                <c:pt idx="169">
                  <c:v>23.012999999999998</c:v>
                </c:pt>
                <c:pt idx="170">
                  <c:v>23.515999999999998</c:v>
                </c:pt>
                <c:pt idx="171">
                  <c:v>23.106000000000002</c:v>
                </c:pt>
                <c:pt idx="172">
                  <c:v>23.094000000000001</c:v>
                </c:pt>
                <c:pt idx="173">
                  <c:v>23.096</c:v>
                </c:pt>
                <c:pt idx="174">
                  <c:v>22.722999999999999</c:v>
                </c:pt>
                <c:pt idx="175">
                  <c:v>22.509999999999998</c:v>
                </c:pt>
                <c:pt idx="176">
                  <c:v>22.770999999999997</c:v>
                </c:pt>
                <c:pt idx="177">
                  <c:v>22.919999999999998</c:v>
                </c:pt>
                <c:pt idx="178">
                  <c:v>23.070999999999998</c:v>
                </c:pt>
                <c:pt idx="179">
                  <c:v>23.232999999999997</c:v>
                </c:pt>
                <c:pt idx="180">
                  <c:v>22.884</c:v>
                </c:pt>
                <c:pt idx="181">
                  <c:v>22.943999999999999</c:v>
                </c:pt>
                <c:pt idx="182">
                  <c:v>22.3</c:v>
                </c:pt>
                <c:pt idx="183">
                  <c:v>22.605</c:v>
                </c:pt>
                <c:pt idx="184">
                  <c:v>23.036999999999999</c:v>
                </c:pt>
                <c:pt idx="185">
                  <c:v>22.161999999999999</c:v>
                </c:pt>
                <c:pt idx="186">
                  <c:v>21.986000000000001</c:v>
                </c:pt>
                <c:pt idx="187">
                  <c:v>21.529000000000003</c:v>
                </c:pt>
                <c:pt idx="188">
                  <c:v>21.657000000000004</c:v>
                </c:pt>
                <c:pt idx="189">
                  <c:v>21.308</c:v>
                </c:pt>
                <c:pt idx="190">
                  <c:v>21.33</c:v>
                </c:pt>
                <c:pt idx="191">
                  <c:v>20.853000000000002</c:v>
                </c:pt>
                <c:pt idx="192">
                  <c:v>20.664999999999999</c:v>
                </c:pt>
                <c:pt idx="193">
                  <c:v>21.061999999999998</c:v>
                </c:pt>
                <c:pt idx="194">
                  <c:v>20.747</c:v>
                </c:pt>
                <c:pt idx="195">
                  <c:v>21.029</c:v>
                </c:pt>
                <c:pt idx="196">
                  <c:v>20.864999999999998</c:v>
                </c:pt>
                <c:pt idx="197">
                  <c:v>20.68</c:v>
                </c:pt>
                <c:pt idx="198">
                  <c:v>20.83</c:v>
                </c:pt>
                <c:pt idx="199">
                  <c:v>20.595999999999997</c:v>
                </c:pt>
                <c:pt idx="200">
                  <c:v>20.536999999999999</c:v>
                </c:pt>
                <c:pt idx="201">
                  <c:v>20.175000000000001</c:v>
                </c:pt>
                <c:pt idx="202">
                  <c:v>19.779000000000003</c:v>
                </c:pt>
                <c:pt idx="203">
                  <c:v>20.129000000000001</c:v>
                </c:pt>
                <c:pt idx="204">
                  <c:v>20.117000000000001</c:v>
                </c:pt>
                <c:pt idx="205">
                  <c:v>20.431999999999999</c:v>
                </c:pt>
                <c:pt idx="206">
                  <c:v>20.352</c:v>
                </c:pt>
                <c:pt idx="207">
                  <c:v>20.000999999999998</c:v>
                </c:pt>
                <c:pt idx="208">
                  <c:v>20.198</c:v>
                </c:pt>
                <c:pt idx="209">
                  <c:v>20.305</c:v>
                </c:pt>
                <c:pt idx="210">
                  <c:v>19.732999999999997</c:v>
                </c:pt>
                <c:pt idx="211">
                  <c:v>19.593</c:v>
                </c:pt>
                <c:pt idx="212">
                  <c:v>19.452000000000005</c:v>
                </c:pt>
                <c:pt idx="213">
                  <c:v>19.360000000000003</c:v>
                </c:pt>
                <c:pt idx="214">
                  <c:v>18.928000000000004</c:v>
                </c:pt>
                <c:pt idx="215">
                  <c:v>19.254000000000001</c:v>
                </c:pt>
                <c:pt idx="216">
                  <c:v>18.8</c:v>
                </c:pt>
                <c:pt idx="217">
                  <c:v>18.496000000000002</c:v>
                </c:pt>
                <c:pt idx="218">
                  <c:v>18.202999999999999</c:v>
                </c:pt>
                <c:pt idx="219">
                  <c:v>18.434999999999999</c:v>
                </c:pt>
                <c:pt idx="220">
                  <c:v>19.112999999999992</c:v>
                </c:pt>
                <c:pt idx="221">
                  <c:v>18.622000000000003</c:v>
                </c:pt>
                <c:pt idx="222">
                  <c:v>18.413</c:v>
                </c:pt>
                <c:pt idx="223">
                  <c:v>18.436999999999998</c:v>
                </c:pt>
                <c:pt idx="224">
                  <c:v>17.946999999999999</c:v>
                </c:pt>
                <c:pt idx="225">
                  <c:v>18.005000000000003</c:v>
                </c:pt>
                <c:pt idx="226">
                  <c:v>17.725000000000001</c:v>
                </c:pt>
                <c:pt idx="227">
                  <c:v>17.631</c:v>
                </c:pt>
                <c:pt idx="228">
                  <c:v>17.536000000000001</c:v>
                </c:pt>
                <c:pt idx="229">
                  <c:v>17.292000000000002</c:v>
                </c:pt>
                <c:pt idx="230">
                  <c:v>17.583999999999996</c:v>
                </c:pt>
                <c:pt idx="231">
                  <c:v>17.595999999999997</c:v>
                </c:pt>
                <c:pt idx="232">
                  <c:v>17.221</c:v>
                </c:pt>
                <c:pt idx="233">
                  <c:v>17.481000000000002</c:v>
                </c:pt>
                <c:pt idx="234">
                  <c:v>17.667000000000002</c:v>
                </c:pt>
                <c:pt idx="235">
                  <c:v>17.21</c:v>
                </c:pt>
                <c:pt idx="236">
                  <c:v>17.315999999999995</c:v>
                </c:pt>
                <c:pt idx="237">
                  <c:v>17.478000000000002</c:v>
                </c:pt>
                <c:pt idx="238">
                  <c:v>17.818000000000001</c:v>
                </c:pt>
                <c:pt idx="239">
                  <c:v>17.082000000000001</c:v>
                </c:pt>
                <c:pt idx="240">
                  <c:v>16.907000000000004</c:v>
                </c:pt>
                <c:pt idx="241">
                  <c:v>17</c:v>
                </c:pt>
                <c:pt idx="242">
                  <c:v>16.382000000000001</c:v>
                </c:pt>
                <c:pt idx="243">
                  <c:v>15.809000000000001</c:v>
                </c:pt>
                <c:pt idx="244">
                  <c:v>16.253999999999998</c:v>
                </c:pt>
                <c:pt idx="245">
                  <c:v>16.102</c:v>
                </c:pt>
                <c:pt idx="246">
                  <c:v>15.95</c:v>
                </c:pt>
                <c:pt idx="247">
                  <c:v>15.763</c:v>
                </c:pt>
                <c:pt idx="248">
                  <c:v>15.611000000000001</c:v>
                </c:pt>
                <c:pt idx="249">
                  <c:v>15.891000000000002</c:v>
                </c:pt>
                <c:pt idx="250">
                  <c:v>15.797000000000002</c:v>
                </c:pt>
                <c:pt idx="251">
                  <c:v>15.529</c:v>
                </c:pt>
                <c:pt idx="252">
                  <c:v>15.821000000000002</c:v>
                </c:pt>
                <c:pt idx="253">
                  <c:v>16.197000000000003</c:v>
                </c:pt>
                <c:pt idx="254">
                  <c:v>16.102</c:v>
                </c:pt>
                <c:pt idx="255">
                  <c:v>15.879</c:v>
                </c:pt>
                <c:pt idx="256">
                  <c:v>16.029</c:v>
                </c:pt>
                <c:pt idx="257">
                  <c:v>15.821999999999997</c:v>
                </c:pt>
                <c:pt idx="258">
                  <c:v>15.844999999999999</c:v>
                </c:pt>
                <c:pt idx="259">
                  <c:v>16.196000000000002</c:v>
                </c:pt>
                <c:pt idx="260">
                  <c:v>16.137</c:v>
                </c:pt>
                <c:pt idx="261">
                  <c:v>15.635</c:v>
                </c:pt>
                <c:pt idx="262">
                  <c:v>15.402999999999997</c:v>
                </c:pt>
                <c:pt idx="263">
                  <c:v>15.797999999999998</c:v>
                </c:pt>
                <c:pt idx="264">
                  <c:v>15.891999999999999</c:v>
                </c:pt>
                <c:pt idx="265">
                  <c:v>15.799000000000001</c:v>
                </c:pt>
                <c:pt idx="266">
                  <c:v>15.668000000000001</c:v>
                </c:pt>
                <c:pt idx="267">
                  <c:v>15.797999999999998</c:v>
                </c:pt>
                <c:pt idx="268">
                  <c:v>16.030999999999999</c:v>
                </c:pt>
                <c:pt idx="269">
                  <c:v>15.961999999999998</c:v>
                </c:pt>
                <c:pt idx="270">
                  <c:v>15.762</c:v>
                </c:pt>
                <c:pt idx="271">
                  <c:v>15.017000000000001</c:v>
                </c:pt>
                <c:pt idx="272">
                  <c:v>14.794</c:v>
                </c:pt>
                <c:pt idx="273">
                  <c:v>14.688999999999998</c:v>
                </c:pt>
                <c:pt idx="274">
                  <c:v>14.466000000000003</c:v>
                </c:pt>
                <c:pt idx="275">
                  <c:v>14.317000000000002</c:v>
                </c:pt>
                <c:pt idx="276">
                  <c:v>14.318000000000001</c:v>
                </c:pt>
                <c:pt idx="277">
                  <c:v>14.35</c:v>
                </c:pt>
                <c:pt idx="278">
                  <c:v>14.513</c:v>
                </c:pt>
                <c:pt idx="279">
                  <c:v>14.852</c:v>
                </c:pt>
                <c:pt idx="280">
                  <c:v>15.200999999999999</c:v>
                </c:pt>
                <c:pt idx="281">
                  <c:v>14.733999999999998</c:v>
                </c:pt>
                <c:pt idx="282">
                  <c:v>15.167999999999997</c:v>
                </c:pt>
                <c:pt idx="283">
                  <c:v>15.389999999999997</c:v>
                </c:pt>
                <c:pt idx="284">
                  <c:v>15.422999999999998</c:v>
                </c:pt>
                <c:pt idx="285">
                  <c:v>15.132000000000001</c:v>
                </c:pt>
                <c:pt idx="286">
                  <c:v>14.943000000000001</c:v>
                </c:pt>
                <c:pt idx="287">
                  <c:v>14.794999999999998</c:v>
                </c:pt>
                <c:pt idx="288">
                  <c:v>15.109</c:v>
                </c:pt>
                <c:pt idx="289">
                  <c:v>14.549000000000001</c:v>
                </c:pt>
                <c:pt idx="290">
                  <c:v>14.55</c:v>
                </c:pt>
                <c:pt idx="291">
                  <c:v>14.081999999999999</c:v>
                </c:pt>
                <c:pt idx="292">
                  <c:v>14.654000000000002</c:v>
                </c:pt>
                <c:pt idx="293">
                  <c:v>14.9</c:v>
                </c:pt>
                <c:pt idx="294">
                  <c:v>14.397</c:v>
                </c:pt>
                <c:pt idx="295">
                  <c:v>14.256</c:v>
                </c:pt>
                <c:pt idx="296">
                  <c:v>14.199000000000002</c:v>
                </c:pt>
                <c:pt idx="297">
                  <c:v>14.456</c:v>
                </c:pt>
                <c:pt idx="298">
                  <c:v>14.465999999999999</c:v>
                </c:pt>
                <c:pt idx="299">
                  <c:v>14.374000000000001</c:v>
                </c:pt>
                <c:pt idx="300">
                  <c:v>14.175000000000001</c:v>
                </c:pt>
              </c:numCache>
            </c:numRef>
          </c:yVal>
          <c:smooth val="1"/>
        </c:ser>
        <c:ser>
          <c:idx val="9"/>
          <c:order val="9"/>
          <c:tx>
            <c:v>B01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2'!$L$5:$L$305</c:f>
              <c:numCache>
                <c:formatCode>General</c:formatCode>
                <c:ptCount val="301"/>
                <c:pt idx="0">
                  <c:v>-6.1243291962999997</c:v>
                </c:pt>
                <c:pt idx="1">
                  <c:v>-5.6106484598000002</c:v>
                </c:pt>
                <c:pt idx="2">
                  <c:v>-4.1291426153000002</c:v>
                </c:pt>
                <c:pt idx="3">
                  <c:v>-3.8348619113000004</c:v>
                </c:pt>
                <c:pt idx="4">
                  <c:v>-3.0403141124999999</c:v>
                </c:pt>
                <c:pt idx="5">
                  <c:v>-2.5067654723000001</c:v>
                </c:pt>
                <c:pt idx="6">
                  <c:v>-2.0495006043999999</c:v>
                </c:pt>
                <c:pt idx="7">
                  <c:v>-0.82559280209999986</c:v>
                </c:pt>
                <c:pt idx="8">
                  <c:v>-9.0345646500000015E-2</c:v>
                </c:pt>
                <c:pt idx="9">
                  <c:v>-0.1747786274</c:v>
                </c:pt>
                <c:pt idx="10">
                  <c:v>0.11374375180000003</c:v>
                </c:pt>
                <c:pt idx="11">
                  <c:v>-0.28736341809999999</c:v>
                </c:pt>
                <c:pt idx="12">
                  <c:v>-9.6429490699999995E-2</c:v>
                </c:pt>
                <c:pt idx="13">
                  <c:v>0.4378263121999999</c:v>
                </c:pt>
                <c:pt idx="14">
                  <c:v>0.59919410439999987</c:v>
                </c:pt>
                <c:pt idx="15">
                  <c:v>1.3647819069</c:v>
                </c:pt>
                <c:pt idx="16">
                  <c:v>2.7430195484</c:v>
                </c:pt>
                <c:pt idx="17">
                  <c:v>4.1070802613000001</c:v>
                </c:pt>
                <c:pt idx="18">
                  <c:v>5.7036179048999998</c:v>
                </c:pt>
                <c:pt idx="19">
                  <c:v>6.9022923457000003</c:v>
                </c:pt>
                <c:pt idx="20">
                  <c:v>7.0195803297000001</c:v>
                </c:pt>
                <c:pt idx="21">
                  <c:v>7.1197504859999992</c:v>
                </c:pt>
                <c:pt idx="22">
                  <c:v>8.3613822550000005</c:v>
                </c:pt>
                <c:pt idx="23">
                  <c:v>9.0226916230999983</c:v>
                </c:pt>
                <c:pt idx="24">
                  <c:v>9.9334385995999988</c:v>
                </c:pt>
                <c:pt idx="25">
                  <c:v>10.861617697700002</c:v>
                </c:pt>
                <c:pt idx="26">
                  <c:v>11.212796935900002</c:v>
                </c:pt>
                <c:pt idx="27">
                  <c:v>11.606922276799999</c:v>
                </c:pt>
                <c:pt idx="28">
                  <c:v>12.538726988500001</c:v>
                </c:pt>
                <c:pt idx="29">
                  <c:v>12.467022936099999</c:v>
                </c:pt>
                <c:pt idx="30">
                  <c:v>12.833063816599998</c:v>
                </c:pt>
                <c:pt idx="31">
                  <c:v>13.1761275213</c:v>
                </c:pt>
                <c:pt idx="32">
                  <c:v>13.3091190068</c:v>
                </c:pt>
                <c:pt idx="33">
                  <c:v>13.6049150602</c:v>
                </c:pt>
                <c:pt idx="34">
                  <c:v>14.0855836461</c:v>
                </c:pt>
                <c:pt idx="35">
                  <c:v>13.9696201874</c:v>
                </c:pt>
                <c:pt idx="36">
                  <c:v>14.077355862400001</c:v>
                </c:pt>
                <c:pt idx="37">
                  <c:v>14.021231841700004</c:v>
                </c:pt>
                <c:pt idx="38">
                  <c:v>13.8996672068</c:v>
                </c:pt>
                <c:pt idx="39">
                  <c:v>13.908602151999997</c:v>
                </c:pt>
                <c:pt idx="40">
                  <c:v>14.047307060200001</c:v>
                </c:pt>
                <c:pt idx="41">
                  <c:v>13.551226820199997</c:v>
                </c:pt>
                <c:pt idx="42">
                  <c:v>13.2595727211</c:v>
                </c:pt>
                <c:pt idx="43">
                  <c:v>13.318626417800001</c:v>
                </c:pt>
                <c:pt idx="44">
                  <c:v>13.391475398600003</c:v>
                </c:pt>
                <c:pt idx="45">
                  <c:v>13.686418366800002</c:v>
                </c:pt>
                <c:pt idx="46">
                  <c:v>14.122131609799998</c:v>
                </c:pt>
                <c:pt idx="47">
                  <c:v>14.046150905699999</c:v>
                </c:pt>
                <c:pt idx="48">
                  <c:v>14.054423587500001</c:v>
                </c:pt>
                <c:pt idx="49">
                  <c:v>14.467866817899999</c:v>
                </c:pt>
                <c:pt idx="50">
                  <c:v>14.534587057299998</c:v>
                </c:pt>
                <c:pt idx="51">
                  <c:v>15.323219382</c:v>
                </c:pt>
                <c:pt idx="52">
                  <c:v>15.843522755999999</c:v>
                </c:pt>
                <c:pt idx="53">
                  <c:v>16.012164220800003</c:v>
                </c:pt>
                <c:pt idx="54">
                  <c:v>16.662989620299996</c:v>
                </c:pt>
                <c:pt idx="55">
                  <c:v>17.945300079999999</c:v>
                </c:pt>
                <c:pt idx="56">
                  <c:v>18.304033614000002</c:v>
                </c:pt>
                <c:pt idx="57">
                  <c:v>18.848807057400002</c:v>
                </c:pt>
                <c:pt idx="58">
                  <c:v>19.297608423500002</c:v>
                </c:pt>
                <c:pt idx="59">
                  <c:v>19.5835041992</c:v>
                </c:pt>
                <c:pt idx="60">
                  <c:v>20.112708839099998</c:v>
                </c:pt>
                <c:pt idx="61">
                  <c:v>20.605455314699999</c:v>
                </c:pt>
                <c:pt idx="62">
                  <c:v>21.403752198599996</c:v>
                </c:pt>
                <c:pt idx="63">
                  <c:v>21.786832330599999</c:v>
                </c:pt>
                <c:pt idx="64">
                  <c:v>21.587322654200001</c:v>
                </c:pt>
                <c:pt idx="65">
                  <c:v>22.306585685999998</c:v>
                </c:pt>
                <c:pt idx="66">
                  <c:v>22.987459889</c:v>
                </c:pt>
                <c:pt idx="67">
                  <c:v>23.225908413999999</c:v>
                </c:pt>
                <c:pt idx="68">
                  <c:v>23.776226912999995</c:v>
                </c:pt>
                <c:pt idx="69">
                  <c:v>24.003001642000005</c:v>
                </c:pt>
                <c:pt idx="70">
                  <c:v>24.053299991999999</c:v>
                </c:pt>
                <c:pt idx="71">
                  <c:v>25.060288442999997</c:v>
                </c:pt>
                <c:pt idx="72">
                  <c:v>26.368034311999999</c:v>
                </c:pt>
                <c:pt idx="73">
                  <c:v>27.087229996000001</c:v>
                </c:pt>
                <c:pt idx="74">
                  <c:v>26.886047822000002</c:v>
                </c:pt>
                <c:pt idx="75">
                  <c:v>27.093369965000001</c:v>
                </c:pt>
                <c:pt idx="76">
                  <c:v>27.194381984</c:v>
                </c:pt>
                <c:pt idx="77">
                  <c:v>27.230424828999997</c:v>
                </c:pt>
                <c:pt idx="78">
                  <c:v>27.328170429999993</c:v>
                </c:pt>
                <c:pt idx="79">
                  <c:v>27.398920372999999</c:v>
                </c:pt>
                <c:pt idx="80">
                  <c:v>27.478605261999995</c:v>
                </c:pt>
                <c:pt idx="81">
                  <c:v>27.580245868999999</c:v>
                </c:pt>
                <c:pt idx="82">
                  <c:v>27.985405191999995</c:v>
                </c:pt>
                <c:pt idx="83">
                  <c:v>27.993677874000003</c:v>
                </c:pt>
                <c:pt idx="84">
                  <c:v>27.485149323000002</c:v>
                </c:pt>
                <c:pt idx="85">
                  <c:v>27.522494246000001</c:v>
                </c:pt>
                <c:pt idx="86">
                  <c:v>27.525502494000001</c:v>
                </c:pt>
                <c:pt idx="87">
                  <c:v>27.183303100000007</c:v>
                </c:pt>
                <c:pt idx="88">
                  <c:v>26.921955973000003</c:v>
                </c:pt>
                <c:pt idx="89">
                  <c:v>26.364992389999998</c:v>
                </c:pt>
                <c:pt idx="90">
                  <c:v>25.874625573000003</c:v>
                </c:pt>
                <c:pt idx="91">
                  <c:v>25.322477433000003</c:v>
                </c:pt>
                <c:pt idx="92">
                  <c:v>24.436166854</c:v>
                </c:pt>
                <c:pt idx="93">
                  <c:v>24.114542526000001</c:v>
                </c:pt>
                <c:pt idx="94">
                  <c:v>24.120906990999995</c:v>
                </c:pt>
                <c:pt idx="95">
                  <c:v>24.226105859999997</c:v>
                </c:pt>
                <c:pt idx="96">
                  <c:v>24.095471582000005</c:v>
                </c:pt>
                <c:pt idx="97">
                  <c:v>23.969562948</c:v>
                </c:pt>
                <c:pt idx="98">
                  <c:v>23.282335508999999</c:v>
                </c:pt>
                <c:pt idx="99">
                  <c:v>22.841739475999997</c:v>
                </c:pt>
                <c:pt idx="100">
                  <c:v>22.320919762000003</c:v>
                </c:pt>
                <c:pt idx="101">
                  <c:v>21.838320510999999</c:v>
                </c:pt>
                <c:pt idx="102">
                  <c:v>21.8482544624</c:v>
                </c:pt>
                <c:pt idx="103">
                  <c:v>21.871310210999997</c:v>
                </c:pt>
                <c:pt idx="104">
                  <c:v>21.553367619599999</c:v>
                </c:pt>
                <c:pt idx="105">
                  <c:v>21.107080610400001</c:v>
                </c:pt>
                <c:pt idx="106">
                  <c:v>20.868867805000001</c:v>
                </c:pt>
                <c:pt idx="107">
                  <c:v>20.881798780300002</c:v>
                </c:pt>
                <c:pt idx="108">
                  <c:v>20.331188436800002</c:v>
                </c:pt>
                <c:pt idx="109">
                  <c:v>20.313722640199998</c:v>
                </c:pt>
                <c:pt idx="110">
                  <c:v>20.416968394200005</c:v>
                </c:pt>
                <c:pt idx="111">
                  <c:v>20.259080291899998</c:v>
                </c:pt>
                <c:pt idx="112">
                  <c:v>20.038030213800003</c:v>
                </c:pt>
                <c:pt idx="113">
                  <c:v>20.411894781999997</c:v>
                </c:pt>
                <c:pt idx="114">
                  <c:v>20.566224622</c:v>
                </c:pt>
                <c:pt idx="115">
                  <c:v>20.851300986000002</c:v>
                </c:pt>
                <c:pt idx="116">
                  <c:v>20.788543101999998</c:v>
                </c:pt>
                <c:pt idx="117">
                  <c:v>20.422490997000004</c:v>
                </c:pt>
                <c:pt idx="118">
                  <c:v>20.261706897000003</c:v>
                </c:pt>
                <c:pt idx="119">
                  <c:v>20.172862568000003</c:v>
                </c:pt>
                <c:pt idx="120">
                  <c:v>20.461362496</c:v>
                </c:pt>
                <c:pt idx="121">
                  <c:v>20.629689667000001</c:v>
                </c:pt>
                <c:pt idx="122">
                  <c:v>20.678708389999997</c:v>
                </c:pt>
                <c:pt idx="123">
                  <c:v>20.294550674</c:v>
                </c:pt>
                <c:pt idx="124">
                  <c:v>20.040701718999998</c:v>
                </c:pt>
                <c:pt idx="125">
                  <c:v>20.006971178800001</c:v>
                </c:pt>
                <c:pt idx="126">
                  <c:v>19.422226204899999</c:v>
                </c:pt>
                <c:pt idx="127">
                  <c:v>18.957508066699997</c:v>
                </c:pt>
                <c:pt idx="128">
                  <c:v>18.639700171099996</c:v>
                </c:pt>
                <c:pt idx="129">
                  <c:v>18.306862262700001</c:v>
                </c:pt>
                <c:pt idx="130">
                  <c:v>18.520459072000001</c:v>
                </c:pt>
                <c:pt idx="131">
                  <c:v>18.606216578999998</c:v>
                </c:pt>
                <c:pt idx="132">
                  <c:v>18.972549303999998</c:v>
                </c:pt>
                <c:pt idx="133">
                  <c:v>19.045937077000001</c:v>
                </c:pt>
                <c:pt idx="134">
                  <c:v>18.828187092</c:v>
                </c:pt>
                <c:pt idx="135">
                  <c:v>18.691794489999999</c:v>
                </c:pt>
                <c:pt idx="136">
                  <c:v>18.702053963000001</c:v>
                </c:pt>
                <c:pt idx="137">
                  <c:v>18.540169829</c:v>
                </c:pt>
                <c:pt idx="138">
                  <c:v>18.509660809000003</c:v>
                </c:pt>
                <c:pt idx="139">
                  <c:v>18.608203369999998</c:v>
                </c:pt>
                <c:pt idx="140">
                  <c:v>18.201349100000005</c:v>
                </c:pt>
                <c:pt idx="141">
                  <c:v>18.082175347</c:v>
                </c:pt>
                <c:pt idx="142">
                  <c:v>18.401992483000004</c:v>
                </c:pt>
                <c:pt idx="143">
                  <c:v>18.244845219000002</c:v>
                </c:pt>
                <c:pt idx="144">
                  <c:v>18.560924492999998</c:v>
                </c:pt>
                <c:pt idx="145">
                  <c:v>18.502319788000001</c:v>
                </c:pt>
                <c:pt idx="146">
                  <c:v>18.397513787000001</c:v>
                </c:pt>
                <c:pt idx="147">
                  <c:v>18.215604601000003</c:v>
                </c:pt>
                <c:pt idx="148">
                  <c:v>18.147166969000004</c:v>
                </c:pt>
                <c:pt idx="149">
                  <c:v>18.034885246999998</c:v>
                </c:pt>
                <c:pt idx="150">
                  <c:v>17.974136604000002</c:v>
                </c:pt>
                <c:pt idx="151">
                  <c:v>18.014747948</c:v>
                </c:pt>
                <c:pt idx="152">
                  <c:v>18.010201900999999</c:v>
                </c:pt>
                <c:pt idx="153">
                  <c:v>17.917170719000005</c:v>
                </c:pt>
                <c:pt idx="154">
                  <c:v>17.487922964999999</c:v>
                </c:pt>
                <c:pt idx="155">
                  <c:v>17.565194521000002</c:v>
                </c:pt>
                <c:pt idx="156">
                  <c:v>17.376449428000001</c:v>
                </c:pt>
                <c:pt idx="157">
                  <c:v>17.220997108999999</c:v>
                </c:pt>
                <c:pt idx="158">
                  <c:v>17.068003021000003</c:v>
                </c:pt>
                <c:pt idx="159">
                  <c:v>17.260396173</c:v>
                </c:pt>
                <c:pt idx="160">
                  <c:v>17.791789651000002</c:v>
                </c:pt>
                <c:pt idx="161">
                  <c:v>17.679721201</c:v>
                </c:pt>
                <c:pt idx="162">
                  <c:v>17.426006942000001</c:v>
                </c:pt>
                <c:pt idx="163">
                  <c:v>17.457032300999998</c:v>
                </c:pt>
                <c:pt idx="164">
                  <c:v>17.582637866999999</c:v>
                </c:pt>
                <c:pt idx="165">
                  <c:v>17.715528329000001</c:v>
                </c:pt>
                <c:pt idx="166">
                  <c:v>17.419833299</c:v>
                </c:pt>
                <c:pt idx="167">
                  <c:v>17.325275544999997</c:v>
                </c:pt>
                <c:pt idx="168">
                  <c:v>17.630635129999995</c:v>
                </c:pt>
                <c:pt idx="169">
                  <c:v>17.696053292000002</c:v>
                </c:pt>
                <c:pt idx="170">
                  <c:v>17.811848375999997</c:v>
                </c:pt>
                <c:pt idx="171">
                  <c:v>17.566608844999998</c:v>
                </c:pt>
                <c:pt idx="172">
                  <c:v>17.498687552</c:v>
                </c:pt>
                <c:pt idx="173">
                  <c:v>17.201701669999999</c:v>
                </c:pt>
                <c:pt idx="174">
                  <c:v>16.964061328000003</c:v>
                </c:pt>
                <c:pt idx="175">
                  <c:v>17.076141006</c:v>
                </c:pt>
                <c:pt idx="176">
                  <c:v>16.929208313</c:v>
                </c:pt>
                <c:pt idx="177">
                  <c:v>16.886711201000004</c:v>
                </c:pt>
                <c:pt idx="178">
                  <c:v>16.887216318000004</c:v>
                </c:pt>
                <c:pt idx="179">
                  <c:v>17.022946656000002</c:v>
                </c:pt>
                <c:pt idx="180">
                  <c:v>17.553116628999998</c:v>
                </c:pt>
                <c:pt idx="181">
                  <c:v>17.705852546999999</c:v>
                </c:pt>
                <c:pt idx="182">
                  <c:v>17.578383667999997</c:v>
                </c:pt>
                <c:pt idx="183">
                  <c:v>17.347287387000002</c:v>
                </c:pt>
                <c:pt idx="184">
                  <c:v>17.553655420000002</c:v>
                </c:pt>
                <c:pt idx="185">
                  <c:v>17.842020652000002</c:v>
                </c:pt>
                <c:pt idx="186">
                  <c:v>17.920347338999999</c:v>
                </c:pt>
                <c:pt idx="187">
                  <c:v>17.944256175000003</c:v>
                </c:pt>
                <c:pt idx="188">
                  <c:v>17.914936985000004</c:v>
                </c:pt>
                <c:pt idx="189">
                  <c:v>17.595815786999999</c:v>
                </c:pt>
                <c:pt idx="190">
                  <c:v>17.586420626000002</c:v>
                </c:pt>
                <c:pt idx="191">
                  <c:v>17.699937075999998</c:v>
                </c:pt>
                <c:pt idx="192">
                  <c:v>18.175846344</c:v>
                </c:pt>
                <c:pt idx="193">
                  <c:v>18.608326842</c:v>
                </c:pt>
                <c:pt idx="194">
                  <c:v>18.401464916999998</c:v>
                </c:pt>
                <c:pt idx="195">
                  <c:v>18.284985118000002</c:v>
                </c:pt>
                <c:pt idx="196">
                  <c:v>18.264174332000003</c:v>
                </c:pt>
                <c:pt idx="197">
                  <c:v>17.734262528999999</c:v>
                </c:pt>
                <c:pt idx="198">
                  <c:v>17.701317725000003</c:v>
                </c:pt>
                <c:pt idx="199">
                  <c:v>17.409383007000002</c:v>
                </c:pt>
                <c:pt idx="200">
                  <c:v>17.179701052999999</c:v>
                </c:pt>
                <c:pt idx="201">
                  <c:v>17.063670245999997</c:v>
                </c:pt>
                <c:pt idx="202">
                  <c:v>16.800302656</c:v>
                </c:pt>
                <c:pt idx="203">
                  <c:v>17.109815419000004</c:v>
                </c:pt>
                <c:pt idx="204">
                  <c:v>17.243637542000002</c:v>
                </c:pt>
                <c:pt idx="205">
                  <c:v>17.456066969000002</c:v>
                </c:pt>
                <c:pt idx="206">
                  <c:v>17.602449648</c:v>
                </c:pt>
                <c:pt idx="207">
                  <c:v>17.534045686999999</c:v>
                </c:pt>
                <c:pt idx="208">
                  <c:v>17.236509791000003</c:v>
                </c:pt>
                <c:pt idx="209">
                  <c:v>16.868291295999999</c:v>
                </c:pt>
                <c:pt idx="210">
                  <c:v>16.816219429999997</c:v>
                </c:pt>
                <c:pt idx="211">
                  <c:v>16.710986882999997</c:v>
                </c:pt>
                <c:pt idx="212">
                  <c:v>17.064680481</c:v>
                </c:pt>
                <c:pt idx="213">
                  <c:v>17.329125654000002</c:v>
                </c:pt>
                <c:pt idx="214">
                  <c:v>17.545730708999997</c:v>
                </c:pt>
                <c:pt idx="215">
                  <c:v>17.520261627999997</c:v>
                </c:pt>
                <c:pt idx="216">
                  <c:v>17.658012427999999</c:v>
                </c:pt>
                <c:pt idx="217">
                  <c:v>17.682931494999998</c:v>
                </c:pt>
                <c:pt idx="218">
                  <c:v>17.425726320999999</c:v>
                </c:pt>
                <c:pt idx="219">
                  <c:v>17.236970005</c:v>
                </c:pt>
                <c:pt idx="220">
                  <c:v>16.998128611999999</c:v>
                </c:pt>
                <c:pt idx="221">
                  <c:v>17.232547434999997</c:v>
                </c:pt>
                <c:pt idx="222">
                  <c:v>17.302578989999997</c:v>
                </c:pt>
                <c:pt idx="223">
                  <c:v>17.595333121000003</c:v>
                </c:pt>
                <c:pt idx="224">
                  <c:v>17.637201642000001</c:v>
                </c:pt>
                <c:pt idx="225">
                  <c:v>17.383397583000001</c:v>
                </c:pt>
                <c:pt idx="226">
                  <c:v>17.635113828999998</c:v>
                </c:pt>
                <c:pt idx="227">
                  <c:v>17.189219688000001</c:v>
                </c:pt>
                <c:pt idx="228">
                  <c:v>16.978889298999995</c:v>
                </c:pt>
                <c:pt idx="229">
                  <c:v>17.011912674000001</c:v>
                </c:pt>
                <c:pt idx="230">
                  <c:v>16.839185378999996</c:v>
                </c:pt>
                <c:pt idx="231">
                  <c:v>16.806689568000003</c:v>
                </c:pt>
                <c:pt idx="232">
                  <c:v>17.096334427999999</c:v>
                </c:pt>
                <c:pt idx="233">
                  <c:v>17.237407772999997</c:v>
                </c:pt>
                <c:pt idx="234">
                  <c:v>17.273147551000001</c:v>
                </c:pt>
                <c:pt idx="235">
                  <c:v>17.299716663000002</c:v>
                </c:pt>
                <c:pt idx="236">
                  <c:v>17.509923582999999</c:v>
                </c:pt>
                <c:pt idx="237">
                  <c:v>17.552308446000001</c:v>
                </c:pt>
                <c:pt idx="238">
                  <c:v>16.944530171000004</c:v>
                </c:pt>
                <c:pt idx="239">
                  <c:v>17.092495545999999</c:v>
                </c:pt>
                <c:pt idx="240">
                  <c:v>17.220525668000001</c:v>
                </c:pt>
                <c:pt idx="241">
                  <c:v>16.840723177000001</c:v>
                </c:pt>
                <c:pt idx="242">
                  <c:v>16.926413334999999</c:v>
                </c:pt>
                <c:pt idx="243">
                  <c:v>17.056205753</c:v>
                </c:pt>
                <c:pt idx="244">
                  <c:v>17.111240968000001</c:v>
                </c:pt>
                <c:pt idx="245">
                  <c:v>17.082415671</c:v>
                </c:pt>
                <c:pt idx="246">
                  <c:v>17.060504851000001</c:v>
                </c:pt>
                <c:pt idx="247">
                  <c:v>17.276481319999998</c:v>
                </c:pt>
                <c:pt idx="248">
                  <c:v>17.286044853</c:v>
                </c:pt>
                <c:pt idx="249">
                  <c:v>17.611126420000005</c:v>
                </c:pt>
                <c:pt idx="250">
                  <c:v>17.525514835000003</c:v>
                </c:pt>
                <c:pt idx="251">
                  <c:v>17.378211724000003</c:v>
                </c:pt>
                <c:pt idx="252">
                  <c:v>17.302713688000004</c:v>
                </c:pt>
                <c:pt idx="253">
                  <c:v>16.861938056999996</c:v>
                </c:pt>
                <c:pt idx="254">
                  <c:v>16.008830452000002</c:v>
                </c:pt>
                <c:pt idx="255">
                  <c:v>16.179840354</c:v>
                </c:pt>
                <c:pt idx="256">
                  <c:v>16.427616692000001</c:v>
                </c:pt>
                <c:pt idx="257">
                  <c:v>16.194600970000003</c:v>
                </c:pt>
                <c:pt idx="258">
                  <c:v>16.362849568999998</c:v>
                </c:pt>
                <c:pt idx="259">
                  <c:v>16.338053973000001</c:v>
                </c:pt>
                <c:pt idx="260">
                  <c:v>16.432454580999998</c:v>
                </c:pt>
                <c:pt idx="261">
                  <c:v>16.574998375</c:v>
                </c:pt>
                <c:pt idx="262">
                  <c:v>16.785822656000001</c:v>
                </c:pt>
                <c:pt idx="263">
                  <c:v>17.153592156999999</c:v>
                </c:pt>
                <c:pt idx="264">
                  <c:v>17.086849468000004</c:v>
                </c:pt>
                <c:pt idx="265">
                  <c:v>17.054757751</c:v>
                </c:pt>
                <c:pt idx="266">
                  <c:v>16.960648988999999</c:v>
                </c:pt>
                <c:pt idx="267">
                  <c:v>16.514249733</c:v>
                </c:pt>
                <c:pt idx="268">
                  <c:v>16.615070926000001</c:v>
                </c:pt>
                <c:pt idx="269">
                  <c:v>16.260075257</c:v>
                </c:pt>
                <c:pt idx="270">
                  <c:v>16.298733484</c:v>
                </c:pt>
                <c:pt idx="271">
                  <c:v>16.346842997000003</c:v>
                </c:pt>
                <c:pt idx="272">
                  <c:v>16.101760613</c:v>
                </c:pt>
                <c:pt idx="273">
                  <c:v>16.408904940000003</c:v>
                </c:pt>
                <c:pt idx="274">
                  <c:v>16.225592656</c:v>
                </c:pt>
                <c:pt idx="275">
                  <c:v>16.122807119000001</c:v>
                </c:pt>
                <c:pt idx="276">
                  <c:v>15.808220742</c:v>
                </c:pt>
                <c:pt idx="277">
                  <c:v>15.919885101</c:v>
                </c:pt>
                <c:pt idx="278">
                  <c:v>16.062103376</c:v>
                </c:pt>
                <c:pt idx="279">
                  <c:v>16.01590208</c:v>
                </c:pt>
                <c:pt idx="280">
                  <c:v>16.163631732999999</c:v>
                </c:pt>
                <c:pt idx="281">
                  <c:v>16.643121714999999</c:v>
                </c:pt>
                <c:pt idx="282">
                  <c:v>16.746939935</c:v>
                </c:pt>
                <c:pt idx="283">
                  <c:v>16.546633296000003</c:v>
                </c:pt>
                <c:pt idx="284">
                  <c:v>16.571350314</c:v>
                </c:pt>
                <c:pt idx="285">
                  <c:v>16.113748700999999</c:v>
                </c:pt>
                <c:pt idx="286">
                  <c:v>16.586369101999999</c:v>
                </c:pt>
                <c:pt idx="287">
                  <c:v>16.869593373000001</c:v>
                </c:pt>
                <c:pt idx="288">
                  <c:v>16.780288828</c:v>
                </c:pt>
                <c:pt idx="289">
                  <c:v>16.408310027000002</c:v>
                </c:pt>
                <c:pt idx="290">
                  <c:v>16.548328239000003</c:v>
                </c:pt>
                <c:pt idx="291">
                  <c:v>16.263184525999996</c:v>
                </c:pt>
                <c:pt idx="292">
                  <c:v>16.279505393000001</c:v>
                </c:pt>
                <c:pt idx="293">
                  <c:v>16.503866789</c:v>
                </c:pt>
                <c:pt idx="294">
                  <c:v>16.300944769999997</c:v>
                </c:pt>
                <c:pt idx="295">
                  <c:v>16.463816684999998</c:v>
                </c:pt>
                <c:pt idx="296">
                  <c:v>16.508749577</c:v>
                </c:pt>
                <c:pt idx="297">
                  <c:v>16.916344685999999</c:v>
                </c:pt>
                <c:pt idx="298">
                  <c:v>16.868616818</c:v>
                </c:pt>
                <c:pt idx="299">
                  <c:v>17.018636333</c:v>
                </c:pt>
                <c:pt idx="300">
                  <c:v>16.825895209000002</c:v>
                </c:pt>
              </c:numCache>
            </c:numRef>
          </c:yVal>
          <c:smooth val="1"/>
        </c:ser>
        <c:ser>
          <c:idx val="10"/>
          <c:order val="10"/>
          <c:tx>
            <c:v>B04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2'!$M$5:$M$305</c:f>
              <c:numCache>
                <c:formatCode>General</c:formatCode>
                <c:ptCount val="301"/>
                <c:pt idx="0">
                  <c:v>-5.2871652002999996</c:v>
                </c:pt>
                <c:pt idx="1">
                  <c:v>-4.9847963975000003</c:v>
                </c:pt>
                <c:pt idx="2">
                  <c:v>-4.2541915208000001</c:v>
                </c:pt>
                <c:pt idx="3">
                  <c:v>-3.6640300937000001</c:v>
                </c:pt>
                <c:pt idx="4">
                  <c:v>-3.3084084158999998</c:v>
                </c:pt>
                <c:pt idx="5">
                  <c:v>-3.0620617300999995</c:v>
                </c:pt>
                <c:pt idx="6">
                  <c:v>-2.7869102907000007</c:v>
                </c:pt>
                <c:pt idx="7">
                  <c:v>-2.5217003146999999</c:v>
                </c:pt>
                <c:pt idx="8">
                  <c:v>-2.3812568654000001</c:v>
                </c:pt>
                <c:pt idx="9">
                  <c:v>-1.8364808842999998</c:v>
                </c:pt>
                <c:pt idx="10">
                  <c:v>-1.5023990446</c:v>
                </c:pt>
                <c:pt idx="11">
                  <c:v>-0.74376572909999994</c:v>
                </c:pt>
                <c:pt idx="12">
                  <c:v>-0.37342883179999992</c:v>
                </c:pt>
                <c:pt idx="13">
                  <c:v>0.39385981379999996</c:v>
                </c:pt>
                <c:pt idx="14">
                  <c:v>1.076866168</c:v>
                </c:pt>
                <c:pt idx="15">
                  <c:v>2.5788034787999998</c:v>
                </c:pt>
                <c:pt idx="16">
                  <c:v>4.9237722646000002</c:v>
                </c:pt>
                <c:pt idx="17">
                  <c:v>7.2866542232000002</c:v>
                </c:pt>
                <c:pt idx="18">
                  <c:v>9.328605345899998</c:v>
                </c:pt>
                <c:pt idx="19">
                  <c:v>10.9073167093</c:v>
                </c:pt>
                <c:pt idx="20">
                  <c:v>11.644885244899999</c:v>
                </c:pt>
                <c:pt idx="21">
                  <c:v>12.299110020599999</c:v>
                </c:pt>
                <c:pt idx="22">
                  <c:v>13.0773365937</c:v>
                </c:pt>
                <c:pt idx="23">
                  <c:v>14.015773675400002</c:v>
                </c:pt>
                <c:pt idx="24">
                  <c:v>14.5076675591</c:v>
                </c:pt>
                <c:pt idx="25">
                  <c:v>15.492208467800001</c:v>
                </c:pt>
                <c:pt idx="26">
                  <c:v>16.069323171399997</c:v>
                </c:pt>
                <c:pt idx="27">
                  <c:v>16.3975536845</c:v>
                </c:pt>
                <c:pt idx="28">
                  <c:v>17.057710894</c:v>
                </c:pt>
                <c:pt idx="29">
                  <c:v>17.439622988899998</c:v>
                </c:pt>
                <c:pt idx="30">
                  <c:v>17.312967817600001</c:v>
                </c:pt>
                <c:pt idx="31">
                  <c:v>16.950961821099998</c:v>
                </c:pt>
                <c:pt idx="32">
                  <c:v>16.587032417499998</c:v>
                </c:pt>
                <c:pt idx="33">
                  <c:v>16.177752327699999</c:v>
                </c:pt>
                <c:pt idx="34">
                  <c:v>16.501973810100004</c:v>
                </c:pt>
                <c:pt idx="35">
                  <c:v>16.498914898999999</c:v>
                </c:pt>
                <c:pt idx="36">
                  <c:v>16.753013145400001</c:v>
                </c:pt>
                <c:pt idx="37">
                  <c:v>16.915865441099999</c:v>
                </c:pt>
                <c:pt idx="38">
                  <c:v>17.793471890899998</c:v>
                </c:pt>
                <c:pt idx="39">
                  <c:v>18.347459365700001</c:v>
                </c:pt>
                <c:pt idx="40">
                  <c:v>18.675133713600001</c:v>
                </c:pt>
                <c:pt idx="41">
                  <c:v>18.842215186800001</c:v>
                </c:pt>
                <c:pt idx="42">
                  <c:v>19.266639207700003</c:v>
                </c:pt>
                <c:pt idx="43">
                  <c:v>19.917608093199998</c:v>
                </c:pt>
                <c:pt idx="44">
                  <c:v>20.0343449772</c:v>
                </c:pt>
                <c:pt idx="45">
                  <c:v>19.9151980422</c:v>
                </c:pt>
                <c:pt idx="46">
                  <c:v>20.396003371999999</c:v>
                </c:pt>
                <c:pt idx="47">
                  <c:v>20.792734969999998</c:v>
                </c:pt>
                <c:pt idx="48">
                  <c:v>21.154474472</c:v>
                </c:pt>
                <c:pt idx="49">
                  <c:v>21.822881472000002</c:v>
                </c:pt>
                <c:pt idx="50">
                  <c:v>22.230736387999997</c:v>
                </c:pt>
                <c:pt idx="51">
                  <c:v>21.996579003000001</c:v>
                </c:pt>
                <c:pt idx="52">
                  <c:v>22.850780139000001</c:v>
                </c:pt>
                <c:pt idx="53">
                  <c:v>22.904902025000002</c:v>
                </c:pt>
                <c:pt idx="54">
                  <c:v>23.407050215000002</c:v>
                </c:pt>
                <c:pt idx="55">
                  <c:v>23.914991798000003</c:v>
                </c:pt>
                <c:pt idx="56">
                  <c:v>24.133646062999997</c:v>
                </c:pt>
                <c:pt idx="57">
                  <c:v>24.508038334999998</c:v>
                </c:pt>
                <c:pt idx="58">
                  <c:v>24.405889219999999</c:v>
                </c:pt>
                <c:pt idx="59">
                  <c:v>24.753284276999999</c:v>
                </c:pt>
                <c:pt idx="60">
                  <c:v>25.268201106999999</c:v>
                </c:pt>
                <c:pt idx="61">
                  <c:v>25.762018397999999</c:v>
                </c:pt>
                <c:pt idx="62">
                  <c:v>25.637309805999998</c:v>
                </c:pt>
                <c:pt idx="63">
                  <c:v>25.741683584999997</c:v>
                </c:pt>
                <c:pt idx="64">
                  <c:v>25.863286918999997</c:v>
                </c:pt>
                <c:pt idx="65">
                  <c:v>25.993070524</c:v>
                </c:pt>
                <c:pt idx="66">
                  <c:v>26.201424135000003</c:v>
                </c:pt>
                <c:pt idx="67">
                  <c:v>26.865068966999996</c:v>
                </c:pt>
                <c:pt idx="68">
                  <c:v>27.509479732999999</c:v>
                </c:pt>
                <c:pt idx="69">
                  <c:v>27.646945377000002</c:v>
                </c:pt>
                <c:pt idx="70">
                  <c:v>28.301645209000004</c:v>
                </c:pt>
                <c:pt idx="71">
                  <c:v>28.356508648999998</c:v>
                </c:pt>
                <c:pt idx="72">
                  <c:v>28.170181522</c:v>
                </c:pt>
                <c:pt idx="73">
                  <c:v>28.137912318999998</c:v>
                </c:pt>
                <c:pt idx="74">
                  <c:v>27.604491388000003</c:v>
                </c:pt>
                <c:pt idx="75">
                  <c:v>27.019833684999998</c:v>
                </c:pt>
                <c:pt idx="76">
                  <c:v>26.730615887999999</c:v>
                </c:pt>
                <c:pt idx="77">
                  <c:v>26.459172219999999</c:v>
                </c:pt>
                <c:pt idx="78">
                  <c:v>26.435152808000005</c:v>
                </c:pt>
                <c:pt idx="79">
                  <c:v>26.291719968000002</c:v>
                </c:pt>
                <c:pt idx="80">
                  <c:v>25.820485327</c:v>
                </c:pt>
                <c:pt idx="81">
                  <c:v>25.901685532999998</c:v>
                </c:pt>
                <c:pt idx="82">
                  <c:v>26.03311446</c:v>
                </c:pt>
                <c:pt idx="83">
                  <c:v>26.057817490999998</c:v>
                </c:pt>
                <c:pt idx="84">
                  <c:v>25.789015611999996</c:v>
                </c:pt>
                <c:pt idx="85">
                  <c:v>25.562864697000002</c:v>
                </c:pt>
                <c:pt idx="86">
                  <c:v>25.353862225999997</c:v>
                </c:pt>
                <c:pt idx="87">
                  <c:v>24.860925532</c:v>
                </c:pt>
                <c:pt idx="88">
                  <c:v>24.381452684000003</c:v>
                </c:pt>
                <c:pt idx="89">
                  <c:v>24.110982306999993</c:v>
                </c:pt>
                <c:pt idx="90">
                  <c:v>23.803804986000003</c:v>
                </c:pt>
                <c:pt idx="91">
                  <c:v>23.528375466999996</c:v>
                </c:pt>
                <c:pt idx="92">
                  <c:v>23.662562050000002</c:v>
                </c:pt>
                <c:pt idx="93">
                  <c:v>23.406853239</c:v>
                </c:pt>
                <c:pt idx="94">
                  <c:v>23.326672671000001</c:v>
                </c:pt>
                <c:pt idx="95">
                  <c:v>22.638510196999999</c:v>
                </c:pt>
                <c:pt idx="96">
                  <c:v>21.938216355999998</c:v>
                </c:pt>
                <c:pt idx="97">
                  <c:v>21.919063397000002</c:v>
                </c:pt>
                <c:pt idx="98">
                  <c:v>22.144855120999999</c:v>
                </c:pt>
                <c:pt idx="99">
                  <c:v>22.562373417</c:v>
                </c:pt>
                <c:pt idx="100">
                  <c:v>22.289156971000001</c:v>
                </c:pt>
                <c:pt idx="101">
                  <c:v>21.775595793999997</c:v>
                </c:pt>
                <c:pt idx="102">
                  <c:v>21.604458946000001</c:v>
                </c:pt>
                <c:pt idx="103">
                  <c:v>21.128856085099997</c:v>
                </c:pt>
                <c:pt idx="104">
                  <c:v>20.729529045100001</c:v>
                </c:pt>
                <c:pt idx="105">
                  <c:v>20.6153876045</c:v>
                </c:pt>
                <c:pt idx="106">
                  <c:v>20.468919024599998</c:v>
                </c:pt>
                <c:pt idx="107">
                  <c:v>20.691570731000006</c:v>
                </c:pt>
                <c:pt idx="108">
                  <c:v>20.631412129899999</c:v>
                </c:pt>
                <c:pt idx="109">
                  <c:v>20.453045125399999</c:v>
                </c:pt>
                <c:pt idx="110">
                  <c:v>20.304259188400003</c:v>
                </c:pt>
                <c:pt idx="111">
                  <c:v>20.609014871000003</c:v>
                </c:pt>
                <c:pt idx="112">
                  <c:v>20.394300113999996</c:v>
                </c:pt>
                <c:pt idx="113">
                  <c:v>20.425109382000002</c:v>
                </c:pt>
                <c:pt idx="114">
                  <c:v>20.495823546000004</c:v>
                </c:pt>
                <c:pt idx="115">
                  <c:v>20.556770047000001</c:v>
                </c:pt>
                <c:pt idx="116">
                  <c:v>20.408934227</c:v>
                </c:pt>
                <c:pt idx="117">
                  <c:v>20.600208911999996</c:v>
                </c:pt>
                <c:pt idx="118">
                  <c:v>20.506043091000002</c:v>
                </c:pt>
                <c:pt idx="119">
                  <c:v>20.809350424000002</c:v>
                </c:pt>
                <c:pt idx="120">
                  <c:v>20.928497357999998</c:v>
                </c:pt>
                <c:pt idx="121">
                  <c:v>20.670923074999997</c:v>
                </c:pt>
                <c:pt idx="122">
                  <c:v>20.371161299000001</c:v>
                </c:pt>
                <c:pt idx="123">
                  <c:v>20.136308704999998</c:v>
                </c:pt>
                <c:pt idx="124">
                  <c:v>20.290216002000001</c:v>
                </c:pt>
                <c:pt idx="125">
                  <c:v>20.018644881000007</c:v>
                </c:pt>
                <c:pt idx="126">
                  <c:v>20.206385596999997</c:v>
                </c:pt>
                <c:pt idx="127">
                  <c:v>20.149077346000002</c:v>
                </c:pt>
                <c:pt idx="128">
                  <c:v>20.158451057000001</c:v>
                </c:pt>
                <c:pt idx="129">
                  <c:v>19.996884893999997</c:v>
                </c:pt>
                <c:pt idx="130">
                  <c:v>20.204230454000001</c:v>
                </c:pt>
                <c:pt idx="131">
                  <c:v>20.002191642</c:v>
                </c:pt>
                <c:pt idx="132">
                  <c:v>19.955786557700002</c:v>
                </c:pt>
                <c:pt idx="133">
                  <c:v>20.001577542</c:v>
                </c:pt>
                <c:pt idx="134">
                  <c:v>19.792354922999998</c:v>
                </c:pt>
                <c:pt idx="135">
                  <c:v>19.988577166999999</c:v>
                </c:pt>
                <c:pt idx="136">
                  <c:v>20.0441474</c:v>
                </c:pt>
                <c:pt idx="137">
                  <c:v>20.487179801000003</c:v>
                </c:pt>
                <c:pt idx="138">
                  <c:v>20.433347587</c:v>
                </c:pt>
                <c:pt idx="139">
                  <c:v>20.327641325999998</c:v>
                </c:pt>
                <c:pt idx="140">
                  <c:v>20.346446681</c:v>
                </c:pt>
                <c:pt idx="141">
                  <c:v>20.333793909000001</c:v>
                </c:pt>
                <c:pt idx="142">
                  <c:v>20.613394675999999</c:v>
                </c:pt>
                <c:pt idx="143">
                  <c:v>20.650252246000001</c:v>
                </c:pt>
                <c:pt idx="144">
                  <c:v>20.469255041000004</c:v>
                </c:pt>
                <c:pt idx="145">
                  <c:v>20.54192737</c:v>
                </c:pt>
                <c:pt idx="146">
                  <c:v>20.558160462</c:v>
                </c:pt>
                <c:pt idx="147">
                  <c:v>20.212885782999997</c:v>
                </c:pt>
                <c:pt idx="148">
                  <c:v>19.849396677000005</c:v>
                </c:pt>
                <c:pt idx="149">
                  <c:v>19.780026581999998</c:v>
                </c:pt>
                <c:pt idx="150">
                  <c:v>19.442839484</c:v>
                </c:pt>
                <c:pt idx="151">
                  <c:v>18.904169738999997</c:v>
                </c:pt>
                <c:pt idx="152">
                  <c:v>18.903370248999998</c:v>
                </c:pt>
                <c:pt idx="153">
                  <c:v>19.027418395000005</c:v>
                </c:pt>
                <c:pt idx="154">
                  <c:v>18.764236108999999</c:v>
                </c:pt>
                <c:pt idx="155">
                  <c:v>18.459295039000001</c:v>
                </c:pt>
                <c:pt idx="156">
                  <c:v>18.100382712999998</c:v>
                </c:pt>
                <c:pt idx="157">
                  <c:v>18.395185344000001</c:v>
                </c:pt>
                <c:pt idx="158">
                  <c:v>18.257823980000001</c:v>
                </c:pt>
                <c:pt idx="159">
                  <c:v>18.072667117999998</c:v>
                </c:pt>
                <c:pt idx="160">
                  <c:v>18.357725261999995</c:v>
                </c:pt>
                <c:pt idx="161">
                  <c:v>18.664323242000002</c:v>
                </c:pt>
                <c:pt idx="162">
                  <c:v>19.113172207000002</c:v>
                </c:pt>
                <c:pt idx="163">
                  <c:v>19.394290844</c:v>
                </c:pt>
                <c:pt idx="164">
                  <c:v>19.330934290999998</c:v>
                </c:pt>
                <c:pt idx="165">
                  <c:v>19.336044063999999</c:v>
                </c:pt>
                <c:pt idx="166">
                  <c:v>19.410813603000001</c:v>
                </c:pt>
                <c:pt idx="167">
                  <c:v>19.569680043999998</c:v>
                </c:pt>
                <c:pt idx="168">
                  <c:v>19.338998694000001</c:v>
                </c:pt>
                <c:pt idx="169">
                  <c:v>19.055551117</c:v>
                </c:pt>
                <c:pt idx="170">
                  <c:v>18.833548270999998</c:v>
                </c:pt>
                <c:pt idx="171">
                  <c:v>18.487288717999999</c:v>
                </c:pt>
                <c:pt idx="172">
                  <c:v>18.328642424999998</c:v>
                </c:pt>
                <c:pt idx="173">
                  <c:v>18.215659660000004</c:v>
                </c:pt>
                <c:pt idx="174">
                  <c:v>18.435055478999999</c:v>
                </c:pt>
                <c:pt idx="175">
                  <c:v>18.018267152</c:v>
                </c:pt>
                <c:pt idx="176">
                  <c:v>17.805441041000002</c:v>
                </c:pt>
                <c:pt idx="177">
                  <c:v>17.855646591300001</c:v>
                </c:pt>
                <c:pt idx="178">
                  <c:v>17.585013998000001</c:v>
                </c:pt>
                <c:pt idx="179">
                  <c:v>17.3306029088</c:v>
                </c:pt>
                <c:pt idx="180">
                  <c:v>17.215858954299996</c:v>
                </c:pt>
                <c:pt idx="181">
                  <c:v>17.346557915999998</c:v>
                </c:pt>
                <c:pt idx="182">
                  <c:v>17.461081721000003</c:v>
                </c:pt>
                <c:pt idx="183">
                  <c:v>17.593495526999998</c:v>
                </c:pt>
                <c:pt idx="184">
                  <c:v>17.214410605000001</c:v>
                </c:pt>
                <c:pt idx="185">
                  <c:v>17.351273737</c:v>
                </c:pt>
                <c:pt idx="186">
                  <c:v>17.638058312000002</c:v>
                </c:pt>
                <c:pt idx="187">
                  <c:v>17.410713956000002</c:v>
                </c:pt>
                <c:pt idx="188">
                  <c:v>16.934288434000003</c:v>
                </c:pt>
                <c:pt idx="189">
                  <c:v>17.082564552000001</c:v>
                </c:pt>
                <c:pt idx="190">
                  <c:v>17.092448082599997</c:v>
                </c:pt>
                <c:pt idx="191">
                  <c:v>17.207249972100001</c:v>
                </c:pt>
                <c:pt idx="192">
                  <c:v>16.982721204400001</c:v>
                </c:pt>
                <c:pt idx="193">
                  <c:v>17.177170668300001</c:v>
                </c:pt>
                <c:pt idx="194">
                  <c:v>16.9766497281</c:v>
                </c:pt>
                <c:pt idx="195">
                  <c:v>16.6423593281</c:v>
                </c:pt>
                <c:pt idx="196">
                  <c:v>16.815825119299998</c:v>
                </c:pt>
                <c:pt idx="197">
                  <c:v>16.9489341329</c:v>
                </c:pt>
                <c:pt idx="198">
                  <c:v>16.843853557099997</c:v>
                </c:pt>
                <c:pt idx="199">
                  <c:v>16.747555769199998</c:v>
                </c:pt>
                <c:pt idx="200">
                  <c:v>16.812349083000001</c:v>
                </c:pt>
                <c:pt idx="201">
                  <c:v>17.027376684</c:v>
                </c:pt>
                <c:pt idx="202">
                  <c:v>16.930059256</c:v>
                </c:pt>
                <c:pt idx="203">
                  <c:v>16.904174374</c:v>
                </c:pt>
                <c:pt idx="204">
                  <c:v>16.376257167800002</c:v>
                </c:pt>
                <c:pt idx="205">
                  <c:v>16.027552800900001</c:v>
                </c:pt>
                <c:pt idx="206">
                  <c:v>15.9284857708</c:v>
                </c:pt>
                <c:pt idx="207">
                  <c:v>16.046752109100002</c:v>
                </c:pt>
                <c:pt idx="208">
                  <c:v>16.1447647436</c:v>
                </c:pt>
                <c:pt idx="209">
                  <c:v>16.1901965365</c:v>
                </c:pt>
                <c:pt idx="210">
                  <c:v>16.346386430999996</c:v>
                </c:pt>
                <c:pt idx="211">
                  <c:v>16.346421192000001</c:v>
                </c:pt>
                <c:pt idx="212">
                  <c:v>16.358633664000003</c:v>
                </c:pt>
                <c:pt idx="213">
                  <c:v>16.457874498999999</c:v>
                </c:pt>
                <c:pt idx="214">
                  <c:v>16.393150705</c:v>
                </c:pt>
                <c:pt idx="215">
                  <c:v>16.108335883999999</c:v>
                </c:pt>
                <c:pt idx="216">
                  <c:v>16.351878569</c:v>
                </c:pt>
                <c:pt idx="217">
                  <c:v>16.252707254999997</c:v>
                </c:pt>
                <c:pt idx="218">
                  <c:v>15.900793347499999</c:v>
                </c:pt>
                <c:pt idx="219">
                  <c:v>15.900028621000001</c:v>
                </c:pt>
                <c:pt idx="220">
                  <c:v>16.255951555000003</c:v>
                </c:pt>
                <c:pt idx="221">
                  <c:v>16.077735177999998</c:v>
                </c:pt>
                <c:pt idx="222">
                  <c:v>16.031793567000001</c:v>
                </c:pt>
                <c:pt idx="223">
                  <c:v>16.244689198</c:v>
                </c:pt>
                <c:pt idx="224">
                  <c:v>16.617748988999999</c:v>
                </c:pt>
                <c:pt idx="225">
                  <c:v>16.390787</c:v>
                </c:pt>
                <c:pt idx="226">
                  <c:v>15.971032453000003</c:v>
                </c:pt>
                <c:pt idx="227">
                  <c:v>16.027935164999999</c:v>
                </c:pt>
                <c:pt idx="228">
                  <c:v>15.748091076999998</c:v>
                </c:pt>
                <c:pt idx="229">
                  <c:v>15.492602416999997</c:v>
                </c:pt>
                <c:pt idx="230">
                  <c:v>15.437136465999998</c:v>
                </c:pt>
                <c:pt idx="231">
                  <c:v>15.642894634999999</c:v>
                </c:pt>
                <c:pt idx="232">
                  <c:v>15.4722560195</c:v>
                </c:pt>
                <c:pt idx="233">
                  <c:v>15.971148322000001</c:v>
                </c:pt>
                <c:pt idx="234">
                  <c:v>15.784357722000001</c:v>
                </c:pt>
                <c:pt idx="235">
                  <c:v>15.179168232</c:v>
                </c:pt>
                <c:pt idx="236">
                  <c:v>15.247333304</c:v>
                </c:pt>
                <c:pt idx="237">
                  <c:v>15.107839969</c:v>
                </c:pt>
                <c:pt idx="238">
                  <c:v>15.051458661000002</c:v>
                </c:pt>
                <c:pt idx="239">
                  <c:v>15.406535761000001</c:v>
                </c:pt>
                <c:pt idx="240">
                  <c:v>15.710051654999997</c:v>
                </c:pt>
                <c:pt idx="241">
                  <c:v>15.716401217000001</c:v>
                </c:pt>
                <c:pt idx="242">
                  <c:v>15.460819859999997</c:v>
                </c:pt>
                <c:pt idx="243">
                  <c:v>15.913944354000003</c:v>
                </c:pt>
                <c:pt idx="244">
                  <c:v>15.695985295</c:v>
                </c:pt>
                <c:pt idx="245">
                  <c:v>15.911395258999999</c:v>
                </c:pt>
                <c:pt idx="246">
                  <c:v>15.859602318999999</c:v>
                </c:pt>
                <c:pt idx="247">
                  <c:v>16.358251300999999</c:v>
                </c:pt>
                <c:pt idx="248">
                  <c:v>16.247446852499998</c:v>
                </c:pt>
                <c:pt idx="249">
                  <c:v>16.188331064800003</c:v>
                </c:pt>
                <c:pt idx="250">
                  <c:v>16.287143186599998</c:v>
                </c:pt>
                <c:pt idx="251">
                  <c:v>16.017518644999999</c:v>
                </c:pt>
                <c:pt idx="252">
                  <c:v>15.966907557099997</c:v>
                </c:pt>
                <c:pt idx="253">
                  <c:v>16.066136803999999</c:v>
                </c:pt>
                <c:pt idx="254">
                  <c:v>15.950883030999998</c:v>
                </c:pt>
                <c:pt idx="255">
                  <c:v>15.516563893000001</c:v>
                </c:pt>
                <c:pt idx="256">
                  <c:v>15.601645672</c:v>
                </c:pt>
                <c:pt idx="257">
                  <c:v>15.442489561799997</c:v>
                </c:pt>
                <c:pt idx="258">
                  <c:v>15.331128948000003</c:v>
                </c:pt>
                <c:pt idx="259">
                  <c:v>14.988345430699999</c:v>
                </c:pt>
                <c:pt idx="260">
                  <c:v>14.780408944800001</c:v>
                </c:pt>
                <c:pt idx="261">
                  <c:v>15.042791745299999</c:v>
                </c:pt>
                <c:pt idx="262">
                  <c:v>15.2416905358</c:v>
                </c:pt>
                <c:pt idx="263">
                  <c:v>15.190106158599999</c:v>
                </c:pt>
                <c:pt idx="264">
                  <c:v>15.0174630277</c:v>
                </c:pt>
                <c:pt idx="265">
                  <c:v>14.932949001500001</c:v>
                </c:pt>
                <c:pt idx="266">
                  <c:v>14.753539186399999</c:v>
                </c:pt>
                <c:pt idx="267">
                  <c:v>14.895558438799998</c:v>
                </c:pt>
                <c:pt idx="268">
                  <c:v>15.170663529699999</c:v>
                </c:pt>
                <c:pt idx="269">
                  <c:v>15.6033025824</c:v>
                </c:pt>
                <c:pt idx="270">
                  <c:v>15.6394417732</c:v>
                </c:pt>
                <c:pt idx="271">
                  <c:v>16.0822771986</c:v>
                </c:pt>
                <c:pt idx="272">
                  <c:v>16.225594172500003</c:v>
                </c:pt>
                <c:pt idx="273">
                  <c:v>16.204483044</c:v>
                </c:pt>
                <c:pt idx="274">
                  <c:v>15.9219044763</c:v>
                </c:pt>
                <c:pt idx="275">
                  <c:v>15.557129235900002</c:v>
                </c:pt>
                <c:pt idx="276">
                  <c:v>15.276300271800002</c:v>
                </c:pt>
                <c:pt idx="277">
                  <c:v>14.944095490799999</c:v>
                </c:pt>
                <c:pt idx="278">
                  <c:v>14.856951261599999</c:v>
                </c:pt>
                <c:pt idx="279">
                  <c:v>15.014682197400001</c:v>
                </c:pt>
                <c:pt idx="280">
                  <c:v>15.1153829677</c:v>
                </c:pt>
                <c:pt idx="281">
                  <c:v>15.232594908000001</c:v>
                </c:pt>
                <c:pt idx="282">
                  <c:v>14.996467767999999</c:v>
                </c:pt>
                <c:pt idx="283">
                  <c:v>15.3094964156</c:v>
                </c:pt>
                <c:pt idx="284">
                  <c:v>15.3252660337</c:v>
                </c:pt>
                <c:pt idx="285">
                  <c:v>15.537466457100001</c:v>
                </c:pt>
                <c:pt idx="286">
                  <c:v>16.084884226700002</c:v>
                </c:pt>
                <c:pt idx="287">
                  <c:v>16.136457017000001</c:v>
                </c:pt>
                <c:pt idx="288">
                  <c:v>16.08396887</c:v>
                </c:pt>
                <c:pt idx="289">
                  <c:v>16.531867721999998</c:v>
                </c:pt>
                <c:pt idx="290">
                  <c:v>16.581042047999997</c:v>
                </c:pt>
                <c:pt idx="291">
                  <c:v>16.177624871999999</c:v>
                </c:pt>
                <c:pt idx="292">
                  <c:v>16.027564388999998</c:v>
                </c:pt>
                <c:pt idx="293">
                  <c:v>15.671989059000001</c:v>
                </c:pt>
                <c:pt idx="294">
                  <c:v>15.898997398000001</c:v>
                </c:pt>
                <c:pt idx="295">
                  <c:v>15.776629336000003</c:v>
                </c:pt>
                <c:pt idx="296">
                  <c:v>15.464655085</c:v>
                </c:pt>
                <c:pt idx="297">
                  <c:v>15.435664944900001</c:v>
                </c:pt>
                <c:pt idx="298">
                  <c:v>15.397579173900002</c:v>
                </c:pt>
                <c:pt idx="299">
                  <c:v>15.972886340599999</c:v>
                </c:pt>
                <c:pt idx="300">
                  <c:v>16.3332817744</c:v>
                </c:pt>
              </c:numCache>
            </c:numRef>
          </c:yVal>
          <c:smooth val="1"/>
        </c:ser>
        <c:ser>
          <c:idx val="11"/>
          <c:order val="11"/>
          <c:tx>
            <c:v>B08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2'!$O$5:$O$305</c:f>
              <c:numCache>
                <c:formatCode>General</c:formatCode>
                <c:ptCount val="301"/>
                <c:pt idx="0">
                  <c:v>-4.7951108704000003</c:v>
                </c:pt>
                <c:pt idx="1">
                  <c:v>-4.2827296770999999</c:v>
                </c:pt>
                <c:pt idx="2">
                  <c:v>-2.3957027985999995</c:v>
                </c:pt>
                <c:pt idx="3">
                  <c:v>-1.7917834181000001</c:v>
                </c:pt>
                <c:pt idx="4">
                  <c:v>-1.1084501135</c:v>
                </c:pt>
                <c:pt idx="5">
                  <c:v>-0.60861917109999997</c:v>
                </c:pt>
                <c:pt idx="6">
                  <c:v>-6.106123010000003E-2</c:v>
                </c:pt>
                <c:pt idx="7">
                  <c:v>5.3103453499999974E-2</c:v>
                </c:pt>
                <c:pt idx="8">
                  <c:v>0.52439322529999999</c:v>
                </c:pt>
                <c:pt idx="9">
                  <c:v>0.68261486009999994</c:v>
                </c:pt>
                <c:pt idx="10">
                  <c:v>0.67098212099999988</c:v>
                </c:pt>
                <c:pt idx="11">
                  <c:v>1.1579515140000001</c:v>
                </c:pt>
                <c:pt idx="12">
                  <c:v>0.73673167270000006</c:v>
                </c:pt>
                <c:pt idx="13">
                  <c:v>1.5439946079999998</c:v>
                </c:pt>
                <c:pt idx="14">
                  <c:v>3.3229517028000002</c:v>
                </c:pt>
                <c:pt idx="15">
                  <c:v>5.4247910334</c:v>
                </c:pt>
                <c:pt idx="16">
                  <c:v>7.6389272564999997</c:v>
                </c:pt>
                <c:pt idx="17">
                  <c:v>9.9329361586999987</c:v>
                </c:pt>
                <c:pt idx="18">
                  <c:v>12.180594329099998</c:v>
                </c:pt>
                <c:pt idx="19">
                  <c:v>13.809292484</c:v>
                </c:pt>
                <c:pt idx="20">
                  <c:v>15.054945837</c:v>
                </c:pt>
                <c:pt idx="21">
                  <c:v>15.590789120000002</c:v>
                </c:pt>
                <c:pt idx="22">
                  <c:v>16.375327254000002</c:v>
                </c:pt>
                <c:pt idx="23">
                  <c:v>16.586387736999999</c:v>
                </c:pt>
                <c:pt idx="24">
                  <c:v>16.681940037</c:v>
                </c:pt>
                <c:pt idx="25">
                  <c:v>16.607474123999999</c:v>
                </c:pt>
                <c:pt idx="26">
                  <c:v>16.665883580999996</c:v>
                </c:pt>
                <c:pt idx="27">
                  <c:v>16.618631724</c:v>
                </c:pt>
                <c:pt idx="28">
                  <c:v>17.005526792999998</c:v>
                </c:pt>
                <c:pt idx="29">
                  <c:v>16.832624970000001</c:v>
                </c:pt>
                <c:pt idx="30">
                  <c:v>16.901110671999998</c:v>
                </c:pt>
                <c:pt idx="31">
                  <c:v>17.118233287999999</c:v>
                </c:pt>
                <c:pt idx="32">
                  <c:v>17.203463581299999</c:v>
                </c:pt>
                <c:pt idx="33">
                  <c:v>17.671116074399997</c:v>
                </c:pt>
                <c:pt idx="34">
                  <c:v>18.1025104665</c:v>
                </c:pt>
                <c:pt idx="35">
                  <c:v>18.449837839300006</c:v>
                </c:pt>
                <c:pt idx="36">
                  <c:v>18.290764230000001</c:v>
                </c:pt>
                <c:pt idx="37">
                  <c:v>18.174060003000001</c:v>
                </c:pt>
                <c:pt idx="38">
                  <c:v>18.611713135000002</c:v>
                </c:pt>
                <c:pt idx="39">
                  <c:v>19.348589809</c:v>
                </c:pt>
                <c:pt idx="40">
                  <c:v>20.215458242999997</c:v>
                </c:pt>
                <c:pt idx="41">
                  <c:v>20.820000222000001</c:v>
                </c:pt>
                <c:pt idx="42">
                  <c:v>21.562758800000001</c:v>
                </c:pt>
                <c:pt idx="43">
                  <c:v>21.877465350000001</c:v>
                </c:pt>
                <c:pt idx="44">
                  <c:v>22.228184239999997</c:v>
                </c:pt>
                <c:pt idx="45">
                  <c:v>23.165864925999998</c:v>
                </c:pt>
                <c:pt idx="46">
                  <c:v>23.938557327000002</c:v>
                </c:pt>
                <c:pt idx="47">
                  <c:v>23.629060933999998</c:v>
                </c:pt>
                <c:pt idx="48">
                  <c:v>23.830471158000002</c:v>
                </c:pt>
                <c:pt idx="49">
                  <c:v>23.953106441999999</c:v>
                </c:pt>
                <c:pt idx="50">
                  <c:v>23.901496403000003</c:v>
                </c:pt>
                <c:pt idx="51">
                  <c:v>24.142769242</c:v>
                </c:pt>
                <c:pt idx="52">
                  <c:v>24.240123798999996</c:v>
                </c:pt>
                <c:pt idx="53">
                  <c:v>24.667520459000006</c:v>
                </c:pt>
                <c:pt idx="54">
                  <c:v>24.731762670000002</c:v>
                </c:pt>
                <c:pt idx="55">
                  <c:v>24.682692174000003</c:v>
                </c:pt>
                <c:pt idx="56">
                  <c:v>24.495585300000002</c:v>
                </c:pt>
                <c:pt idx="57">
                  <c:v>24.478824326000002</c:v>
                </c:pt>
                <c:pt idx="58">
                  <c:v>24.647793955999997</c:v>
                </c:pt>
                <c:pt idx="59">
                  <c:v>24.358941577</c:v>
                </c:pt>
                <c:pt idx="60">
                  <c:v>24.692391582999999</c:v>
                </c:pt>
                <c:pt idx="61">
                  <c:v>24.566626928999998</c:v>
                </c:pt>
                <c:pt idx="62">
                  <c:v>24.703942400999999</c:v>
                </c:pt>
                <c:pt idx="63">
                  <c:v>24.051165515000001</c:v>
                </c:pt>
                <c:pt idx="64">
                  <c:v>24.147340417000002</c:v>
                </c:pt>
                <c:pt idx="65">
                  <c:v>24.140622917000002</c:v>
                </c:pt>
                <c:pt idx="66">
                  <c:v>23.938000266</c:v>
                </c:pt>
                <c:pt idx="67">
                  <c:v>23.453488495000002</c:v>
                </c:pt>
                <c:pt idx="68">
                  <c:v>23.306277001000005</c:v>
                </c:pt>
                <c:pt idx="69">
                  <c:v>22.926050275999998</c:v>
                </c:pt>
                <c:pt idx="70">
                  <c:v>22.707190942000004</c:v>
                </c:pt>
                <c:pt idx="71">
                  <c:v>22.808150008999995</c:v>
                </c:pt>
                <c:pt idx="72">
                  <c:v>22.873801257</c:v>
                </c:pt>
                <c:pt idx="73">
                  <c:v>22.248861023</c:v>
                </c:pt>
                <c:pt idx="74">
                  <c:v>21.835653025999999</c:v>
                </c:pt>
                <c:pt idx="75">
                  <c:v>22.123751735000003</c:v>
                </c:pt>
                <c:pt idx="76">
                  <c:v>21.725207543</c:v>
                </c:pt>
                <c:pt idx="77">
                  <c:v>22.287609512</c:v>
                </c:pt>
                <c:pt idx="78">
                  <c:v>22.735650192000001</c:v>
                </c:pt>
                <c:pt idx="79">
                  <c:v>22.897459953000002</c:v>
                </c:pt>
                <c:pt idx="80">
                  <c:v>22.710582460000001</c:v>
                </c:pt>
                <c:pt idx="81">
                  <c:v>22.429053789000001</c:v>
                </c:pt>
                <c:pt idx="82">
                  <c:v>22.611949938999999</c:v>
                </c:pt>
                <c:pt idx="83">
                  <c:v>22.770974397000003</c:v>
                </c:pt>
                <c:pt idx="84">
                  <c:v>22.801743810000001</c:v>
                </c:pt>
                <c:pt idx="85">
                  <c:v>23.120677469999997</c:v>
                </c:pt>
                <c:pt idx="86">
                  <c:v>22.866903532000002</c:v>
                </c:pt>
                <c:pt idx="87">
                  <c:v>22.701898864999997</c:v>
                </c:pt>
                <c:pt idx="88">
                  <c:v>22.801907651</c:v>
                </c:pt>
                <c:pt idx="89">
                  <c:v>22.769368751999998</c:v>
                </c:pt>
                <c:pt idx="90">
                  <c:v>23.414887460999999</c:v>
                </c:pt>
                <c:pt idx="91">
                  <c:v>23.647886311000001</c:v>
                </c:pt>
                <c:pt idx="92">
                  <c:v>23.228861942000002</c:v>
                </c:pt>
                <c:pt idx="93">
                  <c:v>23.222341056000001</c:v>
                </c:pt>
                <c:pt idx="94">
                  <c:v>23.553956038000003</c:v>
                </c:pt>
                <c:pt idx="95">
                  <c:v>23.657045043</c:v>
                </c:pt>
                <c:pt idx="96">
                  <c:v>23.685373219000002</c:v>
                </c:pt>
                <c:pt idx="97">
                  <c:v>23.858930408999999</c:v>
                </c:pt>
                <c:pt idx="98">
                  <c:v>23.864877850999999</c:v>
                </c:pt>
                <c:pt idx="99">
                  <c:v>23.657684025000002</c:v>
                </c:pt>
                <c:pt idx="100">
                  <c:v>23.630568274999998</c:v>
                </c:pt>
                <c:pt idx="101">
                  <c:v>23.892993035</c:v>
                </c:pt>
                <c:pt idx="102">
                  <c:v>23.820476833999997</c:v>
                </c:pt>
                <c:pt idx="103">
                  <c:v>23.319138549000002</c:v>
                </c:pt>
                <c:pt idx="104">
                  <c:v>23.510619987999998</c:v>
                </c:pt>
                <c:pt idx="105">
                  <c:v>23.473493529000002</c:v>
                </c:pt>
                <c:pt idx="106">
                  <c:v>23.179267150000001</c:v>
                </c:pt>
                <c:pt idx="107">
                  <c:v>23.228780020999999</c:v>
                </c:pt>
                <c:pt idx="108">
                  <c:v>23.230074368</c:v>
                </c:pt>
                <c:pt idx="109">
                  <c:v>23.454946682999996</c:v>
                </c:pt>
                <c:pt idx="110">
                  <c:v>23.515387772</c:v>
                </c:pt>
                <c:pt idx="111">
                  <c:v>23.337750931999999</c:v>
                </c:pt>
                <c:pt idx="112">
                  <c:v>23.293644829000002</c:v>
                </c:pt>
                <c:pt idx="113">
                  <c:v>23.553087677000001</c:v>
                </c:pt>
                <c:pt idx="114">
                  <c:v>24.011253752999998</c:v>
                </c:pt>
                <c:pt idx="115">
                  <c:v>23.818805649999998</c:v>
                </c:pt>
                <c:pt idx="116">
                  <c:v>24.034027706</c:v>
                </c:pt>
                <c:pt idx="117">
                  <c:v>23.878951827999998</c:v>
                </c:pt>
                <c:pt idx="118">
                  <c:v>24.029030544999998</c:v>
                </c:pt>
                <c:pt idx="119">
                  <c:v>24.198786613999999</c:v>
                </c:pt>
                <c:pt idx="120">
                  <c:v>24.010680308000001</c:v>
                </c:pt>
                <c:pt idx="121">
                  <c:v>23.878935444</c:v>
                </c:pt>
                <c:pt idx="122">
                  <c:v>23.769047020000002</c:v>
                </c:pt>
                <c:pt idx="123">
                  <c:v>24.014956568999999</c:v>
                </c:pt>
                <c:pt idx="124">
                  <c:v>23.795392715000002</c:v>
                </c:pt>
                <c:pt idx="125">
                  <c:v>24.116177782999998</c:v>
                </c:pt>
                <c:pt idx="126">
                  <c:v>24.505104484999997</c:v>
                </c:pt>
                <c:pt idx="127">
                  <c:v>24.251281396000003</c:v>
                </c:pt>
                <c:pt idx="128">
                  <c:v>23.576336774000005</c:v>
                </c:pt>
                <c:pt idx="129">
                  <c:v>23.717371445000001</c:v>
                </c:pt>
                <c:pt idx="130">
                  <c:v>23.290155007000003</c:v>
                </c:pt>
                <c:pt idx="131">
                  <c:v>23.186214025999998</c:v>
                </c:pt>
                <c:pt idx="132">
                  <c:v>23.145433903999997</c:v>
                </c:pt>
                <c:pt idx="133">
                  <c:v>23.339848104999998</c:v>
                </c:pt>
                <c:pt idx="134">
                  <c:v>23.620213495999998</c:v>
                </c:pt>
                <c:pt idx="135">
                  <c:v>23.635172216000004</c:v>
                </c:pt>
                <c:pt idx="136">
                  <c:v>23.346155996</c:v>
                </c:pt>
                <c:pt idx="137">
                  <c:v>23.765868498</c:v>
                </c:pt>
                <c:pt idx="138">
                  <c:v>24.249921514</c:v>
                </c:pt>
                <c:pt idx="139">
                  <c:v>24.230899527999998</c:v>
                </c:pt>
                <c:pt idx="140">
                  <c:v>24.437503525999993</c:v>
                </c:pt>
                <c:pt idx="141">
                  <c:v>24.817533641000001</c:v>
                </c:pt>
                <c:pt idx="142">
                  <c:v>24.958191478</c:v>
                </c:pt>
                <c:pt idx="143">
                  <c:v>24.993007775000002</c:v>
                </c:pt>
                <c:pt idx="144">
                  <c:v>24.567134837999998</c:v>
                </c:pt>
                <c:pt idx="145">
                  <c:v>24.399246558999998</c:v>
                </c:pt>
                <c:pt idx="146">
                  <c:v>24.814961332000003</c:v>
                </c:pt>
                <c:pt idx="147">
                  <c:v>24.510920854000002</c:v>
                </c:pt>
                <c:pt idx="148">
                  <c:v>24.425182652000004</c:v>
                </c:pt>
                <c:pt idx="149">
                  <c:v>24.743100495</c:v>
                </c:pt>
                <c:pt idx="150">
                  <c:v>24.587860774000003</c:v>
                </c:pt>
                <c:pt idx="151">
                  <c:v>24.427804114999994</c:v>
                </c:pt>
                <c:pt idx="152">
                  <c:v>24.438453807000002</c:v>
                </c:pt>
                <c:pt idx="153">
                  <c:v>24.196525603999998</c:v>
                </c:pt>
                <c:pt idx="154">
                  <c:v>23.922730249000001</c:v>
                </c:pt>
                <c:pt idx="155">
                  <c:v>24.201195082000002</c:v>
                </c:pt>
                <c:pt idx="156">
                  <c:v>24.514607286</c:v>
                </c:pt>
                <c:pt idx="157">
                  <c:v>24.288882997000002</c:v>
                </c:pt>
                <c:pt idx="158">
                  <c:v>24.168066352</c:v>
                </c:pt>
                <c:pt idx="159">
                  <c:v>24.300401045999998</c:v>
                </c:pt>
                <c:pt idx="160">
                  <c:v>24.337117902999999</c:v>
                </c:pt>
                <c:pt idx="161">
                  <c:v>24.139230265999998</c:v>
                </c:pt>
                <c:pt idx="162">
                  <c:v>24.268746890000003</c:v>
                </c:pt>
                <c:pt idx="163">
                  <c:v>24.006158286999998</c:v>
                </c:pt>
                <c:pt idx="164">
                  <c:v>23.519516574000001</c:v>
                </c:pt>
                <c:pt idx="165">
                  <c:v>23.408546799999996</c:v>
                </c:pt>
                <c:pt idx="166">
                  <c:v>23.810629967000004</c:v>
                </c:pt>
                <c:pt idx="167">
                  <c:v>23.055124524999997</c:v>
                </c:pt>
                <c:pt idx="168">
                  <c:v>23.429174430999996</c:v>
                </c:pt>
                <c:pt idx="169">
                  <c:v>23.730069152999999</c:v>
                </c:pt>
                <c:pt idx="170">
                  <c:v>23.825752525999995</c:v>
                </c:pt>
                <c:pt idx="171">
                  <c:v>23.487567503999998</c:v>
                </c:pt>
                <c:pt idx="172">
                  <c:v>23.698496915000007</c:v>
                </c:pt>
                <c:pt idx="173">
                  <c:v>23.784644720999999</c:v>
                </c:pt>
                <c:pt idx="174">
                  <c:v>23.568537921000001</c:v>
                </c:pt>
                <c:pt idx="175">
                  <c:v>23.803306254999999</c:v>
                </c:pt>
                <c:pt idx="176">
                  <c:v>23.934952814999999</c:v>
                </c:pt>
                <c:pt idx="177">
                  <c:v>23.792181423000006</c:v>
                </c:pt>
                <c:pt idx="178">
                  <c:v>23.672937656999999</c:v>
                </c:pt>
                <c:pt idx="179">
                  <c:v>23.723826794000001</c:v>
                </c:pt>
                <c:pt idx="180">
                  <c:v>23.728496276000001</c:v>
                </c:pt>
                <c:pt idx="181">
                  <c:v>23.343583685999999</c:v>
                </c:pt>
                <c:pt idx="182">
                  <c:v>22.775758564</c:v>
                </c:pt>
                <c:pt idx="183">
                  <c:v>23.174515749999998</c:v>
                </c:pt>
                <c:pt idx="184">
                  <c:v>23.005038211999999</c:v>
                </c:pt>
                <c:pt idx="185">
                  <c:v>22.511121944000003</c:v>
                </c:pt>
                <c:pt idx="186">
                  <c:v>22.836904173000001</c:v>
                </c:pt>
                <c:pt idx="187">
                  <c:v>22.863938003999998</c:v>
                </c:pt>
                <c:pt idx="188">
                  <c:v>22.901949207999998</c:v>
                </c:pt>
                <c:pt idx="189">
                  <c:v>22.665296696999999</c:v>
                </c:pt>
                <c:pt idx="190">
                  <c:v>22.588651692999999</c:v>
                </c:pt>
                <c:pt idx="191">
                  <c:v>22.642866810000001</c:v>
                </c:pt>
                <c:pt idx="192">
                  <c:v>22.558603180999999</c:v>
                </c:pt>
                <c:pt idx="193">
                  <c:v>22.301241117</c:v>
                </c:pt>
                <c:pt idx="194">
                  <c:v>22.041028216000001</c:v>
                </c:pt>
                <c:pt idx="195">
                  <c:v>21.834473367999998</c:v>
                </c:pt>
                <c:pt idx="196">
                  <c:v>22.250974579999998</c:v>
                </c:pt>
                <c:pt idx="197">
                  <c:v>22.173379293</c:v>
                </c:pt>
                <c:pt idx="198">
                  <c:v>21.734546500999997</c:v>
                </c:pt>
                <c:pt idx="199">
                  <c:v>21.746621613000002</c:v>
                </c:pt>
                <c:pt idx="200">
                  <c:v>21.889393003000002</c:v>
                </c:pt>
                <c:pt idx="201">
                  <c:v>21.760417058000002</c:v>
                </c:pt>
                <c:pt idx="202">
                  <c:v>21.625411748000001</c:v>
                </c:pt>
                <c:pt idx="203">
                  <c:v>21.617645666999998</c:v>
                </c:pt>
                <c:pt idx="204">
                  <c:v>21.075232347000004</c:v>
                </c:pt>
                <c:pt idx="205">
                  <c:v>21.715704741000003</c:v>
                </c:pt>
                <c:pt idx="206">
                  <c:v>21.961319377000002</c:v>
                </c:pt>
                <c:pt idx="207">
                  <c:v>21.832736650000001</c:v>
                </c:pt>
                <c:pt idx="208">
                  <c:v>21.845942264999998</c:v>
                </c:pt>
                <c:pt idx="209">
                  <c:v>21.536855475999999</c:v>
                </c:pt>
                <c:pt idx="210">
                  <c:v>21.110900616999999</c:v>
                </c:pt>
                <c:pt idx="211">
                  <c:v>20.78852629</c:v>
                </c:pt>
                <c:pt idx="212">
                  <c:v>20.545057975999999</c:v>
                </c:pt>
                <c:pt idx="213">
                  <c:v>20.803108173000005</c:v>
                </c:pt>
                <c:pt idx="214">
                  <c:v>20.773878868000001</c:v>
                </c:pt>
                <c:pt idx="215">
                  <c:v>21.145438384999999</c:v>
                </c:pt>
                <c:pt idx="216">
                  <c:v>21.026981055</c:v>
                </c:pt>
                <c:pt idx="217">
                  <c:v>20.364684984</c:v>
                </c:pt>
                <c:pt idx="218">
                  <c:v>19.892215556</c:v>
                </c:pt>
                <c:pt idx="219">
                  <c:v>20.016276261000002</c:v>
                </c:pt>
                <c:pt idx="220">
                  <c:v>20.205807986</c:v>
                </c:pt>
                <c:pt idx="221">
                  <c:v>20.664989878999997</c:v>
                </c:pt>
                <c:pt idx="222">
                  <c:v>20.367257295999998</c:v>
                </c:pt>
                <c:pt idx="223">
                  <c:v>20.429336800999998</c:v>
                </c:pt>
                <c:pt idx="224">
                  <c:v>20.505883500000003</c:v>
                </c:pt>
                <c:pt idx="225">
                  <c:v>20.689451398999999</c:v>
                </c:pt>
                <c:pt idx="226">
                  <c:v>20.966867648000001</c:v>
                </c:pt>
                <c:pt idx="227">
                  <c:v>21.190249005000002</c:v>
                </c:pt>
                <c:pt idx="228">
                  <c:v>20.779236481000002</c:v>
                </c:pt>
                <c:pt idx="229">
                  <c:v>20.777155696000001</c:v>
                </c:pt>
                <c:pt idx="230">
                  <c:v>20.504900451999998</c:v>
                </c:pt>
                <c:pt idx="231">
                  <c:v>20.468085289999998</c:v>
                </c:pt>
                <c:pt idx="232">
                  <c:v>20.000154266999999</c:v>
                </c:pt>
                <c:pt idx="233">
                  <c:v>20.528280618000004</c:v>
                </c:pt>
                <c:pt idx="234">
                  <c:v>20.715698789999998</c:v>
                </c:pt>
                <c:pt idx="235">
                  <c:v>20.575155641999999</c:v>
                </c:pt>
                <c:pt idx="236">
                  <c:v>20.355100264000004</c:v>
                </c:pt>
                <c:pt idx="237">
                  <c:v>20.264348516000002</c:v>
                </c:pt>
                <c:pt idx="238">
                  <c:v>19.919757295</c:v>
                </c:pt>
                <c:pt idx="239">
                  <c:v>20.244867773000003</c:v>
                </c:pt>
                <c:pt idx="240">
                  <c:v>20.135962399</c:v>
                </c:pt>
                <c:pt idx="241">
                  <c:v>20.200810824000001</c:v>
                </c:pt>
                <c:pt idx="242">
                  <c:v>19.993977446999999</c:v>
                </c:pt>
                <c:pt idx="243">
                  <c:v>20.205005163000003</c:v>
                </c:pt>
                <c:pt idx="244">
                  <c:v>20.119824021000003</c:v>
                </c:pt>
                <c:pt idx="245">
                  <c:v>19.913793468999998</c:v>
                </c:pt>
                <c:pt idx="246">
                  <c:v>20.159227876999999</c:v>
                </c:pt>
                <c:pt idx="247">
                  <c:v>19.720100171000002</c:v>
                </c:pt>
                <c:pt idx="248">
                  <c:v>19.447566393999999</c:v>
                </c:pt>
                <c:pt idx="249">
                  <c:v>19.168478964000002</c:v>
                </c:pt>
                <c:pt idx="250">
                  <c:v>19.465179345000003</c:v>
                </c:pt>
                <c:pt idx="251">
                  <c:v>19.693525099999995</c:v>
                </c:pt>
                <c:pt idx="252">
                  <c:v>19.564287005000001</c:v>
                </c:pt>
                <c:pt idx="253">
                  <c:v>18.98702462</c:v>
                </c:pt>
                <c:pt idx="254">
                  <c:v>18.877300037999998</c:v>
                </c:pt>
                <c:pt idx="255">
                  <c:v>18.944147328000003</c:v>
                </c:pt>
                <c:pt idx="256">
                  <c:v>19.446485042000003</c:v>
                </c:pt>
                <c:pt idx="257">
                  <c:v>19.751950936999997</c:v>
                </c:pt>
                <c:pt idx="258">
                  <c:v>19.545019258</c:v>
                </c:pt>
                <c:pt idx="259">
                  <c:v>19.495866838000001</c:v>
                </c:pt>
                <c:pt idx="260">
                  <c:v>20.128851683000001</c:v>
                </c:pt>
                <c:pt idx="261">
                  <c:v>19.953344780999998</c:v>
                </c:pt>
                <c:pt idx="262">
                  <c:v>19.737401823999999</c:v>
                </c:pt>
                <c:pt idx="263">
                  <c:v>19.639981729999999</c:v>
                </c:pt>
                <c:pt idx="264">
                  <c:v>19.869883974</c:v>
                </c:pt>
                <c:pt idx="265">
                  <c:v>20.093674935000003</c:v>
                </c:pt>
                <c:pt idx="266">
                  <c:v>20.221749753000001</c:v>
                </c:pt>
                <c:pt idx="267">
                  <c:v>20.158867427000001</c:v>
                </c:pt>
                <c:pt idx="268">
                  <c:v>19.897360174999999</c:v>
                </c:pt>
                <c:pt idx="269">
                  <c:v>19.932602460999998</c:v>
                </c:pt>
                <c:pt idx="270">
                  <c:v>19.849125268000002</c:v>
                </c:pt>
                <c:pt idx="271">
                  <c:v>19.644602057</c:v>
                </c:pt>
                <c:pt idx="272">
                  <c:v>19.612325301999999</c:v>
                </c:pt>
                <c:pt idx="273">
                  <c:v>19.800431606</c:v>
                </c:pt>
                <c:pt idx="274">
                  <c:v>19.228838132</c:v>
                </c:pt>
                <c:pt idx="275">
                  <c:v>19.137938927</c:v>
                </c:pt>
                <c:pt idx="276">
                  <c:v>19.523785410999999</c:v>
                </c:pt>
                <c:pt idx="277">
                  <c:v>19.286919908000002</c:v>
                </c:pt>
                <c:pt idx="278">
                  <c:v>18.888785318</c:v>
                </c:pt>
                <c:pt idx="279">
                  <c:v>19.045991136999998</c:v>
                </c:pt>
                <c:pt idx="280">
                  <c:v>19.328388166</c:v>
                </c:pt>
                <c:pt idx="281">
                  <c:v>19.761339051</c:v>
                </c:pt>
                <c:pt idx="282">
                  <c:v>19.803773970999998</c:v>
                </c:pt>
                <c:pt idx="283">
                  <c:v>20.095657415999995</c:v>
                </c:pt>
                <c:pt idx="284">
                  <c:v>19.694852212000001</c:v>
                </c:pt>
                <c:pt idx="285">
                  <c:v>19.420090193</c:v>
                </c:pt>
                <c:pt idx="286">
                  <c:v>19.183650675999996</c:v>
                </c:pt>
                <c:pt idx="287">
                  <c:v>19.342019769</c:v>
                </c:pt>
                <c:pt idx="288">
                  <c:v>18.931711763999999</c:v>
                </c:pt>
                <c:pt idx="289">
                  <c:v>18.816711491</c:v>
                </c:pt>
                <c:pt idx="290">
                  <c:v>18.751944986999998</c:v>
                </c:pt>
                <c:pt idx="291">
                  <c:v>18.819464024999998</c:v>
                </c:pt>
                <c:pt idx="292">
                  <c:v>19.295587119</c:v>
                </c:pt>
                <c:pt idx="293">
                  <c:v>19.418943304999999</c:v>
                </c:pt>
                <c:pt idx="294">
                  <c:v>19.585701075000003</c:v>
                </c:pt>
                <c:pt idx="295">
                  <c:v>19.414109981000003</c:v>
                </c:pt>
                <c:pt idx="296">
                  <c:v>19.096028296999997</c:v>
                </c:pt>
                <c:pt idx="297">
                  <c:v>18.863668433000004</c:v>
                </c:pt>
                <c:pt idx="298">
                  <c:v>18.761103721000001</c:v>
                </c:pt>
                <c:pt idx="299">
                  <c:v>18.858196130000003</c:v>
                </c:pt>
                <c:pt idx="300">
                  <c:v>18.464354186999998</c:v>
                </c:pt>
              </c:numCache>
            </c:numRef>
          </c:yVal>
          <c:smooth val="1"/>
        </c:ser>
        <c:ser>
          <c:idx val="12"/>
          <c:order val="12"/>
          <c:tx>
            <c:v>B09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2'!$P$5:$P$305</c:f>
              <c:numCache>
                <c:formatCode>General</c:formatCode>
                <c:ptCount val="301"/>
                <c:pt idx="0">
                  <c:v>-1.6320000000000001</c:v>
                </c:pt>
                <c:pt idx="1">
                  <c:v>-0.32400000000000001</c:v>
                </c:pt>
                <c:pt idx="2">
                  <c:v>2.2000000000000002E-2</c:v>
                </c:pt>
                <c:pt idx="3">
                  <c:v>-0.25800000000000001</c:v>
                </c:pt>
                <c:pt idx="4">
                  <c:v>-0.11999999999999995</c:v>
                </c:pt>
                <c:pt idx="5">
                  <c:v>-0.18299999999999997</c:v>
                </c:pt>
                <c:pt idx="6">
                  <c:v>7.5000000000000011E-2</c:v>
                </c:pt>
                <c:pt idx="7">
                  <c:v>0.70199999999999996</c:v>
                </c:pt>
                <c:pt idx="8">
                  <c:v>1.286</c:v>
                </c:pt>
                <c:pt idx="9">
                  <c:v>1.8480000000000001</c:v>
                </c:pt>
                <c:pt idx="10">
                  <c:v>2.3129999999999997</c:v>
                </c:pt>
                <c:pt idx="11">
                  <c:v>2.8970000000000002</c:v>
                </c:pt>
                <c:pt idx="12">
                  <c:v>3.254</c:v>
                </c:pt>
                <c:pt idx="13">
                  <c:v>4.3540000000000001</c:v>
                </c:pt>
                <c:pt idx="14">
                  <c:v>6.0100000000000007</c:v>
                </c:pt>
                <c:pt idx="15">
                  <c:v>7.7700000000000005</c:v>
                </c:pt>
                <c:pt idx="16">
                  <c:v>9.995000000000001</c:v>
                </c:pt>
                <c:pt idx="17">
                  <c:v>12.406000000000001</c:v>
                </c:pt>
                <c:pt idx="18">
                  <c:v>13.746</c:v>
                </c:pt>
                <c:pt idx="19">
                  <c:v>14.45</c:v>
                </c:pt>
                <c:pt idx="20">
                  <c:v>15.149000000000001</c:v>
                </c:pt>
                <c:pt idx="21">
                  <c:v>15.474</c:v>
                </c:pt>
                <c:pt idx="22">
                  <c:v>15.766000000000002</c:v>
                </c:pt>
                <c:pt idx="23">
                  <c:v>16.013999999999999</c:v>
                </c:pt>
                <c:pt idx="24">
                  <c:v>16.036000000000001</c:v>
                </c:pt>
                <c:pt idx="25">
                  <c:v>16.423000000000002</c:v>
                </c:pt>
                <c:pt idx="26">
                  <c:v>16.404000000000003</c:v>
                </c:pt>
                <c:pt idx="27">
                  <c:v>16.758000000000003</c:v>
                </c:pt>
                <c:pt idx="28">
                  <c:v>16.727</c:v>
                </c:pt>
                <c:pt idx="29">
                  <c:v>16.608000000000001</c:v>
                </c:pt>
                <c:pt idx="30">
                  <c:v>16.373000000000001</c:v>
                </c:pt>
                <c:pt idx="31">
                  <c:v>16.035999999999998</c:v>
                </c:pt>
                <c:pt idx="32">
                  <c:v>15.722</c:v>
                </c:pt>
                <c:pt idx="33">
                  <c:v>15.711999999999998</c:v>
                </c:pt>
                <c:pt idx="34">
                  <c:v>15.721999999999998</c:v>
                </c:pt>
                <c:pt idx="35">
                  <c:v>15.559999999999999</c:v>
                </c:pt>
                <c:pt idx="36">
                  <c:v>15.300999999999998</c:v>
                </c:pt>
                <c:pt idx="37">
                  <c:v>15.075000000000003</c:v>
                </c:pt>
                <c:pt idx="38">
                  <c:v>15.148999999999997</c:v>
                </c:pt>
                <c:pt idx="39">
                  <c:v>15.353</c:v>
                </c:pt>
                <c:pt idx="40">
                  <c:v>15.378</c:v>
                </c:pt>
                <c:pt idx="41">
                  <c:v>15.15</c:v>
                </c:pt>
                <c:pt idx="42">
                  <c:v>15.129999999999999</c:v>
                </c:pt>
                <c:pt idx="43">
                  <c:v>15.669000000000002</c:v>
                </c:pt>
                <c:pt idx="44">
                  <c:v>15.690000000000003</c:v>
                </c:pt>
                <c:pt idx="45">
                  <c:v>15.679999999999998</c:v>
                </c:pt>
                <c:pt idx="46">
                  <c:v>15.788999999999998</c:v>
                </c:pt>
                <c:pt idx="47">
                  <c:v>16.110999999999997</c:v>
                </c:pt>
                <c:pt idx="48">
                  <c:v>16.273000000000003</c:v>
                </c:pt>
                <c:pt idx="49">
                  <c:v>16.597999999999995</c:v>
                </c:pt>
                <c:pt idx="50">
                  <c:v>16.922999999999995</c:v>
                </c:pt>
                <c:pt idx="51">
                  <c:v>17.353999999999996</c:v>
                </c:pt>
                <c:pt idx="52">
                  <c:v>17.419999999999998</c:v>
                </c:pt>
                <c:pt idx="53">
                  <c:v>17.192</c:v>
                </c:pt>
                <c:pt idx="54">
                  <c:v>17.029999999999998</c:v>
                </c:pt>
                <c:pt idx="55">
                  <c:v>17.236000000000001</c:v>
                </c:pt>
                <c:pt idx="56">
                  <c:v>17.538</c:v>
                </c:pt>
                <c:pt idx="57">
                  <c:v>17.57</c:v>
                </c:pt>
                <c:pt idx="58">
                  <c:v>17.592000000000002</c:v>
                </c:pt>
                <c:pt idx="59">
                  <c:v>17.419</c:v>
                </c:pt>
                <c:pt idx="60">
                  <c:v>17.808</c:v>
                </c:pt>
                <c:pt idx="61">
                  <c:v>17.504000000000001</c:v>
                </c:pt>
                <c:pt idx="62">
                  <c:v>17.073</c:v>
                </c:pt>
                <c:pt idx="63">
                  <c:v>17.169</c:v>
                </c:pt>
                <c:pt idx="64">
                  <c:v>17.580000000000002</c:v>
                </c:pt>
                <c:pt idx="65">
                  <c:v>17.073999999999998</c:v>
                </c:pt>
                <c:pt idx="66">
                  <c:v>16.933</c:v>
                </c:pt>
                <c:pt idx="67">
                  <c:v>16.867000000000001</c:v>
                </c:pt>
                <c:pt idx="68">
                  <c:v>16.458000000000002</c:v>
                </c:pt>
                <c:pt idx="69">
                  <c:v>16.468</c:v>
                </c:pt>
                <c:pt idx="70">
                  <c:v>16.651999999999997</c:v>
                </c:pt>
                <c:pt idx="71">
                  <c:v>16.436</c:v>
                </c:pt>
                <c:pt idx="72">
                  <c:v>16.479999999999997</c:v>
                </c:pt>
                <c:pt idx="73">
                  <c:v>16.317</c:v>
                </c:pt>
                <c:pt idx="74">
                  <c:v>16.350000000000001</c:v>
                </c:pt>
                <c:pt idx="75">
                  <c:v>16.089999999999996</c:v>
                </c:pt>
                <c:pt idx="76">
                  <c:v>15.938999999999998</c:v>
                </c:pt>
                <c:pt idx="77">
                  <c:v>15.831</c:v>
                </c:pt>
                <c:pt idx="78">
                  <c:v>15.809000000000001</c:v>
                </c:pt>
                <c:pt idx="79">
                  <c:v>15.852</c:v>
                </c:pt>
                <c:pt idx="80">
                  <c:v>15.875</c:v>
                </c:pt>
                <c:pt idx="81">
                  <c:v>15.713000000000003</c:v>
                </c:pt>
                <c:pt idx="82">
                  <c:v>15.907</c:v>
                </c:pt>
                <c:pt idx="83">
                  <c:v>15.699000000000002</c:v>
                </c:pt>
                <c:pt idx="84">
                  <c:v>15.941000000000003</c:v>
                </c:pt>
                <c:pt idx="85">
                  <c:v>15.756</c:v>
                </c:pt>
                <c:pt idx="86">
                  <c:v>16.024999999999999</c:v>
                </c:pt>
                <c:pt idx="87">
                  <c:v>16.262999999999998</c:v>
                </c:pt>
                <c:pt idx="88">
                  <c:v>16.316000000000003</c:v>
                </c:pt>
                <c:pt idx="89">
                  <c:v>16.415999999999997</c:v>
                </c:pt>
                <c:pt idx="90">
                  <c:v>16.511000000000003</c:v>
                </c:pt>
                <c:pt idx="91">
                  <c:v>16.672999999999995</c:v>
                </c:pt>
                <c:pt idx="92">
                  <c:v>16.209000000000003</c:v>
                </c:pt>
                <c:pt idx="93">
                  <c:v>16.370999999999999</c:v>
                </c:pt>
                <c:pt idx="94">
                  <c:v>16.426000000000002</c:v>
                </c:pt>
                <c:pt idx="95">
                  <c:v>16.415000000000003</c:v>
                </c:pt>
                <c:pt idx="96">
                  <c:v>16.597999999999999</c:v>
                </c:pt>
                <c:pt idx="97">
                  <c:v>16.308</c:v>
                </c:pt>
                <c:pt idx="98">
                  <c:v>16.241000000000003</c:v>
                </c:pt>
                <c:pt idx="99">
                  <c:v>16.21</c:v>
                </c:pt>
                <c:pt idx="100">
                  <c:v>15.948999999999998</c:v>
                </c:pt>
                <c:pt idx="101">
                  <c:v>15.95</c:v>
                </c:pt>
                <c:pt idx="102">
                  <c:v>15.831</c:v>
                </c:pt>
                <c:pt idx="103">
                  <c:v>16.026000000000003</c:v>
                </c:pt>
                <c:pt idx="104">
                  <c:v>15.808999999999997</c:v>
                </c:pt>
                <c:pt idx="105">
                  <c:v>15.982999999999999</c:v>
                </c:pt>
                <c:pt idx="106">
                  <c:v>15.853</c:v>
                </c:pt>
                <c:pt idx="107">
                  <c:v>16.122000000000003</c:v>
                </c:pt>
                <c:pt idx="108">
                  <c:v>16.599</c:v>
                </c:pt>
                <c:pt idx="109">
                  <c:v>16.911999999999999</c:v>
                </c:pt>
                <c:pt idx="110">
                  <c:v>17.096000000000004</c:v>
                </c:pt>
                <c:pt idx="111">
                  <c:v>16.997</c:v>
                </c:pt>
                <c:pt idx="112">
                  <c:v>16.869</c:v>
                </c:pt>
                <c:pt idx="113">
                  <c:v>16.943999999999999</c:v>
                </c:pt>
                <c:pt idx="114">
                  <c:v>16.599</c:v>
                </c:pt>
                <c:pt idx="115">
                  <c:v>17.007000000000001</c:v>
                </c:pt>
                <c:pt idx="116">
                  <c:v>17.300999999999998</c:v>
                </c:pt>
                <c:pt idx="117">
                  <c:v>16.965</c:v>
                </c:pt>
                <c:pt idx="118">
                  <c:v>17.161000000000001</c:v>
                </c:pt>
                <c:pt idx="119">
                  <c:v>16.856999999999999</c:v>
                </c:pt>
                <c:pt idx="120">
                  <c:v>16.943999999999999</c:v>
                </c:pt>
                <c:pt idx="121">
                  <c:v>16.696000000000002</c:v>
                </c:pt>
                <c:pt idx="122">
                  <c:v>16.899000000000001</c:v>
                </c:pt>
                <c:pt idx="123">
                  <c:v>16.913</c:v>
                </c:pt>
                <c:pt idx="124">
                  <c:v>16.780999999999999</c:v>
                </c:pt>
                <c:pt idx="125">
                  <c:v>17.138000000000002</c:v>
                </c:pt>
                <c:pt idx="126">
                  <c:v>17.375999999999998</c:v>
                </c:pt>
                <c:pt idx="127">
                  <c:v>17.464000000000002</c:v>
                </c:pt>
                <c:pt idx="128">
                  <c:v>17.019000000000002</c:v>
                </c:pt>
                <c:pt idx="129">
                  <c:v>17.094999999999999</c:v>
                </c:pt>
                <c:pt idx="130">
                  <c:v>16.963999999999999</c:v>
                </c:pt>
                <c:pt idx="131">
                  <c:v>16.844999999999999</c:v>
                </c:pt>
                <c:pt idx="132">
                  <c:v>16.802999999999997</c:v>
                </c:pt>
                <c:pt idx="133">
                  <c:v>16.780999999999999</c:v>
                </c:pt>
                <c:pt idx="134">
                  <c:v>16.911000000000001</c:v>
                </c:pt>
                <c:pt idx="135">
                  <c:v>17.108000000000001</c:v>
                </c:pt>
                <c:pt idx="136">
                  <c:v>17.062999999999999</c:v>
                </c:pt>
                <c:pt idx="137">
                  <c:v>17.02</c:v>
                </c:pt>
                <c:pt idx="138">
                  <c:v>17.085000000000001</c:v>
                </c:pt>
                <c:pt idx="139">
                  <c:v>16.868000000000002</c:v>
                </c:pt>
                <c:pt idx="140">
                  <c:v>16.954000000000001</c:v>
                </c:pt>
                <c:pt idx="141">
                  <c:v>16.869</c:v>
                </c:pt>
                <c:pt idx="142">
                  <c:v>17.247000000000003</c:v>
                </c:pt>
                <c:pt idx="143">
                  <c:v>17.226000000000003</c:v>
                </c:pt>
                <c:pt idx="144">
                  <c:v>17.277999999999999</c:v>
                </c:pt>
                <c:pt idx="145">
                  <c:v>17.311</c:v>
                </c:pt>
                <c:pt idx="146">
                  <c:v>17.234000000000002</c:v>
                </c:pt>
                <c:pt idx="147">
                  <c:v>17.247000000000003</c:v>
                </c:pt>
                <c:pt idx="148">
                  <c:v>17.137999999999998</c:v>
                </c:pt>
                <c:pt idx="149">
                  <c:v>17.593</c:v>
                </c:pt>
                <c:pt idx="150">
                  <c:v>17.442</c:v>
                </c:pt>
                <c:pt idx="151">
                  <c:v>17.312000000000001</c:v>
                </c:pt>
                <c:pt idx="152">
                  <c:v>17.755000000000003</c:v>
                </c:pt>
                <c:pt idx="153">
                  <c:v>17.841000000000001</c:v>
                </c:pt>
                <c:pt idx="154">
                  <c:v>17.711000000000002</c:v>
                </c:pt>
                <c:pt idx="155">
                  <c:v>17.645</c:v>
                </c:pt>
                <c:pt idx="156">
                  <c:v>17.580999999999996</c:v>
                </c:pt>
                <c:pt idx="157">
                  <c:v>17.462</c:v>
                </c:pt>
                <c:pt idx="158">
                  <c:v>17.538999999999998</c:v>
                </c:pt>
                <c:pt idx="159">
                  <c:v>17.981000000000002</c:v>
                </c:pt>
                <c:pt idx="160">
                  <c:v>17.872000000000003</c:v>
                </c:pt>
                <c:pt idx="161">
                  <c:v>17.622999999999998</c:v>
                </c:pt>
                <c:pt idx="162">
                  <c:v>17.925999999999998</c:v>
                </c:pt>
                <c:pt idx="163">
                  <c:v>17.678000000000001</c:v>
                </c:pt>
                <c:pt idx="164">
                  <c:v>17.917000000000002</c:v>
                </c:pt>
                <c:pt idx="165">
                  <c:v>17.862000000000002</c:v>
                </c:pt>
                <c:pt idx="166">
                  <c:v>17.634999999999998</c:v>
                </c:pt>
                <c:pt idx="167">
                  <c:v>17.635999999999999</c:v>
                </c:pt>
                <c:pt idx="168">
                  <c:v>17.462</c:v>
                </c:pt>
                <c:pt idx="169">
                  <c:v>17.407</c:v>
                </c:pt>
                <c:pt idx="170">
                  <c:v>17.669000000000004</c:v>
                </c:pt>
                <c:pt idx="171">
                  <c:v>17.538</c:v>
                </c:pt>
                <c:pt idx="172">
                  <c:v>17.591999999999999</c:v>
                </c:pt>
                <c:pt idx="173">
                  <c:v>17.634999999999998</c:v>
                </c:pt>
                <c:pt idx="174">
                  <c:v>17.852</c:v>
                </c:pt>
                <c:pt idx="175">
                  <c:v>17.97</c:v>
                </c:pt>
                <c:pt idx="176">
                  <c:v>17.796999999999997</c:v>
                </c:pt>
                <c:pt idx="177">
                  <c:v>17.904999999999998</c:v>
                </c:pt>
                <c:pt idx="178">
                  <c:v>17.873000000000001</c:v>
                </c:pt>
                <c:pt idx="179">
                  <c:v>17.536000000000001</c:v>
                </c:pt>
                <c:pt idx="180">
                  <c:v>17.355</c:v>
                </c:pt>
                <c:pt idx="181">
                  <c:v>17.496000000000002</c:v>
                </c:pt>
                <c:pt idx="182">
                  <c:v>17.343999999999998</c:v>
                </c:pt>
                <c:pt idx="183">
                  <c:v>17.192</c:v>
                </c:pt>
                <c:pt idx="184">
                  <c:v>17.386999999999997</c:v>
                </c:pt>
                <c:pt idx="185">
                  <c:v>17.204000000000001</c:v>
                </c:pt>
                <c:pt idx="186">
                  <c:v>17.203000000000003</c:v>
                </c:pt>
                <c:pt idx="187">
                  <c:v>17.170000000000002</c:v>
                </c:pt>
                <c:pt idx="188">
                  <c:v>17.181000000000001</c:v>
                </c:pt>
                <c:pt idx="189">
                  <c:v>17.158999999999999</c:v>
                </c:pt>
                <c:pt idx="190">
                  <c:v>17.222999999999999</c:v>
                </c:pt>
                <c:pt idx="191">
                  <c:v>17.258000000000003</c:v>
                </c:pt>
                <c:pt idx="192">
                  <c:v>16.996000000000002</c:v>
                </c:pt>
                <c:pt idx="193">
                  <c:v>17.041</c:v>
                </c:pt>
                <c:pt idx="194">
                  <c:v>17.364000000000004</c:v>
                </c:pt>
                <c:pt idx="195">
                  <c:v>17.246000000000002</c:v>
                </c:pt>
                <c:pt idx="196">
                  <c:v>17.484000000000002</c:v>
                </c:pt>
                <c:pt idx="197">
                  <c:v>17.678999999999998</c:v>
                </c:pt>
                <c:pt idx="198">
                  <c:v>17.774999999999999</c:v>
                </c:pt>
                <c:pt idx="199">
                  <c:v>17.288999999999998</c:v>
                </c:pt>
                <c:pt idx="200">
                  <c:v>17.245999999999999</c:v>
                </c:pt>
                <c:pt idx="201">
                  <c:v>16.966000000000001</c:v>
                </c:pt>
                <c:pt idx="202">
                  <c:v>17.430999999999994</c:v>
                </c:pt>
                <c:pt idx="203">
                  <c:v>17.591999999999999</c:v>
                </c:pt>
                <c:pt idx="204">
                  <c:v>17.225000000000001</c:v>
                </c:pt>
                <c:pt idx="205">
                  <c:v>17.225000000000001</c:v>
                </c:pt>
                <c:pt idx="206">
                  <c:v>17.106000000000002</c:v>
                </c:pt>
                <c:pt idx="207">
                  <c:v>16.800999999999998</c:v>
                </c:pt>
                <c:pt idx="208">
                  <c:v>16.866999999999997</c:v>
                </c:pt>
                <c:pt idx="209">
                  <c:v>16.869</c:v>
                </c:pt>
                <c:pt idx="210">
                  <c:v>16.954000000000001</c:v>
                </c:pt>
                <c:pt idx="211">
                  <c:v>16.867000000000001</c:v>
                </c:pt>
                <c:pt idx="212">
                  <c:v>16.717000000000002</c:v>
                </c:pt>
                <c:pt idx="213">
                  <c:v>16.706</c:v>
                </c:pt>
                <c:pt idx="214">
                  <c:v>16.934000000000001</c:v>
                </c:pt>
                <c:pt idx="215">
                  <c:v>16.642000000000003</c:v>
                </c:pt>
                <c:pt idx="216">
                  <c:v>16.771000000000001</c:v>
                </c:pt>
                <c:pt idx="217">
                  <c:v>16.942999999999994</c:v>
                </c:pt>
                <c:pt idx="218">
                  <c:v>16.844000000000001</c:v>
                </c:pt>
                <c:pt idx="219">
                  <c:v>17.181000000000001</c:v>
                </c:pt>
                <c:pt idx="220">
                  <c:v>17.106999999999999</c:v>
                </c:pt>
                <c:pt idx="221">
                  <c:v>17.073999999999998</c:v>
                </c:pt>
                <c:pt idx="222">
                  <c:v>17.085000000000001</c:v>
                </c:pt>
                <c:pt idx="223">
                  <c:v>16.901</c:v>
                </c:pt>
                <c:pt idx="224">
                  <c:v>16.857000000000003</c:v>
                </c:pt>
                <c:pt idx="225">
                  <c:v>16.728000000000002</c:v>
                </c:pt>
                <c:pt idx="226">
                  <c:v>16.652000000000001</c:v>
                </c:pt>
                <c:pt idx="227">
                  <c:v>17.010000000000002</c:v>
                </c:pt>
                <c:pt idx="228">
                  <c:v>16.835999999999999</c:v>
                </c:pt>
                <c:pt idx="229">
                  <c:v>16.294</c:v>
                </c:pt>
                <c:pt idx="230">
                  <c:v>16.576999999999998</c:v>
                </c:pt>
                <c:pt idx="231">
                  <c:v>16.414999999999999</c:v>
                </c:pt>
                <c:pt idx="232">
                  <c:v>16.318000000000001</c:v>
                </c:pt>
                <c:pt idx="233">
                  <c:v>16.436</c:v>
                </c:pt>
                <c:pt idx="234">
                  <c:v>16.856999999999999</c:v>
                </c:pt>
                <c:pt idx="235">
                  <c:v>16.922000000000001</c:v>
                </c:pt>
                <c:pt idx="236">
                  <c:v>16.869</c:v>
                </c:pt>
                <c:pt idx="237">
                  <c:v>16.867000000000001</c:v>
                </c:pt>
                <c:pt idx="238">
                  <c:v>17.038999999999998</c:v>
                </c:pt>
                <c:pt idx="239">
                  <c:v>16.934999999999999</c:v>
                </c:pt>
                <c:pt idx="240">
                  <c:v>16.630000000000003</c:v>
                </c:pt>
                <c:pt idx="241">
                  <c:v>16.469000000000001</c:v>
                </c:pt>
                <c:pt idx="242">
                  <c:v>16.122</c:v>
                </c:pt>
                <c:pt idx="243">
                  <c:v>16.186</c:v>
                </c:pt>
                <c:pt idx="244">
                  <c:v>16.544</c:v>
                </c:pt>
                <c:pt idx="245">
                  <c:v>16.512</c:v>
                </c:pt>
                <c:pt idx="246">
                  <c:v>16.619999999999997</c:v>
                </c:pt>
                <c:pt idx="247">
                  <c:v>16.404</c:v>
                </c:pt>
                <c:pt idx="248">
                  <c:v>16.080000000000002</c:v>
                </c:pt>
                <c:pt idx="249">
                  <c:v>16.123000000000001</c:v>
                </c:pt>
                <c:pt idx="250">
                  <c:v>15.873999999999999</c:v>
                </c:pt>
                <c:pt idx="251">
                  <c:v>15.763999999999999</c:v>
                </c:pt>
                <c:pt idx="252">
                  <c:v>15.872999999999999</c:v>
                </c:pt>
                <c:pt idx="253">
                  <c:v>16.253</c:v>
                </c:pt>
                <c:pt idx="254">
                  <c:v>16.446000000000002</c:v>
                </c:pt>
                <c:pt idx="255">
                  <c:v>16.576000000000001</c:v>
                </c:pt>
                <c:pt idx="256">
                  <c:v>16.231000000000002</c:v>
                </c:pt>
                <c:pt idx="257">
                  <c:v>16.036999999999999</c:v>
                </c:pt>
                <c:pt idx="258">
                  <c:v>16.100999999999999</c:v>
                </c:pt>
                <c:pt idx="259">
                  <c:v>16.295000000000002</c:v>
                </c:pt>
                <c:pt idx="260">
                  <c:v>16.457000000000001</c:v>
                </c:pt>
                <c:pt idx="261">
                  <c:v>16.587</c:v>
                </c:pt>
                <c:pt idx="262">
                  <c:v>16.490000000000002</c:v>
                </c:pt>
                <c:pt idx="263">
                  <c:v>16.404</c:v>
                </c:pt>
                <c:pt idx="264">
                  <c:v>16.414000000000001</c:v>
                </c:pt>
                <c:pt idx="265">
                  <c:v>16.704000000000001</c:v>
                </c:pt>
                <c:pt idx="266">
                  <c:v>16.425000000000004</c:v>
                </c:pt>
                <c:pt idx="267">
                  <c:v>16.350000000000001</c:v>
                </c:pt>
                <c:pt idx="268">
                  <c:v>16.391999999999999</c:v>
                </c:pt>
                <c:pt idx="269">
                  <c:v>16.273000000000003</c:v>
                </c:pt>
                <c:pt idx="270">
                  <c:v>15.864000000000001</c:v>
                </c:pt>
                <c:pt idx="271">
                  <c:v>16.155999999999999</c:v>
                </c:pt>
                <c:pt idx="272">
                  <c:v>16.122</c:v>
                </c:pt>
                <c:pt idx="273">
                  <c:v>16.425000000000001</c:v>
                </c:pt>
                <c:pt idx="274">
                  <c:v>16.36</c:v>
                </c:pt>
                <c:pt idx="275">
                  <c:v>16.242000000000001</c:v>
                </c:pt>
                <c:pt idx="276">
                  <c:v>16.167000000000002</c:v>
                </c:pt>
                <c:pt idx="277">
                  <c:v>16.058</c:v>
                </c:pt>
                <c:pt idx="278">
                  <c:v>16.198</c:v>
                </c:pt>
                <c:pt idx="279">
                  <c:v>16.273</c:v>
                </c:pt>
                <c:pt idx="280">
                  <c:v>15.852</c:v>
                </c:pt>
                <c:pt idx="281">
                  <c:v>16.058</c:v>
                </c:pt>
                <c:pt idx="282">
                  <c:v>16.143999999999998</c:v>
                </c:pt>
                <c:pt idx="283">
                  <c:v>15.884</c:v>
                </c:pt>
                <c:pt idx="284">
                  <c:v>16.067</c:v>
                </c:pt>
                <c:pt idx="285">
                  <c:v>15.948999999999998</c:v>
                </c:pt>
                <c:pt idx="286">
                  <c:v>16.164999999999999</c:v>
                </c:pt>
                <c:pt idx="287">
                  <c:v>16.155000000000001</c:v>
                </c:pt>
                <c:pt idx="288">
                  <c:v>16.415000000000003</c:v>
                </c:pt>
                <c:pt idx="289">
                  <c:v>16.327000000000002</c:v>
                </c:pt>
                <c:pt idx="290">
                  <c:v>15.984</c:v>
                </c:pt>
                <c:pt idx="291">
                  <c:v>16.068999999999996</c:v>
                </c:pt>
                <c:pt idx="292">
                  <c:v>15.907</c:v>
                </c:pt>
                <c:pt idx="293">
                  <c:v>16.012999999999998</c:v>
                </c:pt>
                <c:pt idx="294">
                  <c:v>15.982000000000003</c:v>
                </c:pt>
                <c:pt idx="295">
                  <c:v>15.744000000000003</c:v>
                </c:pt>
                <c:pt idx="296">
                  <c:v>15.840999999999999</c:v>
                </c:pt>
                <c:pt idx="297">
                  <c:v>15.851999999999999</c:v>
                </c:pt>
                <c:pt idx="298">
                  <c:v>15.473000000000003</c:v>
                </c:pt>
                <c:pt idx="299">
                  <c:v>15.496</c:v>
                </c:pt>
                <c:pt idx="300">
                  <c:v>15.481000000000003</c:v>
                </c:pt>
              </c:numCache>
            </c:numRef>
          </c:yVal>
          <c:smooth val="1"/>
        </c:ser>
        <c:ser>
          <c:idx val="13"/>
          <c:order val="13"/>
          <c:tx>
            <c:v>B10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2'!$Q$5:$Q$305</c:f>
              <c:numCache>
                <c:formatCode>General</c:formatCode>
                <c:ptCount val="301"/>
                <c:pt idx="0">
                  <c:v>0.45814655555555561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1.6314333333333333E-2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9.8643777777777775E-2</c:v>
                </c:pt>
                <c:pt idx="12">
                  <c:v>4.2271111111111113E-2</c:v>
                </c:pt>
                <c:pt idx="13">
                  <c:v>6.3231111111111113E-2</c:v>
                </c:pt>
                <c:pt idx="14">
                  <c:v>9.5602222222222213E-2</c:v>
                </c:pt>
                <c:pt idx="15">
                  <c:v>0.20378511111111111</c:v>
                </c:pt>
                <c:pt idx="16">
                  <c:v>0.17086511111111113</c:v>
                </c:pt>
                <c:pt idx="17">
                  <c:v>0.85115466666666661</c:v>
                </c:pt>
                <c:pt idx="18">
                  <c:v>1.152209777777778</c:v>
                </c:pt>
                <c:pt idx="19">
                  <c:v>2.6332714444444445</c:v>
                </c:pt>
                <c:pt idx="20">
                  <c:v>3.3580995555555555</c:v>
                </c:pt>
                <c:pt idx="21">
                  <c:v>4.2127721111111107</c:v>
                </c:pt>
                <c:pt idx="22">
                  <c:v>5.2980046666666674</c:v>
                </c:pt>
                <c:pt idx="23">
                  <c:v>5.7773372222222221</c:v>
                </c:pt>
                <c:pt idx="24">
                  <c:v>6.1231044444444445</c:v>
                </c:pt>
                <c:pt idx="25">
                  <c:v>6.733385444444445</c:v>
                </c:pt>
                <c:pt idx="26">
                  <c:v>7.7276189999999998</c:v>
                </c:pt>
                <c:pt idx="27">
                  <c:v>7.5099600000000004</c:v>
                </c:pt>
                <c:pt idx="28">
                  <c:v>7.502800777777777</c:v>
                </c:pt>
                <c:pt idx="29">
                  <c:v>7.671722222222221</c:v>
                </c:pt>
                <c:pt idx="30">
                  <c:v>7.602438666666667</c:v>
                </c:pt>
                <c:pt idx="31">
                  <c:v>7.3350797777777785</c:v>
                </c:pt>
                <c:pt idx="32">
                  <c:v>7.6771742222222237</c:v>
                </c:pt>
                <c:pt idx="33">
                  <c:v>7.4429832222222228</c:v>
                </c:pt>
                <c:pt idx="34">
                  <c:v>7.1418152222222222</c:v>
                </c:pt>
                <c:pt idx="35">
                  <c:v>7.439693444444444</c:v>
                </c:pt>
                <c:pt idx="36">
                  <c:v>7.4411933333333327</c:v>
                </c:pt>
                <c:pt idx="37">
                  <c:v>7.0135312222222224</c:v>
                </c:pt>
                <c:pt idx="38">
                  <c:v>6.860324888888889</c:v>
                </c:pt>
                <c:pt idx="39">
                  <c:v>7.1634478888888884</c:v>
                </c:pt>
                <c:pt idx="40">
                  <c:v>7.0597548888888886</c:v>
                </c:pt>
                <c:pt idx="41">
                  <c:v>6.8825985555555551</c:v>
                </c:pt>
                <c:pt idx="42">
                  <c:v>7.2056885555555557</c:v>
                </c:pt>
                <c:pt idx="43">
                  <c:v>7.0068273333333337</c:v>
                </c:pt>
                <c:pt idx="44">
                  <c:v>7.3652782222222237</c:v>
                </c:pt>
                <c:pt idx="45">
                  <c:v>7.3767616666666669</c:v>
                </c:pt>
                <c:pt idx="46">
                  <c:v>7.1083995555555548</c:v>
                </c:pt>
                <c:pt idx="47">
                  <c:v>7.2689305555555563</c:v>
                </c:pt>
                <c:pt idx="48">
                  <c:v>7.5293268888888889</c:v>
                </c:pt>
                <c:pt idx="49">
                  <c:v>8.0334009999999996</c:v>
                </c:pt>
                <c:pt idx="50">
                  <c:v>8.4001797777777778</c:v>
                </c:pt>
                <c:pt idx="51">
                  <c:v>8.3883032222222234</c:v>
                </c:pt>
                <c:pt idx="52">
                  <c:v>8.9010054444444435</c:v>
                </c:pt>
                <c:pt idx="53">
                  <c:v>9.0254310000000011</c:v>
                </c:pt>
                <c:pt idx="54">
                  <c:v>9.4010033333333318</c:v>
                </c:pt>
                <c:pt idx="55">
                  <c:v>9.7927150000000012</c:v>
                </c:pt>
                <c:pt idx="56">
                  <c:v>9.6883805555555558</c:v>
                </c:pt>
                <c:pt idx="57">
                  <c:v>9.6564855555555553</c:v>
                </c:pt>
                <c:pt idx="58">
                  <c:v>10.26840111111111</c:v>
                </c:pt>
                <c:pt idx="59">
                  <c:v>9.9032153333333319</c:v>
                </c:pt>
                <c:pt idx="60">
                  <c:v>9.8655474444444433</c:v>
                </c:pt>
                <c:pt idx="61">
                  <c:v>10.175446888888889</c:v>
                </c:pt>
                <c:pt idx="62">
                  <c:v>10.468741666666666</c:v>
                </c:pt>
                <c:pt idx="63">
                  <c:v>10.68881122222222</c:v>
                </c:pt>
                <c:pt idx="64">
                  <c:v>10.816505666666666</c:v>
                </c:pt>
                <c:pt idx="65">
                  <c:v>10.931547555555557</c:v>
                </c:pt>
                <c:pt idx="66">
                  <c:v>10.801390888888891</c:v>
                </c:pt>
                <c:pt idx="67">
                  <c:v>10.940589555555555</c:v>
                </c:pt>
                <c:pt idx="68">
                  <c:v>11.624054555555555</c:v>
                </c:pt>
                <c:pt idx="69">
                  <c:v>11.810739111111111</c:v>
                </c:pt>
                <c:pt idx="70">
                  <c:v>11.956279666666667</c:v>
                </c:pt>
                <c:pt idx="71">
                  <c:v>11.963831888888889</c:v>
                </c:pt>
                <c:pt idx="72">
                  <c:v>11.834285444444443</c:v>
                </c:pt>
                <c:pt idx="73">
                  <c:v>12.397856555555554</c:v>
                </c:pt>
                <c:pt idx="74">
                  <c:v>12.162672222222222</c:v>
                </c:pt>
                <c:pt idx="75">
                  <c:v>12.188142888888889</c:v>
                </c:pt>
                <c:pt idx="76">
                  <c:v>11.746928</c:v>
                </c:pt>
                <c:pt idx="77">
                  <c:v>12.19311922222222</c:v>
                </c:pt>
                <c:pt idx="78">
                  <c:v>12.55678411111111</c:v>
                </c:pt>
                <c:pt idx="79">
                  <c:v>12.468288666666664</c:v>
                </c:pt>
                <c:pt idx="80">
                  <c:v>12.359981555555555</c:v>
                </c:pt>
                <c:pt idx="81">
                  <c:v>12.657590777777777</c:v>
                </c:pt>
                <c:pt idx="82">
                  <c:v>12.994150444444445</c:v>
                </c:pt>
                <c:pt idx="83">
                  <c:v>12.768722000000002</c:v>
                </c:pt>
                <c:pt idx="84">
                  <c:v>12.785988444444445</c:v>
                </c:pt>
                <c:pt idx="85">
                  <c:v>13.088304777777777</c:v>
                </c:pt>
                <c:pt idx="86">
                  <c:v>13.516774111111111</c:v>
                </c:pt>
                <c:pt idx="87">
                  <c:v>13.717311111111108</c:v>
                </c:pt>
                <c:pt idx="88">
                  <c:v>13.947332999999999</c:v>
                </c:pt>
                <c:pt idx="89">
                  <c:v>14.237462222222222</c:v>
                </c:pt>
                <c:pt idx="90">
                  <c:v>14.24639044444444</c:v>
                </c:pt>
                <c:pt idx="91">
                  <c:v>14.309963444444444</c:v>
                </c:pt>
                <c:pt idx="92">
                  <c:v>14.642653777777777</c:v>
                </c:pt>
                <c:pt idx="93">
                  <c:v>14.676111222222223</c:v>
                </c:pt>
                <c:pt idx="94">
                  <c:v>14.946666555555558</c:v>
                </c:pt>
                <c:pt idx="95">
                  <c:v>15.270791222222222</c:v>
                </c:pt>
                <c:pt idx="96">
                  <c:v>15.756202000000002</c:v>
                </c:pt>
                <c:pt idx="97">
                  <c:v>15.634042444444447</c:v>
                </c:pt>
                <c:pt idx="98">
                  <c:v>16.04228611111111</c:v>
                </c:pt>
                <c:pt idx="99">
                  <c:v>15.733286777777778</c:v>
                </c:pt>
                <c:pt idx="100">
                  <c:v>15.753491666666669</c:v>
                </c:pt>
                <c:pt idx="101">
                  <c:v>15.625383111111111</c:v>
                </c:pt>
                <c:pt idx="102">
                  <c:v>15.686266666666667</c:v>
                </c:pt>
                <c:pt idx="103">
                  <c:v>15.705974555555555</c:v>
                </c:pt>
                <c:pt idx="104">
                  <c:v>15.935686222222223</c:v>
                </c:pt>
                <c:pt idx="105">
                  <c:v>16.243526888888891</c:v>
                </c:pt>
                <c:pt idx="106">
                  <c:v>16.37840111111111</c:v>
                </c:pt>
                <c:pt idx="107">
                  <c:v>16.873112555555554</c:v>
                </c:pt>
                <c:pt idx="108">
                  <c:v>16.961463111111112</c:v>
                </c:pt>
                <c:pt idx="109">
                  <c:v>16.787275777777776</c:v>
                </c:pt>
                <c:pt idx="110">
                  <c:v>16.509995666666669</c:v>
                </c:pt>
                <c:pt idx="111">
                  <c:v>16.562571555555554</c:v>
                </c:pt>
                <c:pt idx="112">
                  <c:v>16.403716444444441</c:v>
                </c:pt>
                <c:pt idx="113">
                  <c:v>16.840927666666666</c:v>
                </c:pt>
                <c:pt idx="114">
                  <c:v>16.589832111111111</c:v>
                </c:pt>
                <c:pt idx="115">
                  <c:v>16.320817999999999</c:v>
                </c:pt>
                <c:pt idx="116">
                  <c:v>16.319483444444447</c:v>
                </c:pt>
                <c:pt idx="117">
                  <c:v>16.211166222222221</c:v>
                </c:pt>
                <c:pt idx="118">
                  <c:v>16.044293333333332</c:v>
                </c:pt>
                <c:pt idx="119">
                  <c:v>16.054721444444443</c:v>
                </c:pt>
                <c:pt idx="120">
                  <c:v>16.361920666666666</c:v>
                </c:pt>
                <c:pt idx="121">
                  <c:v>16.002538777777779</c:v>
                </c:pt>
                <c:pt idx="122">
                  <c:v>15.988065555555554</c:v>
                </c:pt>
                <c:pt idx="123">
                  <c:v>15.811684999999999</c:v>
                </c:pt>
                <c:pt idx="124">
                  <c:v>15.453989333333332</c:v>
                </c:pt>
                <c:pt idx="125">
                  <c:v>14.718362111111112</c:v>
                </c:pt>
                <c:pt idx="126">
                  <c:v>14.799026222222226</c:v>
                </c:pt>
                <c:pt idx="127">
                  <c:v>14.668103777777779</c:v>
                </c:pt>
                <c:pt idx="128">
                  <c:v>15.224888222222221</c:v>
                </c:pt>
                <c:pt idx="129">
                  <c:v>14.787573777777778</c:v>
                </c:pt>
                <c:pt idx="130">
                  <c:v>14.508410777777776</c:v>
                </c:pt>
                <c:pt idx="131">
                  <c:v>14.374736333333333</c:v>
                </c:pt>
                <c:pt idx="132">
                  <c:v>14.439302777777776</c:v>
                </c:pt>
                <c:pt idx="133">
                  <c:v>14.813106444444445</c:v>
                </c:pt>
                <c:pt idx="134">
                  <c:v>14.902470777777776</c:v>
                </c:pt>
                <c:pt idx="135">
                  <c:v>14.900101777777776</c:v>
                </c:pt>
                <c:pt idx="136">
                  <c:v>14.886766333333334</c:v>
                </c:pt>
                <c:pt idx="137">
                  <c:v>14.425356999999998</c:v>
                </c:pt>
                <c:pt idx="138">
                  <c:v>14.640274333333334</c:v>
                </c:pt>
                <c:pt idx="139">
                  <c:v>14.589105555555555</c:v>
                </c:pt>
                <c:pt idx="140">
                  <c:v>14.254315111111111</c:v>
                </c:pt>
                <c:pt idx="141">
                  <c:v>14.140845444444444</c:v>
                </c:pt>
                <c:pt idx="142">
                  <c:v>13.992470444444443</c:v>
                </c:pt>
                <c:pt idx="143">
                  <c:v>14.09618388888889</c:v>
                </c:pt>
                <c:pt idx="144">
                  <c:v>14.060378222222221</c:v>
                </c:pt>
                <c:pt idx="145">
                  <c:v>14.148645888888888</c:v>
                </c:pt>
                <c:pt idx="146">
                  <c:v>13.901223</c:v>
                </c:pt>
                <c:pt idx="147">
                  <c:v>13.825680222222223</c:v>
                </c:pt>
                <c:pt idx="148">
                  <c:v>13.571118999999999</c:v>
                </c:pt>
                <c:pt idx="149">
                  <c:v>13.696765111111111</c:v>
                </c:pt>
                <c:pt idx="150">
                  <c:v>14.11885088888889</c:v>
                </c:pt>
                <c:pt idx="151">
                  <c:v>14.057253999999999</c:v>
                </c:pt>
                <c:pt idx="152">
                  <c:v>13.960864888888889</c:v>
                </c:pt>
                <c:pt idx="153">
                  <c:v>13.736822777777778</c:v>
                </c:pt>
                <c:pt idx="154">
                  <c:v>13.729270666666666</c:v>
                </c:pt>
                <c:pt idx="155">
                  <c:v>14.062654222222223</c:v>
                </c:pt>
                <c:pt idx="156">
                  <c:v>14.153787777777776</c:v>
                </c:pt>
                <c:pt idx="157">
                  <c:v>14.057481444444441</c:v>
                </c:pt>
                <c:pt idx="158">
                  <c:v>14.098190888888888</c:v>
                </c:pt>
                <c:pt idx="159">
                  <c:v>14.105815555555557</c:v>
                </c:pt>
                <c:pt idx="160">
                  <c:v>13.698265222222222</c:v>
                </c:pt>
                <c:pt idx="161">
                  <c:v>13.767559333333335</c:v>
                </c:pt>
                <c:pt idx="162">
                  <c:v>13.836149999999998</c:v>
                </c:pt>
                <c:pt idx="163">
                  <c:v>14.132072444444445</c:v>
                </c:pt>
                <c:pt idx="164">
                  <c:v>14.480633111111112</c:v>
                </c:pt>
                <c:pt idx="165">
                  <c:v>14.416832444444445</c:v>
                </c:pt>
                <c:pt idx="166">
                  <c:v>14.699740444444444</c:v>
                </c:pt>
                <c:pt idx="167">
                  <c:v>14.543213111111109</c:v>
                </c:pt>
                <c:pt idx="168">
                  <c:v>14.534833333333333</c:v>
                </c:pt>
                <c:pt idx="169">
                  <c:v>14.734935888888888</c:v>
                </c:pt>
                <c:pt idx="170">
                  <c:v>14.492375222222226</c:v>
                </c:pt>
                <c:pt idx="171">
                  <c:v>14.463180222222226</c:v>
                </c:pt>
                <c:pt idx="172">
                  <c:v>14.350973000000002</c:v>
                </c:pt>
                <c:pt idx="173">
                  <c:v>14.595685333333332</c:v>
                </c:pt>
                <c:pt idx="174">
                  <c:v>14.922954888888889</c:v>
                </c:pt>
                <c:pt idx="175">
                  <c:v>14.797826111111114</c:v>
                </c:pt>
                <c:pt idx="176">
                  <c:v>14.938793888888888</c:v>
                </c:pt>
                <c:pt idx="177">
                  <c:v>15.158749444444444</c:v>
                </c:pt>
                <c:pt idx="178">
                  <c:v>15.011677777777777</c:v>
                </c:pt>
                <c:pt idx="179">
                  <c:v>15.031365333333333</c:v>
                </c:pt>
                <c:pt idx="180">
                  <c:v>14.924517111111109</c:v>
                </c:pt>
                <c:pt idx="181">
                  <c:v>14.920523666666664</c:v>
                </c:pt>
                <c:pt idx="182">
                  <c:v>14.806330111111111</c:v>
                </c:pt>
                <c:pt idx="183">
                  <c:v>14.36461877777778</c:v>
                </c:pt>
                <c:pt idx="184">
                  <c:v>14.487140444444442</c:v>
                </c:pt>
                <c:pt idx="185">
                  <c:v>14.269243555555555</c:v>
                </c:pt>
                <c:pt idx="186">
                  <c:v>14.173723555555556</c:v>
                </c:pt>
                <c:pt idx="187">
                  <c:v>14.048046222222222</c:v>
                </c:pt>
                <c:pt idx="188">
                  <c:v>14.162674444444445</c:v>
                </c:pt>
                <c:pt idx="189">
                  <c:v>14.398469222222221</c:v>
                </c:pt>
                <c:pt idx="190">
                  <c:v>14.326154222222224</c:v>
                </c:pt>
                <c:pt idx="191">
                  <c:v>14.452131333333332</c:v>
                </c:pt>
                <c:pt idx="192">
                  <c:v>13.929373222222223</c:v>
                </c:pt>
                <c:pt idx="193">
                  <c:v>14.232041000000001</c:v>
                </c:pt>
                <c:pt idx="194">
                  <c:v>14.127696222222223</c:v>
                </c:pt>
                <c:pt idx="195">
                  <c:v>13.991249555555557</c:v>
                </c:pt>
                <c:pt idx="196">
                  <c:v>13.974283222222223</c:v>
                </c:pt>
                <c:pt idx="197">
                  <c:v>14.044094333333334</c:v>
                </c:pt>
                <c:pt idx="198">
                  <c:v>13.850178333333336</c:v>
                </c:pt>
                <c:pt idx="199">
                  <c:v>13.782984333333335</c:v>
                </c:pt>
                <c:pt idx="200">
                  <c:v>13.577077888888889</c:v>
                </c:pt>
                <c:pt idx="201">
                  <c:v>13.913689333333332</c:v>
                </c:pt>
                <c:pt idx="202">
                  <c:v>13.932259666666669</c:v>
                </c:pt>
                <c:pt idx="203">
                  <c:v>14.070009888888888</c:v>
                </c:pt>
                <c:pt idx="204">
                  <c:v>14.454158999999997</c:v>
                </c:pt>
                <c:pt idx="205">
                  <c:v>14.155908444444444</c:v>
                </c:pt>
                <c:pt idx="206">
                  <c:v>14.561555444444444</c:v>
                </c:pt>
                <c:pt idx="207">
                  <c:v>13.897126222222221</c:v>
                </c:pt>
                <c:pt idx="208">
                  <c:v>13.917010333333332</c:v>
                </c:pt>
                <c:pt idx="209">
                  <c:v>14.26697788888889</c:v>
                </c:pt>
                <c:pt idx="210">
                  <c:v>14.074944555555556</c:v>
                </c:pt>
                <c:pt idx="211">
                  <c:v>13.940256666666667</c:v>
                </c:pt>
                <c:pt idx="212">
                  <c:v>14.254501111111113</c:v>
                </c:pt>
                <c:pt idx="213">
                  <c:v>14.152091111111112</c:v>
                </c:pt>
                <c:pt idx="214">
                  <c:v>14.799398666666669</c:v>
                </c:pt>
                <c:pt idx="215">
                  <c:v>14.94819788888889</c:v>
                </c:pt>
                <c:pt idx="216">
                  <c:v>15.159608222222223</c:v>
                </c:pt>
                <c:pt idx="217">
                  <c:v>14.953112111111112</c:v>
                </c:pt>
                <c:pt idx="218">
                  <c:v>14.740439555555554</c:v>
                </c:pt>
                <c:pt idx="219">
                  <c:v>14.943542444444445</c:v>
                </c:pt>
                <c:pt idx="220">
                  <c:v>15.49155377777778</c:v>
                </c:pt>
                <c:pt idx="221">
                  <c:v>15.277722888888889</c:v>
                </c:pt>
                <c:pt idx="222">
                  <c:v>15.036568999999998</c:v>
                </c:pt>
                <c:pt idx="223">
                  <c:v>15.081002888888886</c:v>
                </c:pt>
                <c:pt idx="224">
                  <c:v>15.636959777777776</c:v>
                </c:pt>
                <c:pt idx="225">
                  <c:v>15.191637777777778</c:v>
                </c:pt>
                <c:pt idx="226">
                  <c:v>15.236475333333333</c:v>
                </c:pt>
                <c:pt idx="227">
                  <c:v>15.271877333333331</c:v>
                </c:pt>
                <c:pt idx="228">
                  <c:v>15.134551333333333</c:v>
                </c:pt>
                <c:pt idx="229">
                  <c:v>14.980465444444443</c:v>
                </c:pt>
                <c:pt idx="230">
                  <c:v>14.939280222222221</c:v>
                </c:pt>
                <c:pt idx="231">
                  <c:v>14.856650444444446</c:v>
                </c:pt>
                <c:pt idx="232">
                  <c:v>15.09352111111111</c:v>
                </c:pt>
                <c:pt idx="233">
                  <c:v>15.053721888888889</c:v>
                </c:pt>
                <c:pt idx="234">
                  <c:v>14.922013333333334</c:v>
                </c:pt>
                <c:pt idx="235">
                  <c:v>15.034748333333333</c:v>
                </c:pt>
                <c:pt idx="236">
                  <c:v>15.189072111111111</c:v>
                </c:pt>
                <c:pt idx="237">
                  <c:v>15.245320555555557</c:v>
                </c:pt>
                <c:pt idx="238">
                  <c:v>14.909205555555555</c:v>
                </c:pt>
                <c:pt idx="239">
                  <c:v>14.642643555555557</c:v>
                </c:pt>
                <c:pt idx="240">
                  <c:v>14.826648555555558</c:v>
                </c:pt>
                <c:pt idx="241">
                  <c:v>15.015340333333334</c:v>
                </c:pt>
                <c:pt idx="242">
                  <c:v>14.571052777777778</c:v>
                </c:pt>
                <c:pt idx="243">
                  <c:v>14.331378444444445</c:v>
                </c:pt>
                <c:pt idx="244">
                  <c:v>14.284110000000002</c:v>
                </c:pt>
                <c:pt idx="245">
                  <c:v>14.490709666666667</c:v>
                </c:pt>
                <c:pt idx="246">
                  <c:v>14.335020111111113</c:v>
                </c:pt>
                <c:pt idx="247">
                  <c:v>14.240617555555556</c:v>
                </c:pt>
                <c:pt idx="248">
                  <c:v>13.881587222222223</c:v>
                </c:pt>
                <c:pt idx="249">
                  <c:v>14.15331188888889</c:v>
                </c:pt>
                <c:pt idx="250">
                  <c:v>14.459042000000002</c:v>
                </c:pt>
                <c:pt idx="251">
                  <c:v>14.611317222222223</c:v>
                </c:pt>
                <c:pt idx="252">
                  <c:v>14.066378555555557</c:v>
                </c:pt>
                <c:pt idx="253">
                  <c:v>14.278720000000002</c:v>
                </c:pt>
                <c:pt idx="254">
                  <c:v>14.301769666666665</c:v>
                </c:pt>
                <c:pt idx="255">
                  <c:v>14.224333555555555</c:v>
                </c:pt>
                <c:pt idx="256">
                  <c:v>14.330354555555557</c:v>
                </c:pt>
                <c:pt idx="257">
                  <c:v>14.367712000000003</c:v>
                </c:pt>
                <c:pt idx="258">
                  <c:v>14.307749444444445</c:v>
                </c:pt>
                <c:pt idx="259">
                  <c:v>14.172968111111111</c:v>
                </c:pt>
                <c:pt idx="260">
                  <c:v>14.254542666666664</c:v>
                </c:pt>
                <c:pt idx="261">
                  <c:v>13.850468111111109</c:v>
                </c:pt>
                <c:pt idx="262">
                  <c:v>13.713793555555558</c:v>
                </c:pt>
                <c:pt idx="263">
                  <c:v>13.442369111111111</c:v>
                </c:pt>
                <c:pt idx="264">
                  <c:v>13.591034000000001</c:v>
                </c:pt>
                <c:pt idx="265">
                  <c:v>13.568677444444443</c:v>
                </c:pt>
                <c:pt idx="266">
                  <c:v>13.757337999999997</c:v>
                </c:pt>
                <c:pt idx="267">
                  <c:v>13.853261222222224</c:v>
                </c:pt>
                <c:pt idx="268">
                  <c:v>14.220288444444444</c:v>
                </c:pt>
                <c:pt idx="269">
                  <c:v>14.186386444444445</c:v>
                </c:pt>
                <c:pt idx="270">
                  <c:v>13.801326999999999</c:v>
                </c:pt>
                <c:pt idx="271">
                  <c:v>14.017040999999999</c:v>
                </c:pt>
                <c:pt idx="272">
                  <c:v>14.539922888888889</c:v>
                </c:pt>
                <c:pt idx="273">
                  <c:v>14.537678333333332</c:v>
                </c:pt>
                <c:pt idx="274">
                  <c:v>14.535609000000001</c:v>
                </c:pt>
                <c:pt idx="275">
                  <c:v>14.817823999999998</c:v>
                </c:pt>
                <c:pt idx="276">
                  <c:v>14.783228444444445</c:v>
                </c:pt>
                <c:pt idx="277">
                  <c:v>14.727890555555556</c:v>
                </c:pt>
                <c:pt idx="278">
                  <c:v>14.885793888888887</c:v>
                </c:pt>
                <c:pt idx="279">
                  <c:v>14.804229777777778</c:v>
                </c:pt>
                <c:pt idx="280">
                  <c:v>15.143893444444444</c:v>
                </c:pt>
                <c:pt idx="281">
                  <c:v>14.69134</c:v>
                </c:pt>
                <c:pt idx="282">
                  <c:v>14.888535444444447</c:v>
                </c:pt>
                <c:pt idx="283">
                  <c:v>14.485557666666669</c:v>
                </c:pt>
                <c:pt idx="284">
                  <c:v>15.023068444444444</c:v>
                </c:pt>
                <c:pt idx="285">
                  <c:v>14.467307999999999</c:v>
                </c:pt>
                <c:pt idx="286">
                  <c:v>14.352876555555554</c:v>
                </c:pt>
                <c:pt idx="287">
                  <c:v>14.352742111111111</c:v>
                </c:pt>
                <c:pt idx="288">
                  <c:v>13.899640222222223</c:v>
                </c:pt>
                <c:pt idx="289">
                  <c:v>14.162354111111112</c:v>
                </c:pt>
                <c:pt idx="290">
                  <c:v>14.215467444444446</c:v>
                </c:pt>
                <c:pt idx="291">
                  <c:v>14.39822088888889</c:v>
                </c:pt>
                <c:pt idx="292">
                  <c:v>14.156953555555555</c:v>
                </c:pt>
                <c:pt idx="293">
                  <c:v>13.49029988888889</c:v>
                </c:pt>
                <c:pt idx="294">
                  <c:v>13.649155</c:v>
                </c:pt>
                <c:pt idx="295">
                  <c:v>13.714507444444443</c:v>
                </c:pt>
                <c:pt idx="296">
                  <c:v>13.905899111111109</c:v>
                </c:pt>
                <c:pt idx="297">
                  <c:v>13.992749666666668</c:v>
                </c:pt>
                <c:pt idx="298">
                  <c:v>13.635012555555555</c:v>
                </c:pt>
                <c:pt idx="299">
                  <c:v>13.925079777777777</c:v>
                </c:pt>
              </c:numCache>
            </c:numRef>
          </c:yVal>
          <c:smooth val="1"/>
        </c:ser>
        <c:ser>
          <c:idx val="14"/>
          <c:order val="14"/>
          <c:tx>
            <c:v>B11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2'!$S$5:$S$305</c:f>
              <c:numCache>
                <c:formatCode>General</c:formatCode>
                <c:ptCount val="301"/>
                <c:pt idx="0">
                  <c:v>-10.038</c:v>
                </c:pt>
                <c:pt idx="1">
                  <c:v>-7.8489999999999993</c:v>
                </c:pt>
                <c:pt idx="2">
                  <c:v>-3.5329999999999999</c:v>
                </c:pt>
                <c:pt idx="3">
                  <c:v>-1.8140000000000001</c:v>
                </c:pt>
                <c:pt idx="4">
                  <c:v>-1.746</c:v>
                </c:pt>
                <c:pt idx="5">
                  <c:v>-1.6569999999999996</c:v>
                </c:pt>
                <c:pt idx="6">
                  <c:v>-1.4159999999999999</c:v>
                </c:pt>
                <c:pt idx="7">
                  <c:v>-1.377</c:v>
                </c:pt>
                <c:pt idx="8">
                  <c:v>-1.6940000000000002</c:v>
                </c:pt>
                <c:pt idx="9">
                  <c:v>-1.6949999999999998</c:v>
                </c:pt>
                <c:pt idx="10">
                  <c:v>-1.8350000000000002</c:v>
                </c:pt>
                <c:pt idx="11">
                  <c:v>-1.6460000000000001</c:v>
                </c:pt>
                <c:pt idx="12">
                  <c:v>-1.137</c:v>
                </c:pt>
                <c:pt idx="13">
                  <c:v>-0.15300000000000002</c:v>
                </c:pt>
                <c:pt idx="14">
                  <c:v>-0.26300000000000001</c:v>
                </c:pt>
                <c:pt idx="15">
                  <c:v>3.9999999999999983E-3</c:v>
                </c:pt>
                <c:pt idx="16">
                  <c:v>0.88000000000000012</c:v>
                </c:pt>
                <c:pt idx="17">
                  <c:v>1.825</c:v>
                </c:pt>
                <c:pt idx="18">
                  <c:v>3.7939999999999996</c:v>
                </c:pt>
                <c:pt idx="19">
                  <c:v>5.6949999999999994</c:v>
                </c:pt>
                <c:pt idx="20">
                  <c:v>6.2799999999999994</c:v>
                </c:pt>
                <c:pt idx="21">
                  <c:v>7.3340000000000005</c:v>
                </c:pt>
                <c:pt idx="22">
                  <c:v>7.7810000000000006</c:v>
                </c:pt>
                <c:pt idx="23">
                  <c:v>7.8009999999999993</c:v>
                </c:pt>
                <c:pt idx="24">
                  <c:v>8.9649999999999999</c:v>
                </c:pt>
                <c:pt idx="25">
                  <c:v>9.9379999999999988</c:v>
                </c:pt>
                <c:pt idx="26">
                  <c:v>10.218</c:v>
                </c:pt>
                <c:pt idx="27">
                  <c:v>10.527000000000001</c:v>
                </c:pt>
                <c:pt idx="28">
                  <c:v>10.436</c:v>
                </c:pt>
                <c:pt idx="29">
                  <c:v>10.584999999999999</c:v>
                </c:pt>
                <c:pt idx="30">
                  <c:v>10.706</c:v>
                </c:pt>
                <c:pt idx="31">
                  <c:v>11.442000000000002</c:v>
                </c:pt>
                <c:pt idx="32">
                  <c:v>11.122999999999999</c:v>
                </c:pt>
                <c:pt idx="33">
                  <c:v>11.549999999999999</c:v>
                </c:pt>
                <c:pt idx="34">
                  <c:v>10.805</c:v>
                </c:pt>
                <c:pt idx="35">
                  <c:v>10.526000000000002</c:v>
                </c:pt>
                <c:pt idx="36">
                  <c:v>10.315999999999999</c:v>
                </c:pt>
                <c:pt idx="37">
                  <c:v>9.8000000000000007</c:v>
                </c:pt>
                <c:pt idx="38">
                  <c:v>9.7590000000000003</c:v>
                </c:pt>
                <c:pt idx="39">
                  <c:v>10.616</c:v>
                </c:pt>
                <c:pt idx="40">
                  <c:v>10.983999999999998</c:v>
                </c:pt>
                <c:pt idx="41">
                  <c:v>11.272000000000002</c:v>
                </c:pt>
                <c:pt idx="42">
                  <c:v>10.923</c:v>
                </c:pt>
                <c:pt idx="43">
                  <c:v>11.144</c:v>
                </c:pt>
                <c:pt idx="44">
                  <c:v>11.183000000000002</c:v>
                </c:pt>
                <c:pt idx="45">
                  <c:v>11.193</c:v>
                </c:pt>
                <c:pt idx="46">
                  <c:v>11.629999999999999</c:v>
                </c:pt>
                <c:pt idx="47">
                  <c:v>11.919</c:v>
                </c:pt>
                <c:pt idx="48">
                  <c:v>11.956</c:v>
                </c:pt>
                <c:pt idx="49">
                  <c:v>12.703999999999999</c:v>
                </c:pt>
                <c:pt idx="50">
                  <c:v>11.839000000000002</c:v>
                </c:pt>
                <c:pt idx="51">
                  <c:v>12.227</c:v>
                </c:pt>
                <c:pt idx="52">
                  <c:v>13.062999999999999</c:v>
                </c:pt>
                <c:pt idx="53">
                  <c:v>13.489999999999998</c:v>
                </c:pt>
                <c:pt idx="54">
                  <c:v>13.338000000000003</c:v>
                </c:pt>
                <c:pt idx="55">
                  <c:v>14.254000000000001</c:v>
                </c:pt>
                <c:pt idx="56">
                  <c:v>14.037000000000001</c:v>
                </c:pt>
                <c:pt idx="57">
                  <c:v>14.235000000000003</c:v>
                </c:pt>
                <c:pt idx="58">
                  <c:v>14.472999999999999</c:v>
                </c:pt>
                <c:pt idx="59">
                  <c:v>14.534000000000001</c:v>
                </c:pt>
                <c:pt idx="60">
                  <c:v>14.941999999999998</c:v>
                </c:pt>
                <c:pt idx="61">
                  <c:v>14.831999999999999</c:v>
                </c:pt>
                <c:pt idx="62">
                  <c:v>15.300999999999998</c:v>
                </c:pt>
                <c:pt idx="63">
                  <c:v>15.459</c:v>
                </c:pt>
                <c:pt idx="64">
                  <c:v>16.274999999999999</c:v>
                </c:pt>
                <c:pt idx="65">
                  <c:v>16.324000000000002</c:v>
                </c:pt>
                <c:pt idx="66">
                  <c:v>16.413</c:v>
                </c:pt>
                <c:pt idx="67">
                  <c:v>16.363</c:v>
                </c:pt>
                <c:pt idx="68">
                  <c:v>16.274000000000001</c:v>
                </c:pt>
                <c:pt idx="69">
                  <c:v>16.640999999999998</c:v>
                </c:pt>
                <c:pt idx="70">
                  <c:v>17.068999999999996</c:v>
                </c:pt>
                <c:pt idx="71">
                  <c:v>17.845999999999997</c:v>
                </c:pt>
                <c:pt idx="72">
                  <c:v>18.451000000000001</c:v>
                </c:pt>
                <c:pt idx="73">
                  <c:v>18.949000000000002</c:v>
                </c:pt>
                <c:pt idx="74">
                  <c:v>18.75</c:v>
                </c:pt>
                <c:pt idx="75">
                  <c:v>18.152999999999999</c:v>
                </c:pt>
                <c:pt idx="76">
                  <c:v>18.371000000000002</c:v>
                </c:pt>
                <c:pt idx="77">
                  <c:v>18.204000000000001</c:v>
                </c:pt>
                <c:pt idx="78">
                  <c:v>17.963000000000001</c:v>
                </c:pt>
                <c:pt idx="79">
                  <c:v>18.193999999999999</c:v>
                </c:pt>
                <c:pt idx="80">
                  <c:v>18.362000000000002</c:v>
                </c:pt>
                <c:pt idx="81">
                  <c:v>17.595999999999997</c:v>
                </c:pt>
                <c:pt idx="82">
                  <c:v>17.426000000000002</c:v>
                </c:pt>
                <c:pt idx="83">
                  <c:v>17.119999999999997</c:v>
                </c:pt>
                <c:pt idx="84">
                  <c:v>17.088999999999999</c:v>
                </c:pt>
                <c:pt idx="85">
                  <c:v>17.218999999999998</c:v>
                </c:pt>
                <c:pt idx="86">
                  <c:v>17.467000000000002</c:v>
                </c:pt>
                <c:pt idx="87">
                  <c:v>17.349</c:v>
                </c:pt>
                <c:pt idx="88">
                  <c:v>17.189</c:v>
                </c:pt>
                <c:pt idx="89">
                  <c:v>17.038000000000004</c:v>
                </c:pt>
                <c:pt idx="90">
                  <c:v>16.234000000000002</c:v>
                </c:pt>
                <c:pt idx="91">
                  <c:v>15.687000000000001</c:v>
                </c:pt>
                <c:pt idx="92">
                  <c:v>15.945000000000002</c:v>
                </c:pt>
                <c:pt idx="93">
                  <c:v>15.817000000000002</c:v>
                </c:pt>
                <c:pt idx="94">
                  <c:v>15.645999999999997</c:v>
                </c:pt>
                <c:pt idx="95">
                  <c:v>15.379999999999999</c:v>
                </c:pt>
                <c:pt idx="96">
                  <c:v>15.248000000000001</c:v>
                </c:pt>
                <c:pt idx="97">
                  <c:v>14.99</c:v>
                </c:pt>
                <c:pt idx="98">
                  <c:v>15.139999999999997</c:v>
                </c:pt>
                <c:pt idx="99">
                  <c:v>15.238999999999999</c:v>
                </c:pt>
                <c:pt idx="100">
                  <c:v>14.732999999999999</c:v>
                </c:pt>
                <c:pt idx="101">
                  <c:v>15.020000000000001</c:v>
                </c:pt>
                <c:pt idx="102">
                  <c:v>15.309000000000003</c:v>
                </c:pt>
                <c:pt idx="103">
                  <c:v>15.409000000000001</c:v>
                </c:pt>
                <c:pt idx="104">
                  <c:v>15.082000000000003</c:v>
                </c:pt>
                <c:pt idx="105">
                  <c:v>14.889000000000001</c:v>
                </c:pt>
                <c:pt idx="106">
                  <c:v>15.060999999999998</c:v>
                </c:pt>
                <c:pt idx="107">
                  <c:v>15.190000000000003</c:v>
                </c:pt>
                <c:pt idx="108">
                  <c:v>15.092000000000002</c:v>
                </c:pt>
                <c:pt idx="109">
                  <c:v>14.792000000000002</c:v>
                </c:pt>
                <c:pt idx="110">
                  <c:v>14.852</c:v>
                </c:pt>
                <c:pt idx="111">
                  <c:v>15.457999999999998</c:v>
                </c:pt>
                <c:pt idx="112">
                  <c:v>15.289999999999997</c:v>
                </c:pt>
                <c:pt idx="113">
                  <c:v>14.989999999999998</c:v>
                </c:pt>
                <c:pt idx="114">
                  <c:v>15.339000000000002</c:v>
                </c:pt>
                <c:pt idx="115">
                  <c:v>15.877000000000001</c:v>
                </c:pt>
                <c:pt idx="116">
                  <c:v>15.408000000000001</c:v>
                </c:pt>
                <c:pt idx="117">
                  <c:v>15.507000000000001</c:v>
                </c:pt>
                <c:pt idx="118">
                  <c:v>15.419</c:v>
                </c:pt>
                <c:pt idx="119">
                  <c:v>15.497</c:v>
                </c:pt>
                <c:pt idx="120">
                  <c:v>15.190000000000001</c:v>
                </c:pt>
                <c:pt idx="121">
                  <c:v>15.41</c:v>
                </c:pt>
                <c:pt idx="122">
                  <c:v>15.834999999999999</c:v>
                </c:pt>
                <c:pt idx="123">
                  <c:v>16.282999999999998</c:v>
                </c:pt>
                <c:pt idx="124">
                  <c:v>16.420999999999999</c:v>
                </c:pt>
                <c:pt idx="125">
                  <c:v>16.055</c:v>
                </c:pt>
                <c:pt idx="126">
                  <c:v>16.153999999999996</c:v>
                </c:pt>
                <c:pt idx="127">
                  <c:v>16.283000000000001</c:v>
                </c:pt>
                <c:pt idx="128">
                  <c:v>16.024999999999999</c:v>
                </c:pt>
                <c:pt idx="129">
                  <c:v>15.906000000000001</c:v>
                </c:pt>
                <c:pt idx="130">
                  <c:v>15.597999999999999</c:v>
                </c:pt>
                <c:pt idx="131">
                  <c:v>16.163</c:v>
                </c:pt>
                <c:pt idx="132">
                  <c:v>16.424999999999997</c:v>
                </c:pt>
                <c:pt idx="133">
                  <c:v>16.294</c:v>
                </c:pt>
                <c:pt idx="134">
                  <c:v>15.964999999999998</c:v>
                </c:pt>
                <c:pt idx="135">
                  <c:v>16.422000000000001</c:v>
                </c:pt>
                <c:pt idx="136">
                  <c:v>16.503</c:v>
                </c:pt>
                <c:pt idx="137">
                  <c:v>16.622</c:v>
                </c:pt>
                <c:pt idx="138">
                  <c:v>16.730999999999998</c:v>
                </c:pt>
                <c:pt idx="139">
                  <c:v>16.701000000000001</c:v>
                </c:pt>
                <c:pt idx="140">
                  <c:v>16.561</c:v>
                </c:pt>
                <c:pt idx="141">
                  <c:v>17.428999999999998</c:v>
                </c:pt>
                <c:pt idx="142">
                  <c:v>17.367999999999995</c:v>
                </c:pt>
                <c:pt idx="143">
                  <c:v>16.701000000000001</c:v>
                </c:pt>
                <c:pt idx="144">
                  <c:v>16.771999999999998</c:v>
                </c:pt>
                <c:pt idx="145">
                  <c:v>16.213000000000001</c:v>
                </c:pt>
                <c:pt idx="146">
                  <c:v>16.423999999999999</c:v>
                </c:pt>
                <c:pt idx="147">
                  <c:v>16.432000000000002</c:v>
                </c:pt>
                <c:pt idx="148">
                  <c:v>16.374000000000002</c:v>
                </c:pt>
                <c:pt idx="149">
                  <c:v>16.472999999999999</c:v>
                </c:pt>
                <c:pt idx="150">
                  <c:v>16.683</c:v>
                </c:pt>
                <c:pt idx="151">
                  <c:v>17.131000000000004</c:v>
                </c:pt>
                <c:pt idx="152">
                  <c:v>17.140999999999998</c:v>
                </c:pt>
                <c:pt idx="153">
                  <c:v>16.939999999999998</c:v>
                </c:pt>
                <c:pt idx="154">
                  <c:v>16.811</c:v>
                </c:pt>
                <c:pt idx="155">
                  <c:v>16.631000000000004</c:v>
                </c:pt>
                <c:pt idx="156">
                  <c:v>17.398000000000003</c:v>
                </c:pt>
                <c:pt idx="157">
                  <c:v>17.716000000000001</c:v>
                </c:pt>
                <c:pt idx="158">
                  <c:v>17.924999999999997</c:v>
                </c:pt>
                <c:pt idx="159">
                  <c:v>18.195</c:v>
                </c:pt>
                <c:pt idx="160">
                  <c:v>17.518000000000001</c:v>
                </c:pt>
                <c:pt idx="161">
                  <c:v>17.457000000000001</c:v>
                </c:pt>
                <c:pt idx="162">
                  <c:v>17.666999999999998</c:v>
                </c:pt>
                <c:pt idx="163">
                  <c:v>18.302</c:v>
                </c:pt>
                <c:pt idx="164">
                  <c:v>18.390999999999998</c:v>
                </c:pt>
                <c:pt idx="165">
                  <c:v>18.104999999999997</c:v>
                </c:pt>
                <c:pt idx="166">
                  <c:v>17.505000000000003</c:v>
                </c:pt>
                <c:pt idx="167">
                  <c:v>17.955000000000002</c:v>
                </c:pt>
                <c:pt idx="168">
                  <c:v>18.124000000000002</c:v>
                </c:pt>
                <c:pt idx="169">
                  <c:v>18.451000000000001</c:v>
                </c:pt>
                <c:pt idx="170">
                  <c:v>18.64</c:v>
                </c:pt>
                <c:pt idx="171">
                  <c:v>17.983999999999998</c:v>
                </c:pt>
                <c:pt idx="172">
                  <c:v>17.736000000000004</c:v>
                </c:pt>
                <c:pt idx="173">
                  <c:v>17.896999999999998</c:v>
                </c:pt>
                <c:pt idx="174">
                  <c:v>17.913999999999998</c:v>
                </c:pt>
                <c:pt idx="175">
                  <c:v>17.876000000000001</c:v>
                </c:pt>
                <c:pt idx="176">
                  <c:v>18.132000000000001</c:v>
                </c:pt>
                <c:pt idx="177">
                  <c:v>17.985000000000003</c:v>
                </c:pt>
                <c:pt idx="178">
                  <c:v>18.062999999999999</c:v>
                </c:pt>
                <c:pt idx="179">
                  <c:v>18.015000000000004</c:v>
                </c:pt>
                <c:pt idx="180">
                  <c:v>18.094999999999999</c:v>
                </c:pt>
                <c:pt idx="181">
                  <c:v>17.934999999999999</c:v>
                </c:pt>
                <c:pt idx="182">
                  <c:v>18.252999999999997</c:v>
                </c:pt>
                <c:pt idx="183">
                  <c:v>18.320999999999998</c:v>
                </c:pt>
                <c:pt idx="184">
                  <c:v>18.024000000000001</c:v>
                </c:pt>
                <c:pt idx="185">
                  <c:v>18.072999999999997</c:v>
                </c:pt>
                <c:pt idx="186">
                  <c:v>17.904999999999998</c:v>
                </c:pt>
                <c:pt idx="187">
                  <c:v>17.695</c:v>
                </c:pt>
                <c:pt idx="188">
                  <c:v>17.953999999999997</c:v>
                </c:pt>
                <c:pt idx="189">
                  <c:v>18.242999999999999</c:v>
                </c:pt>
                <c:pt idx="190">
                  <c:v>18.123999999999999</c:v>
                </c:pt>
                <c:pt idx="191">
                  <c:v>18.283000000000001</c:v>
                </c:pt>
                <c:pt idx="192">
                  <c:v>17.905000000000001</c:v>
                </c:pt>
                <c:pt idx="193">
                  <c:v>17.687000000000001</c:v>
                </c:pt>
                <c:pt idx="194">
                  <c:v>17.337</c:v>
                </c:pt>
                <c:pt idx="195">
                  <c:v>17.664999999999999</c:v>
                </c:pt>
                <c:pt idx="196">
                  <c:v>17.436</c:v>
                </c:pt>
                <c:pt idx="197">
                  <c:v>17.158999999999999</c:v>
                </c:pt>
                <c:pt idx="198">
                  <c:v>16.95</c:v>
                </c:pt>
                <c:pt idx="199">
                  <c:v>17.329000000000001</c:v>
                </c:pt>
                <c:pt idx="200">
                  <c:v>17.437999999999999</c:v>
                </c:pt>
                <c:pt idx="201">
                  <c:v>17.437000000000001</c:v>
                </c:pt>
                <c:pt idx="202">
                  <c:v>17.308</c:v>
                </c:pt>
                <c:pt idx="203">
                  <c:v>17.545999999999999</c:v>
                </c:pt>
                <c:pt idx="204">
                  <c:v>17.457999999999998</c:v>
                </c:pt>
                <c:pt idx="205">
                  <c:v>17.576000000000001</c:v>
                </c:pt>
                <c:pt idx="206">
                  <c:v>17.861999999999998</c:v>
                </c:pt>
                <c:pt idx="207">
                  <c:v>17.594999999999995</c:v>
                </c:pt>
                <c:pt idx="208">
                  <c:v>17.478000000000002</c:v>
                </c:pt>
                <c:pt idx="209">
                  <c:v>17.596</c:v>
                </c:pt>
                <c:pt idx="210">
                  <c:v>17.716000000000001</c:v>
                </c:pt>
                <c:pt idx="211">
                  <c:v>17.725000000000001</c:v>
                </c:pt>
                <c:pt idx="212">
                  <c:v>17.368000000000002</c:v>
                </c:pt>
                <c:pt idx="213">
                  <c:v>17.179000000000002</c:v>
                </c:pt>
                <c:pt idx="214">
                  <c:v>17.307000000000002</c:v>
                </c:pt>
                <c:pt idx="215">
                  <c:v>17.386000000000003</c:v>
                </c:pt>
                <c:pt idx="216">
                  <c:v>16.968</c:v>
                </c:pt>
                <c:pt idx="217">
                  <c:v>17.048999999999999</c:v>
                </c:pt>
                <c:pt idx="218">
                  <c:v>16.821000000000005</c:v>
                </c:pt>
                <c:pt idx="219">
                  <c:v>16.640999999999998</c:v>
                </c:pt>
                <c:pt idx="220">
                  <c:v>15.925999999999998</c:v>
                </c:pt>
                <c:pt idx="221">
                  <c:v>15.905000000000001</c:v>
                </c:pt>
                <c:pt idx="222">
                  <c:v>16.116</c:v>
                </c:pt>
                <c:pt idx="223">
                  <c:v>15.717000000000004</c:v>
                </c:pt>
                <c:pt idx="224">
                  <c:v>15.797000000000001</c:v>
                </c:pt>
                <c:pt idx="225">
                  <c:v>15.597999999999999</c:v>
                </c:pt>
                <c:pt idx="226">
                  <c:v>15.996</c:v>
                </c:pt>
                <c:pt idx="227">
                  <c:v>15.857000000000003</c:v>
                </c:pt>
                <c:pt idx="228">
                  <c:v>15.994999999999999</c:v>
                </c:pt>
                <c:pt idx="229">
                  <c:v>16.154000000000003</c:v>
                </c:pt>
                <c:pt idx="230">
                  <c:v>16.531999999999996</c:v>
                </c:pt>
                <c:pt idx="231">
                  <c:v>16.155000000000001</c:v>
                </c:pt>
                <c:pt idx="232">
                  <c:v>16.045000000000002</c:v>
                </c:pt>
                <c:pt idx="233">
                  <c:v>15.897</c:v>
                </c:pt>
                <c:pt idx="234">
                  <c:v>15.647</c:v>
                </c:pt>
                <c:pt idx="235">
                  <c:v>15.239000000000001</c:v>
                </c:pt>
                <c:pt idx="236">
                  <c:v>14.842000000000002</c:v>
                </c:pt>
                <c:pt idx="237">
                  <c:v>15.24</c:v>
                </c:pt>
                <c:pt idx="238">
                  <c:v>15.527000000000001</c:v>
                </c:pt>
                <c:pt idx="239">
                  <c:v>15.509</c:v>
                </c:pt>
                <c:pt idx="240">
                  <c:v>15.736999999999998</c:v>
                </c:pt>
                <c:pt idx="241">
                  <c:v>15.002000000000001</c:v>
                </c:pt>
                <c:pt idx="242">
                  <c:v>15.071999999999999</c:v>
                </c:pt>
                <c:pt idx="243">
                  <c:v>14.91</c:v>
                </c:pt>
                <c:pt idx="244">
                  <c:v>14.831000000000003</c:v>
                </c:pt>
                <c:pt idx="245">
                  <c:v>15.329999999999998</c:v>
                </c:pt>
                <c:pt idx="246">
                  <c:v>15.091999999999999</c:v>
                </c:pt>
                <c:pt idx="247">
                  <c:v>14.882000000000001</c:v>
                </c:pt>
                <c:pt idx="248">
                  <c:v>14.820999999999998</c:v>
                </c:pt>
                <c:pt idx="249">
                  <c:v>14.891000000000002</c:v>
                </c:pt>
                <c:pt idx="250">
                  <c:v>15.287999999999997</c:v>
                </c:pt>
                <c:pt idx="251">
                  <c:v>15.606999999999999</c:v>
                </c:pt>
                <c:pt idx="252">
                  <c:v>15.389000000000001</c:v>
                </c:pt>
                <c:pt idx="253">
                  <c:v>15.220000000000002</c:v>
                </c:pt>
                <c:pt idx="254">
                  <c:v>14.983000000000001</c:v>
                </c:pt>
                <c:pt idx="255">
                  <c:v>15.52</c:v>
                </c:pt>
                <c:pt idx="256">
                  <c:v>15.658000000000001</c:v>
                </c:pt>
                <c:pt idx="257">
                  <c:v>15.120999999999999</c:v>
                </c:pt>
                <c:pt idx="258">
                  <c:v>14.632999999999999</c:v>
                </c:pt>
                <c:pt idx="259">
                  <c:v>15.081</c:v>
                </c:pt>
                <c:pt idx="260">
                  <c:v>15.119</c:v>
                </c:pt>
                <c:pt idx="261">
                  <c:v>15.330000000000002</c:v>
                </c:pt>
                <c:pt idx="262">
                  <c:v>14.931000000000001</c:v>
                </c:pt>
                <c:pt idx="263">
                  <c:v>14.761999999999997</c:v>
                </c:pt>
                <c:pt idx="264">
                  <c:v>14.970999999999998</c:v>
                </c:pt>
                <c:pt idx="265">
                  <c:v>14.653</c:v>
                </c:pt>
                <c:pt idx="266">
                  <c:v>14.492999999999999</c:v>
                </c:pt>
                <c:pt idx="267">
                  <c:v>14.661999999999997</c:v>
                </c:pt>
                <c:pt idx="268">
                  <c:v>14.254999999999999</c:v>
                </c:pt>
                <c:pt idx="269">
                  <c:v>14.574000000000002</c:v>
                </c:pt>
                <c:pt idx="270">
                  <c:v>15.121</c:v>
                </c:pt>
                <c:pt idx="271">
                  <c:v>15.032</c:v>
                </c:pt>
                <c:pt idx="272">
                  <c:v>15.041</c:v>
                </c:pt>
                <c:pt idx="273">
                  <c:v>15</c:v>
                </c:pt>
                <c:pt idx="274">
                  <c:v>15.120999999999999</c:v>
                </c:pt>
                <c:pt idx="275">
                  <c:v>15.000999999999999</c:v>
                </c:pt>
                <c:pt idx="276">
                  <c:v>14.773000000000001</c:v>
                </c:pt>
                <c:pt idx="277">
                  <c:v>15.258000000000001</c:v>
                </c:pt>
                <c:pt idx="278">
                  <c:v>15.031000000000001</c:v>
                </c:pt>
                <c:pt idx="279">
                  <c:v>14.911999999999997</c:v>
                </c:pt>
                <c:pt idx="280">
                  <c:v>14.602999999999998</c:v>
                </c:pt>
                <c:pt idx="281">
                  <c:v>14.303999999999998</c:v>
                </c:pt>
                <c:pt idx="282">
                  <c:v>14.643000000000001</c:v>
                </c:pt>
                <c:pt idx="283">
                  <c:v>15.150000000000002</c:v>
                </c:pt>
                <c:pt idx="284">
                  <c:v>14.810999999999998</c:v>
                </c:pt>
                <c:pt idx="285">
                  <c:v>14.612</c:v>
                </c:pt>
                <c:pt idx="286">
                  <c:v>14.543000000000001</c:v>
                </c:pt>
                <c:pt idx="287">
                  <c:v>14.843</c:v>
                </c:pt>
                <c:pt idx="288">
                  <c:v>14.851000000000003</c:v>
                </c:pt>
                <c:pt idx="289">
                  <c:v>14.931999999999999</c:v>
                </c:pt>
                <c:pt idx="290">
                  <c:v>15.141</c:v>
                </c:pt>
                <c:pt idx="291">
                  <c:v>15.050000000000002</c:v>
                </c:pt>
                <c:pt idx="292">
                  <c:v>15.709</c:v>
                </c:pt>
                <c:pt idx="293">
                  <c:v>15.715999999999999</c:v>
                </c:pt>
                <c:pt idx="294">
                  <c:v>15.537999999999997</c:v>
                </c:pt>
                <c:pt idx="295">
                  <c:v>15.100999999999999</c:v>
                </c:pt>
                <c:pt idx="296">
                  <c:v>14.583000000000002</c:v>
                </c:pt>
                <c:pt idx="297">
                  <c:v>15.190999999999999</c:v>
                </c:pt>
                <c:pt idx="298">
                  <c:v>15.397000000000002</c:v>
                </c:pt>
                <c:pt idx="299">
                  <c:v>15.686000000000002</c:v>
                </c:pt>
                <c:pt idx="300">
                  <c:v>15.676999999999998</c:v>
                </c:pt>
              </c:numCache>
            </c:numRef>
          </c:yVal>
          <c:smooth val="1"/>
        </c:ser>
        <c:ser>
          <c:idx val="15"/>
          <c:order val="15"/>
          <c:tx>
            <c:v>B14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2'!$S$5:$S$305</c:f>
              <c:numCache>
                <c:formatCode>General</c:formatCode>
                <c:ptCount val="301"/>
                <c:pt idx="0">
                  <c:v>-10.038</c:v>
                </c:pt>
                <c:pt idx="1">
                  <c:v>-7.8489999999999993</c:v>
                </c:pt>
                <c:pt idx="2">
                  <c:v>-3.5329999999999999</c:v>
                </c:pt>
                <c:pt idx="3">
                  <c:v>-1.8140000000000001</c:v>
                </c:pt>
                <c:pt idx="4">
                  <c:v>-1.746</c:v>
                </c:pt>
                <c:pt idx="5">
                  <c:v>-1.6569999999999996</c:v>
                </c:pt>
                <c:pt idx="6">
                  <c:v>-1.4159999999999999</c:v>
                </c:pt>
                <c:pt idx="7">
                  <c:v>-1.377</c:v>
                </c:pt>
                <c:pt idx="8">
                  <c:v>-1.6940000000000002</c:v>
                </c:pt>
                <c:pt idx="9">
                  <c:v>-1.6949999999999998</c:v>
                </c:pt>
                <c:pt idx="10">
                  <c:v>-1.8350000000000002</c:v>
                </c:pt>
                <c:pt idx="11">
                  <c:v>-1.6460000000000001</c:v>
                </c:pt>
                <c:pt idx="12">
                  <c:v>-1.137</c:v>
                </c:pt>
                <c:pt idx="13">
                  <c:v>-0.15300000000000002</c:v>
                </c:pt>
                <c:pt idx="14">
                  <c:v>-0.26300000000000001</c:v>
                </c:pt>
                <c:pt idx="15">
                  <c:v>3.9999999999999983E-3</c:v>
                </c:pt>
                <c:pt idx="16">
                  <c:v>0.88000000000000012</c:v>
                </c:pt>
                <c:pt idx="17">
                  <c:v>1.825</c:v>
                </c:pt>
                <c:pt idx="18">
                  <c:v>3.7939999999999996</c:v>
                </c:pt>
                <c:pt idx="19">
                  <c:v>5.6949999999999994</c:v>
                </c:pt>
                <c:pt idx="20">
                  <c:v>6.2799999999999994</c:v>
                </c:pt>
                <c:pt idx="21">
                  <c:v>7.3340000000000005</c:v>
                </c:pt>
                <c:pt idx="22">
                  <c:v>7.7810000000000006</c:v>
                </c:pt>
                <c:pt idx="23">
                  <c:v>7.8009999999999993</c:v>
                </c:pt>
                <c:pt idx="24">
                  <c:v>8.9649999999999999</c:v>
                </c:pt>
                <c:pt idx="25">
                  <c:v>9.9379999999999988</c:v>
                </c:pt>
                <c:pt idx="26">
                  <c:v>10.218</c:v>
                </c:pt>
                <c:pt idx="27">
                  <c:v>10.527000000000001</c:v>
                </c:pt>
                <c:pt idx="28">
                  <c:v>10.436</c:v>
                </c:pt>
                <c:pt idx="29">
                  <c:v>10.584999999999999</c:v>
                </c:pt>
                <c:pt idx="30">
                  <c:v>10.706</c:v>
                </c:pt>
                <c:pt idx="31">
                  <c:v>11.442000000000002</c:v>
                </c:pt>
                <c:pt idx="32">
                  <c:v>11.122999999999999</c:v>
                </c:pt>
                <c:pt idx="33">
                  <c:v>11.549999999999999</c:v>
                </c:pt>
                <c:pt idx="34">
                  <c:v>10.805</c:v>
                </c:pt>
                <c:pt idx="35">
                  <c:v>10.526000000000002</c:v>
                </c:pt>
                <c:pt idx="36">
                  <c:v>10.315999999999999</c:v>
                </c:pt>
                <c:pt idx="37">
                  <c:v>9.8000000000000007</c:v>
                </c:pt>
                <c:pt idx="38">
                  <c:v>9.7590000000000003</c:v>
                </c:pt>
                <c:pt idx="39">
                  <c:v>10.616</c:v>
                </c:pt>
                <c:pt idx="40">
                  <c:v>10.983999999999998</c:v>
                </c:pt>
                <c:pt idx="41">
                  <c:v>11.272000000000002</c:v>
                </c:pt>
                <c:pt idx="42">
                  <c:v>10.923</c:v>
                </c:pt>
                <c:pt idx="43">
                  <c:v>11.144</c:v>
                </c:pt>
                <c:pt idx="44">
                  <c:v>11.183000000000002</c:v>
                </c:pt>
                <c:pt idx="45">
                  <c:v>11.193</c:v>
                </c:pt>
                <c:pt idx="46">
                  <c:v>11.629999999999999</c:v>
                </c:pt>
                <c:pt idx="47">
                  <c:v>11.919</c:v>
                </c:pt>
                <c:pt idx="48">
                  <c:v>11.956</c:v>
                </c:pt>
                <c:pt idx="49">
                  <c:v>12.703999999999999</c:v>
                </c:pt>
                <c:pt idx="50">
                  <c:v>11.839000000000002</c:v>
                </c:pt>
                <c:pt idx="51">
                  <c:v>12.227</c:v>
                </c:pt>
                <c:pt idx="52">
                  <c:v>13.062999999999999</c:v>
                </c:pt>
                <c:pt idx="53">
                  <c:v>13.489999999999998</c:v>
                </c:pt>
                <c:pt idx="54">
                  <c:v>13.338000000000003</c:v>
                </c:pt>
                <c:pt idx="55">
                  <c:v>14.254000000000001</c:v>
                </c:pt>
                <c:pt idx="56">
                  <c:v>14.037000000000001</c:v>
                </c:pt>
                <c:pt idx="57">
                  <c:v>14.235000000000003</c:v>
                </c:pt>
                <c:pt idx="58">
                  <c:v>14.472999999999999</c:v>
                </c:pt>
                <c:pt idx="59">
                  <c:v>14.534000000000001</c:v>
                </c:pt>
                <c:pt idx="60">
                  <c:v>14.941999999999998</c:v>
                </c:pt>
                <c:pt idx="61">
                  <c:v>14.831999999999999</c:v>
                </c:pt>
                <c:pt idx="62">
                  <c:v>15.300999999999998</c:v>
                </c:pt>
                <c:pt idx="63">
                  <c:v>15.459</c:v>
                </c:pt>
                <c:pt idx="64">
                  <c:v>16.274999999999999</c:v>
                </c:pt>
                <c:pt idx="65">
                  <c:v>16.324000000000002</c:v>
                </c:pt>
                <c:pt idx="66">
                  <c:v>16.413</c:v>
                </c:pt>
                <c:pt idx="67">
                  <c:v>16.363</c:v>
                </c:pt>
                <c:pt idx="68">
                  <c:v>16.274000000000001</c:v>
                </c:pt>
                <c:pt idx="69">
                  <c:v>16.640999999999998</c:v>
                </c:pt>
                <c:pt idx="70">
                  <c:v>17.068999999999996</c:v>
                </c:pt>
                <c:pt idx="71">
                  <c:v>17.845999999999997</c:v>
                </c:pt>
                <c:pt idx="72">
                  <c:v>18.451000000000001</c:v>
                </c:pt>
                <c:pt idx="73">
                  <c:v>18.949000000000002</c:v>
                </c:pt>
                <c:pt idx="74">
                  <c:v>18.75</c:v>
                </c:pt>
                <c:pt idx="75">
                  <c:v>18.152999999999999</c:v>
                </c:pt>
                <c:pt idx="76">
                  <c:v>18.371000000000002</c:v>
                </c:pt>
                <c:pt idx="77">
                  <c:v>18.204000000000001</c:v>
                </c:pt>
                <c:pt idx="78">
                  <c:v>17.963000000000001</c:v>
                </c:pt>
                <c:pt idx="79">
                  <c:v>18.193999999999999</c:v>
                </c:pt>
                <c:pt idx="80">
                  <c:v>18.362000000000002</c:v>
                </c:pt>
                <c:pt idx="81">
                  <c:v>17.595999999999997</c:v>
                </c:pt>
                <c:pt idx="82">
                  <c:v>17.426000000000002</c:v>
                </c:pt>
                <c:pt idx="83">
                  <c:v>17.119999999999997</c:v>
                </c:pt>
                <c:pt idx="84">
                  <c:v>17.088999999999999</c:v>
                </c:pt>
                <c:pt idx="85">
                  <c:v>17.218999999999998</c:v>
                </c:pt>
                <c:pt idx="86">
                  <c:v>17.467000000000002</c:v>
                </c:pt>
                <c:pt idx="87">
                  <c:v>17.349</c:v>
                </c:pt>
                <c:pt idx="88">
                  <c:v>17.189</c:v>
                </c:pt>
                <c:pt idx="89">
                  <c:v>17.038000000000004</c:v>
                </c:pt>
                <c:pt idx="90">
                  <c:v>16.234000000000002</c:v>
                </c:pt>
                <c:pt idx="91">
                  <c:v>15.687000000000001</c:v>
                </c:pt>
                <c:pt idx="92">
                  <c:v>15.945000000000002</c:v>
                </c:pt>
                <c:pt idx="93">
                  <c:v>15.817000000000002</c:v>
                </c:pt>
                <c:pt idx="94">
                  <c:v>15.645999999999997</c:v>
                </c:pt>
                <c:pt idx="95">
                  <c:v>15.379999999999999</c:v>
                </c:pt>
                <c:pt idx="96">
                  <c:v>15.248000000000001</c:v>
                </c:pt>
                <c:pt idx="97">
                  <c:v>14.99</c:v>
                </c:pt>
                <c:pt idx="98">
                  <c:v>15.139999999999997</c:v>
                </c:pt>
                <c:pt idx="99">
                  <c:v>15.238999999999999</c:v>
                </c:pt>
                <c:pt idx="100">
                  <c:v>14.732999999999999</c:v>
                </c:pt>
                <c:pt idx="101">
                  <c:v>15.020000000000001</c:v>
                </c:pt>
                <c:pt idx="102">
                  <c:v>15.309000000000003</c:v>
                </c:pt>
                <c:pt idx="103">
                  <c:v>15.409000000000001</c:v>
                </c:pt>
                <c:pt idx="104">
                  <c:v>15.082000000000003</c:v>
                </c:pt>
                <c:pt idx="105">
                  <c:v>14.889000000000001</c:v>
                </c:pt>
                <c:pt idx="106">
                  <c:v>15.060999999999998</c:v>
                </c:pt>
                <c:pt idx="107">
                  <c:v>15.190000000000003</c:v>
                </c:pt>
                <c:pt idx="108">
                  <c:v>15.092000000000002</c:v>
                </c:pt>
                <c:pt idx="109">
                  <c:v>14.792000000000002</c:v>
                </c:pt>
                <c:pt idx="110">
                  <c:v>14.852</c:v>
                </c:pt>
                <c:pt idx="111">
                  <c:v>15.457999999999998</c:v>
                </c:pt>
                <c:pt idx="112">
                  <c:v>15.289999999999997</c:v>
                </c:pt>
                <c:pt idx="113">
                  <c:v>14.989999999999998</c:v>
                </c:pt>
                <c:pt idx="114">
                  <c:v>15.339000000000002</c:v>
                </c:pt>
                <c:pt idx="115">
                  <c:v>15.877000000000001</c:v>
                </c:pt>
                <c:pt idx="116">
                  <c:v>15.408000000000001</c:v>
                </c:pt>
                <c:pt idx="117">
                  <c:v>15.507000000000001</c:v>
                </c:pt>
                <c:pt idx="118">
                  <c:v>15.419</c:v>
                </c:pt>
                <c:pt idx="119">
                  <c:v>15.497</c:v>
                </c:pt>
                <c:pt idx="120">
                  <c:v>15.190000000000001</c:v>
                </c:pt>
                <c:pt idx="121">
                  <c:v>15.41</c:v>
                </c:pt>
                <c:pt idx="122">
                  <c:v>15.834999999999999</c:v>
                </c:pt>
                <c:pt idx="123">
                  <c:v>16.282999999999998</c:v>
                </c:pt>
                <c:pt idx="124">
                  <c:v>16.420999999999999</c:v>
                </c:pt>
                <c:pt idx="125">
                  <c:v>16.055</c:v>
                </c:pt>
                <c:pt idx="126">
                  <c:v>16.153999999999996</c:v>
                </c:pt>
                <c:pt idx="127">
                  <c:v>16.283000000000001</c:v>
                </c:pt>
                <c:pt idx="128">
                  <c:v>16.024999999999999</c:v>
                </c:pt>
                <c:pt idx="129">
                  <c:v>15.906000000000001</c:v>
                </c:pt>
                <c:pt idx="130">
                  <c:v>15.597999999999999</c:v>
                </c:pt>
                <c:pt idx="131">
                  <c:v>16.163</c:v>
                </c:pt>
                <c:pt idx="132">
                  <c:v>16.424999999999997</c:v>
                </c:pt>
                <c:pt idx="133">
                  <c:v>16.294</c:v>
                </c:pt>
                <c:pt idx="134">
                  <c:v>15.964999999999998</c:v>
                </c:pt>
                <c:pt idx="135">
                  <c:v>16.422000000000001</c:v>
                </c:pt>
                <c:pt idx="136">
                  <c:v>16.503</c:v>
                </c:pt>
                <c:pt idx="137">
                  <c:v>16.622</c:v>
                </c:pt>
                <c:pt idx="138">
                  <c:v>16.730999999999998</c:v>
                </c:pt>
                <c:pt idx="139">
                  <c:v>16.701000000000001</c:v>
                </c:pt>
                <c:pt idx="140">
                  <c:v>16.561</c:v>
                </c:pt>
                <c:pt idx="141">
                  <c:v>17.428999999999998</c:v>
                </c:pt>
                <c:pt idx="142">
                  <c:v>17.367999999999995</c:v>
                </c:pt>
                <c:pt idx="143">
                  <c:v>16.701000000000001</c:v>
                </c:pt>
                <c:pt idx="144">
                  <c:v>16.771999999999998</c:v>
                </c:pt>
                <c:pt idx="145">
                  <c:v>16.213000000000001</c:v>
                </c:pt>
                <c:pt idx="146">
                  <c:v>16.423999999999999</c:v>
                </c:pt>
                <c:pt idx="147">
                  <c:v>16.432000000000002</c:v>
                </c:pt>
                <c:pt idx="148">
                  <c:v>16.374000000000002</c:v>
                </c:pt>
                <c:pt idx="149">
                  <c:v>16.472999999999999</c:v>
                </c:pt>
                <c:pt idx="150">
                  <c:v>16.683</c:v>
                </c:pt>
                <c:pt idx="151">
                  <c:v>17.131000000000004</c:v>
                </c:pt>
                <c:pt idx="152">
                  <c:v>17.140999999999998</c:v>
                </c:pt>
                <c:pt idx="153">
                  <c:v>16.939999999999998</c:v>
                </c:pt>
                <c:pt idx="154">
                  <c:v>16.811</c:v>
                </c:pt>
                <c:pt idx="155">
                  <c:v>16.631000000000004</c:v>
                </c:pt>
                <c:pt idx="156">
                  <c:v>17.398000000000003</c:v>
                </c:pt>
                <c:pt idx="157">
                  <c:v>17.716000000000001</c:v>
                </c:pt>
                <c:pt idx="158">
                  <c:v>17.924999999999997</c:v>
                </c:pt>
                <c:pt idx="159">
                  <c:v>18.195</c:v>
                </c:pt>
                <c:pt idx="160">
                  <c:v>17.518000000000001</c:v>
                </c:pt>
                <c:pt idx="161">
                  <c:v>17.457000000000001</c:v>
                </c:pt>
                <c:pt idx="162">
                  <c:v>17.666999999999998</c:v>
                </c:pt>
                <c:pt idx="163">
                  <c:v>18.302</c:v>
                </c:pt>
                <c:pt idx="164">
                  <c:v>18.390999999999998</c:v>
                </c:pt>
                <c:pt idx="165">
                  <c:v>18.104999999999997</c:v>
                </c:pt>
                <c:pt idx="166">
                  <c:v>17.505000000000003</c:v>
                </c:pt>
                <c:pt idx="167">
                  <c:v>17.955000000000002</c:v>
                </c:pt>
                <c:pt idx="168">
                  <c:v>18.124000000000002</c:v>
                </c:pt>
                <c:pt idx="169">
                  <c:v>18.451000000000001</c:v>
                </c:pt>
                <c:pt idx="170">
                  <c:v>18.64</c:v>
                </c:pt>
                <c:pt idx="171">
                  <c:v>17.983999999999998</c:v>
                </c:pt>
                <c:pt idx="172">
                  <c:v>17.736000000000004</c:v>
                </c:pt>
                <c:pt idx="173">
                  <c:v>17.896999999999998</c:v>
                </c:pt>
                <c:pt idx="174">
                  <c:v>17.913999999999998</c:v>
                </c:pt>
                <c:pt idx="175">
                  <c:v>17.876000000000001</c:v>
                </c:pt>
                <c:pt idx="176">
                  <c:v>18.132000000000001</c:v>
                </c:pt>
                <c:pt idx="177">
                  <c:v>17.985000000000003</c:v>
                </c:pt>
                <c:pt idx="178">
                  <c:v>18.062999999999999</c:v>
                </c:pt>
                <c:pt idx="179">
                  <c:v>18.015000000000004</c:v>
                </c:pt>
                <c:pt idx="180">
                  <c:v>18.094999999999999</c:v>
                </c:pt>
                <c:pt idx="181">
                  <c:v>17.934999999999999</c:v>
                </c:pt>
                <c:pt idx="182">
                  <c:v>18.252999999999997</c:v>
                </c:pt>
                <c:pt idx="183">
                  <c:v>18.320999999999998</c:v>
                </c:pt>
                <c:pt idx="184">
                  <c:v>18.024000000000001</c:v>
                </c:pt>
                <c:pt idx="185">
                  <c:v>18.072999999999997</c:v>
                </c:pt>
                <c:pt idx="186">
                  <c:v>17.904999999999998</c:v>
                </c:pt>
                <c:pt idx="187">
                  <c:v>17.695</c:v>
                </c:pt>
                <c:pt idx="188">
                  <c:v>17.953999999999997</c:v>
                </c:pt>
                <c:pt idx="189">
                  <c:v>18.242999999999999</c:v>
                </c:pt>
                <c:pt idx="190">
                  <c:v>18.123999999999999</c:v>
                </c:pt>
                <c:pt idx="191">
                  <c:v>18.283000000000001</c:v>
                </c:pt>
                <c:pt idx="192">
                  <c:v>17.905000000000001</c:v>
                </c:pt>
                <c:pt idx="193">
                  <c:v>17.687000000000001</c:v>
                </c:pt>
                <c:pt idx="194">
                  <c:v>17.337</c:v>
                </c:pt>
                <c:pt idx="195">
                  <c:v>17.664999999999999</c:v>
                </c:pt>
                <c:pt idx="196">
                  <c:v>17.436</c:v>
                </c:pt>
                <c:pt idx="197">
                  <c:v>17.158999999999999</c:v>
                </c:pt>
                <c:pt idx="198">
                  <c:v>16.95</c:v>
                </c:pt>
                <c:pt idx="199">
                  <c:v>17.329000000000001</c:v>
                </c:pt>
                <c:pt idx="200">
                  <c:v>17.437999999999999</c:v>
                </c:pt>
                <c:pt idx="201">
                  <c:v>17.437000000000001</c:v>
                </c:pt>
                <c:pt idx="202">
                  <c:v>17.308</c:v>
                </c:pt>
                <c:pt idx="203">
                  <c:v>17.545999999999999</c:v>
                </c:pt>
                <c:pt idx="204">
                  <c:v>17.457999999999998</c:v>
                </c:pt>
                <c:pt idx="205">
                  <c:v>17.576000000000001</c:v>
                </c:pt>
                <c:pt idx="206">
                  <c:v>17.861999999999998</c:v>
                </c:pt>
                <c:pt idx="207">
                  <c:v>17.594999999999995</c:v>
                </c:pt>
                <c:pt idx="208">
                  <c:v>17.478000000000002</c:v>
                </c:pt>
                <c:pt idx="209">
                  <c:v>17.596</c:v>
                </c:pt>
                <c:pt idx="210">
                  <c:v>17.716000000000001</c:v>
                </c:pt>
                <c:pt idx="211">
                  <c:v>17.725000000000001</c:v>
                </c:pt>
                <c:pt idx="212">
                  <c:v>17.368000000000002</c:v>
                </c:pt>
                <c:pt idx="213">
                  <c:v>17.179000000000002</c:v>
                </c:pt>
                <c:pt idx="214">
                  <c:v>17.307000000000002</c:v>
                </c:pt>
                <c:pt idx="215">
                  <c:v>17.386000000000003</c:v>
                </c:pt>
                <c:pt idx="216">
                  <c:v>16.968</c:v>
                </c:pt>
                <c:pt idx="217">
                  <c:v>17.048999999999999</c:v>
                </c:pt>
                <c:pt idx="218">
                  <c:v>16.821000000000005</c:v>
                </c:pt>
                <c:pt idx="219">
                  <c:v>16.640999999999998</c:v>
                </c:pt>
                <c:pt idx="220">
                  <c:v>15.925999999999998</c:v>
                </c:pt>
                <c:pt idx="221">
                  <c:v>15.905000000000001</c:v>
                </c:pt>
                <c:pt idx="222">
                  <c:v>16.116</c:v>
                </c:pt>
                <c:pt idx="223">
                  <c:v>15.717000000000004</c:v>
                </c:pt>
                <c:pt idx="224">
                  <c:v>15.797000000000001</c:v>
                </c:pt>
                <c:pt idx="225">
                  <c:v>15.597999999999999</c:v>
                </c:pt>
                <c:pt idx="226">
                  <c:v>15.996</c:v>
                </c:pt>
                <c:pt idx="227">
                  <c:v>15.857000000000003</c:v>
                </c:pt>
                <c:pt idx="228">
                  <c:v>15.994999999999999</c:v>
                </c:pt>
                <c:pt idx="229">
                  <c:v>16.154000000000003</c:v>
                </c:pt>
                <c:pt idx="230">
                  <c:v>16.531999999999996</c:v>
                </c:pt>
                <c:pt idx="231">
                  <c:v>16.155000000000001</c:v>
                </c:pt>
                <c:pt idx="232">
                  <c:v>16.045000000000002</c:v>
                </c:pt>
                <c:pt idx="233">
                  <c:v>15.897</c:v>
                </c:pt>
                <c:pt idx="234">
                  <c:v>15.647</c:v>
                </c:pt>
                <c:pt idx="235">
                  <c:v>15.239000000000001</c:v>
                </c:pt>
                <c:pt idx="236">
                  <c:v>14.842000000000002</c:v>
                </c:pt>
                <c:pt idx="237">
                  <c:v>15.24</c:v>
                </c:pt>
                <c:pt idx="238">
                  <c:v>15.527000000000001</c:v>
                </c:pt>
                <c:pt idx="239">
                  <c:v>15.509</c:v>
                </c:pt>
                <c:pt idx="240">
                  <c:v>15.736999999999998</c:v>
                </c:pt>
                <c:pt idx="241">
                  <c:v>15.002000000000001</c:v>
                </c:pt>
                <c:pt idx="242">
                  <c:v>15.071999999999999</c:v>
                </c:pt>
                <c:pt idx="243">
                  <c:v>14.91</c:v>
                </c:pt>
                <c:pt idx="244">
                  <c:v>14.831000000000003</c:v>
                </c:pt>
                <c:pt idx="245">
                  <c:v>15.329999999999998</c:v>
                </c:pt>
                <c:pt idx="246">
                  <c:v>15.091999999999999</c:v>
                </c:pt>
                <c:pt idx="247">
                  <c:v>14.882000000000001</c:v>
                </c:pt>
                <c:pt idx="248">
                  <c:v>14.820999999999998</c:v>
                </c:pt>
                <c:pt idx="249">
                  <c:v>14.891000000000002</c:v>
                </c:pt>
                <c:pt idx="250">
                  <c:v>15.287999999999997</c:v>
                </c:pt>
                <c:pt idx="251">
                  <c:v>15.606999999999999</c:v>
                </c:pt>
                <c:pt idx="252">
                  <c:v>15.389000000000001</c:v>
                </c:pt>
                <c:pt idx="253">
                  <c:v>15.220000000000002</c:v>
                </c:pt>
                <c:pt idx="254">
                  <c:v>14.983000000000001</c:v>
                </c:pt>
                <c:pt idx="255">
                  <c:v>15.52</c:v>
                </c:pt>
                <c:pt idx="256">
                  <c:v>15.658000000000001</c:v>
                </c:pt>
                <c:pt idx="257">
                  <c:v>15.120999999999999</c:v>
                </c:pt>
                <c:pt idx="258">
                  <c:v>14.632999999999999</c:v>
                </c:pt>
                <c:pt idx="259">
                  <c:v>15.081</c:v>
                </c:pt>
                <c:pt idx="260">
                  <c:v>15.119</c:v>
                </c:pt>
                <c:pt idx="261">
                  <c:v>15.330000000000002</c:v>
                </c:pt>
                <c:pt idx="262">
                  <c:v>14.931000000000001</c:v>
                </c:pt>
                <c:pt idx="263">
                  <c:v>14.761999999999997</c:v>
                </c:pt>
                <c:pt idx="264">
                  <c:v>14.970999999999998</c:v>
                </c:pt>
                <c:pt idx="265">
                  <c:v>14.653</c:v>
                </c:pt>
                <c:pt idx="266">
                  <c:v>14.492999999999999</c:v>
                </c:pt>
                <c:pt idx="267">
                  <c:v>14.661999999999997</c:v>
                </c:pt>
                <c:pt idx="268">
                  <c:v>14.254999999999999</c:v>
                </c:pt>
                <c:pt idx="269">
                  <c:v>14.574000000000002</c:v>
                </c:pt>
                <c:pt idx="270">
                  <c:v>15.121</c:v>
                </c:pt>
                <c:pt idx="271">
                  <c:v>15.032</c:v>
                </c:pt>
                <c:pt idx="272">
                  <c:v>15.041</c:v>
                </c:pt>
                <c:pt idx="273">
                  <c:v>15</c:v>
                </c:pt>
                <c:pt idx="274">
                  <c:v>15.120999999999999</c:v>
                </c:pt>
                <c:pt idx="275">
                  <c:v>15.000999999999999</c:v>
                </c:pt>
                <c:pt idx="276">
                  <c:v>14.773000000000001</c:v>
                </c:pt>
                <c:pt idx="277">
                  <c:v>15.258000000000001</c:v>
                </c:pt>
                <c:pt idx="278">
                  <c:v>15.031000000000001</c:v>
                </c:pt>
                <c:pt idx="279">
                  <c:v>14.911999999999997</c:v>
                </c:pt>
                <c:pt idx="280">
                  <c:v>14.602999999999998</c:v>
                </c:pt>
                <c:pt idx="281">
                  <c:v>14.303999999999998</c:v>
                </c:pt>
                <c:pt idx="282">
                  <c:v>14.643000000000001</c:v>
                </c:pt>
                <c:pt idx="283">
                  <c:v>15.150000000000002</c:v>
                </c:pt>
                <c:pt idx="284">
                  <c:v>14.810999999999998</c:v>
                </c:pt>
                <c:pt idx="285">
                  <c:v>14.612</c:v>
                </c:pt>
                <c:pt idx="286">
                  <c:v>14.543000000000001</c:v>
                </c:pt>
                <c:pt idx="287">
                  <c:v>14.843</c:v>
                </c:pt>
                <c:pt idx="288">
                  <c:v>14.851000000000003</c:v>
                </c:pt>
                <c:pt idx="289">
                  <c:v>14.931999999999999</c:v>
                </c:pt>
                <c:pt idx="290">
                  <c:v>15.141</c:v>
                </c:pt>
                <c:pt idx="291">
                  <c:v>15.050000000000002</c:v>
                </c:pt>
                <c:pt idx="292">
                  <c:v>15.709</c:v>
                </c:pt>
                <c:pt idx="293">
                  <c:v>15.715999999999999</c:v>
                </c:pt>
                <c:pt idx="294">
                  <c:v>15.537999999999997</c:v>
                </c:pt>
                <c:pt idx="295">
                  <c:v>15.100999999999999</c:v>
                </c:pt>
                <c:pt idx="296">
                  <c:v>14.583000000000002</c:v>
                </c:pt>
                <c:pt idx="297">
                  <c:v>15.190999999999999</c:v>
                </c:pt>
                <c:pt idx="298">
                  <c:v>15.397000000000002</c:v>
                </c:pt>
                <c:pt idx="299">
                  <c:v>15.686000000000002</c:v>
                </c:pt>
                <c:pt idx="300">
                  <c:v>15.676999999999998</c:v>
                </c:pt>
              </c:numCache>
            </c:numRef>
          </c:yVal>
          <c:smooth val="1"/>
        </c:ser>
        <c:ser>
          <c:idx val="16"/>
          <c:order val="16"/>
          <c:tx>
            <c:v>B17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2'!$T$5:$T$305</c:f>
              <c:numCache>
                <c:formatCode>General</c:formatCode>
                <c:ptCount val="301"/>
                <c:pt idx="0">
                  <c:v>-4.2776424163</c:v>
                </c:pt>
                <c:pt idx="1">
                  <c:v>-3.3699332709999998</c:v>
                </c:pt>
                <c:pt idx="2">
                  <c:v>-1.5146753355000002</c:v>
                </c:pt>
                <c:pt idx="3">
                  <c:v>0.39232937989999994</c:v>
                </c:pt>
                <c:pt idx="4">
                  <c:v>1.3937258307</c:v>
                </c:pt>
                <c:pt idx="5">
                  <c:v>1.7756150520000002</c:v>
                </c:pt>
                <c:pt idx="6">
                  <c:v>2.0380431607</c:v>
                </c:pt>
                <c:pt idx="7">
                  <c:v>2.7205918155999997</c:v>
                </c:pt>
                <c:pt idx="8">
                  <c:v>3.3353618904000002</c:v>
                </c:pt>
                <c:pt idx="9">
                  <c:v>3.1671072247000005</c:v>
                </c:pt>
                <c:pt idx="10">
                  <c:v>2.9889799161999995</c:v>
                </c:pt>
                <c:pt idx="11">
                  <c:v>3.5112576818999996</c:v>
                </c:pt>
                <c:pt idx="12">
                  <c:v>4.3334431899000005</c:v>
                </c:pt>
                <c:pt idx="13">
                  <c:v>4.9717384221000005</c:v>
                </c:pt>
                <c:pt idx="14">
                  <c:v>5.7811130522000003</c:v>
                </c:pt>
                <c:pt idx="15">
                  <c:v>6.5490204432999999</c:v>
                </c:pt>
                <c:pt idx="16">
                  <c:v>6.8552501031000004</c:v>
                </c:pt>
                <c:pt idx="17">
                  <c:v>7.5064697161999998</c:v>
                </c:pt>
                <c:pt idx="18">
                  <c:v>9.1008864480999989</c:v>
                </c:pt>
                <c:pt idx="19">
                  <c:v>10.584155645900001</c:v>
                </c:pt>
                <c:pt idx="20">
                  <c:v>11.199452546699998</c:v>
                </c:pt>
                <c:pt idx="21">
                  <c:v>11.777197001400001</c:v>
                </c:pt>
                <c:pt idx="22">
                  <c:v>12.045899912900001</c:v>
                </c:pt>
                <c:pt idx="23">
                  <c:v>11.662644369500001</c:v>
                </c:pt>
                <c:pt idx="24">
                  <c:v>10.985214067799998</c:v>
                </c:pt>
                <c:pt idx="25">
                  <c:v>10.747420448499998</c:v>
                </c:pt>
                <c:pt idx="26">
                  <c:v>10.7226638906</c:v>
                </c:pt>
                <c:pt idx="27">
                  <c:v>10.828937209299999</c:v>
                </c:pt>
                <c:pt idx="28">
                  <c:v>10.6308504597</c:v>
                </c:pt>
                <c:pt idx="29">
                  <c:v>10.882928353600001</c:v>
                </c:pt>
                <c:pt idx="30">
                  <c:v>11.544697344199999</c:v>
                </c:pt>
                <c:pt idx="31">
                  <c:v>11.717552106099998</c:v>
                </c:pt>
                <c:pt idx="32">
                  <c:v>11.468641593000001</c:v>
                </c:pt>
                <c:pt idx="33">
                  <c:v>11.1679264794</c:v>
                </c:pt>
                <c:pt idx="34">
                  <c:v>11.268591024499999</c:v>
                </c:pt>
                <c:pt idx="35">
                  <c:v>11.4117700355</c:v>
                </c:pt>
                <c:pt idx="36">
                  <c:v>11.660449256899998</c:v>
                </c:pt>
                <c:pt idx="37">
                  <c:v>11.538109873999998</c:v>
                </c:pt>
                <c:pt idx="38">
                  <c:v>11.140261666499999</c:v>
                </c:pt>
                <c:pt idx="39">
                  <c:v>11.226862513399999</c:v>
                </c:pt>
                <c:pt idx="40">
                  <c:v>11.393189765500001</c:v>
                </c:pt>
                <c:pt idx="41">
                  <c:v>11.7769871259</c:v>
                </c:pt>
                <c:pt idx="42">
                  <c:v>11.692403637599998</c:v>
                </c:pt>
                <c:pt idx="43">
                  <c:v>12.0803256658</c:v>
                </c:pt>
                <c:pt idx="44">
                  <c:v>12.2411148146</c:v>
                </c:pt>
                <c:pt idx="45">
                  <c:v>11.586584332899999</c:v>
                </c:pt>
                <c:pt idx="46">
                  <c:v>11.465232213000002</c:v>
                </c:pt>
                <c:pt idx="47">
                  <c:v>11.079468891100001</c:v>
                </c:pt>
                <c:pt idx="48">
                  <c:v>11.208410736900003</c:v>
                </c:pt>
                <c:pt idx="49">
                  <c:v>11.452971718299999</c:v>
                </c:pt>
                <c:pt idx="50">
                  <c:v>11.709758928899999</c:v>
                </c:pt>
                <c:pt idx="51">
                  <c:v>11.926571576099999</c:v>
                </c:pt>
                <c:pt idx="52">
                  <c:v>12.026790673799999</c:v>
                </c:pt>
                <c:pt idx="53">
                  <c:v>12.407206494899999</c:v>
                </c:pt>
                <c:pt idx="54">
                  <c:v>12.194145878899999</c:v>
                </c:pt>
                <c:pt idx="55">
                  <c:v>12.359680749700001</c:v>
                </c:pt>
                <c:pt idx="56">
                  <c:v>12.4623433807</c:v>
                </c:pt>
                <c:pt idx="57">
                  <c:v>12.8456717378</c:v>
                </c:pt>
                <c:pt idx="58">
                  <c:v>12.667525156</c:v>
                </c:pt>
                <c:pt idx="59">
                  <c:v>12.7794072488</c:v>
                </c:pt>
                <c:pt idx="60">
                  <c:v>13.3671763954</c:v>
                </c:pt>
                <c:pt idx="61">
                  <c:v>13.383062569</c:v>
                </c:pt>
                <c:pt idx="62">
                  <c:v>13.494267926099999</c:v>
                </c:pt>
                <c:pt idx="63">
                  <c:v>13.151250359599999</c:v>
                </c:pt>
                <c:pt idx="64">
                  <c:v>13.364036853600002</c:v>
                </c:pt>
                <c:pt idx="65">
                  <c:v>13.561089224099998</c:v>
                </c:pt>
                <c:pt idx="66">
                  <c:v>13.4799622325</c:v>
                </c:pt>
                <c:pt idx="67">
                  <c:v>13.155903993999999</c:v>
                </c:pt>
                <c:pt idx="68">
                  <c:v>13.276294548599997</c:v>
                </c:pt>
                <c:pt idx="69">
                  <c:v>13.789749042199997</c:v>
                </c:pt>
                <c:pt idx="70">
                  <c:v>13.3460797799</c:v>
                </c:pt>
                <c:pt idx="71">
                  <c:v>13.4491621579</c:v>
                </c:pt>
                <c:pt idx="72">
                  <c:v>13.983342774499999</c:v>
                </c:pt>
                <c:pt idx="73">
                  <c:v>14.298055197300002</c:v>
                </c:pt>
                <c:pt idx="74">
                  <c:v>14.478028541099999</c:v>
                </c:pt>
                <c:pt idx="75">
                  <c:v>13.825286270400003</c:v>
                </c:pt>
                <c:pt idx="76">
                  <c:v>13.366354031900002</c:v>
                </c:pt>
                <c:pt idx="77">
                  <c:v>13.4089027633</c:v>
                </c:pt>
                <c:pt idx="78">
                  <c:v>13.5300985508</c:v>
                </c:pt>
                <c:pt idx="79">
                  <c:v>14.070181337400001</c:v>
                </c:pt>
                <c:pt idx="80">
                  <c:v>13.834940471100001</c:v>
                </c:pt>
                <c:pt idx="81">
                  <c:v>13.815619218400002</c:v>
                </c:pt>
                <c:pt idx="82">
                  <c:v>13.981933622099998</c:v>
                </c:pt>
                <c:pt idx="83">
                  <c:v>13.7569508807</c:v>
                </c:pt>
                <c:pt idx="84">
                  <c:v>13.6929114847</c:v>
                </c:pt>
                <c:pt idx="85">
                  <c:v>13.441990036600004</c:v>
                </c:pt>
                <c:pt idx="86">
                  <c:v>13.1800202241</c:v>
                </c:pt>
                <c:pt idx="87">
                  <c:v>13.293335027099999</c:v>
                </c:pt>
                <c:pt idx="88">
                  <c:v>13.377126134600001</c:v>
                </c:pt>
                <c:pt idx="89">
                  <c:v>13.353980035500001</c:v>
                </c:pt>
                <c:pt idx="90">
                  <c:v>13.362377136300001</c:v>
                </c:pt>
                <c:pt idx="91">
                  <c:v>13.427799987399998</c:v>
                </c:pt>
                <c:pt idx="92">
                  <c:v>13.875715984099998</c:v>
                </c:pt>
                <c:pt idx="93">
                  <c:v>14.455839722499999</c:v>
                </c:pt>
                <c:pt idx="94">
                  <c:v>14.7124427586</c:v>
                </c:pt>
                <c:pt idx="95">
                  <c:v>14.803534479799998</c:v>
                </c:pt>
                <c:pt idx="96">
                  <c:v>15.008938978199998</c:v>
                </c:pt>
                <c:pt idx="97">
                  <c:v>14.760212640199999</c:v>
                </c:pt>
                <c:pt idx="98">
                  <c:v>14.918656772000002</c:v>
                </c:pt>
                <c:pt idx="99">
                  <c:v>15.135383753000003</c:v>
                </c:pt>
                <c:pt idx="100">
                  <c:v>15.601357476999999</c:v>
                </c:pt>
                <c:pt idx="101">
                  <c:v>15.584959466999999</c:v>
                </c:pt>
                <c:pt idx="102">
                  <c:v>15.621903709999998</c:v>
                </c:pt>
                <c:pt idx="103">
                  <c:v>15.501431772999998</c:v>
                </c:pt>
                <c:pt idx="104">
                  <c:v>15.5641027092</c:v>
                </c:pt>
                <c:pt idx="105">
                  <c:v>16.291131793999998</c:v>
                </c:pt>
                <c:pt idx="106">
                  <c:v>16.557588195000001</c:v>
                </c:pt>
                <c:pt idx="107">
                  <c:v>16.185117603000002</c:v>
                </c:pt>
                <c:pt idx="108">
                  <c:v>16.591624183</c:v>
                </c:pt>
                <c:pt idx="109">
                  <c:v>16.915635306999999</c:v>
                </c:pt>
                <c:pt idx="110">
                  <c:v>17.069108848999999</c:v>
                </c:pt>
                <c:pt idx="111">
                  <c:v>16.970543046</c:v>
                </c:pt>
                <c:pt idx="112">
                  <c:v>17.091884456999999</c:v>
                </c:pt>
                <c:pt idx="113">
                  <c:v>16.856001122000002</c:v>
                </c:pt>
                <c:pt idx="114">
                  <c:v>16.962173786000001</c:v>
                </c:pt>
                <c:pt idx="115">
                  <c:v>16.994663561000003</c:v>
                </c:pt>
                <c:pt idx="116">
                  <c:v>16.886512083</c:v>
                </c:pt>
                <c:pt idx="117">
                  <c:v>16.832514510999996</c:v>
                </c:pt>
                <c:pt idx="118">
                  <c:v>16.941190672000001</c:v>
                </c:pt>
                <c:pt idx="119">
                  <c:v>17.189328079999999</c:v>
                </c:pt>
                <c:pt idx="120">
                  <c:v>17.420011683000006</c:v>
                </c:pt>
                <c:pt idx="121">
                  <c:v>17.257393630000003</c:v>
                </c:pt>
                <c:pt idx="122">
                  <c:v>17.160114909999997</c:v>
                </c:pt>
                <c:pt idx="123">
                  <c:v>16.883841543999999</c:v>
                </c:pt>
                <c:pt idx="124">
                  <c:v>16.274941515999998</c:v>
                </c:pt>
                <c:pt idx="125">
                  <c:v>16.692772724000001</c:v>
                </c:pt>
                <c:pt idx="126">
                  <c:v>17.036843943999997</c:v>
                </c:pt>
                <c:pt idx="127">
                  <c:v>16.968078099000003</c:v>
                </c:pt>
                <c:pt idx="128">
                  <c:v>16.995798593</c:v>
                </c:pt>
                <c:pt idx="129">
                  <c:v>16.995001927000001</c:v>
                </c:pt>
                <c:pt idx="130">
                  <c:v>16.872405555</c:v>
                </c:pt>
                <c:pt idx="131">
                  <c:v>16.658295572000004</c:v>
                </c:pt>
                <c:pt idx="132">
                  <c:v>16.834047877</c:v>
                </c:pt>
                <c:pt idx="133">
                  <c:v>17.009037786</c:v>
                </c:pt>
                <c:pt idx="134">
                  <c:v>17.087220116999998</c:v>
                </c:pt>
                <c:pt idx="135">
                  <c:v>17.583636271</c:v>
                </c:pt>
                <c:pt idx="136">
                  <c:v>17.862875711999997</c:v>
                </c:pt>
                <c:pt idx="137">
                  <c:v>17.800243325</c:v>
                </c:pt>
                <c:pt idx="138">
                  <c:v>17.742459459000003</c:v>
                </c:pt>
                <c:pt idx="139">
                  <c:v>17.900057668000002</c:v>
                </c:pt>
                <c:pt idx="140">
                  <c:v>18.276783558999998</c:v>
                </c:pt>
                <c:pt idx="141">
                  <c:v>18.468867486000001</c:v>
                </c:pt>
                <c:pt idx="142">
                  <c:v>18.707757588</c:v>
                </c:pt>
                <c:pt idx="143">
                  <c:v>17.985664824000001</c:v>
                </c:pt>
                <c:pt idx="144">
                  <c:v>17.975040491999998</c:v>
                </c:pt>
                <c:pt idx="145">
                  <c:v>17.568296197000002</c:v>
                </c:pt>
                <c:pt idx="146">
                  <c:v>17.543017094</c:v>
                </c:pt>
                <c:pt idx="147">
                  <c:v>18.005213085000001</c:v>
                </c:pt>
                <c:pt idx="148">
                  <c:v>17.788867302</c:v>
                </c:pt>
                <c:pt idx="149">
                  <c:v>18.143847685000001</c:v>
                </c:pt>
                <c:pt idx="150">
                  <c:v>18.282338794999998</c:v>
                </c:pt>
                <c:pt idx="151">
                  <c:v>18.017854781</c:v>
                </c:pt>
                <c:pt idx="152">
                  <c:v>17.627275064000003</c:v>
                </c:pt>
                <c:pt idx="153">
                  <c:v>17.999154581999999</c:v>
                </c:pt>
                <c:pt idx="154">
                  <c:v>18.308046214000001</c:v>
                </c:pt>
                <c:pt idx="155">
                  <c:v>18.218999692000001</c:v>
                </c:pt>
                <c:pt idx="156">
                  <c:v>18.507387924000003</c:v>
                </c:pt>
                <c:pt idx="157">
                  <c:v>18.733375062</c:v>
                </c:pt>
                <c:pt idx="158">
                  <c:v>18.247861643999997</c:v>
                </c:pt>
                <c:pt idx="159">
                  <c:v>18.375265846000001</c:v>
                </c:pt>
                <c:pt idx="160">
                  <c:v>18.646058927000002</c:v>
                </c:pt>
                <c:pt idx="161">
                  <c:v>18.678717888000001</c:v>
                </c:pt>
                <c:pt idx="162">
                  <c:v>18.765663526999997</c:v>
                </c:pt>
                <c:pt idx="163">
                  <c:v>18.288707828000003</c:v>
                </c:pt>
                <c:pt idx="164">
                  <c:v>17.851088506000004</c:v>
                </c:pt>
                <c:pt idx="165">
                  <c:v>17.563993782000001</c:v>
                </c:pt>
                <c:pt idx="166">
                  <c:v>17.646812612999998</c:v>
                </c:pt>
                <c:pt idx="167">
                  <c:v>17.831448157000001</c:v>
                </c:pt>
                <c:pt idx="168">
                  <c:v>18.210244949</c:v>
                </c:pt>
                <c:pt idx="169">
                  <c:v>18.290988599999999</c:v>
                </c:pt>
                <c:pt idx="170">
                  <c:v>18.133122695999997</c:v>
                </c:pt>
                <c:pt idx="171">
                  <c:v>17.874086836</c:v>
                </c:pt>
                <c:pt idx="172">
                  <c:v>18.598967924</c:v>
                </c:pt>
                <c:pt idx="173">
                  <c:v>18.108852272</c:v>
                </c:pt>
                <c:pt idx="174">
                  <c:v>17.755428811999998</c:v>
                </c:pt>
                <c:pt idx="175">
                  <c:v>17.913699474000001</c:v>
                </c:pt>
                <c:pt idx="176">
                  <c:v>18.036938319999997</c:v>
                </c:pt>
                <c:pt idx="177">
                  <c:v>18.316216309000001</c:v>
                </c:pt>
                <c:pt idx="178">
                  <c:v>18.807496974999999</c:v>
                </c:pt>
                <c:pt idx="179">
                  <c:v>19.011430213000001</c:v>
                </c:pt>
                <c:pt idx="180">
                  <c:v>19.045840976000001</c:v>
                </c:pt>
                <c:pt idx="181">
                  <c:v>18.922353708999999</c:v>
                </c:pt>
                <c:pt idx="182">
                  <c:v>19.252065694999999</c:v>
                </c:pt>
                <c:pt idx="183">
                  <c:v>19.434242714</c:v>
                </c:pt>
                <c:pt idx="184">
                  <c:v>19.177898808999998</c:v>
                </c:pt>
                <c:pt idx="185">
                  <c:v>19.009764071999999</c:v>
                </c:pt>
                <c:pt idx="186">
                  <c:v>18.402534466999999</c:v>
                </c:pt>
                <c:pt idx="187">
                  <c:v>18.252009866999998</c:v>
                </c:pt>
                <c:pt idx="188">
                  <c:v>18.988795949</c:v>
                </c:pt>
                <c:pt idx="189">
                  <c:v>19.539490220999998</c:v>
                </c:pt>
                <c:pt idx="190">
                  <c:v>19.380307249999998</c:v>
                </c:pt>
                <c:pt idx="191">
                  <c:v>19.486203652</c:v>
                </c:pt>
                <c:pt idx="192">
                  <c:v>19.276674485999997</c:v>
                </c:pt>
                <c:pt idx="193">
                  <c:v>18.956115574000002</c:v>
                </c:pt>
                <c:pt idx="194">
                  <c:v>19.386693414</c:v>
                </c:pt>
                <c:pt idx="195">
                  <c:v>18.963720293999998</c:v>
                </c:pt>
                <c:pt idx="196">
                  <c:v>18.752445751000003</c:v>
                </c:pt>
                <c:pt idx="197">
                  <c:v>18.815508592</c:v>
                </c:pt>
                <c:pt idx="198">
                  <c:v>19.047719131999997</c:v>
                </c:pt>
                <c:pt idx="199">
                  <c:v>19.761772438999998</c:v>
                </c:pt>
                <c:pt idx="200">
                  <c:v>19.703245444</c:v>
                </c:pt>
                <c:pt idx="201">
                  <c:v>19.650933291000001</c:v>
                </c:pt>
                <c:pt idx="202">
                  <c:v>19.278019394000001</c:v>
                </c:pt>
                <c:pt idx="203">
                  <c:v>19.752325969000005</c:v>
                </c:pt>
                <c:pt idx="204">
                  <c:v>19.453114235999998</c:v>
                </c:pt>
                <c:pt idx="205">
                  <c:v>19.636522659999997</c:v>
                </c:pt>
                <c:pt idx="206">
                  <c:v>19.517740426</c:v>
                </c:pt>
                <c:pt idx="207">
                  <c:v>19.326119079000001</c:v>
                </c:pt>
                <c:pt idx="208">
                  <c:v>19.244407437</c:v>
                </c:pt>
                <c:pt idx="209">
                  <c:v>19.128966054999999</c:v>
                </c:pt>
                <c:pt idx="210">
                  <c:v>18.860237441999999</c:v>
                </c:pt>
                <c:pt idx="211">
                  <c:v>18.951395552000001</c:v>
                </c:pt>
                <c:pt idx="212">
                  <c:v>18.753188876000003</c:v>
                </c:pt>
                <c:pt idx="213">
                  <c:v>18.744834605999998</c:v>
                </c:pt>
                <c:pt idx="214">
                  <c:v>19.069672377</c:v>
                </c:pt>
                <c:pt idx="215">
                  <c:v>19.439018418</c:v>
                </c:pt>
                <c:pt idx="216">
                  <c:v>20.006127830000001</c:v>
                </c:pt>
                <c:pt idx="217">
                  <c:v>19.840021159999999</c:v>
                </c:pt>
                <c:pt idx="218">
                  <c:v>19.644448614999998</c:v>
                </c:pt>
                <c:pt idx="219">
                  <c:v>20.206398982999996</c:v>
                </c:pt>
                <c:pt idx="220">
                  <c:v>20.381243262999998</c:v>
                </c:pt>
                <c:pt idx="221">
                  <c:v>20.357165579</c:v>
                </c:pt>
                <c:pt idx="222">
                  <c:v>20.209624186999999</c:v>
                </c:pt>
                <c:pt idx="223">
                  <c:v>20.587568635</c:v>
                </c:pt>
                <c:pt idx="224">
                  <c:v>20.128522895</c:v>
                </c:pt>
                <c:pt idx="225">
                  <c:v>19.805072864</c:v>
                </c:pt>
                <c:pt idx="226">
                  <c:v>19.709423877999999</c:v>
                </c:pt>
                <c:pt idx="227">
                  <c:v>19.735730936</c:v>
                </c:pt>
                <c:pt idx="228">
                  <c:v>19.537948287999999</c:v>
                </c:pt>
                <c:pt idx="229">
                  <c:v>19.378304880000002</c:v>
                </c:pt>
                <c:pt idx="230">
                  <c:v>19.056448175999996</c:v>
                </c:pt>
                <c:pt idx="231">
                  <c:v>19.324911230999998</c:v>
                </c:pt>
                <c:pt idx="232">
                  <c:v>19.443149509999994</c:v>
                </c:pt>
                <c:pt idx="233">
                  <c:v>19.902394415000003</c:v>
                </c:pt>
                <c:pt idx="234">
                  <c:v>19.959670730000003</c:v>
                </c:pt>
                <c:pt idx="235">
                  <c:v>19.755484787</c:v>
                </c:pt>
                <c:pt idx="236">
                  <c:v>19.641745952000001</c:v>
                </c:pt>
                <c:pt idx="237">
                  <c:v>20.398727048000001</c:v>
                </c:pt>
                <c:pt idx="238">
                  <c:v>20.243043403000001</c:v>
                </c:pt>
                <c:pt idx="239">
                  <c:v>20.003168177999999</c:v>
                </c:pt>
                <c:pt idx="240">
                  <c:v>20.351282683000001</c:v>
                </c:pt>
                <c:pt idx="241">
                  <c:v>19.881400596000002</c:v>
                </c:pt>
                <c:pt idx="242">
                  <c:v>19.370880054000001</c:v>
                </c:pt>
                <c:pt idx="243">
                  <c:v>19.811206324</c:v>
                </c:pt>
                <c:pt idx="244">
                  <c:v>20.428893217999999</c:v>
                </c:pt>
                <c:pt idx="245">
                  <c:v>20.228861921</c:v>
                </c:pt>
                <c:pt idx="246">
                  <c:v>20.103971925</c:v>
                </c:pt>
                <c:pt idx="247">
                  <c:v>20.125355511000002</c:v>
                </c:pt>
                <c:pt idx="248">
                  <c:v>19.946714227000001</c:v>
                </c:pt>
                <c:pt idx="249">
                  <c:v>20.180449566</c:v>
                </c:pt>
                <c:pt idx="250">
                  <c:v>20.146443561000002</c:v>
                </c:pt>
                <c:pt idx="251">
                  <c:v>20.134527859999999</c:v>
                </c:pt>
                <c:pt idx="252">
                  <c:v>20.140759831</c:v>
                </c:pt>
                <c:pt idx="253">
                  <c:v>20.266596400999997</c:v>
                </c:pt>
                <c:pt idx="254">
                  <c:v>19.495999196000003</c:v>
                </c:pt>
                <c:pt idx="255">
                  <c:v>19.321754557000002</c:v>
                </c:pt>
                <c:pt idx="256">
                  <c:v>19.193189625999999</c:v>
                </c:pt>
                <c:pt idx="257">
                  <c:v>19.070693905000002</c:v>
                </c:pt>
                <c:pt idx="258">
                  <c:v>19.274175274000001</c:v>
                </c:pt>
                <c:pt idx="259">
                  <c:v>19.439369635000002</c:v>
                </c:pt>
                <c:pt idx="260">
                  <c:v>19.282510266999999</c:v>
                </c:pt>
                <c:pt idx="261">
                  <c:v>19.188030582000003</c:v>
                </c:pt>
                <c:pt idx="262">
                  <c:v>19.444794234000003</c:v>
                </c:pt>
                <c:pt idx="263">
                  <c:v>19.383461782000001</c:v>
                </c:pt>
                <c:pt idx="264">
                  <c:v>18.837112759999997</c:v>
                </c:pt>
                <c:pt idx="265">
                  <c:v>18.811107662999998</c:v>
                </c:pt>
                <c:pt idx="266">
                  <c:v>19.240869561999997</c:v>
                </c:pt>
                <c:pt idx="267">
                  <c:v>19.347117182000002</c:v>
                </c:pt>
                <c:pt idx="268">
                  <c:v>18.83261332</c:v>
                </c:pt>
                <c:pt idx="269">
                  <c:v>19.695250961999999</c:v>
                </c:pt>
                <c:pt idx="270">
                  <c:v>20.454200160000003</c:v>
                </c:pt>
                <c:pt idx="271">
                  <c:v>20.215147299999998</c:v>
                </c:pt>
                <c:pt idx="272">
                  <c:v>19.875733997000001</c:v>
                </c:pt>
                <c:pt idx="273">
                  <c:v>19.924069254999999</c:v>
                </c:pt>
                <c:pt idx="274">
                  <c:v>19.807655599</c:v>
                </c:pt>
                <c:pt idx="275">
                  <c:v>19.746742895000004</c:v>
                </c:pt>
                <c:pt idx="276">
                  <c:v>19.630896751000002</c:v>
                </c:pt>
                <c:pt idx="277">
                  <c:v>19.870964718</c:v>
                </c:pt>
                <c:pt idx="278">
                  <c:v>19.809627984999999</c:v>
                </c:pt>
                <c:pt idx="279">
                  <c:v>19.645881324000001</c:v>
                </c:pt>
                <c:pt idx="280">
                  <c:v>19.572562501</c:v>
                </c:pt>
                <c:pt idx="281">
                  <c:v>19.346506831999999</c:v>
                </c:pt>
                <c:pt idx="282">
                  <c:v>19.364836539999999</c:v>
                </c:pt>
                <c:pt idx="283">
                  <c:v>19.425567209</c:v>
                </c:pt>
                <c:pt idx="284">
                  <c:v>19.430968254000003</c:v>
                </c:pt>
                <c:pt idx="285">
                  <c:v>19.307480986999998</c:v>
                </c:pt>
                <c:pt idx="286">
                  <c:v>19.326697301000003</c:v>
                </c:pt>
                <c:pt idx="287">
                  <c:v>19.750013072999998</c:v>
                </c:pt>
                <c:pt idx="288">
                  <c:v>19.254616305999996</c:v>
                </c:pt>
                <c:pt idx="289">
                  <c:v>19.148914786999999</c:v>
                </c:pt>
                <c:pt idx="290">
                  <c:v>19.515401830999998</c:v>
                </c:pt>
                <c:pt idx="291">
                  <c:v>19.588939097000001</c:v>
                </c:pt>
                <c:pt idx="292">
                  <c:v>19.071824657000001</c:v>
                </c:pt>
                <c:pt idx="293">
                  <c:v>19.214581778000003</c:v>
                </c:pt>
                <c:pt idx="294">
                  <c:v>18.796410061</c:v>
                </c:pt>
                <c:pt idx="295">
                  <c:v>18.587120754000001</c:v>
                </c:pt>
                <c:pt idx="296">
                  <c:v>18.569981762000005</c:v>
                </c:pt>
                <c:pt idx="297">
                  <c:v>19.354818270999996</c:v>
                </c:pt>
                <c:pt idx="298">
                  <c:v>19.811112092999998</c:v>
                </c:pt>
                <c:pt idx="299">
                  <c:v>19.660056384000001</c:v>
                </c:pt>
                <c:pt idx="300">
                  <c:v>19.659970721000001</c:v>
                </c:pt>
              </c:numCache>
            </c:numRef>
          </c:yVal>
          <c:smooth val="1"/>
        </c:ser>
        <c:ser>
          <c:idx val="17"/>
          <c:order val="17"/>
          <c:tx>
            <c:v>B18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2'!$U$5:$U$305</c:f>
              <c:numCache>
                <c:formatCode>General</c:formatCode>
                <c:ptCount val="301"/>
                <c:pt idx="0">
                  <c:v>-3.0383515597000001</c:v>
                </c:pt>
                <c:pt idx="1">
                  <c:v>-5.1548642562000007</c:v>
                </c:pt>
                <c:pt idx="2">
                  <c:v>-7.5380825563</c:v>
                </c:pt>
                <c:pt idx="3">
                  <c:v>-7.9352036111999995</c:v>
                </c:pt>
                <c:pt idx="4">
                  <c:v>-7.7118637135000014</c:v>
                </c:pt>
                <c:pt idx="5">
                  <c:v>-7.0731130541000002</c:v>
                </c:pt>
                <c:pt idx="6">
                  <c:v>-6.5386310892999999</c:v>
                </c:pt>
                <c:pt idx="7">
                  <c:v>-6.0325386854999987</c:v>
                </c:pt>
                <c:pt idx="8">
                  <c:v>-5.7233355583000005</c:v>
                </c:pt>
                <c:pt idx="9">
                  <c:v>-5.4739791311999992</c:v>
                </c:pt>
                <c:pt idx="10">
                  <c:v>-5.3627939177000004</c:v>
                </c:pt>
                <c:pt idx="11">
                  <c:v>-4.8097762605000005</c:v>
                </c:pt>
                <c:pt idx="12">
                  <c:v>-4.1896336417000004</c:v>
                </c:pt>
                <c:pt idx="13">
                  <c:v>-3.2213354496000002</c:v>
                </c:pt>
                <c:pt idx="14">
                  <c:v>-2.5570891697000002</c:v>
                </c:pt>
                <c:pt idx="15">
                  <c:v>-1.7217675671999999</c:v>
                </c:pt>
                <c:pt idx="16">
                  <c:v>-0.40519804429999995</c:v>
                </c:pt>
                <c:pt idx="17">
                  <c:v>1.2094039932</c:v>
                </c:pt>
                <c:pt idx="18">
                  <c:v>2.9060203191</c:v>
                </c:pt>
                <c:pt idx="19">
                  <c:v>4.8462920078000007</c:v>
                </c:pt>
                <c:pt idx="20">
                  <c:v>6.1745241139999987</c:v>
                </c:pt>
                <c:pt idx="21">
                  <c:v>6.8941604240000007</c:v>
                </c:pt>
                <c:pt idx="22">
                  <c:v>6.8632097249999999</c:v>
                </c:pt>
                <c:pt idx="23">
                  <c:v>6.9996445737999995</c:v>
                </c:pt>
                <c:pt idx="24">
                  <c:v>7.0871284106000019</c:v>
                </c:pt>
                <c:pt idx="25">
                  <c:v>7.0416790667000004</c:v>
                </c:pt>
                <c:pt idx="26">
                  <c:v>7.3395379449999991</c:v>
                </c:pt>
                <c:pt idx="27">
                  <c:v>7.1044341772999982</c:v>
                </c:pt>
                <c:pt idx="28">
                  <c:v>7.0929018230000001</c:v>
                </c:pt>
                <c:pt idx="29">
                  <c:v>6.8522272188000004</c:v>
                </c:pt>
                <c:pt idx="30">
                  <c:v>7.1883295274999996</c:v>
                </c:pt>
                <c:pt idx="31">
                  <c:v>7.2587825218999997</c:v>
                </c:pt>
                <c:pt idx="32">
                  <c:v>7.0885898504999982</c:v>
                </c:pt>
                <c:pt idx="33">
                  <c:v>7.4228400373999985</c:v>
                </c:pt>
                <c:pt idx="34">
                  <c:v>7.7622703781000002</c:v>
                </c:pt>
                <c:pt idx="35">
                  <c:v>8.0131750644000004</c:v>
                </c:pt>
                <c:pt idx="36">
                  <c:v>7.7516496150999998</c:v>
                </c:pt>
                <c:pt idx="37">
                  <c:v>7.6050280939000006</c:v>
                </c:pt>
                <c:pt idx="38">
                  <c:v>7.6495079662999999</c:v>
                </c:pt>
                <c:pt idx="39">
                  <c:v>7.6208145411999997</c:v>
                </c:pt>
                <c:pt idx="40">
                  <c:v>7.9837436835999993</c:v>
                </c:pt>
                <c:pt idx="41">
                  <c:v>7.8872886299000005</c:v>
                </c:pt>
                <c:pt idx="42">
                  <c:v>8.1900382687999986</c:v>
                </c:pt>
                <c:pt idx="43">
                  <c:v>8.5429399060000009</c:v>
                </c:pt>
                <c:pt idx="44">
                  <c:v>8.5158236780000003</c:v>
                </c:pt>
                <c:pt idx="45">
                  <c:v>8.752837446600001</c:v>
                </c:pt>
                <c:pt idx="46">
                  <c:v>9.6715045502999999</c:v>
                </c:pt>
                <c:pt idx="47">
                  <c:v>10.329210523199999</c:v>
                </c:pt>
                <c:pt idx="48">
                  <c:v>10.5251737392</c:v>
                </c:pt>
                <c:pt idx="49">
                  <c:v>10.7652406144</c:v>
                </c:pt>
                <c:pt idx="50">
                  <c:v>10.749671213500001</c:v>
                </c:pt>
                <c:pt idx="51">
                  <c:v>11.013670981400001</c:v>
                </c:pt>
                <c:pt idx="52">
                  <c:v>11.321615244899998</c:v>
                </c:pt>
                <c:pt idx="53">
                  <c:v>11.3869170223</c:v>
                </c:pt>
                <c:pt idx="54">
                  <c:v>11.760770790699999</c:v>
                </c:pt>
                <c:pt idx="55">
                  <c:v>11.814945367700002</c:v>
                </c:pt>
                <c:pt idx="56">
                  <c:v>11.916667394099999</c:v>
                </c:pt>
                <c:pt idx="57">
                  <c:v>11.572331823300001</c:v>
                </c:pt>
                <c:pt idx="58">
                  <c:v>11.8120369566</c:v>
                </c:pt>
                <c:pt idx="59">
                  <c:v>12.056227698500001</c:v>
                </c:pt>
                <c:pt idx="60">
                  <c:v>12.408897820099998</c:v>
                </c:pt>
                <c:pt idx="61">
                  <c:v>11.842293110899998</c:v>
                </c:pt>
                <c:pt idx="62">
                  <c:v>11.9859917515</c:v>
                </c:pt>
                <c:pt idx="63">
                  <c:v>11.963346662599999</c:v>
                </c:pt>
                <c:pt idx="64">
                  <c:v>11.780319363</c:v>
                </c:pt>
                <c:pt idx="65">
                  <c:v>11.5286911922</c:v>
                </c:pt>
                <c:pt idx="66">
                  <c:v>11.487163139699998</c:v>
                </c:pt>
                <c:pt idx="67">
                  <c:v>11.574661445999999</c:v>
                </c:pt>
                <c:pt idx="68">
                  <c:v>11.6387477693</c:v>
                </c:pt>
                <c:pt idx="69">
                  <c:v>11.9128908006</c:v>
                </c:pt>
                <c:pt idx="70">
                  <c:v>12.459368150700001</c:v>
                </c:pt>
                <c:pt idx="71">
                  <c:v>12.198898991599998</c:v>
                </c:pt>
                <c:pt idx="72">
                  <c:v>12.213354224800002</c:v>
                </c:pt>
                <c:pt idx="73">
                  <c:v>12.183459815099999</c:v>
                </c:pt>
                <c:pt idx="74">
                  <c:v>12.2056274049</c:v>
                </c:pt>
                <c:pt idx="75">
                  <c:v>12.601229141200001</c:v>
                </c:pt>
                <c:pt idx="76">
                  <c:v>12.942063042600001</c:v>
                </c:pt>
                <c:pt idx="77">
                  <c:v>12.993039813600001</c:v>
                </c:pt>
                <c:pt idx="78">
                  <c:v>13.051714467</c:v>
                </c:pt>
                <c:pt idx="79">
                  <c:v>13.096556082599999</c:v>
                </c:pt>
                <c:pt idx="80">
                  <c:v>12.824019188700001</c:v>
                </c:pt>
                <c:pt idx="81">
                  <c:v>12.7375048225</c:v>
                </c:pt>
                <c:pt idx="82">
                  <c:v>12.7087969266</c:v>
                </c:pt>
                <c:pt idx="83">
                  <c:v>13.141093835800001</c:v>
                </c:pt>
                <c:pt idx="84">
                  <c:v>13.654059348699999</c:v>
                </c:pt>
                <c:pt idx="85">
                  <c:v>14.184793661400002</c:v>
                </c:pt>
                <c:pt idx="86">
                  <c:v>13.775923204300003</c:v>
                </c:pt>
                <c:pt idx="87">
                  <c:v>13.623499332200002</c:v>
                </c:pt>
                <c:pt idx="88">
                  <c:v>13.7442345504</c:v>
                </c:pt>
                <c:pt idx="89">
                  <c:v>14.106642782199998</c:v>
                </c:pt>
                <c:pt idx="90">
                  <c:v>14.303864863699999</c:v>
                </c:pt>
                <c:pt idx="91">
                  <c:v>14.510390963599999</c:v>
                </c:pt>
                <c:pt idx="92">
                  <c:v>14.551065303299998</c:v>
                </c:pt>
                <c:pt idx="93">
                  <c:v>14.510796115300002</c:v>
                </c:pt>
                <c:pt idx="94">
                  <c:v>14.489815043800002</c:v>
                </c:pt>
                <c:pt idx="95">
                  <c:v>14.222313605699998</c:v>
                </c:pt>
                <c:pt idx="96">
                  <c:v>14.174578048300001</c:v>
                </c:pt>
                <c:pt idx="97">
                  <c:v>14.618957159899997</c:v>
                </c:pt>
                <c:pt idx="98">
                  <c:v>14.572364709500002</c:v>
                </c:pt>
                <c:pt idx="99">
                  <c:v>14.908684063500001</c:v>
                </c:pt>
                <c:pt idx="100">
                  <c:v>15.197455967600002</c:v>
                </c:pt>
                <c:pt idx="101">
                  <c:v>15.2922759463</c:v>
                </c:pt>
                <c:pt idx="102">
                  <c:v>14.8657524499</c:v>
                </c:pt>
                <c:pt idx="103">
                  <c:v>14.9536269672</c:v>
                </c:pt>
                <c:pt idx="104">
                  <c:v>15.067214152600002</c:v>
                </c:pt>
                <c:pt idx="105">
                  <c:v>14.950848783800001</c:v>
                </c:pt>
                <c:pt idx="106">
                  <c:v>14.8169750728</c:v>
                </c:pt>
                <c:pt idx="107">
                  <c:v>15.124528654500001</c:v>
                </c:pt>
                <c:pt idx="108">
                  <c:v>14.787370058299999</c:v>
                </c:pt>
                <c:pt idx="109">
                  <c:v>14.330691695800002</c:v>
                </c:pt>
                <c:pt idx="110">
                  <c:v>14.305456529700001</c:v>
                </c:pt>
                <c:pt idx="111">
                  <c:v>14.7445252593</c:v>
                </c:pt>
                <c:pt idx="112">
                  <c:v>14.844684558000001</c:v>
                </c:pt>
                <c:pt idx="113">
                  <c:v>14.853192745399999</c:v>
                </c:pt>
                <c:pt idx="114">
                  <c:v>14.884592005300002</c:v>
                </c:pt>
                <c:pt idx="115">
                  <c:v>15.050993613700001</c:v>
                </c:pt>
                <c:pt idx="116">
                  <c:v>15.0089446511</c:v>
                </c:pt>
                <c:pt idx="117">
                  <c:v>14.659920895199999</c:v>
                </c:pt>
                <c:pt idx="118">
                  <c:v>14.683086891100004</c:v>
                </c:pt>
                <c:pt idx="119">
                  <c:v>15.091335152300001</c:v>
                </c:pt>
                <c:pt idx="120">
                  <c:v>15.169601786500001</c:v>
                </c:pt>
                <c:pt idx="121">
                  <c:v>15.302462616999998</c:v>
                </c:pt>
                <c:pt idx="122">
                  <c:v>15.245770312500003</c:v>
                </c:pt>
                <c:pt idx="123">
                  <c:v>15.3916683493</c:v>
                </c:pt>
                <c:pt idx="124">
                  <c:v>15.3370018044</c:v>
                </c:pt>
                <c:pt idx="125">
                  <c:v>15.043874519199999</c:v>
                </c:pt>
                <c:pt idx="126">
                  <c:v>15.180844745500002</c:v>
                </c:pt>
                <c:pt idx="127">
                  <c:v>15.356043936100003</c:v>
                </c:pt>
                <c:pt idx="128">
                  <c:v>15.399800324299997</c:v>
                </c:pt>
                <c:pt idx="129">
                  <c:v>15.273306161700001</c:v>
                </c:pt>
                <c:pt idx="130">
                  <c:v>14.800248093799999</c:v>
                </c:pt>
                <c:pt idx="131">
                  <c:v>14.543280602399999</c:v>
                </c:pt>
                <c:pt idx="132">
                  <c:v>14.6847074999</c:v>
                </c:pt>
                <c:pt idx="133">
                  <c:v>15.4172941968</c:v>
                </c:pt>
                <c:pt idx="134">
                  <c:v>15.052975963699998</c:v>
                </c:pt>
                <c:pt idx="135">
                  <c:v>15.045856868300001</c:v>
                </c:pt>
                <c:pt idx="136">
                  <c:v>15.209842034900001</c:v>
                </c:pt>
                <c:pt idx="137">
                  <c:v>15.766853330100002</c:v>
                </c:pt>
                <c:pt idx="138">
                  <c:v>15.938579789599995</c:v>
                </c:pt>
                <c:pt idx="139">
                  <c:v>15.7552486275</c:v>
                </c:pt>
                <c:pt idx="140">
                  <c:v>16.158070746</c:v>
                </c:pt>
                <c:pt idx="141">
                  <c:v>15.770629922500001</c:v>
                </c:pt>
                <c:pt idx="142">
                  <c:v>15.849330651099999</c:v>
                </c:pt>
                <c:pt idx="143">
                  <c:v>15.415760409899999</c:v>
                </c:pt>
                <c:pt idx="144">
                  <c:v>15.626048629899998</c:v>
                </c:pt>
                <c:pt idx="145">
                  <c:v>15.868300431999998</c:v>
                </c:pt>
                <c:pt idx="146">
                  <c:v>16.148752255799998</c:v>
                </c:pt>
                <c:pt idx="147">
                  <c:v>16.330679858999996</c:v>
                </c:pt>
                <c:pt idx="148">
                  <c:v>16.212664942999996</c:v>
                </c:pt>
                <c:pt idx="149">
                  <c:v>15.723531033399999</c:v>
                </c:pt>
                <c:pt idx="150">
                  <c:v>15.831894655999998</c:v>
                </c:pt>
                <c:pt idx="151">
                  <c:v>15.944483432000002</c:v>
                </c:pt>
                <c:pt idx="152">
                  <c:v>15.830910714999998</c:v>
                </c:pt>
                <c:pt idx="153">
                  <c:v>16.272526114000001</c:v>
                </c:pt>
                <c:pt idx="154">
                  <c:v>16.339491908000003</c:v>
                </c:pt>
                <c:pt idx="155">
                  <c:v>16.512477232000002</c:v>
                </c:pt>
                <c:pt idx="156">
                  <c:v>16.479616531000001</c:v>
                </c:pt>
                <c:pt idx="157">
                  <c:v>16.679399750000002</c:v>
                </c:pt>
                <c:pt idx="158">
                  <c:v>17.153181303</c:v>
                </c:pt>
                <c:pt idx="159">
                  <c:v>16.698080137999998</c:v>
                </c:pt>
                <c:pt idx="160">
                  <c:v>16.520218524000001</c:v>
                </c:pt>
                <c:pt idx="161">
                  <c:v>16.883755393999998</c:v>
                </c:pt>
                <c:pt idx="162">
                  <c:v>16.808975960000001</c:v>
                </c:pt>
                <c:pt idx="163">
                  <c:v>16.461920083000003</c:v>
                </c:pt>
                <c:pt idx="164">
                  <c:v>16.633675482000001</c:v>
                </c:pt>
                <c:pt idx="165">
                  <c:v>16.759677672999999</c:v>
                </c:pt>
                <c:pt idx="166">
                  <c:v>16.738913644500002</c:v>
                </c:pt>
                <c:pt idx="167">
                  <c:v>16.966695744199999</c:v>
                </c:pt>
                <c:pt idx="168">
                  <c:v>17.021897666999998</c:v>
                </c:pt>
                <c:pt idx="169">
                  <c:v>16.953354674999996</c:v>
                </c:pt>
                <c:pt idx="170">
                  <c:v>16.601147585</c:v>
                </c:pt>
                <c:pt idx="171">
                  <c:v>17.023069713999998</c:v>
                </c:pt>
                <c:pt idx="172">
                  <c:v>17.026195170000001</c:v>
                </c:pt>
                <c:pt idx="173">
                  <c:v>16.889239413000002</c:v>
                </c:pt>
                <c:pt idx="174">
                  <c:v>16.855105376000001</c:v>
                </c:pt>
                <c:pt idx="175">
                  <c:v>16.828698166999999</c:v>
                </c:pt>
                <c:pt idx="176">
                  <c:v>16.698268245000001</c:v>
                </c:pt>
                <c:pt idx="177">
                  <c:v>16.583074924000002</c:v>
                </c:pt>
                <c:pt idx="178">
                  <c:v>16.361948891000001</c:v>
                </c:pt>
                <c:pt idx="179">
                  <c:v>16.185867050999995</c:v>
                </c:pt>
                <c:pt idx="180">
                  <c:v>16.147536801000001</c:v>
                </c:pt>
                <c:pt idx="181">
                  <c:v>16.36504541</c:v>
                </c:pt>
                <c:pt idx="182">
                  <c:v>16.564380064999998</c:v>
                </c:pt>
                <c:pt idx="183">
                  <c:v>16.389600496999996</c:v>
                </c:pt>
                <c:pt idx="184">
                  <c:v>16.560979685</c:v>
                </c:pt>
                <c:pt idx="185">
                  <c:v>16.125238985999999</c:v>
                </c:pt>
                <c:pt idx="186">
                  <c:v>16.273423233999999</c:v>
                </c:pt>
                <c:pt idx="187">
                  <c:v>16.453339548999999</c:v>
                </c:pt>
                <c:pt idx="188">
                  <c:v>16.412361341999997</c:v>
                </c:pt>
                <c:pt idx="189">
                  <c:v>16.584073331999996</c:v>
                </c:pt>
                <c:pt idx="190">
                  <c:v>16.522837541000001</c:v>
                </c:pt>
                <c:pt idx="191">
                  <c:v>16.244570643000003</c:v>
                </c:pt>
                <c:pt idx="192">
                  <c:v>16.390555498000001</c:v>
                </c:pt>
                <c:pt idx="193">
                  <c:v>16.796257087000001</c:v>
                </c:pt>
                <c:pt idx="194">
                  <c:v>16.776751926999999</c:v>
                </c:pt>
                <c:pt idx="195">
                  <c:v>16.68284354</c:v>
                </c:pt>
                <c:pt idx="196">
                  <c:v>16.613634939999997</c:v>
                </c:pt>
                <c:pt idx="197">
                  <c:v>16.162527416</c:v>
                </c:pt>
                <c:pt idx="198">
                  <c:v>16.121563680000001</c:v>
                </c:pt>
                <c:pt idx="199">
                  <c:v>16.235338971000004</c:v>
                </c:pt>
                <c:pt idx="200">
                  <c:v>15.871512706999999</c:v>
                </c:pt>
                <c:pt idx="201">
                  <c:v>15.838680949000002</c:v>
                </c:pt>
                <c:pt idx="202">
                  <c:v>15.895604765999996</c:v>
                </c:pt>
                <c:pt idx="203">
                  <c:v>15.9934199729</c:v>
                </c:pt>
                <c:pt idx="204">
                  <c:v>16.284101877000001</c:v>
                </c:pt>
                <c:pt idx="205">
                  <c:v>15.971411550999999</c:v>
                </c:pt>
                <c:pt idx="206">
                  <c:v>16.007180662000003</c:v>
                </c:pt>
                <c:pt idx="207">
                  <c:v>15.938536381</c:v>
                </c:pt>
                <c:pt idx="208">
                  <c:v>15.973451778999998</c:v>
                </c:pt>
                <c:pt idx="209">
                  <c:v>16.000640355000002</c:v>
                </c:pt>
                <c:pt idx="210">
                  <c:v>15.758677946000001</c:v>
                </c:pt>
                <c:pt idx="211">
                  <c:v>15.349445750000001</c:v>
                </c:pt>
                <c:pt idx="212">
                  <c:v>15.316585051000001</c:v>
                </c:pt>
                <c:pt idx="213">
                  <c:v>15.291899733000003</c:v>
                </c:pt>
                <c:pt idx="214">
                  <c:v>14.885749580999999</c:v>
                </c:pt>
                <c:pt idx="215">
                  <c:v>15.099915685999999</c:v>
                </c:pt>
                <c:pt idx="216">
                  <c:v>15.310811638000001</c:v>
                </c:pt>
                <c:pt idx="217">
                  <c:v>15.236668867999999</c:v>
                </c:pt>
                <c:pt idx="218">
                  <c:v>15.048200960000003</c:v>
                </c:pt>
                <c:pt idx="219">
                  <c:v>15.708627237000002</c:v>
                </c:pt>
                <c:pt idx="220">
                  <c:v>15.72714846</c:v>
                </c:pt>
                <c:pt idx="221">
                  <c:v>15.539794721000002</c:v>
                </c:pt>
                <c:pt idx="222">
                  <c:v>16.067186529999997</c:v>
                </c:pt>
                <c:pt idx="223">
                  <c:v>15.751472035000001</c:v>
                </c:pt>
                <c:pt idx="224">
                  <c:v>16.053078568</c:v>
                </c:pt>
                <c:pt idx="225">
                  <c:v>16.134297021000002</c:v>
                </c:pt>
                <c:pt idx="226">
                  <c:v>15.729029521999996</c:v>
                </c:pt>
                <c:pt idx="227">
                  <c:v>15.508120535999998</c:v>
                </c:pt>
                <c:pt idx="228">
                  <c:v>15.390872515000002</c:v>
                </c:pt>
                <c:pt idx="229">
                  <c:v>15.349228704000001</c:v>
                </c:pt>
                <c:pt idx="230">
                  <c:v>15.642804549999999</c:v>
                </c:pt>
                <c:pt idx="231">
                  <c:v>15.518307209</c:v>
                </c:pt>
                <c:pt idx="232">
                  <c:v>15.626555073</c:v>
                </c:pt>
                <c:pt idx="233">
                  <c:v>15.611029079000001</c:v>
                </c:pt>
                <c:pt idx="234">
                  <c:v>15.463177632000001</c:v>
                </c:pt>
                <c:pt idx="235">
                  <c:v>15.799193123</c:v>
                </c:pt>
                <c:pt idx="236">
                  <c:v>15.697326400999998</c:v>
                </c:pt>
                <c:pt idx="237">
                  <c:v>15.719522926</c:v>
                </c:pt>
                <c:pt idx="238">
                  <c:v>15.810392673000004</c:v>
                </c:pt>
                <c:pt idx="239">
                  <c:v>15.032906482000001</c:v>
                </c:pt>
                <c:pt idx="240">
                  <c:v>14.835539704999999</c:v>
                </c:pt>
                <c:pt idx="241">
                  <c:v>14.677733100999998</c:v>
                </c:pt>
                <c:pt idx="242">
                  <c:v>14.389105896999999</c:v>
                </c:pt>
                <c:pt idx="243">
                  <c:v>14.201173367999999</c:v>
                </c:pt>
                <c:pt idx="244">
                  <c:v>14.6612087</c:v>
                </c:pt>
                <c:pt idx="245">
                  <c:v>15.246971296999998</c:v>
                </c:pt>
                <c:pt idx="246">
                  <c:v>15.093216213</c:v>
                </c:pt>
                <c:pt idx="247">
                  <c:v>15.24688448</c:v>
                </c:pt>
                <c:pt idx="248">
                  <c:v>15.232950153999999</c:v>
                </c:pt>
                <c:pt idx="249">
                  <c:v>15.436958526000002</c:v>
                </c:pt>
                <c:pt idx="250">
                  <c:v>15.091450907999999</c:v>
                </c:pt>
                <c:pt idx="251">
                  <c:v>15.025020495000001</c:v>
                </c:pt>
                <c:pt idx="252">
                  <c:v>15.003981542</c:v>
                </c:pt>
                <c:pt idx="253">
                  <c:v>15.096414017000001</c:v>
                </c:pt>
                <c:pt idx="254">
                  <c:v>14.936219914</c:v>
                </c:pt>
                <c:pt idx="255">
                  <c:v>15.231286138000002</c:v>
                </c:pt>
                <c:pt idx="256">
                  <c:v>15.755566961</c:v>
                </c:pt>
                <c:pt idx="257">
                  <c:v>15.44456959</c:v>
                </c:pt>
                <c:pt idx="258">
                  <c:v>15.324225054000001</c:v>
                </c:pt>
                <c:pt idx="259">
                  <c:v>15.164117768999997</c:v>
                </c:pt>
                <c:pt idx="260">
                  <c:v>14.86078934</c:v>
                </c:pt>
                <c:pt idx="261">
                  <c:v>15.396457821000002</c:v>
                </c:pt>
                <c:pt idx="262">
                  <c:v>15.472279073999999</c:v>
                </c:pt>
                <c:pt idx="263">
                  <c:v>15.232848866000001</c:v>
                </c:pt>
                <c:pt idx="264">
                  <c:v>14.963683412999998</c:v>
                </c:pt>
                <c:pt idx="265">
                  <c:v>15.054379524000002</c:v>
                </c:pt>
                <c:pt idx="266">
                  <c:v>15.090032877999999</c:v>
                </c:pt>
                <c:pt idx="267">
                  <c:v>14.981625848000002</c:v>
                </c:pt>
                <c:pt idx="268">
                  <c:v>15.198787180999997</c:v>
                </c:pt>
                <c:pt idx="269">
                  <c:v>15.047463005999997</c:v>
                </c:pt>
                <c:pt idx="270">
                  <c:v>15.109263114999999</c:v>
                </c:pt>
                <c:pt idx="271">
                  <c:v>14.733123134000001</c:v>
                </c:pt>
                <c:pt idx="272">
                  <c:v>14.706383119</c:v>
                </c:pt>
                <c:pt idx="273">
                  <c:v>15.004241996999998</c:v>
                </c:pt>
                <c:pt idx="274">
                  <c:v>15.104748568</c:v>
                </c:pt>
                <c:pt idx="275">
                  <c:v>14.799104986</c:v>
                </c:pt>
                <c:pt idx="276">
                  <c:v>15.045046564999998</c:v>
                </c:pt>
                <c:pt idx="277">
                  <c:v>15.052556341000003</c:v>
                </c:pt>
                <c:pt idx="278">
                  <c:v>15.049503232000003</c:v>
                </c:pt>
                <c:pt idx="279">
                  <c:v>15.514762131000001</c:v>
                </c:pt>
                <c:pt idx="280">
                  <c:v>15.556290182999998</c:v>
                </c:pt>
                <c:pt idx="281">
                  <c:v>15.524413421999999</c:v>
                </c:pt>
                <c:pt idx="282">
                  <c:v>15.049980735</c:v>
                </c:pt>
                <c:pt idx="283">
                  <c:v>15.204039683000001</c:v>
                </c:pt>
                <c:pt idx="284">
                  <c:v>15.301941707000001</c:v>
                </c:pt>
                <c:pt idx="285">
                  <c:v>15.477083019</c:v>
                </c:pt>
                <c:pt idx="286">
                  <c:v>15.203663470999999</c:v>
                </c:pt>
                <c:pt idx="287">
                  <c:v>15.185547399999999</c:v>
                </c:pt>
                <c:pt idx="288">
                  <c:v>14.953294166000001</c:v>
                </c:pt>
                <c:pt idx="289">
                  <c:v>14.981307515999998</c:v>
                </c:pt>
                <c:pt idx="290">
                  <c:v>14.880178746000002</c:v>
                </c:pt>
                <c:pt idx="291">
                  <c:v>15.038260273999999</c:v>
                </c:pt>
                <c:pt idx="292">
                  <c:v>15.269153355</c:v>
                </c:pt>
                <c:pt idx="293">
                  <c:v>15.671715019000001</c:v>
                </c:pt>
                <c:pt idx="294">
                  <c:v>15.335641651999998</c:v>
                </c:pt>
                <c:pt idx="295">
                  <c:v>14.987572896</c:v>
                </c:pt>
                <c:pt idx="296">
                  <c:v>15.610305592999998</c:v>
                </c:pt>
                <c:pt idx="297">
                  <c:v>16.016282106999999</c:v>
                </c:pt>
                <c:pt idx="298">
                  <c:v>16.204286985</c:v>
                </c:pt>
                <c:pt idx="299">
                  <c:v>16.167447115999998</c:v>
                </c:pt>
                <c:pt idx="300">
                  <c:v>15.697152761999998</c:v>
                </c:pt>
              </c:numCache>
            </c:numRef>
          </c:yVal>
          <c:smooth val="1"/>
        </c:ser>
        <c:ser>
          <c:idx val="18"/>
          <c:order val="18"/>
          <c:tx>
            <c:v>B19</c:v>
          </c:tx>
          <c:marker>
            <c:symbol val="none"/>
          </c:marker>
          <c:xVal>
            <c:numRef>
              <c:f>'SET 1'!$A$5:$A$305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2'!$V$5:$V$305</c:f>
              <c:numCache>
                <c:formatCode>General</c:formatCode>
                <c:ptCount val="301"/>
                <c:pt idx="0">
                  <c:v>-2.4319366065999999</c:v>
                </c:pt>
                <c:pt idx="1">
                  <c:v>-1.3754978247999998</c:v>
                </c:pt>
                <c:pt idx="2">
                  <c:v>-0.70259816829999999</c:v>
                </c:pt>
                <c:pt idx="3">
                  <c:v>-0.9237884917000001</c:v>
                </c:pt>
                <c:pt idx="4">
                  <c:v>-1.5115584004000002</c:v>
                </c:pt>
                <c:pt idx="5">
                  <c:v>-1.6693796465999999</c:v>
                </c:pt>
                <c:pt idx="6">
                  <c:v>-1.2626910939000002</c:v>
                </c:pt>
                <c:pt idx="7">
                  <c:v>-0.94527349910000014</c:v>
                </c:pt>
                <c:pt idx="8">
                  <c:v>-0.48176495389999996</c:v>
                </c:pt>
                <c:pt idx="9">
                  <c:v>-0.11493058889999999</c:v>
                </c:pt>
                <c:pt idx="10">
                  <c:v>0.41517354330000006</c:v>
                </c:pt>
                <c:pt idx="11">
                  <c:v>0.82560025339999998</c:v>
                </c:pt>
                <c:pt idx="12">
                  <c:v>1.1152051220000001</c:v>
                </c:pt>
                <c:pt idx="13">
                  <c:v>1.1534888658</c:v>
                </c:pt>
                <c:pt idx="14">
                  <c:v>1.8052815072999997</c:v>
                </c:pt>
                <c:pt idx="15">
                  <c:v>2.6695831757000006</c:v>
                </c:pt>
                <c:pt idx="16">
                  <c:v>4.0808608051999995</c:v>
                </c:pt>
                <c:pt idx="17">
                  <c:v>5.4237322430999999</c:v>
                </c:pt>
                <c:pt idx="18">
                  <c:v>6.4366517727000003</c:v>
                </c:pt>
                <c:pt idx="19">
                  <c:v>7.4903882206999999</c:v>
                </c:pt>
                <c:pt idx="20">
                  <c:v>8.6521198286000001</c:v>
                </c:pt>
                <c:pt idx="21">
                  <c:v>9.548058002700003</c:v>
                </c:pt>
                <c:pt idx="22">
                  <c:v>10.036610115100002</c:v>
                </c:pt>
                <c:pt idx="23">
                  <c:v>10.6309729645</c:v>
                </c:pt>
                <c:pt idx="24">
                  <c:v>10.945663165000003</c:v>
                </c:pt>
                <c:pt idx="25">
                  <c:v>11.267969603000001</c:v>
                </c:pt>
                <c:pt idx="26">
                  <c:v>11.319029908500001</c:v>
                </c:pt>
                <c:pt idx="27">
                  <c:v>11.095224962799998</c:v>
                </c:pt>
                <c:pt idx="28">
                  <c:v>10.894360609800001</c:v>
                </c:pt>
                <c:pt idx="29">
                  <c:v>11.478812121099997</c:v>
                </c:pt>
                <c:pt idx="30">
                  <c:v>11.874472065499997</c:v>
                </c:pt>
                <c:pt idx="31">
                  <c:v>11.872137282899999</c:v>
                </c:pt>
                <c:pt idx="32">
                  <c:v>12.376828209600001</c:v>
                </c:pt>
                <c:pt idx="33">
                  <c:v>12.0483882705</c:v>
                </c:pt>
                <c:pt idx="34">
                  <c:v>11.615330047099999</c:v>
                </c:pt>
                <c:pt idx="35">
                  <c:v>11.302653020499999</c:v>
                </c:pt>
                <c:pt idx="36">
                  <c:v>10.831810169000001</c:v>
                </c:pt>
                <c:pt idx="37">
                  <c:v>10.814134322199999</c:v>
                </c:pt>
                <c:pt idx="38">
                  <c:v>10.763416507500001</c:v>
                </c:pt>
                <c:pt idx="39">
                  <c:v>11.0589230694</c:v>
                </c:pt>
                <c:pt idx="40">
                  <c:v>10.9656466452</c:v>
                </c:pt>
                <c:pt idx="41">
                  <c:v>11.414872922399999</c:v>
                </c:pt>
                <c:pt idx="42">
                  <c:v>11.239780970199998</c:v>
                </c:pt>
                <c:pt idx="43">
                  <c:v>11.0639560071</c:v>
                </c:pt>
                <c:pt idx="44">
                  <c:v>10.739383704</c:v>
                </c:pt>
                <c:pt idx="45">
                  <c:v>11.143129763899999</c:v>
                </c:pt>
                <c:pt idx="46">
                  <c:v>11.3130927114</c:v>
                </c:pt>
                <c:pt idx="47">
                  <c:v>10.774516119299999</c:v>
                </c:pt>
                <c:pt idx="48">
                  <c:v>10.839096444199999</c:v>
                </c:pt>
                <c:pt idx="49">
                  <c:v>11.1242698194</c:v>
                </c:pt>
                <c:pt idx="50">
                  <c:v>11.542404653199998</c:v>
                </c:pt>
                <c:pt idx="51">
                  <c:v>11.448695937899998</c:v>
                </c:pt>
                <c:pt idx="52">
                  <c:v>11.4392503035</c:v>
                </c:pt>
                <c:pt idx="53">
                  <c:v>11.532069377800001</c:v>
                </c:pt>
                <c:pt idx="54">
                  <c:v>11.940894320100002</c:v>
                </c:pt>
                <c:pt idx="55">
                  <c:v>11.8016364685</c:v>
                </c:pt>
                <c:pt idx="56">
                  <c:v>12.042900071900004</c:v>
                </c:pt>
                <c:pt idx="57">
                  <c:v>12.555514220899999</c:v>
                </c:pt>
                <c:pt idx="58">
                  <c:v>12.992486027199998</c:v>
                </c:pt>
                <c:pt idx="59">
                  <c:v>12.9095010201</c:v>
                </c:pt>
                <c:pt idx="60">
                  <c:v>13.165710987100002</c:v>
                </c:pt>
                <c:pt idx="61">
                  <c:v>13.495938556900001</c:v>
                </c:pt>
                <c:pt idx="62">
                  <c:v>13.657301657100001</c:v>
                </c:pt>
                <c:pt idx="63">
                  <c:v>13.745741447900002</c:v>
                </c:pt>
                <c:pt idx="64">
                  <c:v>13.397334737699998</c:v>
                </c:pt>
                <c:pt idx="65">
                  <c:v>13.2668563379</c:v>
                </c:pt>
                <c:pt idx="66">
                  <c:v>13.267981961499999</c:v>
                </c:pt>
                <c:pt idx="67">
                  <c:v>13.687747798400002</c:v>
                </c:pt>
                <c:pt idx="68">
                  <c:v>14.577888697899999</c:v>
                </c:pt>
                <c:pt idx="69">
                  <c:v>14.951230379799998</c:v>
                </c:pt>
                <c:pt idx="70">
                  <c:v>15.0277435704</c:v>
                </c:pt>
                <c:pt idx="71">
                  <c:v>15.489188821400001</c:v>
                </c:pt>
                <c:pt idx="72">
                  <c:v>16.0320757804</c:v>
                </c:pt>
                <c:pt idx="73">
                  <c:v>16.399547093300001</c:v>
                </c:pt>
                <c:pt idx="74">
                  <c:v>16.869598458900001</c:v>
                </c:pt>
                <c:pt idx="75">
                  <c:v>16.700224426599998</c:v>
                </c:pt>
                <c:pt idx="76">
                  <c:v>16.652054405500003</c:v>
                </c:pt>
                <c:pt idx="77">
                  <c:v>17.0240470098</c:v>
                </c:pt>
                <c:pt idx="78">
                  <c:v>17.183975406999998</c:v>
                </c:pt>
                <c:pt idx="79">
                  <c:v>17.436376210599999</c:v>
                </c:pt>
                <c:pt idx="80">
                  <c:v>17.720334166499999</c:v>
                </c:pt>
                <c:pt idx="81">
                  <c:v>17.609454987900001</c:v>
                </c:pt>
                <c:pt idx="82">
                  <c:v>17.621803437199997</c:v>
                </c:pt>
                <c:pt idx="83">
                  <c:v>17.570878873200005</c:v>
                </c:pt>
                <c:pt idx="84">
                  <c:v>17.477180600000004</c:v>
                </c:pt>
                <c:pt idx="85">
                  <c:v>17.840721629300003</c:v>
                </c:pt>
                <c:pt idx="86">
                  <c:v>18.041266462100001</c:v>
                </c:pt>
                <c:pt idx="87">
                  <c:v>18.055039173600001</c:v>
                </c:pt>
                <c:pt idx="88">
                  <c:v>17.782847015799998</c:v>
                </c:pt>
                <c:pt idx="89">
                  <c:v>17.942556136400004</c:v>
                </c:pt>
                <c:pt idx="90">
                  <c:v>17.799522539100003</c:v>
                </c:pt>
                <c:pt idx="91">
                  <c:v>17.891401854000001</c:v>
                </c:pt>
                <c:pt idx="92">
                  <c:v>17.982819642200003</c:v>
                </c:pt>
                <c:pt idx="93">
                  <c:v>18.604345738700005</c:v>
                </c:pt>
                <c:pt idx="94">
                  <c:v>19.134792362000002</c:v>
                </c:pt>
                <c:pt idx="95">
                  <c:v>19.010979993300001</c:v>
                </c:pt>
                <c:pt idx="96">
                  <c:v>19.160399781900001</c:v>
                </c:pt>
                <c:pt idx="97">
                  <c:v>19.484974174400001</c:v>
                </c:pt>
                <c:pt idx="98">
                  <c:v>19.735238591000002</c:v>
                </c:pt>
                <c:pt idx="99">
                  <c:v>19.7786534271</c:v>
                </c:pt>
                <c:pt idx="100">
                  <c:v>19.463368042300001</c:v>
                </c:pt>
                <c:pt idx="101">
                  <c:v>19.383275410000003</c:v>
                </c:pt>
                <c:pt idx="102">
                  <c:v>19.858856741700002</c:v>
                </c:pt>
                <c:pt idx="103">
                  <c:v>19.8020263061</c:v>
                </c:pt>
                <c:pt idx="104">
                  <c:v>20.035602670999999</c:v>
                </c:pt>
                <c:pt idx="105">
                  <c:v>19.882645205599999</c:v>
                </c:pt>
                <c:pt idx="106">
                  <c:v>19.991208398000001</c:v>
                </c:pt>
                <c:pt idx="107">
                  <c:v>19.902217280799995</c:v>
                </c:pt>
                <c:pt idx="108">
                  <c:v>20.201679189</c:v>
                </c:pt>
                <c:pt idx="109">
                  <c:v>20.351685804700004</c:v>
                </c:pt>
                <c:pt idx="110">
                  <c:v>19.821742477599997</c:v>
                </c:pt>
                <c:pt idx="111">
                  <c:v>19.720402910099999</c:v>
                </c:pt>
                <c:pt idx="112">
                  <c:v>20.0657480904</c:v>
                </c:pt>
                <c:pt idx="113">
                  <c:v>20.187355153799999</c:v>
                </c:pt>
                <c:pt idx="114">
                  <c:v>20.0994353627</c:v>
                </c:pt>
                <c:pt idx="115">
                  <c:v>19.944143117399999</c:v>
                </c:pt>
                <c:pt idx="116">
                  <c:v>19.919726057699997</c:v>
                </c:pt>
                <c:pt idx="117">
                  <c:v>19.878228332999999</c:v>
                </c:pt>
                <c:pt idx="118">
                  <c:v>19.828592286199999</c:v>
                </c:pt>
                <c:pt idx="119">
                  <c:v>19.617822858</c:v>
                </c:pt>
                <c:pt idx="120">
                  <c:v>20.047585657299997</c:v>
                </c:pt>
                <c:pt idx="121">
                  <c:v>20.291593360499999</c:v>
                </c:pt>
                <c:pt idx="122">
                  <c:v>20.239257068600001</c:v>
                </c:pt>
                <c:pt idx="123">
                  <c:v>20.0496468646</c:v>
                </c:pt>
                <c:pt idx="124">
                  <c:v>19.763326979600002</c:v>
                </c:pt>
                <c:pt idx="125">
                  <c:v>19.850747653000003</c:v>
                </c:pt>
                <c:pt idx="126">
                  <c:v>19.262800237700002</c:v>
                </c:pt>
                <c:pt idx="127">
                  <c:v>19.504078456799999</c:v>
                </c:pt>
                <c:pt idx="128">
                  <c:v>19.982869591</c:v>
                </c:pt>
                <c:pt idx="129">
                  <c:v>19.617060608999999</c:v>
                </c:pt>
                <c:pt idx="130">
                  <c:v>19.930460205999999</c:v>
                </c:pt>
                <c:pt idx="131">
                  <c:v>19.626880059000001</c:v>
                </c:pt>
                <c:pt idx="132">
                  <c:v>19.662121069000001</c:v>
                </c:pt>
                <c:pt idx="133">
                  <c:v>19.840410293000001</c:v>
                </c:pt>
                <c:pt idx="134">
                  <c:v>19.227275211999999</c:v>
                </c:pt>
                <c:pt idx="135">
                  <c:v>18.925075466999999</c:v>
                </c:pt>
                <c:pt idx="136">
                  <c:v>18.608077630999997</c:v>
                </c:pt>
                <c:pt idx="137">
                  <c:v>18.710540735000002</c:v>
                </c:pt>
                <c:pt idx="138">
                  <c:v>18.871350416999999</c:v>
                </c:pt>
                <c:pt idx="139">
                  <c:v>18.816952918000002</c:v>
                </c:pt>
                <c:pt idx="140">
                  <c:v>18.834893985000001</c:v>
                </c:pt>
                <c:pt idx="141">
                  <c:v>18.938409620999998</c:v>
                </c:pt>
                <c:pt idx="142">
                  <c:v>18.576862972999997</c:v>
                </c:pt>
                <c:pt idx="143">
                  <c:v>17.944527545000003</c:v>
                </c:pt>
                <c:pt idx="144">
                  <c:v>17.574028114999997</c:v>
                </c:pt>
                <c:pt idx="145">
                  <c:v>17.693471639000002</c:v>
                </c:pt>
                <c:pt idx="146">
                  <c:v>18.087747003999997</c:v>
                </c:pt>
                <c:pt idx="147">
                  <c:v>17.724410635999998</c:v>
                </c:pt>
                <c:pt idx="148">
                  <c:v>17.861751374000001</c:v>
                </c:pt>
                <c:pt idx="149">
                  <c:v>17.568871964</c:v>
                </c:pt>
                <c:pt idx="150">
                  <c:v>17.528046691000004</c:v>
                </c:pt>
                <c:pt idx="151">
                  <c:v>17.541685743999999</c:v>
                </c:pt>
                <c:pt idx="152">
                  <c:v>17.121143039</c:v>
                </c:pt>
                <c:pt idx="153">
                  <c:v>17.013231413</c:v>
                </c:pt>
                <c:pt idx="154">
                  <c:v>17.296351935000001</c:v>
                </c:pt>
                <c:pt idx="155">
                  <c:v>17.202340410000005</c:v>
                </c:pt>
                <c:pt idx="156">
                  <c:v>17.376093725</c:v>
                </c:pt>
                <c:pt idx="157">
                  <c:v>17.116277167</c:v>
                </c:pt>
                <c:pt idx="158">
                  <c:v>17.023084277000002</c:v>
                </c:pt>
                <c:pt idx="159">
                  <c:v>17.196031486999999</c:v>
                </c:pt>
                <c:pt idx="160">
                  <c:v>17.323362735</c:v>
                </c:pt>
                <c:pt idx="161">
                  <c:v>17.335922108000002</c:v>
                </c:pt>
                <c:pt idx="162">
                  <c:v>17.159625171999998</c:v>
                </c:pt>
                <c:pt idx="163">
                  <c:v>16.828551820000001</c:v>
                </c:pt>
                <c:pt idx="164">
                  <c:v>16.507711407999999</c:v>
                </c:pt>
                <c:pt idx="165">
                  <c:v>16.380904337</c:v>
                </c:pt>
                <c:pt idx="166">
                  <c:v>16.816337023999999</c:v>
                </c:pt>
                <c:pt idx="167">
                  <c:v>17.101188795999999</c:v>
                </c:pt>
                <c:pt idx="168">
                  <c:v>17.28351481</c:v>
                </c:pt>
                <c:pt idx="169">
                  <c:v>17.212491909000001</c:v>
                </c:pt>
                <c:pt idx="170">
                  <c:v>17.331647242999999</c:v>
                </c:pt>
                <c:pt idx="171">
                  <c:v>17.635095824</c:v>
                </c:pt>
                <c:pt idx="172">
                  <c:v>17.415922851999998</c:v>
                </c:pt>
                <c:pt idx="173">
                  <c:v>16.741404720999999</c:v>
                </c:pt>
                <c:pt idx="174">
                  <c:v>16.699980088000004</c:v>
                </c:pt>
                <c:pt idx="175">
                  <c:v>17.317784734999996</c:v>
                </c:pt>
                <c:pt idx="176">
                  <c:v>17.594095127000003</c:v>
                </c:pt>
                <c:pt idx="177">
                  <c:v>17.672187117</c:v>
                </c:pt>
                <c:pt idx="178">
                  <c:v>17.735098842999996</c:v>
                </c:pt>
                <c:pt idx="179">
                  <c:v>18.067694609999997</c:v>
                </c:pt>
                <c:pt idx="180">
                  <c:v>17.833193106</c:v>
                </c:pt>
                <c:pt idx="181">
                  <c:v>17.736026072000001</c:v>
                </c:pt>
                <c:pt idx="182">
                  <c:v>17.906312718000002</c:v>
                </c:pt>
                <c:pt idx="183">
                  <c:v>17.741639575000001</c:v>
                </c:pt>
                <c:pt idx="184">
                  <c:v>17.654404763000002</c:v>
                </c:pt>
                <c:pt idx="185">
                  <c:v>17.482309604000001</c:v>
                </c:pt>
                <c:pt idx="186">
                  <c:v>17.375076695000001</c:v>
                </c:pt>
                <c:pt idx="187">
                  <c:v>17.015866919</c:v>
                </c:pt>
                <c:pt idx="188">
                  <c:v>16.628276382999999</c:v>
                </c:pt>
                <c:pt idx="189">
                  <c:v>16.397721869000002</c:v>
                </c:pt>
                <c:pt idx="190">
                  <c:v>16.574449004999998</c:v>
                </c:pt>
                <c:pt idx="191">
                  <c:v>16.779675933</c:v>
                </c:pt>
                <c:pt idx="192">
                  <c:v>16.645221303</c:v>
                </c:pt>
                <c:pt idx="193">
                  <c:v>17.057078535999999</c:v>
                </c:pt>
                <c:pt idx="194">
                  <c:v>17.119463999000001</c:v>
                </c:pt>
                <c:pt idx="195">
                  <c:v>17.105367596000001</c:v>
                </c:pt>
                <c:pt idx="196">
                  <c:v>17.167395946999999</c:v>
                </c:pt>
                <c:pt idx="197">
                  <c:v>17.085837288999997</c:v>
                </c:pt>
                <c:pt idx="198">
                  <c:v>17.243489378000003</c:v>
                </c:pt>
                <c:pt idx="199">
                  <c:v>17.237819492</c:v>
                </c:pt>
                <c:pt idx="200">
                  <c:v>17.389630447999998</c:v>
                </c:pt>
                <c:pt idx="201">
                  <c:v>17.356383822000002</c:v>
                </c:pt>
                <c:pt idx="202">
                  <c:v>17.252354448999998</c:v>
                </c:pt>
                <c:pt idx="203">
                  <c:v>17.050876119999998</c:v>
                </c:pt>
                <c:pt idx="204">
                  <c:v>17.075418481</c:v>
                </c:pt>
                <c:pt idx="205">
                  <c:v>17.331058325000001</c:v>
                </c:pt>
                <c:pt idx="206">
                  <c:v>17.027075124</c:v>
                </c:pt>
                <c:pt idx="207">
                  <c:v>16.797232744000002</c:v>
                </c:pt>
                <c:pt idx="208">
                  <c:v>16.982570168000002</c:v>
                </c:pt>
                <c:pt idx="209">
                  <c:v>17.106367918</c:v>
                </c:pt>
                <c:pt idx="210">
                  <c:v>17.384534860999999</c:v>
                </c:pt>
                <c:pt idx="211">
                  <c:v>16.961962270999997</c:v>
                </c:pt>
                <c:pt idx="212">
                  <c:v>16.900800588000003</c:v>
                </c:pt>
                <c:pt idx="213">
                  <c:v>16.732892579000001</c:v>
                </c:pt>
                <c:pt idx="214">
                  <c:v>16.449419126000002</c:v>
                </c:pt>
                <c:pt idx="215">
                  <c:v>16.174850420999999</c:v>
                </c:pt>
                <c:pt idx="216">
                  <c:v>16.327310855</c:v>
                </c:pt>
                <c:pt idx="217">
                  <c:v>16.244056452000002</c:v>
                </c:pt>
                <c:pt idx="218">
                  <c:v>16.018476404999998</c:v>
                </c:pt>
                <c:pt idx="219">
                  <c:v>16.377519113999998</c:v>
                </c:pt>
                <c:pt idx="220">
                  <c:v>16.419192259999999</c:v>
                </c:pt>
                <c:pt idx="221">
                  <c:v>16.464522116000001</c:v>
                </c:pt>
                <c:pt idx="222">
                  <c:v>16.365550745</c:v>
                </c:pt>
                <c:pt idx="223">
                  <c:v>16.027615051999998</c:v>
                </c:pt>
                <c:pt idx="224">
                  <c:v>16.281630155000002</c:v>
                </c:pt>
                <c:pt idx="225">
                  <c:v>16.100690808</c:v>
                </c:pt>
                <c:pt idx="226">
                  <c:v>16.252733573</c:v>
                </c:pt>
                <c:pt idx="227">
                  <c:v>16.288058115000002</c:v>
                </c:pt>
                <c:pt idx="228">
                  <c:v>16.397095362999998</c:v>
                </c:pt>
                <c:pt idx="229">
                  <c:v>16.419722702000001</c:v>
                </c:pt>
                <c:pt idx="230">
                  <c:v>16.275947737999996</c:v>
                </c:pt>
                <c:pt idx="231">
                  <c:v>16.386436393999997</c:v>
                </c:pt>
                <c:pt idx="232">
                  <c:v>16.445942013999996</c:v>
                </c:pt>
                <c:pt idx="233">
                  <c:v>16.291491373000003</c:v>
                </c:pt>
                <c:pt idx="234">
                  <c:v>16.353730649999999</c:v>
                </c:pt>
                <c:pt idx="235">
                  <c:v>16.624250031999999</c:v>
                </c:pt>
                <c:pt idx="236">
                  <c:v>16.498244890000002</c:v>
                </c:pt>
                <c:pt idx="237">
                  <c:v>16.177924479999998</c:v>
                </c:pt>
                <c:pt idx="238">
                  <c:v>16.360029133000001</c:v>
                </c:pt>
                <c:pt idx="239">
                  <c:v>16.143366362999998</c:v>
                </c:pt>
                <c:pt idx="240">
                  <c:v>15.811336540999999</c:v>
                </c:pt>
                <c:pt idx="241">
                  <c:v>15.738968739000001</c:v>
                </c:pt>
                <c:pt idx="242">
                  <c:v>15.789897477000002</c:v>
                </c:pt>
                <c:pt idx="243">
                  <c:v>16.351360364999998</c:v>
                </c:pt>
                <c:pt idx="244">
                  <c:v>16.481707200000002</c:v>
                </c:pt>
                <c:pt idx="245">
                  <c:v>16.280865817999995</c:v>
                </c:pt>
                <c:pt idx="246">
                  <c:v>16.233199089000003</c:v>
                </c:pt>
                <c:pt idx="247">
                  <c:v>16.366235726999996</c:v>
                </c:pt>
                <c:pt idx="248">
                  <c:v>16.546036919999999</c:v>
                </c:pt>
                <c:pt idx="249">
                  <c:v>16.058925773999999</c:v>
                </c:pt>
                <c:pt idx="250">
                  <c:v>15.628926991000004</c:v>
                </c:pt>
                <c:pt idx="251">
                  <c:v>15.701829412999999</c:v>
                </c:pt>
                <c:pt idx="252">
                  <c:v>16.147198496999998</c:v>
                </c:pt>
                <c:pt idx="253">
                  <c:v>16.092260113000002</c:v>
                </c:pt>
                <c:pt idx="254">
                  <c:v>15.881524101</c:v>
                </c:pt>
                <c:pt idx="255">
                  <c:v>16.116639582999998</c:v>
                </c:pt>
                <c:pt idx="256">
                  <c:v>16.168148885999997</c:v>
                </c:pt>
                <c:pt idx="257">
                  <c:v>16.304633397</c:v>
                </c:pt>
                <c:pt idx="258">
                  <c:v>16.307770108</c:v>
                </c:pt>
                <c:pt idx="259">
                  <c:v>16.033163813999998</c:v>
                </c:pt>
                <c:pt idx="260">
                  <c:v>15.79480929</c:v>
                </c:pt>
                <c:pt idx="261">
                  <c:v>15.643416006000001</c:v>
                </c:pt>
                <c:pt idx="262">
                  <c:v>15.863374198000002</c:v>
                </c:pt>
                <c:pt idx="263">
                  <c:v>15.797432267</c:v>
                </c:pt>
                <c:pt idx="264">
                  <c:v>15.833974322</c:v>
                </c:pt>
                <c:pt idx="265">
                  <c:v>15.600435548999997</c:v>
                </c:pt>
                <c:pt idx="266">
                  <c:v>15.456503958999997</c:v>
                </c:pt>
                <c:pt idx="267">
                  <c:v>15.608335798999999</c:v>
                </c:pt>
                <c:pt idx="268">
                  <c:v>16.206555842999997</c:v>
                </c:pt>
                <c:pt idx="269">
                  <c:v>15.886189487999999</c:v>
                </c:pt>
                <c:pt idx="270">
                  <c:v>15.713534648000001</c:v>
                </c:pt>
                <c:pt idx="271">
                  <c:v>15.474198599999999</c:v>
                </c:pt>
                <c:pt idx="272">
                  <c:v>15.800289138</c:v>
                </c:pt>
                <c:pt idx="273">
                  <c:v>15.692026670999999</c:v>
                </c:pt>
                <c:pt idx="274">
                  <c:v>15.615152194999999</c:v>
                </c:pt>
                <c:pt idx="275">
                  <c:v>16.083205001000003</c:v>
                </c:pt>
                <c:pt idx="276">
                  <c:v>15.881881208999999</c:v>
                </c:pt>
                <c:pt idx="277">
                  <c:v>15.980042300000003</c:v>
                </c:pt>
                <c:pt idx="278">
                  <c:v>15.958097853999998</c:v>
                </c:pt>
                <c:pt idx="279">
                  <c:v>15.476017557</c:v>
                </c:pt>
                <c:pt idx="280">
                  <c:v>15.326825399000001</c:v>
                </c:pt>
                <c:pt idx="281">
                  <c:v>15.581755203</c:v>
                </c:pt>
                <c:pt idx="282">
                  <c:v>15.968823650999999</c:v>
                </c:pt>
                <c:pt idx="283">
                  <c:v>15.878888595000001</c:v>
                </c:pt>
                <c:pt idx="284">
                  <c:v>15.791424065000001</c:v>
                </c:pt>
                <c:pt idx="285">
                  <c:v>15.485010018000001</c:v>
                </c:pt>
                <c:pt idx="286">
                  <c:v>15.457462512000001</c:v>
                </c:pt>
                <c:pt idx="287">
                  <c:v>15.573073909000001</c:v>
                </c:pt>
                <c:pt idx="288">
                  <c:v>15.291404791</c:v>
                </c:pt>
                <c:pt idx="289">
                  <c:v>15.276153525999998</c:v>
                </c:pt>
                <c:pt idx="290">
                  <c:v>15.582237612</c:v>
                </c:pt>
                <c:pt idx="291">
                  <c:v>15.622144010000003</c:v>
                </c:pt>
                <c:pt idx="292">
                  <c:v>15.561132687000001</c:v>
                </c:pt>
                <c:pt idx="293">
                  <c:v>15.655703892</c:v>
                </c:pt>
                <c:pt idx="294">
                  <c:v>15.84887683</c:v>
                </c:pt>
                <c:pt idx="295">
                  <c:v>16.083645646000001</c:v>
                </c:pt>
                <c:pt idx="296">
                  <c:v>16.315908432999997</c:v>
                </c:pt>
                <c:pt idx="297">
                  <c:v>16.445273738000001</c:v>
                </c:pt>
                <c:pt idx="298">
                  <c:v>16.428403998</c:v>
                </c:pt>
                <c:pt idx="299">
                  <c:v>16.254207951999998</c:v>
                </c:pt>
                <c:pt idx="300">
                  <c:v>16.019656326000003</c:v>
                </c:pt>
              </c:numCache>
            </c:numRef>
          </c:yVal>
          <c:smooth val="1"/>
        </c:ser>
        <c:ser>
          <c:idx val="19"/>
          <c:order val="19"/>
          <c:tx>
            <c:strRef>
              <c:f>'SET 2'!$N$2</c:f>
              <c:strCache>
                <c:ptCount val="1"/>
                <c:pt idx="0">
                  <c:v>B06</c:v>
                </c:pt>
              </c:strCache>
            </c:strRef>
          </c:tx>
          <c:marker>
            <c:symbol val="none"/>
          </c:marker>
          <c:xVal>
            <c:numRef>
              <c:f>'SET 2'!$A$5:$A$305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2'!$N$5:$N$306</c:f>
              <c:numCache>
                <c:formatCode>General</c:formatCode>
                <c:ptCount val="302"/>
                <c:pt idx="0">
                  <c:v>-18.634</c:v>
                </c:pt>
                <c:pt idx="1">
                  <c:v>-11.581999999999997</c:v>
                </c:pt>
                <c:pt idx="2">
                  <c:v>-3.7039999999999993</c:v>
                </c:pt>
                <c:pt idx="3">
                  <c:v>-0.83299999999999996</c:v>
                </c:pt>
                <c:pt idx="4">
                  <c:v>-0.50900000000000012</c:v>
                </c:pt>
                <c:pt idx="5">
                  <c:v>0.25900000000000001</c:v>
                </c:pt>
                <c:pt idx="6">
                  <c:v>0.14299999999999988</c:v>
                </c:pt>
                <c:pt idx="7">
                  <c:v>0.48899999999999988</c:v>
                </c:pt>
                <c:pt idx="8">
                  <c:v>-8.0000000000000297E-3</c:v>
                </c:pt>
                <c:pt idx="9">
                  <c:v>0.28300000000000003</c:v>
                </c:pt>
                <c:pt idx="10">
                  <c:v>0.8859999999999999</c:v>
                </c:pt>
                <c:pt idx="11">
                  <c:v>2.3380000000000001</c:v>
                </c:pt>
                <c:pt idx="12">
                  <c:v>4.2670000000000003</c:v>
                </c:pt>
                <c:pt idx="13">
                  <c:v>5.0570000000000004</c:v>
                </c:pt>
                <c:pt idx="14">
                  <c:v>6.2990000000000013</c:v>
                </c:pt>
                <c:pt idx="15">
                  <c:v>9.0080000000000009</c:v>
                </c:pt>
                <c:pt idx="16">
                  <c:v>12.749000000000002</c:v>
                </c:pt>
                <c:pt idx="17">
                  <c:v>14.909000000000001</c:v>
                </c:pt>
                <c:pt idx="18">
                  <c:v>18.43</c:v>
                </c:pt>
                <c:pt idx="19">
                  <c:v>19.671999999999997</c:v>
                </c:pt>
                <c:pt idx="20">
                  <c:v>20.707000000000001</c:v>
                </c:pt>
                <c:pt idx="21">
                  <c:v>22.786000000000001</c:v>
                </c:pt>
                <c:pt idx="22">
                  <c:v>23.505000000000003</c:v>
                </c:pt>
                <c:pt idx="23">
                  <c:v>23.716000000000001</c:v>
                </c:pt>
                <c:pt idx="24">
                  <c:v>24.538999999999998</c:v>
                </c:pt>
                <c:pt idx="25">
                  <c:v>25.308</c:v>
                </c:pt>
                <c:pt idx="26">
                  <c:v>26.028000000000002</c:v>
                </c:pt>
                <c:pt idx="27">
                  <c:v>28.190000000000005</c:v>
                </c:pt>
                <c:pt idx="28">
                  <c:v>28.179000000000002</c:v>
                </c:pt>
                <c:pt idx="29">
                  <c:v>29.594000000000005</c:v>
                </c:pt>
                <c:pt idx="30">
                  <c:v>31.500000000000007</c:v>
                </c:pt>
                <c:pt idx="31">
                  <c:v>31.523999999999994</c:v>
                </c:pt>
                <c:pt idx="32">
                  <c:v>33.384</c:v>
                </c:pt>
                <c:pt idx="33">
                  <c:v>33.370000000000005</c:v>
                </c:pt>
                <c:pt idx="34">
                  <c:v>33.672999999999995</c:v>
                </c:pt>
                <c:pt idx="35">
                  <c:v>33.893999999999998</c:v>
                </c:pt>
                <c:pt idx="36">
                  <c:v>34.429999999999993</c:v>
                </c:pt>
                <c:pt idx="37">
                  <c:v>34.869999999999997</c:v>
                </c:pt>
                <c:pt idx="38">
                  <c:v>35.287999999999997</c:v>
                </c:pt>
                <c:pt idx="39">
                  <c:v>34.368000000000002</c:v>
                </c:pt>
                <c:pt idx="40">
                  <c:v>34.787999999999997</c:v>
                </c:pt>
                <c:pt idx="41">
                  <c:v>35.822999999999993</c:v>
                </c:pt>
                <c:pt idx="42">
                  <c:v>35.92799999999999</c:v>
                </c:pt>
                <c:pt idx="43">
                  <c:v>35.985999999999997</c:v>
                </c:pt>
                <c:pt idx="44">
                  <c:v>36.611000000000004</c:v>
                </c:pt>
                <c:pt idx="45">
                  <c:v>37.320999999999991</c:v>
                </c:pt>
                <c:pt idx="46">
                  <c:v>37.541999999999994</c:v>
                </c:pt>
                <c:pt idx="47">
                  <c:v>38.64500000000001</c:v>
                </c:pt>
                <c:pt idx="48">
                  <c:v>39.087999999999994</c:v>
                </c:pt>
                <c:pt idx="49">
                  <c:v>39.784000000000006</c:v>
                </c:pt>
                <c:pt idx="50">
                  <c:v>38.866000000000007</c:v>
                </c:pt>
                <c:pt idx="51">
                  <c:v>39.307000000000002</c:v>
                </c:pt>
                <c:pt idx="52">
                  <c:v>39.436999999999998</c:v>
                </c:pt>
                <c:pt idx="53">
                  <c:v>39.433999999999997</c:v>
                </c:pt>
                <c:pt idx="54">
                  <c:v>39.817999999999998</c:v>
                </c:pt>
                <c:pt idx="55">
                  <c:v>39.585999999999999</c:v>
                </c:pt>
                <c:pt idx="56">
                  <c:v>39.505000000000003</c:v>
                </c:pt>
                <c:pt idx="57">
                  <c:v>38.738</c:v>
                </c:pt>
                <c:pt idx="58">
                  <c:v>38.995999999999995</c:v>
                </c:pt>
                <c:pt idx="59">
                  <c:v>38.426000000000009</c:v>
                </c:pt>
                <c:pt idx="60">
                  <c:v>37.391000000000005</c:v>
                </c:pt>
                <c:pt idx="61">
                  <c:v>36.844000000000001</c:v>
                </c:pt>
                <c:pt idx="62">
                  <c:v>36.311</c:v>
                </c:pt>
                <c:pt idx="63">
                  <c:v>36.251999999999995</c:v>
                </c:pt>
                <c:pt idx="64">
                  <c:v>34.370999999999995</c:v>
                </c:pt>
                <c:pt idx="65">
                  <c:v>33.429999999999993</c:v>
                </c:pt>
                <c:pt idx="66">
                  <c:v>32.323999999999998</c:v>
                </c:pt>
                <c:pt idx="67">
                  <c:v>32.256</c:v>
                </c:pt>
                <c:pt idx="68">
                  <c:v>31.371000000000002</c:v>
                </c:pt>
                <c:pt idx="69">
                  <c:v>30.723000000000003</c:v>
                </c:pt>
                <c:pt idx="70">
                  <c:v>29.697999999999997</c:v>
                </c:pt>
                <c:pt idx="71">
                  <c:v>29.838999999999999</c:v>
                </c:pt>
                <c:pt idx="72">
                  <c:v>29.838000000000001</c:v>
                </c:pt>
                <c:pt idx="73">
                  <c:v>29.78</c:v>
                </c:pt>
                <c:pt idx="74">
                  <c:v>29.477999999999998</c:v>
                </c:pt>
                <c:pt idx="75">
                  <c:v>30.232000000000006</c:v>
                </c:pt>
                <c:pt idx="76">
                  <c:v>30.082000000000001</c:v>
                </c:pt>
                <c:pt idx="77">
                  <c:v>29.503000000000004</c:v>
                </c:pt>
                <c:pt idx="78">
                  <c:v>29.675999999999998</c:v>
                </c:pt>
                <c:pt idx="79">
                  <c:v>29.479000000000003</c:v>
                </c:pt>
                <c:pt idx="80">
                  <c:v>29.756</c:v>
                </c:pt>
                <c:pt idx="81">
                  <c:v>29.677</c:v>
                </c:pt>
                <c:pt idx="82">
                  <c:v>29.851000000000006</c:v>
                </c:pt>
                <c:pt idx="83">
                  <c:v>30.094999999999999</c:v>
                </c:pt>
                <c:pt idx="84">
                  <c:v>29.874000000000002</c:v>
                </c:pt>
                <c:pt idx="85">
                  <c:v>29.559000000000005</c:v>
                </c:pt>
                <c:pt idx="86">
                  <c:v>29.838999999999999</c:v>
                </c:pt>
                <c:pt idx="87">
                  <c:v>29.990999999999996</c:v>
                </c:pt>
                <c:pt idx="88">
                  <c:v>30.071999999999996</c:v>
                </c:pt>
                <c:pt idx="89">
                  <c:v>30.012000000000008</c:v>
                </c:pt>
                <c:pt idx="90">
                  <c:v>30.175000000000001</c:v>
                </c:pt>
                <c:pt idx="91">
                  <c:v>30.140000000000004</c:v>
                </c:pt>
                <c:pt idx="92">
                  <c:v>29.396999999999998</c:v>
                </c:pt>
                <c:pt idx="93">
                  <c:v>29.375</c:v>
                </c:pt>
                <c:pt idx="94">
                  <c:v>29.756999999999998</c:v>
                </c:pt>
                <c:pt idx="95">
                  <c:v>29.327999999999996</c:v>
                </c:pt>
                <c:pt idx="96">
                  <c:v>29.582999999999998</c:v>
                </c:pt>
                <c:pt idx="97">
                  <c:v>29.430999999999994</c:v>
                </c:pt>
                <c:pt idx="98">
                  <c:v>29.213999999999999</c:v>
                </c:pt>
                <c:pt idx="99">
                  <c:v>28.909999999999997</c:v>
                </c:pt>
                <c:pt idx="100">
                  <c:v>28.850999999999999</c:v>
                </c:pt>
                <c:pt idx="101">
                  <c:v>28.642000000000003</c:v>
                </c:pt>
                <c:pt idx="102">
                  <c:v>29.026</c:v>
                </c:pt>
                <c:pt idx="103">
                  <c:v>28.350999999999999</c:v>
                </c:pt>
                <c:pt idx="104">
                  <c:v>28.409000000000002</c:v>
                </c:pt>
                <c:pt idx="105">
                  <c:v>27.911000000000001</c:v>
                </c:pt>
                <c:pt idx="106">
                  <c:v>27.165000000000003</c:v>
                </c:pt>
                <c:pt idx="107">
                  <c:v>26.875</c:v>
                </c:pt>
                <c:pt idx="108">
                  <c:v>26.863999999999997</c:v>
                </c:pt>
                <c:pt idx="109">
                  <c:v>27.118999999999993</c:v>
                </c:pt>
                <c:pt idx="110">
                  <c:v>27.444000000000006</c:v>
                </c:pt>
                <c:pt idx="111">
                  <c:v>27.561</c:v>
                </c:pt>
                <c:pt idx="112">
                  <c:v>26.875999999999998</c:v>
                </c:pt>
                <c:pt idx="113">
                  <c:v>26.607999999999997</c:v>
                </c:pt>
                <c:pt idx="114">
                  <c:v>26.363999999999997</c:v>
                </c:pt>
                <c:pt idx="115">
                  <c:v>26.934999999999995</c:v>
                </c:pt>
                <c:pt idx="116">
                  <c:v>27.387</c:v>
                </c:pt>
                <c:pt idx="117">
                  <c:v>26.923000000000002</c:v>
                </c:pt>
                <c:pt idx="118">
                  <c:v>26.715000000000003</c:v>
                </c:pt>
                <c:pt idx="119">
                  <c:v>26.272000000000002</c:v>
                </c:pt>
                <c:pt idx="120">
                  <c:v>25.889999999999997</c:v>
                </c:pt>
                <c:pt idx="121">
                  <c:v>25.842000000000002</c:v>
                </c:pt>
                <c:pt idx="122">
                  <c:v>25.226999999999997</c:v>
                </c:pt>
                <c:pt idx="123">
                  <c:v>25.562999999999995</c:v>
                </c:pt>
                <c:pt idx="124">
                  <c:v>25.831</c:v>
                </c:pt>
                <c:pt idx="125">
                  <c:v>25.285000000000004</c:v>
                </c:pt>
                <c:pt idx="126">
                  <c:v>24.832000000000001</c:v>
                </c:pt>
                <c:pt idx="127">
                  <c:v>24.017999999999997</c:v>
                </c:pt>
                <c:pt idx="128">
                  <c:v>24.065000000000001</c:v>
                </c:pt>
                <c:pt idx="129">
                  <c:v>23.818999999999999</c:v>
                </c:pt>
                <c:pt idx="130">
                  <c:v>23.368000000000002</c:v>
                </c:pt>
                <c:pt idx="131">
                  <c:v>23.518999999999998</c:v>
                </c:pt>
                <c:pt idx="132">
                  <c:v>23.380000000000003</c:v>
                </c:pt>
                <c:pt idx="133">
                  <c:v>22.715</c:v>
                </c:pt>
                <c:pt idx="134">
                  <c:v>22.693000000000001</c:v>
                </c:pt>
                <c:pt idx="135">
                  <c:v>21.983999999999998</c:v>
                </c:pt>
                <c:pt idx="136">
                  <c:v>21.915000000000003</c:v>
                </c:pt>
                <c:pt idx="137">
                  <c:v>21.973000000000003</c:v>
                </c:pt>
                <c:pt idx="138">
                  <c:v>22.122999999999998</c:v>
                </c:pt>
                <c:pt idx="139">
                  <c:v>21.904</c:v>
                </c:pt>
                <c:pt idx="140">
                  <c:v>22.693000000000005</c:v>
                </c:pt>
                <c:pt idx="141">
                  <c:v>22.170999999999999</c:v>
                </c:pt>
                <c:pt idx="142">
                  <c:v>21.645000000000003</c:v>
                </c:pt>
                <c:pt idx="143">
                  <c:v>22.693999999999999</c:v>
                </c:pt>
                <c:pt idx="144">
                  <c:v>22.611000000000001</c:v>
                </c:pt>
                <c:pt idx="145">
                  <c:v>22.181999999999999</c:v>
                </c:pt>
                <c:pt idx="146">
                  <c:v>22.055</c:v>
                </c:pt>
                <c:pt idx="147">
                  <c:v>21.740000000000002</c:v>
                </c:pt>
                <c:pt idx="148">
                  <c:v>22.436999999999998</c:v>
                </c:pt>
                <c:pt idx="149">
                  <c:v>21.484000000000002</c:v>
                </c:pt>
                <c:pt idx="150">
                  <c:v>22.147999999999996</c:v>
                </c:pt>
                <c:pt idx="151">
                  <c:v>21.135999999999999</c:v>
                </c:pt>
                <c:pt idx="152">
                  <c:v>21.102</c:v>
                </c:pt>
                <c:pt idx="153">
                  <c:v>20.440999999999999</c:v>
                </c:pt>
                <c:pt idx="154">
                  <c:v>20.347000000000001</c:v>
                </c:pt>
                <c:pt idx="155">
                  <c:v>20.439999999999998</c:v>
                </c:pt>
                <c:pt idx="156">
                  <c:v>20.102000000000004</c:v>
                </c:pt>
                <c:pt idx="157">
                  <c:v>19.951000000000001</c:v>
                </c:pt>
                <c:pt idx="158">
                  <c:v>19.904000000000003</c:v>
                </c:pt>
                <c:pt idx="159">
                  <c:v>19.475999999999999</c:v>
                </c:pt>
                <c:pt idx="160">
                  <c:v>19.392000000000003</c:v>
                </c:pt>
                <c:pt idx="161">
                  <c:v>19.556999999999999</c:v>
                </c:pt>
                <c:pt idx="162">
                  <c:v>18.940999999999999</c:v>
                </c:pt>
                <c:pt idx="163">
                  <c:v>18.871000000000002</c:v>
                </c:pt>
                <c:pt idx="164">
                  <c:v>17.917999999999999</c:v>
                </c:pt>
                <c:pt idx="165">
                  <c:v>18.103999999999999</c:v>
                </c:pt>
                <c:pt idx="166">
                  <c:v>18.244</c:v>
                </c:pt>
                <c:pt idx="167">
                  <c:v>18.021999999999998</c:v>
                </c:pt>
                <c:pt idx="168">
                  <c:v>18.523</c:v>
                </c:pt>
                <c:pt idx="169">
                  <c:v>18.43</c:v>
                </c:pt>
                <c:pt idx="170">
                  <c:v>18.475999999999999</c:v>
                </c:pt>
                <c:pt idx="171">
                  <c:v>18.765999999999998</c:v>
                </c:pt>
                <c:pt idx="172">
                  <c:v>17.803000000000001</c:v>
                </c:pt>
                <c:pt idx="173">
                  <c:v>18.023000000000003</c:v>
                </c:pt>
                <c:pt idx="174">
                  <c:v>18.452000000000002</c:v>
                </c:pt>
                <c:pt idx="175">
                  <c:v>18.161999999999999</c:v>
                </c:pt>
                <c:pt idx="176">
                  <c:v>17.997999999999998</c:v>
                </c:pt>
                <c:pt idx="177">
                  <c:v>17.814</c:v>
                </c:pt>
                <c:pt idx="178">
                  <c:v>18.279</c:v>
                </c:pt>
                <c:pt idx="179">
                  <c:v>18.231999999999999</c:v>
                </c:pt>
                <c:pt idx="180">
                  <c:v>18.417999999999999</c:v>
                </c:pt>
                <c:pt idx="181">
                  <c:v>18.152000000000001</c:v>
                </c:pt>
                <c:pt idx="182">
                  <c:v>18.372</c:v>
                </c:pt>
                <c:pt idx="183">
                  <c:v>17.475999999999999</c:v>
                </c:pt>
                <c:pt idx="184">
                  <c:v>17.394999999999996</c:v>
                </c:pt>
                <c:pt idx="185">
                  <c:v>17.869999999999997</c:v>
                </c:pt>
                <c:pt idx="186">
                  <c:v>17.174999999999997</c:v>
                </c:pt>
                <c:pt idx="187">
                  <c:v>16.942</c:v>
                </c:pt>
                <c:pt idx="188">
                  <c:v>16.302</c:v>
                </c:pt>
                <c:pt idx="189">
                  <c:v>16.035</c:v>
                </c:pt>
                <c:pt idx="190">
                  <c:v>16.907</c:v>
                </c:pt>
                <c:pt idx="191">
                  <c:v>16.826000000000001</c:v>
                </c:pt>
                <c:pt idx="192">
                  <c:v>16.594000000000001</c:v>
                </c:pt>
                <c:pt idx="193">
                  <c:v>16.488999999999997</c:v>
                </c:pt>
                <c:pt idx="194">
                  <c:v>17.208999999999996</c:v>
                </c:pt>
                <c:pt idx="195">
                  <c:v>16.547000000000001</c:v>
                </c:pt>
                <c:pt idx="196">
                  <c:v>16.523000000000003</c:v>
                </c:pt>
                <c:pt idx="197">
                  <c:v>17.092999999999996</c:v>
                </c:pt>
                <c:pt idx="198">
                  <c:v>17.083000000000002</c:v>
                </c:pt>
                <c:pt idx="199">
                  <c:v>17.917999999999999</c:v>
                </c:pt>
                <c:pt idx="200">
                  <c:v>18.265999999999998</c:v>
                </c:pt>
                <c:pt idx="201">
                  <c:v>17.616000000000003</c:v>
                </c:pt>
                <c:pt idx="202">
                  <c:v>17.533999999999999</c:v>
                </c:pt>
                <c:pt idx="203">
                  <c:v>16.696999999999999</c:v>
                </c:pt>
                <c:pt idx="204">
                  <c:v>16.744999999999997</c:v>
                </c:pt>
                <c:pt idx="205">
                  <c:v>17.126999999999999</c:v>
                </c:pt>
                <c:pt idx="206">
                  <c:v>16.732000000000003</c:v>
                </c:pt>
                <c:pt idx="207">
                  <c:v>16.327000000000002</c:v>
                </c:pt>
                <c:pt idx="208">
                  <c:v>16.675000000000001</c:v>
                </c:pt>
                <c:pt idx="209">
                  <c:v>16.618000000000002</c:v>
                </c:pt>
                <c:pt idx="210">
                  <c:v>15.815000000000001</c:v>
                </c:pt>
                <c:pt idx="211">
                  <c:v>15.965</c:v>
                </c:pt>
                <c:pt idx="212">
                  <c:v>17.011999999999997</c:v>
                </c:pt>
                <c:pt idx="213">
                  <c:v>16.687999999999999</c:v>
                </c:pt>
                <c:pt idx="214">
                  <c:v>16.466000000000001</c:v>
                </c:pt>
                <c:pt idx="215">
                  <c:v>16.199000000000002</c:v>
                </c:pt>
                <c:pt idx="216">
                  <c:v>16.616999999999997</c:v>
                </c:pt>
                <c:pt idx="217">
                  <c:v>15.920999999999998</c:v>
                </c:pt>
                <c:pt idx="218">
                  <c:v>15.965999999999998</c:v>
                </c:pt>
                <c:pt idx="219">
                  <c:v>16.420000000000002</c:v>
                </c:pt>
                <c:pt idx="220">
                  <c:v>16.955000000000002</c:v>
                </c:pt>
                <c:pt idx="221">
                  <c:v>16.942</c:v>
                </c:pt>
                <c:pt idx="222">
                  <c:v>17.221</c:v>
                </c:pt>
                <c:pt idx="223">
                  <c:v>17.128</c:v>
                </c:pt>
                <c:pt idx="224">
                  <c:v>16.663999999999998</c:v>
                </c:pt>
                <c:pt idx="225">
                  <c:v>17.302</c:v>
                </c:pt>
                <c:pt idx="226">
                  <c:v>16.721</c:v>
                </c:pt>
                <c:pt idx="227">
                  <c:v>16.929999999999996</c:v>
                </c:pt>
                <c:pt idx="228">
                  <c:v>16.908999999999999</c:v>
                </c:pt>
                <c:pt idx="229">
                  <c:v>16.326999999999998</c:v>
                </c:pt>
                <c:pt idx="230">
                  <c:v>15.698999999999998</c:v>
                </c:pt>
                <c:pt idx="231">
                  <c:v>15.943000000000001</c:v>
                </c:pt>
                <c:pt idx="232">
                  <c:v>15.583000000000002</c:v>
                </c:pt>
                <c:pt idx="233">
                  <c:v>15.931000000000001</c:v>
                </c:pt>
                <c:pt idx="234">
                  <c:v>15.722999999999999</c:v>
                </c:pt>
                <c:pt idx="235">
                  <c:v>16.234000000000002</c:v>
                </c:pt>
                <c:pt idx="236">
                  <c:v>16.337</c:v>
                </c:pt>
                <c:pt idx="237">
                  <c:v>16.535</c:v>
                </c:pt>
                <c:pt idx="238">
                  <c:v>15.326999999999998</c:v>
                </c:pt>
                <c:pt idx="239">
                  <c:v>15.848999999999998</c:v>
                </c:pt>
                <c:pt idx="240">
                  <c:v>16.116</c:v>
                </c:pt>
                <c:pt idx="241">
                  <c:v>15.721999999999998</c:v>
                </c:pt>
                <c:pt idx="242">
                  <c:v>16.035</c:v>
                </c:pt>
                <c:pt idx="243">
                  <c:v>15.687999999999999</c:v>
                </c:pt>
                <c:pt idx="244">
                  <c:v>16.116999999999997</c:v>
                </c:pt>
                <c:pt idx="245">
                  <c:v>16.303999999999998</c:v>
                </c:pt>
                <c:pt idx="246">
                  <c:v>16.326999999999998</c:v>
                </c:pt>
                <c:pt idx="247">
                  <c:v>16.512999999999998</c:v>
                </c:pt>
                <c:pt idx="248">
                  <c:v>16.663999999999998</c:v>
                </c:pt>
                <c:pt idx="249">
                  <c:v>16.384</c:v>
                </c:pt>
                <c:pt idx="250">
                  <c:v>16.931000000000001</c:v>
                </c:pt>
                <c:pt idx="251">
                  <c:v>16.628999999999998</c:v>
                </c:pt>
                <c:pt idx="252">
                  <c:v>17.314</c:v>
                </c:pt>
                <c:pt idx="253">
                  <c:v>16.676000000000002</c:v>
                </c:pt>
                <c:pt idx="254">
                  <c:v>16.326000000000001</c:v>
                </c:pt>
                <c:pt idx="255">
                  <c:v>16.257000000000001</c:v>
                </c:pt>
                <c:pt idx="256">
                  <c:v>15.770000000000005</c:v>
                </c:pt>
                <c:pt idx="257">
                  <c:v>16.417999999999999</c:v>
                </c:pt>
                <c:pt idx="258">
                  <c:v>16.068999999999999</c:v>
                </c:pt>
                <c:pt idx="259">
                  <c:v>15.385</c:v>
                </c:pt>
                <c:pt idx="260">
                  <c:v>16.012</c:v>
                </c:pt>
                <c:pt idx="261">
                  <c:v>15.827000000000002</c:v>
                </c:pt>
                <c:pt idx="262">
                  <c:v>14.735000000000003</c:v>
                </c:pt>
                <c:pt idx="263">
                  <c:v>15.511000000000001</c:v>
                </c:pt>
                <c:pt idx="264">
                  <c:v>15.359999999999996</c:v>
                </c:pt>
                <c:pt idx="265">
                  <c:v>16.058</c:v>
                </c:pt>
                <c:pt idx="266">
                  <c:v>15.897</c:v>
                </c:pt>
                <c:pt idx="267">
                  <c:v>14.931999999999999</c:v>
                </c:pt>
                <c:pt idx="268">
                  <c:v>14.756</c:v>
                </c:pt>
                <c:pt idx="269">
                  <c:v>15.605</c:v>
                </c:pt>
                <c:pt idx="270">
                  <c:v>15.619</c:v>
                </c:pt>
                <c:pt idx="271">
                  <c:v>15.396000000000001</c:v>
                </c:pt>
                <c:pt idx="272">
                  <c:v>15.920000000000002</c:v>
                </c:pt>
                <c:pt idx="273">
                  <c:v>16.267000000000003</c:v>
                </c:pt>
                <c:pt idx="274">
                  <c:v>16.047000000000001</c:v>
                </c:pt>
                <c:pt idx="275">
                  <c:v>15.898000000000001</c:v>
                </c:pt>
                <c:pt idx="276">
                  <c:v>15.361000000000001</c:v>
                </c:pt>
                <c:pt idx="277">
                  <c:v>15.722000000000003</c:v>
                </c:pt>
                <c:pt idx="278">
                  <c:v>16.744</c:v>
                </c:pt>
                <c:pt idx="279">
                  <c:v>16.849</c:v>
                </c:pt>
                <c:pt idx="280">
                  <c:v>16.792000000000002</c:v>
                </c:pt>
                <c:pt idx="281">
                  <c:v>15.872</c:v>
                </c:pt>
                <c:pt idx="282">
                  <c:v>15.454999999999998</c:v>
                </c:pt>
                <c:pt idx="283">
                  <c:v>14.837999999999999</c:v>
                </c:pt>
                <c:pt idx="284">
                  <c:v>15.929999999999996</c:v>
                </c:pt>
                <c:pt idx="285">
                  <c:v>15.581999999999999</c:v>
                </c:pt>
                <c:pt idx="286">
                  <c:v>15.093999999999999</c:v>
                </c:pt>
                <c:pt idx="287">
                  <c:v>15.641999999999999</c:v>
                </c:pt>
                <c:pt idx="288">
                  <c:v>15.909000000000001</c:v>
                </c:pt>
                <c:pt idx="289">
                  <c:v>15.606</c:v>
                </c:pt>
                <c:pt idx="290">
                  <c:v>15.491000000000003</c:v>
                </c:pt>
                <c:pt idx="291">
                  <c:v>15.64</c:v>
                </c:pt>
                <c:pt idx="292">
                  <c:v>15.604999999999999</c:v>
                </c:pt>
                <c:pt idx="293">
                  <c:v>16.140999999999998</c:v>
                </c:pt>
                <c:pt idx="294">
                  <c:v>16.209999999999997</c:v>
                </c:pt>
                <c:pt idx="295">
                  <c:v>16.629000000000001</c:v>
                </c:pt>
                <c:pt idx="296">
                  <c:v>16.187000000000001</c:v>
                </c:pt>
                <c:pt idx="297">
                  <c:v>15.560000000000002</c:v>
                </c:pt>
                <c:pt idx="298">
                  <c:v>16.151</c:v>
                </c:pt>
                <c:pt idx="299">
                  <c:v>15.63</c:v>
                </c:pt>
                <c:pt idx="300">
                  <c:v>15.686000000000002</c:v>
                </c:pt>
              </c:numCache>
            </c:numRef>
          </c:yVal>
          <c:smooth val="1"/>
        </c:ser>
        <c:ser>
          <c:idx val="20"/>
          <c:order val="20"/>
          <c:tx>
            <c:strRef>
              <c:f>'SET 2'!$J$2</c:f>
              <c:strCache>
                <c:ptCount val="1"/>
                <c:pt idx="0">
                  <c:v>A17</c:v>
                </c:pt>
              </c:strCache>
            </c:strRef>
          </c:tx>
          <c:marker>
            <c:symbol val="none"/>
          </c:marker>
          <c:xVal>
            <c:numRef>
              <c:f>'SET 2'!$A$5:$A$305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2'!$J$5:$J$306</c:f>
              <c:numCache>
                <c:formatCode>General</c:formatCode>
                <c:ptCount val="302"/>
                <c:pt idx="0">
                  <c:v>-0.23838060000000003</c:v>
                </c:pt>
                <c:pt idx="1">
                  <c:v>-2.1226040999999998</c:v>
                </c:pt>
                <c:pt idx="2">
                  <c:v>-2.3112613000000004</c:v>
                </c:pt>
                <c:pt idx="3">
                  <c:v>-2.1202796999999998</c:v>
                </c:pt>
                <c:pt idx="4">
                  <c:v>-2.2926266000000002</c:v>
                </c:pt>
                <c:pt idx="5">
                  <c:v>-1.5892487</c:v>
                </c:pt>
                <c:pt idx="6">
                  <c:v>-1.4890949999999998</c:v>
                </c:pt>
                <c:pt idx="7">
                  <c:v>-1.1001382000000002</c:v>
                </c:pt>
                <c:pt idx="8">
                  <c:v>-1.0046471999999997</c:v>
                </c:pt>
                <c:pt idx="9">
                  <c:v>-0.61336109999999988</c:v>
                </c:pt>
                <c:pt idx="10">
                  <c:v>-0.24070739999999996</c:v>
                </c:pt>
                <c:pt idx="11">
                  <c:v>0.17619599999999996</c:v>
                </c:pt>
                <c:pt idx="12">
                  <c:v>0.69558170000000019</c:v>
                </c:pt>
                <c:pt idx="13">
                  <c:v>1.3919771999999999</c:v>
                </c:pt>
                <c:pt idx="14">
                  <c:v>2.5052759</c:v>
                </c:pt>
                <c:pt idx="15">
                  <c:v>3.2855190999999997</c:v>
                </c:pt>
                <c:pt idx="16">
                  <c:v>5.0067047999999996</c:v>
                </c:pt>
                <c:pt idx="17">
                  <c:v>6.9864237999999999</c:v>
                </c:pt>
                <c:pt idx="18">
                  <c:v>8.728573299999999</c:v>
                </c:pt>
                <c:pt idx="19">
                  <c:v>10.014225700000001</c:v>
                </c:pt>
                <c:pt idx="20">
                  <c:v>11.2649401</c:v>
                </c:pt>
                <c:pt idx="21">
                  <c:v>11.5723787</c:v>
                </c:pt>
                <c:pt idx="22">
                  <c:v>12.219863999999999</c:v>
                </c:pt>
                <c:pt idx="23">
                  <c:v>12.483045999999998</c:v>
                </c:pt>
                <c:pt idx="24">
                  <c:v>12.515654799999998</c:v>
                </c:pt>
                <c:pt idx="25">
                  <c:v>13.216713000000002</c:v>
                </c:pt>
                <c:pt idx="26">
                  <c:v>13.538123100000002</c:v>
                </c:pt>
                <c:pt idx="27">
                  <c:v>13.782675000000001</c:v>
                </c:pt>
                <c:pt idx="28">
                  <c:v>13.4519462</c:v>
                </c:pt>
                <c:pt idx="29">
                  <c:v>13.0862818</c:v>
                </c:pt>
                <c:pt idx="30">
                  <c:v>12.848712699999998</c:v>
                </c:pt>
                <c:pt idx="31">
                  <c:v>13.419339600000001</c:v>
                </c:pt>
                <c:pt idx="32">
                  <c:v>13.3168617</c:v>
                </c:pt>
                <c:pt idx="33">
                  <c:v>13.654575399999999</c:v>
                </c:pt>
                <c:pt idx="34">
                  <c:v>13.668549500000001</c:v>
                </c:pt>
                <c:pt idx="35">
                  <c:v>13.948036999999999</c:v>
                </c:pt>
                <c:pt idx="36">
                  <c:v>14.336998700000001</c:v>
                </c:pt>
                <c:pt idx="37">
                  <c:v>14.725953499999997</c:v>
                </c:pt>
                <c:pt idx="38">
                  <c:v>14.698002699999998</c:v>
                </c:pt>
                <c:pt idx="39">
                  <c:v>14.481399499999998</c:v>
                </c:pt>
                <c:pt idx="40">
                  <c:v>14.6095013</c:v>
                </c:pt>
                <c:pt idx="41">
                  <c:v>14.840076700000001</c:v>
                </c:pt>
                <c:pt idx="42">
                  <c:v>15.040379000000001</c:v>
                </c:pt>
                <c:pt idx="43">
                  <c:v>15.359462500000001</c:v>
                </c:pt>
                <c:pt idx="44">
                  <c:v>15.0566824</c:v>
                </c:pt>
                <c:pt idx="45">
                  <c:v>15.243005499999999</c:v>
                </c:pt>
                <c:pt idx="46">
                  <c:v>15.7484149</c:v>
                </c:pt>
                <c:pt idx="47">
                  <c:v>16.156001999999997</c:v>
                </c:pt>
                <c:pt idx="48">
                  <c:v>16.272458800000003</c:v>
                </c:pt>
                <c:pt idx="49">
                  <c:v>16.591544800000001</c:v>
                </c:pt>
                <c:pt idx="50">
                  <c:v>16.8756925</c:v>
                </c:pt>
                <c:pt idx="51">
                  <c:v>16.9083015</c:v>
                </c:pt>
                <c:pt idx="52">
                  <c:v>16.9315918</c:v>
                </c:pt>
                <c:pt idx="53">
                  <c:v>16.556611199999999</c:v>
                </c:pt>
                <c:pt idx="54">
                  <c:v>17.127233800000003</c:v>
                </c:pt>
                <c:pt idx="55">
                  <c:v>17.071334499999999</c:v>
                </c:pt>
                <c:pt idx="56">
                  <c:v>17.3252071</c:v>
                </c:pt>
                <c:pt idx="57">
                  <c:v>17.837598700000001</c:v>
                </c:pt>
                <c:pt idx="58">
                  <c:v>18.023931600000001</c:v>
                </c:pt>
                <c:pt idx="59">
                  <c:v>18.145039200000003</c:v>
                </c:pt>
                <c:pt idx="60">
                  <c:v>18.403567800000001</c:v>
                </c:pt>
                <c:pt idx="61">
                  <c:v>18.7179933</c:v>
                </c:pt>
                <c:pt idx="62">
                  <c:v>18.964876399999998</c:v>
                </c:pt>
                <c:pt idx="63">
                  <c:v>19.314235100000005</c:v>
                </c:pt>
                <c:pt idx="64">
                  <c:v>19.342181199999995</c:v>
                </c:pt>
                <c:pt idx="65">
                  <c:v>19.488913199999995</c:v>
                </c:pt>
                <c:pt idx="66">
                  <c:v>19.349168599999995</c:v>
                </c:pt>
                <c:pt idx="67">
                  <c:v>19.179148300000001</c:v>
                </c:pt>
                <c:pt idx="68">
                  <c:v>19.523851299999997</c:v>
                </c:pt>
                <c:pt idx="69">
                  <c:v>19.640305699999999</c:v>
                </c:pt>
                <c:pt idx="70">
                  <c:v>19.6286606</c:v>
                </c:pt>
                <c:pt idx="71">
                  <c:v>19.2327139</c:v>
                </c:pt>
                <c:pt idx="72">
                  <c:v>19.181474999999999</c:v>
                </c:pt>
                <c:pt idx="73">
                  <c:v>19.134894300000003</c:v>
                </c:pt>
                <c:pt idx="74">
                  <c:v>18.759915999999997</c:v>
                </c:pt>
                <c:pt idx="75">
                  <c:v>18.510699299999999</c:v>
                </c:pt>
                <c:pt idx="76">
                  <c:v>18.699358400000001</c:v>
                </c:pt>
                <c:pt idx="77">
                  <c:v>19.023100299999999</c:v>
                </c:pt>
                <c:pt idx="78">
                  <c:v>19.882528599999997</c:v>
                </c:pt>
                <c:pt idx="79">
                  <c:v>19.817315400000002</c:v>
                </c:pt>
                <c:pt idx="80">
                  <c:v>19.5657763</c:v>
                </c:pt>
                <c:pt idx="81">
                  <c:v>19.332869800000001</c:v>
                </c:pt>
                <c:pt idx="82">
                  <c:v>19.463298400000003</c:v>
                </c:pt>
                <c:pt idx="83">
                  <c:v>19.828962700000002</c:v>
                </c:pt>
                <c:pt idx="84">
                  <c:v>19.628662900000002</c:v>
                </c:pt>
                <c:pt idx="85">
                  <c:v>19.828965100000001</c:v>
                </c:pt>
                <c:pt idx="86">
                  <c:v>20.0176129</c:v>
                </c:pt>
                <c:pt idx="87">
                  <c:v>20.208601600000001</c:v>
                </c:pt>
                <c:pt idx="88">
                  <c:v>20.301763000000001</c:v>
                </c:pt>
                <c:pt idx="89">
                  <c:v>20.276146000000001</c:v>
                </c:pt>
                <c:pt idx="90">
                  <c:v>19.910474700000002</c:v>
                </c:pt>
                <c:pt idx="91">
                  <c:v>20.031591900000002</c:v>
                </c:pt>
                <c:pt idx="92">
                  <c:v>19.7194933</c:v>
                </c:pt>
                <c:pt idx="93">
                  <c:v>19.572763500000001</c:v>
                </c:pt>
                <c:pt idx="94">
                  <c:v>19.044063899999998</c:v>
                </c:pt>
                <c:pt idx="95">
                  <c:v>19.398082999999996</c:v>
                </c:pt>
                <c:pt idx="96">
                  <c:v>19.605370000000001</c:v>
                </c:pt>
                <c:pt idx="97">
                  <c:v>19.514535099999996</c:v>
                </c:pt>
                <c:pt idx="98">
                  <c:v>19.589064399999998</c:v>
                </c:pt>
                <c:pt idx="99">
                  <c:v>19.4306874</c:v>
                </c:pt>
                <c:pt idx="100">
                  <c:v>19.668256499999998</c:v>
                </c:pt>
                <c:pt idx="101">
                  <c:v>19.828960400000003</c:v>
                </c:pt>
                <c:pt idx="102">
                  <c:v>19.894176000000005</c:v>
                </c:pt>
                <c:pt idx="103">
                  <c:v>19.936098900000001</c:v>
                </c:pt>
                <c:pt idx="104">
                  <c:v>19.433016199999997</c:v>
                </c:pt>
                <c:pt idx="105">
                  <c:v>19.1022851</c:v>
                </c:pt>
                <c:pt idx="106">
                  <c:v>19.256006800000002</c:v>
                </c:pt>
                <c:pt idx="107">
                  <c:v>19.207099000000003</c:v>
                </c:pt>
                <c:pt idx="108">
                  <c:v>19.295602599999999</c:v>
                </c:pt>
                <c:pt idx="109">
                  <c:v>19.344515000000001</c:v>
                </c:pt>
                <c:pt idx="110">
                  <c:v>19.120917600000002</c:v>
                </c:pt>
                <c:pt idx="111">
                  <c:v>19.801012199999999</c:v>
                </c:pt>
                <c:pt idx="112">
                  <c:v>19.861571899999998</c:v>
                </c:pt>
                <c:pt idx="113">
                  <c:v>20.043234700000003</c:v>
                </c:pt>
                <c:pt idx="114">
                  <c:v>20.1620229</c:v>
                </c:pt>
                <c:pt idx="115">
                  <c:v>19.940761599999998</c:v>
                </c:pt>
                <c:pt idx="116">
                  <c:v>19.891851699999997</c:v>
                </c:pt>
                <c:pt idx="117">
                  <c:v>19.407401499999999</c:v>
                </c:pt>
                <c:pt idx="118">
                  <c:v>19.435352399999999</c:v>
                </c:pt>
                <c:pt idx="119">
                  <c:v>19.9989876</c:v>
                </c:pt>
                <c:pt idx="120">
                  <c:v>20.0176199</c:v>
                </c:pt>
                <c:pt idx="121">
                  <c:v>19.9384303</c:v>
                </c:pt>
                <c:pt idx="122">
                  <c:v>20.327384900000002</c:v>
                </c:pt>
                <c:pt idx="123">
                  <c:v>20.7163422</c:v>
                </c:pt>
                <c:pt idx="124">
                  <c:v>20.7815577</c:v>
                </c:pt>
                <c:pt idx="125">
                  <c:v>20.772241599999997</c:v>
                </c:pt>
                <c:pt idx="126">
                  <c:v>20.618522400000003</c:v>
                </c:pt>
                <c:pt idx="127">
                  <c:v>21.028440800000002</c:v>
                </c:pt>
                <c:pt idx="128">
                  <c:v>21.091318100000002</c:v>
                </c:pt>
                <c:pt idx="129">
                  <c:v>20.793195700000002</c:v>
                </c:pt>
                <c:pt idx="130">
                  <c:v>20.709354999999999</c:v>
                </c:pt>
                <c:pt idx="131">
                  <c:v>20.648797600000002</c:v>
                </c:pt>
                <c:pt idx="132">
                  <c:v>20.553304300000001</c:v>
                </c:pt>
                <c:pt idx="133">
                  <c:v>20.4671299</c:v>
                </c:pt>
                <c:pt idx="134">
                  <c:v>20.879375199999998</c:v>
                </c:pt>
                <c:pt idx="135">
                  <c:v>21.147217300000001</c:v>
                </c:pt>
                <c:pt idx="136">
                  <c:v>21.277653000000001</c:v>
                </c:pt>
                <c:pt idx="137">
                  <c:v>21.147219600000003</c:v>
                </c:pt>
                <c:pt idx="138">
                  <c:v>21.0563869</c:v>
                </c:pt>
                <c:pt idx="139">
                  <c:v>21.403416700000001</c:v>
                </c:pt>
                <c:pt idx="140">
                  <c:v>21.657286900000003</c:v>
                </c:pt>
                <c:pt idx="141">
                  <c:v>21.652633400000006</c:v>
                </c:pt>
                <c:pt idx="142">
                  <c:v>22.085835600000003</c:v>
                </c:pt>
                <c:pt idx="143">
                  <c:v>22.034596499999999</c:v>
                </c:pt>
                <c:pt idx="144">
                  <c:v>22.314086499999998</c:v>
                </c:pt>
                <c:pt idx="145">
                  <c:v>22.386284400000001</c:v>
                </c:pt>
                <c:pt idx="146">
                  <c:v>22.202292100000001</c:v>
                </c:pt>
                <c:pt idx="147">
                  <c:v>22.239561599999995</c:v>
                </c:pt>
                <c:pt idx="148">
                  <c:v>22.137076600000004</c:v>
                </c:pt>
                <c:pt idx="149">
                  <c:v>22.269834400000001</c:v>
                </c:pt>
                <c:pt idx="150">
                  <c:v>22.176674999999999</c:v>
                </c:pt>
                <c:pt idx="151">
                  <c:v>22.658791699999998</c:v>
                </c:pt>
                <c:pt idx="152">
                  <c:v>22.328062899999999</c:v>
                </c:pt>
                <c:pt idx="153">
                  <c:v>22.304770000000001</c:v>
                </c:pt>
                <c:pt idx="154">
                  <c:v>22.432872100000001</c:v>
                </c:pt>
                <c:pt idx="155">
                  <c:v>22.570285599999998</c:v>
                </c:pt>
                <c:pt idx="156">
                  <c:v>23.066381100000001</c:v>
                </c:pt>
                <c:pt idx="157">
                  <c:v>22.973223900000001</c:v>
                </c:pt>
                <c:pt idx="158">
                  <c:v>23.133925600000005</c:v>
                </c:pt>
                <c:pt idx="159">
                  <c:v>23.227089499999998</c:v>
                </c:pt>
                <c:pt idx="160">
                  <c:v>23.3272385</c:v>
                </c:pt>
                <c:pt idx="161">
                  <c:v>23.422731599999999</c:v>
                </c:pt>
                <c:pt idx="162">
                  <c:v>23.548499900000003</c:v>
                </c:pt>
                <c:pt idx="163">
                  <c:v>23.455337999999998</c:v>
                </c:pt>
                <c:pt idx="164">
                  <c:v>24.161047199999999</c:v>
                </c:pt>
                <c:pt idx="165">
                  <c:v>24.864425199999999</c:v>
                </c:pt>
                <c:pt idx="166">
                  <c:v>25.060069599999999</c:v>
                </c:pt>
                <c:pt idx="167">
                  <c:v>25.085691299999997</c:v>
                </c:pt>
                <c:pt idx="168">
                  <c:v>24.561649800000001</c:v>
                </c:pt>
                <c:pt idx="169">
                  <c:v>24.703721100000003</c:v>
                </c:pt>
                <c:pt idx="170">
                  <c:v>24.522055899999998</c:v>
                </c:pt>
                <c:pt idx="171">
                  <c:v>24.657140399999999</c:v>
                </c:pt>
                <c:pt idx="172">
                  <c:v>24.317097799999999</c:v>
                </c:pt>
                <c:pt idx="173">
                  <c:v>24.908684000000001</c:v>
                </c:pt>
                <c:pt idx="174">
                  <c:v>25.008830400000001</c:v>
                </c:pt>
                <c:pt idx="175">
                  <c:v>24.836472100000002</c:v>
                </c:pt>
                <c:pt idx="176">
                  <c:v>24.941283500000004</c:v>
                </c:pt>
                <c:pt idx="177">
                  <c:v>24.694405099999997</c:v>
                </c:pt>
                <c:pt idx="178">
                  <c:v>24.550006800000002</c:v>
                </c:pt>
                <c:pt idx="179">
                  <c:v>24.815517799999999</c:v>
                </c:pt>
                <c:pt idx="180">
                  <c:v>24.813188699999998</c:v>
                </c:pt>
                <c:pt idx="181">
                  <c:v>24.973892599999999</c:v>
                </c:pt>
                <c:pt idx="182">
                  <c:v>24.873746199999999</c:v>
                </c:pt>
                <c:pt idx="183">
                  <c:v>25.120622300000001</c:v>
                </c:pt>
                <c:pt idx="184">
                  <c:v>25.272016900000001</c:v>
                </c:pt>
                <c:pt idx="185">
                  <c:v>25.230094099999999</c:v>
                </c:pt>
                <c:pt idx="186">
                  <c:v>25.106650199999997</c:v>
                </c:pt>
                <c:pt idx="187">
                  <c:v>24.645492899999997</c:v>
                </c:pt>
                <c:pt idx="188">
                  <c:v>25.160225199999999</c:v>
                </c:pt>
                <c:pt idx="189">
                  <c:v>24.911010699999999</c:v>
                </c:pt>
                <c:pt idx="190">
                  <c:v>24.7409836</c:v>
                </c:pt>
                <c:pt idx="191">
                  <c:v>24.659471799999999</c:v>
                </c:pt>
                <c:pt idx="192">
                  <c:v>24.675772700000003</c:v>
                </c:pt>
                <c:pt idx="193">
                  <c:v>25.337232499999999</c:v>
                </c:pt>
                <c:pt idx="194">
                  <c:v>25.409430399999998</c:v>
                </c:pt>
                <c:pt idx="195">
                  <c:v>24.990198099999997</c:v>
                </c:pt>
                <c:pt idx="196">
                  <c:v>24.624540799999998</c:v>
                </c:pt>
                <c:pt idx="197">
                  <c:v>24.1633812</c:v>
                </c:pt>
                <c:pt idx="198">
                  <c:v>24.070217100000001</c:v>
                </c:pt>
                <c:pt idx="199">
                  <c:v>24.768941600000005</c:v>
                </c:pt>
                <c:pt idx="200">
                  <c:v>24.689749300000003</c:v>
                </c:pt>
                <c:pt idx="201">
                  <c:v>24.370666000000003</c:v>
                </c:pt>
                <c:pt idx="202">
                  <c:v>24.228591900000001</c:v>
                </c:pt>
                <c:pt idx="203">
                  <c:v>24.5104109</c:v>
                </c:pt>
                <c:pt idx="204">
                  <c:v>24.4265653</c:v>
                </c:pt>
                <c:pt idx="205">
                  <c:v>24.193656299999997</c:v>
                </c:pt>
                <c:pt idx="206">
                  <c:v>24.172692599999998</c:v>
                </c:pt>
                <c:pt idx="207">
                  <c:v>24.372994900000002</c:v>
                </c:pt>
                <c:pt idx="208">
                  <c:v>24.570966000000002</c:v>
                </c:pt>
                <c:pt idx="209">
                  <c:v>24.587271600000001</c:v>
                </c:pt>
                <c:pt idx="210">
                  <c:v>25.074046100000004</c:v>
                </c:pt>
                <c:pt idx="211">
                  <c:v>24.5406859</c:v>
                </c:pt>
                <c:pt idx="212">
                  <c:v>24.170366000000001</c:v>
                </c:pt>
                <c:pt idx="213">
                  <c:v>24.584944899999996</c:v>
                </c:pt>
                <c:pt idx="214">
                  <c:v>24.216948899999998</c:v>
                </c:pt>
                <c:pt idx="215">
                  <c:v>23.830323200000002</c:v>
                </c:pt>
                <c:pt idx="216">
                  <c:v>23.487951599999999</c:v>
                </c:pt>
                <c:pt idx="217">
                  <c:v>23.0430952</c:v>
                </c:pt>
                <c:pt idx="218">
                  <c:v>23.289978699999999</c:v>
                </c:pt>
                <c:pt idx="219">
                  <c:v>22.8334744</c:v>
                </c:pt>
                <c:pt idx="220">
                  <c:v>23.231750100000003</c:v>
                </c:pt>
                <c:pt idx="221">
                  <c:v>23.5764529</c:v>
                </c:pt>
                <c:pt idx="222">
                  <c:v>23.3854668</c:v>
                </c:pt>
                <c:pt idx="223">
                  <c:v>23.800038799999999</c:v>
                </c:pt>
                <c:pt idx="224">
                  <c:v>23.671946099999996</c:v>
                </c:pt>
                <c:pt idx="225">
                  <c:v>23.520551399999999</c:v>
                </c:pt>
                <c:pt idx="226">
                  <c:v>23.159545099999999</c:v>
                </c:pt>
                <c:pt idx="227">
                  <c:v>23.136257000000001</c:v>
                </c:pt>
                <c:pt idx="228">
                  <c:v>22.444524400000002</c:v>
                </c:pt>
                <c:pt idx="229">
                  <c:v>22.786895899999998</c:v>
                </c:pt>
                <c:pt idx="230">
                  <c:v>22.6564695</c:v>
                </c:pt>
                <c:pt idx="231">
                  <c:v>22.2931271</c:v>
                </c:pt>
                <c:pt idx="232">
                  <c:v>22.004323500000002</c:v>
                </c:pt>
                <c:pt idx="233">
                  <c:v>22.2162711</c:v>
                </c:pt>
                <c:pt idx="234">
                  <c:v>22.169690300000003</c:v>
                </c:pt>
                <c:pt idx="235">
                  <c:v>22.192980800000001</c:v>
                </c:pt>
                <c:pt idx="236">
                  <c:v>22.192980700000003</c:v>
                </c:pt>
                <c:pt idx="237">
                  <c:v>22.179004099999997</c:v>
                </c:pt>
                <c:pt idx="238">
                  <c:v>21.941439499999998</c:v>
                </c:pt>
                <c:pt idx="239">
                  <c:v>22.1487266</c:v>
                </c:pt>
                <c:pt idx="240">
                  <c:v>22.099814400000003</c:v>
                </c:pt>
                <c:pt idx="241">
                  <c:v>21.901843399999997</c:v>
                </c:pt>
                <c:pt idx="242">
                  <c:v>21.4895982</c:v>
                </c:pt>
                <c:pt idx="243">
                  <c:v>21.333552300000001</c:v>
                </c:pt>
                <c:pt idx="244">
                  <c:v>21.403421299999998</c:v>
                </c:pt>
                <c:pt idx="245">
                  <c:v>21.780728700000001</c:v>
                </c:pt>
                <c:pt idx="246">
                  <c:v>21.785389000000002</c:v>
                </c:pt>
                <c:pt idx="247">
                  <c:v>21.545497600000001</c:v>
                </c:pt>
                <c:pt idx="248">
                  <c:v>21.163525299999996</c:v>
                </c:pt>
                <c:pt idx="249">
                  <c:v>20.639488300000004</c:v>
                </c:pt>
                <c:pt idx="250">
                  <c:v>20.404248100000004</c:v>
                </c:pt>
                <c:pt idx="251">
                  <c:v>20.870066000000001</c:v>
                </c:pt>
                <c:pt idx="252">
                  <c:v>20.620851399999999</c:v>
                </c:pt>
                <c:pt idx="253">
                  <c:v>20.804848099999997</c:v>
                </c:pt>
                <c:pt idx="254">
                  <c:v>20.064203099999997</c:v>
                </c:pt>
                <c:pt idx="255">
                  <c:v>20.353006900000004</c:v>
                </c:pt>
                <c:pt idx="256">
                  <c:v>20.5952296</c:v>
                </c:pt>
                <c:pt idx="257">
                  <c:v>20.646473099999998</c:v>
                </c:pt>
                <c:pt idx="258">
                  <c:v>20.329718700000001</c:v>
                </c:pt>
                <c:pt idx="259">
                  <c:v>20.280803999999996</c:v>
                </c:pt>
                <c:pt idx="260">
                  <c:v>20.537003500000001</c:v>
                </c:pt>
                <c:pt idx="261">
                  <c:v>20.793202800000003</c:v>
                </c:pt>
                <c:pt idx="262">
                  <c:v>20.786215500000001</c:v>
                </c:pt>
                <c:pt idx="263">
                  <c:v>20.599894500000001</c:v>
                </c:pt>
                <c:pt idx="264">
                  <c:v>20.229562899999998</c:v>
                </c:pt>
                <c:pt idx="265">
                  <c:v>20.189969099999999</c:v>
                </c:pt>
                <c:pt idx="266">
                  <c:v>20.0478953</c:v>
                </c:pt>
                <c:pt idx="267">
                  <c:v>20.152701900000004</c:v>
                </c:pt>
                <c:pt idx="268">
                  <c:v>19.868561199999998</c:v>
                </c:pt>
                <c:pt idx="269">
                  <c:v>20.222580299999997</c:v>
                </c:pt>
                <c:pt idx="270">
                  <c:v>20.318071</c:v>
                </c:pt>
                <c:pt idx="271">
                  <c:v>20.008306099999995</c:v>
                </c:pt>
                <c:pt idx="272">
                  <c:v>19.8895202</c:v>
                </c:pt>
                <c:pt idx="273">
                  <c:v>20.019951400000004</c:v>
                </c:pt>
                <c:pt idx="274">
                  <c:v>19.686888799999998</c:v>
                </c:pt>
                <c:pt idx="275">
                  <c:v>20.1154419</c:v>
                </c:pt>
                <c:pt idx="276">
                  <c:v>20.005972499999999</c:v>
                </c:pt>
                <c:pt idx="277">
                  <c:v>20.294776000000002</c:v>
                </c:pt>
                <c:pt idx="278">
                  <c:v>20.457813699999999</c:v>
                </c:pt>
                <c:pt idx="279">
                  <c:v>19.775394799999997</c:v>
                </c:pt>
                <c:pt idx="280">
                  <c:v>19.5261827</c:v>
                </c:pt>
                <c:pt idx="281">
                  <c:v>19.945419699999999</c:v>
                </c:pt>
                <c:pt idx="282">
                  <c:v>19.523856000000002</c:v>
                </c:pt>
                <c:pt idx="283">
                  <c:v>19.309576900000003</c:v>
                </c:pt>
                <c:pt idx="284">
                  <c:v>19.561120600000002</c:v>
                </c:pt>
                <c:pt idx="285">
                  <c:v>19.624004800000002</c:v>
                </c:pt>
                <c:pt idx="286">
                  <c:v>19.4190492</c:v>
                </c:pt>
                <c:pt idx="287">
                  <c:v>19.2676564</c:v>
                </c:pt>
                <c:pt idx="288">
                  <c:v>19.211761899999996</c:v>
                </c:pt>
                <c:pt idx="289">
                  <c:v>18.950899799999995</c:v>
                </c:pt>
                <c:pt idx="290">
                  <c:v>18.974194799999999</c:v>
                </c:pt>
                <c:pt idx="291">
                  <c:v>18.860067100000002</c:v>
                </c:pt>
                <c:pt idx="292">
                  <c:v>19.204772300000002</c:v>
                </c:pt>
                <c:pt idx="293">
                  <c:v>19.556462399999997</c:v>
                </c:pt>
                <c:pt idx="294">
                  <c:v>19.412059400000004</c:v>
                </c:pt>
                <c:pt idx="295">
                  <c:v>19.179150600000003</c:v>
                </c:pt>
                <c:pt idx="296">
                  <c:v>18.871710000000004</c:v>
                </c:pt>
                <c:pt idx="297">
                  <c:v>19.0720147</c:v>
                </c:pt>
                <c:pt idx="298">
                  <c:v>18.8321209</c:v>
                </c:pt>
                <c:pt idx="299">
                  <c:v>18.9532311</c:v>
                </c:pt>
                <c:pt idx="300">
                  <c:v>18.769234300000001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831104"/>
        <c:axId val="130833024"/>
      </c:scatterChart>
      <c:valAx>
        <c:axId val="130831104"/>
        <c:scaling>
          <c:orientation val="minMax"/>
          <c:max val="30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Times</a:t>
                </a:r>
                <a:r>
                  <a:rPr lang="en-US" sz="1800" baseline="0"/>
                  <a:t> (s)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833024"/>
        <c:crosses val="autoZero"/>
        <c:crossBetween val="midCat"/>
        <c:majorUnit val="20"/>
      </c:valAx>
      <c:valAx>
        <c:axId val="130833024"/>
        <c:scaling>
          <c:orientation val="minMax"/>
          <c:min val="-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HRR</a:t>
                </a:r>
                <a:r>
                  <a:rPr lang="en-US" sz="1800" baseline="0" dirty="0"/>
                  <a:t> (kW/m</a:t>
                </a:r>
                <a:r>
                  <a:rPr lang="en-US" sz="1800" baseline="30000" dirty="0"/>
                  <a:t>2</a:t>
                </a:r>
                <a:r>
                  <a:rPr lang="en-US" sz="1800" baseline="0" dirty="0"/>
                  <a:t>)</a:t>
                </a:r>
                <a:endParaRPr lang="en-US" sz="1800" dirty="0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831104"/>
        <c:crosses val="autoZero"/>
        <c:crossBetween val="midCat"/>
        <c:majorUnit val="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4-Ply Pre-preg</a:t>
            </a:r>
            <a:r>
              <a:rPr lang="en-US" sz="2800" baseline="0"/>
              <a:t> Laminate</a:t>
            </a:r>
            <a:endParaRPr lang="en-US" sz="28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723019207721305E-2"/>
          <c:y val="9.7954446970769021E-2"/>
          <c:w val="0.88527319175860186"/>
          <c:h val="0.78570231863804307"/>
        </c:manualLayout>
      </c:layout>
      <c:barChart>
        <c:barDir val="col"/>
        <c:grouping val="clustered"/>
        <c:varyColors val="0"/>
        <c:ser>
          <c:idx val="0"/>
          <c:order val="0"/>
          <c:tx>
            <c:v>Peak Heat Release Rate (kW/m2)</c:v>
          </c:tx>
          <c:invertIfNegative val="0"/>
          <c:cat>
            <c:strRef>
              <c:f>Averages!$A$11:$A$58</c:f>
              <c:strCache>
                <c:ptCount val="48"/>
                <c:pt idx="0">
                  <c:v>A01</c:v>
                </c:pt>
                <c:pt idx="1">
                  <c:v>A02</c:v>
                </c:pt>
                <c:pt idx="2">
                  <c:v>A03</c:v>
                </c:pt>
                <c:pt idx="3">
                  <c:v>A04</c:v>
                </c:pt>
                <c:pt idx="4">
                  <c:v>A05</c:v>
                </c:pt>
                <c:pt idx="5">
                  <c:v>A06</c:v>
                </c:pt>
                <c:pt idx="6">
                  <c:v>A07</c:v>
                </c:pt>
                <c:pt idx="7">
                  <c:v>A08</c:v>
                </c:pt>
                <c:pt idx="8">
                  <c:v>A09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A13</c:v>
                </c:pt>
                <c:pt idx="13">
                  <c:v>A14</c:v>
                </c:pt>
                <c:pt idx="14">
                  <c:v>A15</c:v>
                </c:pt>
                <c:pt idx="15">
                  <c:v>A16</c:v>
                </c:pt>
                <c:pt idx="16">
                  <c:v>A17</c:v>
                </c:pt>
                <c:pt idx="17">
                  <c:v>A18</c:v>
                </c:pt>
                <c:pt idx="18">
                  <c:v>A19</c:v>
                </c:pt>
                <c:pt idx="19">
                  <c:v>A20</c:v>
                </c:pt>
                <c:pt idx="20">
                  <c:v>A21</c:v>
                </c:pt>
                <c:pt idx="21">
                  <c:v>A22</c:v>
                </c:pt>
                <c:pt idx="22">
                  <c:v>A23</c:v>
                </c:pt>
                <c:pt idx="23">
                  <c:v>A24</c:v>
                </c:pt>
                <c:pt idx="24">
                  <c:v>A25</c:v>
                </c:pt>
                <c:pt idx="25">
                  <c:v>A26</c:v>
                </c:pt>
                <c:pt idx="26">
                  <c:v>A27</c:v>
                </c:pt>
                <c:pt idx="27">
                  <c:v>B01</c:v>
                </c:pt>
                <c:pt idx="28">
                  <c:v>B02</c:v>
                </c:pt>
                <c:pt idx="29">
                  <c:v>B03</c:v>
                </c:pt>
                <c:pt idx="30">
                  <c:v>B20</c:v>
                </c:pt>
                <c:pt idx="31">
                  <c:v>B05</c:v>
                </c:pt>
                <c:pt idx="32">
                  <c:v>B04</c:v>
                </c:pt>
                <c:pt idx="33">
                  <c:v>B06</c:v>
                </c:pt>
                <c:pt idx="34">
                  <c:v>B07</c:v>
                </c:pt>
                <c:pt idx="35">
                  <c:v>B08</c:v>
                </c:pt>
                <c:pt idx="36">
                  <c:v>B09</c:v>
                </c:pt>
                <c:pt idx="37">
                  <c:v>B10</c:v>
                </c:pt>
                <c:pt idx="38">
                  <c:v>B11</c:v>
                </c:pt>
                <c:pt idx="39">
                  <c:v>B12</c:v>
                </c:pt>
                <c:pt idx="40">
                  <c:v>B13</c:v>
                </c:pt>
                <c:pt idx="41">
                  <c:v>B14</c:v>
                </c:pt>
                <c:pt idx="42">
                  <c:v>B15</c:v>
                </c:pt>
                <c:pt idx="43">
                  <c:v>B16</c:v>
                </c:pt>
                <c:pt idx="44">
                  <c:v>B17</c:v>
                </c:pt>
                <c:pt idx="45">
                  <c:v>B18</c:v>
                </c:pt>
                <c:pt idx="46">
                  <c:v>B19</c:v>
                </c:pt>
                <c:pt idx="47">
                  <c:v>B07</c:v>
                </c:pt>
              </c:strCache>
            </c:strRef>
          </c:cat>
          <c:val>
            <c:numRef>
              <c:f>Averages!$E$11:$E$58</c:f>
              <c:numCache>
                <c:formatCode>0.00</c:formatCode>
                <c:ptCount val="48"/>
                <c:pt idx="1">
                  <c:v>20.956299999999999</c:v>
                </c:pt>
                <c:pt idx="2">
                  <c:v>32.603999999999999</c:v>
                </c:pt>
                <c:pt idx="3">
                  <c:v>53.97</c:v>
                </c:pt>
                <c:pt idx="4">
                  <c:v>31.71</c:v>
                </c:pt>
                <c:pt idx="6">
                  <c:v>51.406999999999996</c:v>
                </c:pt>
                <c:pt idx="7">
                  <c:v>31.140599999999999</c:v>
                </c:pt>
                <c:pt idx="8">
                  <c:v>22.6</c:v>
                </c:pt>
                <c:pt idx="13">
                  <c:v>23.45</c:v>
                </c:pt>
                <c:pt idx="15">
                  <c:v>33.300400000000003</c:v>
                </c:pt>
                <c:pt idx="16">
                  <c:v>30.3537</c:v>
                </c:pt>
                <c:pt idx="20">
                  <c:v>23.35</c:v>
                </c:pt>
                <c:pt idx="22">
                  <c:v>43.139200000000002</c:v>
                </c:pt>
                <c:pt idx="25">
                  <c:v>19.329999999999998</c:v>
                </c:pt>
                <c:pt idx="27">
                  <c:v>43.072499999999998</c:v>
                </c:pt>
                <c:pt idx="32">
                  <c:v>25.744900000000001</c:v>
                </c:pt>
                <c:pt idx="33">
                  <c:v>53.54</c:v>
                </c:pt>
                <c:pt idx="35">
                  <c:v>26.448399999999999</c:v>
                </c:pt>
                <c:pt idx="36">
                  <c:v>19.190000000000001</c:v>
                </c:pt>
                <c:pt idx="37">
                  <c:v>18.098500000000001</c:v>
                </c:pt>
                <c:pt idx="38">
                  <c:v>27.721599999999999</c:v>
                </c:pt>
                <c:pt idx="41">
                  <c:v>20.74</c:v>
                </c:pt>
                <c:pt idx="44">
                  <c:v>26.7501</c:v>
                </c:pt>
                <c:pt idx="45">
                  <c:v>26.555</c:v>
                </c:pt>
                <c:pt idx="46">
                  <c:v>21.281300000000002</c:v>
                </c:pt>
              </c:numCache>
            </c:numRef>
          </c:val>
        </c:ser>
        <c:ser>
          <c:idx val="1"/>
          <c:order val="1"/>
          <c:tx>
            <c:v>Total Heat Release (kW-min/m2)</c:v>
          </c:tx>
          <c:invertIfNegative val="0"/>
          <c:cat>
            <c:strRef>
              <c:f>Averages!$A$11:$A$58</c:f>
              <c:strCache>
                <c:ptCount val="48"/>
                <c:pt idx="0">
                  <c:v>A01</c:v>
                </c:pt>
                <c:pt idx="1">
                  <c:v>A02</c:v>
                </c:pt>
                <c:pt idx="2">
                  <c:v>A03</c:v>
                </c:pt>
                <c:pt idx="3">
                  <c:v>A04</c:v>
                </c:pt>
                <c:pt idx="4">
                  <c:v>A05</c:v>
                </c:pt>
                <c:pt idx="5">
                  <c:v>A06</c:v>
                </c:pt>
                <c:pt idx="6">
                  <c:v>A07</c:v>
                </c:pt>
                <c:pt idx="7">
                  <c:v>A08</c:v>
                </c:pt>
                <c:pt idx="8">
                  <c:v>A09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A13</c:v>
                </c:pt>
                <c:pt idx="13">
                  <c:v>A14</c:v>
                </c:pt>
                <c:pt idx="14">
                  <c:v>A15</c:v>
                </c:pt>
                <c:pt idx="15">
                  <c:v>A16</c:v>
                </c:pt>
                <c:pt idx="16">
                  <c:v>A17</c:v>
                </c:pt>
                <c:pt idx="17">
                  <c:v>A18</c:v>
                </c:pt>
                <c:pt idx="18">
                  <c:v>A19</c:v>
                </c:pt>
                <c:pt idx="19">
                  <c:v>A20</c:v>
                </c:pt>
                <c:pt idx="20">
                  <c:v>A21</c:v>
                </c:pt>
                <c:pt idx="21">
                  <c:v>A22</c:v>
                </c:pt>
                <c:pt idx="22">
                  <c:v>A23</c:v>
                </c:pt>
                <c:pt idx="23">
                  <c:v>A24</c:v>
                </c:pt>
                <c:pt idx="24">
                  <c:v>A25</c:v>
                </c:pt>
                <c:pt idx="25">
                  <c:v>A26</c:v>
                </c:pt>
                <c:pt idx="26">
                  <c:v>A27</c:v>
                </c:pt>
                <c:pt idx="27">
                  <c:v>B01</c:v>
                </c:pt>
                <c:pt idx="28">
                  <c:v>B02</c:v>
                </c:pt>
                <c:pt idx="29">
                  <c:v>B03</c:v>
                </c:pt>
                <c:pt idx="30">
                  <c:v>B20</c:v>
                </c:pt>
                <c:pt idx="31">
                  <c:v>B05</c:v>
                </c:pt>
                <c:pt idx="32">
                  <c:v>B04</c:v>
                </c:pt>
                <c:pt idx="33">
                  <c:v>B06</c:v>
                </c:pt>
                <c:pt idx="34">
                  <c:v>B07</c:v>
                </c:pt>
                <c:pt idx="35">
                  <c:v>B08</c:v>
                </c:pt>
                <c:pt idx="36">
                  <c:v>B09</c:v>
                </c:pt>
                <c:pt idx="37">
                  <c:v>B10</c:v>
                </c:pt>
                <c:pt idx="38">
                  <c:v>B11</c:v>
                </c:pt>
                <c:pt idx="39">
                  <c:v>B12</c:v>
                </c:pt>
                <c:pt idx="40">
                  <c:v>B13</c:v>
                </c:pt>
                <c:pt idx="41">
                  <c:v>B14</c:v>
                </c:pt>
                <c:pt idx="42">
                  <c:v>B15</c:v>
                </c:pt>
                <c:pt idx="43">
                  <c:v>B16</c:v>
                </c:pt>
                <c:pt idx="44">
                  <c:v>B17</c:v>
                </c:pt>
                <c:pt idx="45">
                  <c:v>B18</c:v>
                </c:pt>
                <c:pt idx="46">
                  <c:v>B19</c:v>
                </c:pt>
                <c:pt idx="47">
                  <c:v>B07</c:v>
                </c:pt>
              </c:strCache>
            </c:strRef>
          </c:cat>
          <c:val>
            <c:numRef>
              <c:f>Averages!$F$11:$F$58</c:f>
              <c:numCache>
                <c:formatCode>0.00</c:formatCode>
                <c:ptCount val="48"/>
                <c:pt idx="1">
                  <c:v>28.892299999999999</c:v>
                </c:pt>
                <c:pt idx="2">
                  <c:v>42.078200000000002</c:v>
                </c:pt>
                <c:pt idx="3">
                  <c:v>48.606099999999998</c:v>
                </c:pt>
                <c:pt idx="4">
                  <c:v>32.765000000000001</c:v>
                </c:pt>
                <c:pt idx="6">
                  <c:v>33.816299999999998</c:v>
                </c:pt>
                <c:pt idx="7">
                  <c:v>43.459099999999999</c:v>
                </c:pt>
                <c:pt idx="8">
                  <c:v>19.6737</c:v>
                </c:pt>
                <c:pt idx="13">
                  <c:v>31.107199999999999</c:v>
                </c:pt>
                <c:pt idx="15">
                  <c:v>35.982700000000001</c:v>
                </c:pt>
                <c:pt idx="16">
                  <c:v>29.805199999999999</c:v>
                </c:pt>
                <c:pt idx="20">
                  <c:v>26.590499999999999</c:v>
                </c:pt>
                <c:pt idx="22">
                  <c:v>42.555199999999999</c:v>
                </c:pt>
                <c:pt idx="25">
                  <c:v>17.426300000000001</c:v>
                </c:pt>
                <c:pt idx="27">
                  <c:v>32.691299999999998</c:v>
                </c:pt>
                <c:pt idx="32">
                  <c:v>36.464199999999998</c:v>
                </c:pt>
                <c:pt idx="33">
                  <c:v>53.220199999999998</c:v>
                </c:pt>
                <c:pt idx="35">
                  <c:v>37.600900000000003</c:v>
                </c:pt>
                <c:pt idx="36">
                  <c:v>28.5685</c:v>
                </c:pt>
                <c:pt idx="37">
                  <c:v>19.096900000000002</c:v>
                </c:pt>
                <c:pt idx="38">
                  <c:v>24.2255</c:v>
                </c:pt>
                <c:pt idx="41">
                  <c:v>23.257000000000001</c:v>
                </c:pt>
                <c:pt idx="44">
                  <c:v>23.583400000000001</c:v>
                </c:pt>
                <c:pt idx="45">
                  <c:v>18.028500000000001</c:v>
                </c:pt>
                <c:pt idx="46">
                  <c:v>25.624600000000001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74752"/>
        <c:axId val="123037184"/>
      </c:barChart>
      <c:catAx>
        <c:axId val="130874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Lab ID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3037184"/>
        <c:crosses val="autoZero"/>
        <c:auto val="1"/>
        <c:lblAlgn val="ctr"/>
        <c:lblOffset val="100"/>
        <c:noMultiLvlLbl val="0"/>
      </c:catAx>
      <c:valAx>
        <c:axId val="123037184"/>
        <c:scaling>
          <c:orientation val="minMax"/>
          <c:max val="6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Heat Release 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874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15378689741324"/>
          <c:y val="4.803684143400859E-2"/>
          <c:w val="0.31031648751031127"/>
          <c:h val="0.1796381742714250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/>
            </a:pPr>
            <a:r>
              <a:rPr lang="en-US" sz="2800" b="1"/>
              <a:t>Aluminum</a:t>
            </a:r>
            <a:r>
              <a:rPr lang="en-US" sz="2800" b="1" baseline="0"/>
              <a:t> with Tape</a:t>
            </a:r>
            <a:endParaRPr lang="en-US" sz="2800" b="1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A02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3'!$B$5:$B$305</c:f>
              <c:numCache>
                <c:formatCode>General</c:formatCode>
                <c:ptCount val="301"/>
                <c:pt idx="0">
                  <c:v>-3.1636136610000003</c:v>
                </c:pt>
                <c:pt idx="1">
                  <c:v>-4.4458059631999998</c:v>
                </c:pt>
                <c:pt idx="2">
                  <c:v>-3.1565129402000003</c:v>
                </c:pt>
                <c:pt idx="3">
                  <c:v>-1.6749339478</c:v>
                </c:pt>
                <c:pt idx="4">
                  <c:v>-1.1386704339999998</c:v>
                </c:pt>
                <c:pt idx="5">
                  <c:v>-1.3885925279999998</c:v>
                </c:pt>
                <c:pt idx="6">
                  <c:v>-1.5534805791999999</c:v>
                </c:pt>
                <c:pt idx="7">
                  <c:v>-1.1568684566</c:v>
                </c:pt>
                <c:pt idx="8">
                  <c:v>-0.75833952699999996</c:v>
                </c:pt>
                <c:pt idx="9">
                  <c:v>-0.67331324460000008</c:v>
                </c:pt>
                <c:pt idx="10">
                  <c:v>-0.83274964959999986</c:v>
                </c:pt>
                <c:pt idx="11">
                  <c:v>-1.1894696897999999</c:v>
                </c:pt>
                <c:pt idx="12">
                  <c:v>-1.4013699458</c:v>
                </c:pt>
                <c:pt idx="13">
                  <c:v>-1.5553663446000001</c:v>
                </c:pt>
                <c:pt idx="14">
                  <c:v>-1.5518819470000003</c:v>
                </c:pt>
                <c:pt idx="15">
                  <c:v>-1.3380998064000003</c:v>
                </c:pt>
                <c:pt idx="16">
                  <c:v>-1.4448395498000002</c:v>
                </c:pt>
                <c:pt idx="17">
                  <c:v>-1.0808170198</c:v>
                </c:pt>
                <c:pt idx="18">
                  <c:v>-0.60461474019999994</c:v>
                </c:pt>
                <c:pt idx="19">
                  <c:v>-0.47258401379999998</c:v>
                </c:pt>
                <c:pt idx="20">
                  <c:v>-0.28212172700000004</c:v>
                </c:pt>
                <c:pt idx="21">
                  <c:v>-0.32177323879999997</c:v>
                </c:pt>
                <c:pt idx="22">
                  <c:v>-0.5409992654000001</c:v>
                </c:pt>
                <c:pt idx="23">
                  <c:v>-0.49589222720000015</c:v>
                </c:pt>
                <c:pt idx="24">
                  <c:v>-0.20413408259999991</c:v>
                </c:pt>
                <c:pt idx="25">
                  <c:v>0.4586774697999999</c:v>
                </c:pt>
                <c:pt idx="26">
                  <c:v>0.68690162320000003</c:v>
                </c:pt>
                <c:pt idx="27">
                  <c:v>0.21421478240000008</c:v>
                </c:pt>
                <c:pt idx="28">
                  <c:v>0.21502961920000008</c:v>
                </c:pt>
                <c:pt idx="29">
                  <c:v>0.90070316500000003</c:v>
                </c:pt>
                <c:pt idx="30">
                  <c:v>1.1087310058000002</c:v>
                </c:pt>
                <c:pt idx="31">
                  <c:v>0.94767656779999998</c:v>
                </c:pt>
                <c:pt idx="32">
                  <c:v>1.0373280189999998</c:v>
                </c:pt>
                <c:pt idx="33">
                  <c:v>1.385857009</c:v>
                </c:pt>
                <c:pt idx="34">
                  <c:v>1.4545787946000002</c:v>
                </c:pt>
                <c:pt idx="35">
                  <c:v>1.2263701618</c:v>
                </c:pt>
                <c:pt idx="36">
                  <c:v>1.3912698534000001</c:v>
                </c:pt>
                <c:pt idx="37">
                  <c:v>1.8387161536000001</c:v>
                </c:pt>
                <c:pt idx="38">
                  <c:v>2.1557846818000002</c:v>
                </c:pt>
                <c:pt idx="39">
                  <c:v>2.2155510226000001</c:v>
                </c:pt>
                <c:pt idx="40">
                  <c:v>2.2842456470000001</c:v>
                </c:pt>
                <c:pt idx="41">
                  <c:v>2.4923045289999997</c:v>
                </c:pt>
                <c:pt idx="42">
                  <c:v>2.8854283742</c:v>
                </c:pt>
                <c:pt idx="43">
                  <c:v>3.1733839468</c:v>
                </c:pt>
                <c:pt idx="44">
                  <c:v>3.3309151857999999</c:v>
                </c:pt>
                <c:pt idx="45">
                  <c:v>3.3309190659999999</c:v>
                </c:pt>
                <c:pt idx="46">
                  <c:v>3.4686769314000001</c:v>
                </c:pt>
                <c:pt idx="47">
                  <c:v>3.8109860001999998</c:v>
                </c:pt>
                <c:pt idx="48">
                  <c:v>4.2510910084000004</c:v>
                </c:pt>
                <c:pt idx="49">
                  <c:v>4.4086455283999992</c:v>
                </c:pt>
                <c:pt idx="50">
                  <c:v>4.5607755632</c:v>
                </c:pt>
                <c:pt idx="51">
                  <c:v>4.6985411886000001</c:v>
                </c:pt>
                <c:pt idx="52">
                  <c:v>4.7454951903999998</c:v>
                </c:pt>
                <c:pt idx="53">
                  <c:v>4.8378627645999996</c:v>
                </c:pt>
                <c:pt idx="54">
                  <c:v>4.4881852428000002</c:v>
                </c:pt>
                <c:pt idx="55">
                  <c:v>4.2747484375999996</c:v>
                </c:pt>
                <c:pt idx="56">
                  <c:v>4.4230176980000007</c:v>
                </c:pt>
                <c:pt idx="57">
                  <c:v>4.428446063</c:v>
                </c:pt>
                <c:pt idx="58">
                  <c:v>4.5308768720000003</c:v>
                </c:pt>
                <c:pt idx="59">
                  <c:v>4.4901214502000002</c:v>
                </c:pt>
                <c:pt idx="60">
                  <c:v>4.5099375056</c:v>
                </c:pt>
                <c:pt idx="61">
                  <c:v>4.8304555100000002</c:v>
                </c:pt>
                <c:pt idx="62">
                  <c:v>5.1673051719999998</c:v>
                </c:pt>
                <c:pt idx="63">
                  <c:v>5.2453354984000002</c:v>
                </c:pt>
                <c:pt idx="64">
                  <c:v>5.6202302795999994</c:v>
                </c:pt>
                <c:pt idx="65">
                  <c:v>5.8321188949999998</c:v>
                </c:pt>
                <c:pt idx="66">
                  <c:v>6.0494397555999999</c:v>
                </c:pt>
                <c:pt idx="67">
                  <c:v>6.1072621286000004</c:v>
                </c:pt>
                <c:pt idx="68">
                  <c:v>6.2070136763999999</c:v>
                </c:pt>
                <c:pt idx="69">
                  <c:v>6.2342214658000001</c:v>
                </c:pt>
                <c:pt idx="70">
                  <c:v>5.9353936418000002</c:v>
                </c:pt>
                <c:pt idx="71">
                  <c:v>5.8429911462000002</c:v>
                </c:pt>
                <c:pt idx="72">
                  <c:v>6.1941819366000006</c:v>
                </c:pt>
                <c:pt idx="73">
                  <c:v>6.6086545065999998</c:v>
                </c:pt>
                <c:pt idx="74">
                  <c:v>7.3658358031999995</c:v>
                </c:pt>
                <c:pt idx="75">
                  <c:v>8.1501977280000002</c:v>
                </c:pt>
                <c:pt idx="76">
                  <c:v>8.4870473902000008</c:v>
                </c:pt>
                <c:pt idx="77">
                  <c:v>8.8762561386000023</c:v>
                </c:pt>
                <c:pt idx="78">
                  <c:v>9.7638190882</c:v>
                </c:pt>
                <c:pt idx="79">
                  <c:v>10.296225707</c:v>
                </c:pt>
                <c:pt idx="80">
                  <c:v>10.4647029186</c:v>
                </c:pt>
                <c:pt idx="81">
                  <c:v>10.752642973</c:v>
                </c:pt>
                <c:pt idx="82">
                  <c:v>11.520688760600001</c:v>
                </c:pt>
                <c:pt idx="83">
                  <c:v>12.185005821800001</c:v>
                </c:pt>
                <c:pt idx="84">
                  <c:v>12.760936366399999</c:v>
                </c:pt>
                <c:pt idx="85">
                  <c:v>14.161225685599998</c:v>
                </c:pt>
                <c:pt idx="86">
                  <c:v>16.037046013999998</c:v>
                </c:pt>
                <c:pt idx="87">
                  <c:v>18.143115947999995</c:v>
                </c:pt>
                <c:pt idx="88">
                  <c:v>19.822321970000001</c:v>
                </c:pt>
                <c:pt idx="89">
                  <c:v>21.405062953999998</c:v>
                </c:pt>
                <c:pt idx="90">
                  <c:v>23.849973077999998</c:v>
                </c:pt>
                <c:pt idx="91">
                  <c:v>27.297912408000002</c:v>
                </c:pt>
                <c:pt idx="92">
                  <c:v>30.282814900000005</c:v>
                </c:pt>
                <c:pt idx="93">
                  <c:v>33.173231235999999</c:v>
                </c:pt>
                <c:pt idx="94">
                  <c:v>36.642841345999997</c:v>
                </c:pt>
                <c:pt idx="95">
                  <c:v>39.86896269399999</c:v>
                </c:pt>
                <c:pt idx="96">
                  <c:v>43.301707260000001</c:v>
                </c:pt>
                <c:pt idx="97">
                  <c:v>46.896290059999998</c:v>
                </c:pt>
                <c:pt idx="98">
                  <c:v>49.383602741999994</c:v>
                </c:pt>
                <c:pt idx="99">
                  <c:v>52.023041574000004</c:v>
                </c:pt>
                <c:pt idx="100">
                  <c:v>55.586253157999998</c:v>
                </c:pt>
                <c:pt idx="101">
                  <c:v>59.091595806000008</c:v>
                </c:pt>
                <c:pt idx="102">
                  <c:v>62.724037473999999</c:v>
                </c:pt>
                <c:pt idx="103">
                  <c:v>65.508078802</c:v>
                </c:pt>
                <c:pt idx="104">
                  <c:v>67.925831582000001</c:v>
                </c:pt>
                <c:pt idx="105">
                  <c:v>69.903502631999999</c:v>
                </c:pt>
                <c:pt idx="106">
                  <c:v>71.460415228000016</c:v>
                </c:pt>
                <c:pt idx="107">
                  <c:v>72.201101902000005</c:v>
                </c:pt>
                <c:pt idx="108">
                  <c:v>71.302259281999994</c:v>
                </c:pt>
                <c:pt idx="109">
                  <c:v>69.569062561999999</c:v>
                </c:pt>
                <c:pt idx="110">
                  <c:v>67.208643252000002</c:v>
                </c:pt>
                <c:pt idx="111">
                  <c:v>64.753601986000007</c:v>
                </c:pt>
                <c:pt idx="112">
                  <c:v>62.020794494000008</c:v>
                </c:pt>
                <c:pt idx="113">
                  <c:v>58.23620339</c:v>
                </c:pt>
                <c:pt idx="114">
                  <c:v>53.563711760000004</c:v>
                </c:pt>
                <c:pt idx="115">
                  <c:v>48.469662359999994</c:v>
                </c:pt>
                <c:pt idx="116">
                  <c:v>43.449406134</c:v>
                </c:pt>
                <c:pt idx="117">
                  <c:v>38.719251219999997</c:v>
                </c:pt>
                <c:pt idx="118">
                  <c:v>35.635406204000006</c:v>
                </c:pt>
                <c:pt idx="119">
                  <c:v>32.914505024</c:v>
                </c:pt>
                <c:pt idx="120">
                  <c:v>30.024065403999998</c:v>
                </c:pt>
                <c:pt idx="121">
                  <c:v>27.209657821999997</c:v>
                </c:pt>
                <c:pt idx="122">
                  <c:v>24.605152203999999</c:v>
                </c:pt>
                <c:pt idx="123">
                  <c:v>22.366698452000001</c:v>
                </c:pt>
                <c:pt idx="124">
                  <c:v>20.093571446000002</c:v>
                </c:pt>
                <c:pt idx="125">
                  <c:v>18.601535384000002</c:v>
                </c:pt>
                <c:pt idx="126">
                  <c:v>17.851769103999999</c:v>
                </c:pt>
                <c:pt idx="127">
                  <c:v>16.714202574000002</c:v>
                </c:pt>
                <c:pt idx="128">
                  <c:v>15.772872035999999</c:v>
                </c:pt>
                <c:pt idx="129">
                  <c:v>14.983659892</c:v>
                </c:pt>
                <c:pt idx="130">
                  <c:v>14.333086412</c:v>
                </c:pt>
                <c:pt idx="131">
                  <c:v>14.249581158000002</c:v>
                </c:pt>
                <c:pt idx="132">
                  <c:v>14.367404622</c:v>
                </c:pt>
                <c:pt idx="133">
                  <c:v>14.081162150000001</c:v>
                </c:pt>
                <c:pt idx="134">
                  <c:v>13.543280600799999</c:v>
                </c:pt>
                <c:pt idx="135">
                  <c:v>13.340840214600002</c:v>
                </c:pt>
                <c:pt idx="136">
                  <c:v>13.0434402934</c:v>
                </c:pt>
                <c:pt idx="137">
                  <c:v>13.023701841999999</c:v>
                </c:pt>
                <c:pt idx="138">
                  <c:v>12.987678294</c:v>
                </c:pt>
                <c:pt idx="139">
                  <c:v>12.533274839399999</c:v>
                </c:pt>
                <c:pt idx="140">
                  <c:v>11.904480783599999</c:v>
                </c:pt>
                <c:pt idx="141">
                  <c:v>11.3720353622</c:v>
                </c:pt>
                <c:pt idx="142">
                  <c:v>11.0717253114</c:v>
                </c:pt>
                <c:pt idx="143">
                  <c:v>10.743761251199999</c:v>
                </c:pt>
                <c:pt idx="144">
                  <c:v>10.8000664764</c:v>
                </c:pt>
                <c:pt idx="145">
                  <c:v>10.993675585400002</c:v>
                </c:pt>
                <c:pt idx="146">
                  <c:v>10.6859699188</c:v>
                </c:pt>
                <c:pt idx="147">
                  <c:v>10.647932560999999</c:v>
                </c:pt>
                <c:pt idx="148">
                  <c:v>10.808688224999999</c:v>
                </c:pt>
                <c:pt idx="149">
                  <c:v>11.091467643600001</c:v>
                </c:pt>
                <c:pt idx="150">
                  <c:v>11.2021224854</c:v>
                </c:pt>
                <c:pt idx="151">
                  <c:v>11.165559592399999</c:v>
                </c:pt>
                <c:pt idx="152">
                  <c:v>11.132966120800001</c:v>
                </c:pt>
                <c:pt idx="153">
                  <c:v>10.846473374000002</c:v>
                </c:pt>
                <c:pt idx="154">
                  <c:v>10.419215624999998</c:v>
                </c:pt>
                <c:pt idx="155">
                  <c:v>10.174741298200001</c:v>
                </c:pt>
                <c:pt idx="156">
                  <c:v>10.573347828199999</c:v>
                </c:pt>
                <c:pt idx="157">
                  <c:v>10.3831804358</c:v>
                </c:pt>
                <c:pt idx="158">
                  <c:v>10.2636438762</c:v>
                </c:pt>
                <c:pt idx="159">
                  <c:v>10.4483867846</c:v>
                </c:pt>
                <c:pt idx="160">
                  <c:v>10.461222402799999</c:v>
                </c:pt>
                <c:pt idx="161">
                  <c:v>10.5481577324</c:v>
                </c:pt>
                <c:pt idx="162">
                  <c:v>10.3199685002</c:v>
                </c:pt>
                <c:pt idx="163">
                  <c:v>9.7801274675999998</c:v>
                </c:pt>
                <c:pt idx="164">
                  <c:v>9.7257623266</c:v>
                </c:pt>
                <c:pt idx="165">
                  <c:v>9.9865430921999998</c:v>
                </c:pt>
                <c:pt idx="166">
                  <c:v>10.060625340800001</c:v>
                </c:pt>
                <c:pt idx="167">
                  <c:v>9.6239892088000012</c:v>
                </c:pt>
                <c:pt idx="168">
                  <c:v>9.5825372959999999</c:v>
                </c:pt>
                <c:pt idx="169">
                  <c:v>9.8018680883999991</c:v>
                </c:pt>
                <c:pt idx="170">
                  <c:v>9.8887840159999989</c:v>
                </c:pt>
                <c:pt idx="171">
                  <c:v>9.7618246790000001</c:v>
                </c:pt>
                <c:pt idx="172">
                  <c:v>9.8813573595999991</c:v>
                </c:pt>
                <c:pt idx="173">
                  <c:v>10.000886162600001</c:v>
                </c:pt>
                <c:pt idx="174">
                  <c:v>9.3543286622000004</c:v>
                </c:pt>
                <c:pt idx="175">
                  <c:v>8.9685732722000004</c:v>
                </c:pt>
                <c:pt idx="176">
                  <c:v>9.2061486465999991</c:v>
                </c:pt>
                <c:pt idx="177">
                  <c:v>8.9181891936</c:v>
                </c:pt>
                <c:pt idx="178">
                  <c:v>8.4417909657999992</c:v>
                </c:pt>
                <c:pt idx="179">
                  <c:v>8.4509345992</c:v>
                </c:pt>
                <c:pt idx="180">
                  <c:v>9.0051245235999993</c:v>
                </c:pt>
                <c:pt idx="181">
                  <c:v>8.9631487865999997</c:v>
                </c:pt>
                <c:pt idx="182">
                  <c:v>8.7132305718000005</c:v>
                </c:pt>
                <c:pt idx="183">
                  <c:v>8.5521761339999998</c:v>
                </c:pt>
                <c:pt idx="184">
                  <c:v>8.8436044634000019</c:v>
                </c:pt>
                <c:pt idx="185">
                  <c:v>9.2876323294000009</c:v>
                </c:pt>
                <c:pt idx="186">
                  <c:v>9.2856728406000002</c:v>
                </c:pt>
                <c:pt idx="187">
                  <c:v>9.1172499511999998</c:v>
                </c:pt>
                <c:pt idx="188">
                  <c:v>9.2693644634000005</c:v>
                </c:pt>
                <c:pt idx="189">
                  <c:v>9.4921292083999997</c:v>
                </c:pt>
                <c:pt idx="190">
                  <c:v>9.5844967858000008</c:v>
                </c:pt>
                <c:pt idx="191">
                  <c:v>9.4921447305999997</c:v>
                </c:pt>
                <c:pt idx="192">
                  <c:v>9.1369961619999991</c:v>
                </c:pt>
                <c:pt idx="193">
                  <c:v>8.8510000778000002</c:v>
                </c:pt>
                <c:pt idx="194">
                  <c:v>8.8238854112000009</c:v>
                </c:pt>
                <c:pt idx="195">
                  <c:v>9.0085972783999999</c:v>
                </c:pt>
                <c:pt idx="196">
                  <c:v>9.4778191247999999</c:v>
                </c:pt>
                <c:pt idx="197">
                  <c:v>9.1918269197999987</c:v>
                </c:pt>
                <c:pt idx="198">
                  <c:v>8.6989010836000009</c:v>
                </c:pt>
                <c:pt idx="199">
                  <c:v>8.2820150463999997</c:v>
                </c:pt>
                <c:pt idx="200">
                  <c:v>7.9436831561999997</c:v>
                </c:pt>
                <c:pt idx="201">
                  <c:v>8.142767193800001</c:v>
                </c:pt>
                <c:pt idx="202">
                  <c:v>8.2696760864000005</c:v>
                </c:pt>
                <c:pt idx="203">
                  <c:v>7.8804401789999998</c:v>
                </c:pt>
                <c:pt idx="204">
                  <c:v>7.6976839201999994</c:v>
                </c:pt>
                <c:pt idx="205">
                  <c:v>7.8226488476</c:v>
                </c:pt>
                <c:pt idx="206">
                  <c:v>7.826125482200001</c:v>
                </c:pt>
                <c:pt idx="207">
                  <c:v>7.9980017312000005</c:v>
                </c:pt>
                <c:pt idx="208">
                  <c:v>8.0676625193999989</c:v>
                </c:pt>
                <c:pt idx="209">
                  <c:v>8.3220662143999995</c:v>
                </c:pt>
                <c:pt idx="210">
                  <c:v>8.5018036977999998</c:v>
                </c:pt>
                <c:pt idx="211">
                  <c:v>8.7551869084000007</c:v>
                </c:pt>
                <c:pt idx="212">
                  <c:v>9.0792436318000007</c:v>
                </c:pt>
                <c:pt idx="213">
                  <c:v>8.9251541096000011</c:v>
                </c:pt>
                <c:pt idx="214">
                  <c:v>8.5754300245999993</c:v>
                </c:pt>
                <c:pt idx="215">
                  <c:v>8.3383474305999989</c:v>
                </c:pt>
                <c:pt idx="216">
                  <c:v>8.2119002771999998</c:v>
                </c:pt>
                <c:pt idx="217">
                  <c:v>7.8044042630000003</c:v>
                </c:pt>
                <c:pt idx="218">
                  <c:v>7.4260289637999986</c:v>
                </c:pt>
                <c:pt idx="219">
                  <c:v>7.5144581603999994</c:v>
                </c:pt>
                <c:pt idx="220">
                  <c:v>7.6844098401999998</c:v>
                </c:pt>
                <c:pt idx="221">
                  <c:v>7.8893529418000004</c:v>
                </c:pt>
                <c:pt idx="222">
                  <c:v>8.0217251225999995</c:v>
                </c:pt>
                <c:pt idx="223">
                  <c:v>7.8187182291999999</c:v>
                </c:pt>
                <c:pt idx="224">
                  <c:v>7.2373709582000005</c:v>
                </c:pt>
                <c:pt idx="225">
                  <c:v>7.4057977283999987</c:v>
                </c:pt>
                <c:pt idx="226">
                  <c:v>7.7609036168000003</c:v>
                </c:pt>
                <c:pt idx="227">
                  <c:v>7.7298272921999995</c:v>
                </c:pt>
                <c:pt idx="228">
                  <c:v>7.5036130696000001</c:v>
                </c:pt>
                <c:pt idx="229">
                  <c:v>7.2808366825999995</c:v>
                </c:pt>
                <c:pt idx="230">
                  <c:v>7.2990967885999991</c:v>
                </c:pt>
                <c:pt idx="231">
                  <c:v>7.4546995796000006</c:v>
                </c:pt>
                <c:pt idx="232">
                  <c:v>7.6394211471999993</c:v>
                </c:pt>
                <c:pt idx="233">
                  <c:v>7.6557198230000001</c:v>
                </c:pt>
                <c:pt idx="234">
                  <c:v>7.6122502186000007</c:v>
                </c:pt>
                <c:pt idx="235">
                  <c:v>7.4675080372</c:v>
                </c:pt>
                <c:pt idx="236">
                  <c:v>7.3025501426000003</c:v>
                </c:pt>
                <c:pt idx="237">
                  <c:v>7.2502182181999997</c:v>
                </c:pt>
                <c:pt idx="238">
                  <c:v>7.2249951387999998</c:v>
                </c:pt>
                <c:pt idx="239">
                  <c:v>7.1380656310000008</c:v>
                </c:pt>
                <c:pt idx="240">
                  <c:v>7.3697198584000008</c:v>
                </c:pt>
                <c:pt idx="241">
                  <c:v>7.4205928376000001</c:v>
                </c:pt>
                <c:pt idx="242">
                  <c:v>7.456662948</c:v>
                </c:pt>
                <c:pt idx="243">
                  <c:v>7.6883171762</c:v>
                </c:pt>
                <c:pt idx="244">
                  <c:v>7.6029028761999999</c:v>
                </c:pt>
                <c:pt idx="245">
                  <c:v>7.1465360534000002</c:v>
                </c:pt>
                <c:pt idx="246">
                  <c:v>6.8135859672000008</c:v>
                </c:pt>
                <c:pt idx="247">
                  <c:v>6.6125424420000005</c:v>
                </c:pt>
                <c:pt idx="248">
                  <c:v>6.8624684161999996</c:v>
                </c:pt>
                <c:pt idx="249">
                  <c:v>6.9657160020000006</c:v>
                </c:pt>
                <c:pt idx="250">
                  <c:v>6.7848998309999997</c:v>
                </c:pt>
                <c:pt idx="251">
                  <c:v>6.8807324018000005</c:v>
                </c:pt>
                <c:pt idx="252">
                  <c:v>7.1597984925999993</c:v>
                </c:pt>
                <c:pt idx="253">
                  <c:v>7.6902960658000001</c:v>
                </c:pt>
                <c:pt idx="254">
                  <c:v>7.8513039423999995</c:v>
                </c:pt>
                <c:pt idx="255">
                  <c:v>7.6917744105999999</c:v>
                </c:pt>
                <c:pt idx="256">
                  <c:v>7.6285391936</c:v>
                </c:pt>
                <c:pt idx="257">
                  <c:v>7.7046022722000007</c:v>
                </c:pt>
                <c:pt idx="258">
                  <c:v>7.8058709681999998</c:v>
                </c:pt>
                <c:pt idx="259">
                  <c:v>7.7045983926000003</c:v>
                </c:pt>
                <c:pt idx="260">
                  <c:v>7.2936723029999992</c:v>
                </c:pt>
                <c:pt idx="261">
                  <c:v>7.2284698366000004</c:v>
                </c:pt>
                <c:pt idx="262">
                  <c:v>7.3731964960000003</c:v>
                </c:pt>
                <c:pt idx="263">
                  <c:v>7.0363351930000011</c:v>
                </c:pt>
                <c:pt idx="264">
                  <c:v>7.0615563331999995</c:v>
                </c:pt>
                <c:pt idx="265">
                  <c:v>6.9775718776000009</c:v>
                </c:pt>
                <c:pt idx="266">
                  <c:v>6.8590111801999996</c:v>
                </c:pt>
                <c:pt idx="267">
                  <c:v>6.9405065029999999</c:v>
                </c:pt>
                <c:pt idx="268">
                  <c:v>7.0679819034000007</c:v>
                </c:pt>
                <c:pt idx="269">
                  <c:v>7.1124137911999998</c:v>
                </c:pt>
                <c:pt idx="270">
                  <c:v>7.3243024063999993</c:v>
                </c:pt>
                <c:pt idx="271">
                  <c:v>7.6705149320000006</c:v>
                </c:pt>
                <c:pt idx="272">
                  <c:v>7.7357173984000003</c:v>
                </c:pt>
                <c:pt idx="273">
                  <c:v>7.7465896499999998</c:v>
                </c:pt>
                <c:pt idx="274">
                  <c:v>7.4694908077999997</c:v>
                </c:pt>
                <c:pt idx="275">
                  <c:v>6.9602721160000005</c:v>
                </c:pt>
                <c:pt idx="276">
                  <c:v>6.657990936</c:v>
                </c:pt>
                <c:pt idx="277">
                  <c:v>6.3971888304000002</c:v>
                </c:pt>
                <c:pt idx="278">
                  <c:v>6.0855409072000004</c:v>
                </c:pt>
                <c:pt idx="279">
                  <c:v>5.9210137119999997</c:v>
                </c:pt>
                <c:pt idx="280">
                  <c:v>5.8286500182000003</c:v>
                </c:pt>
                <c:pt idx="281">
                  <c:v>5.6978299062000008</c:v>
                </c:pt>
                <c:pt idx="282">
                  <c:v>5.8899451482000007</c:v>
                </c:pt>
                <c:pt idx="283">
                  <c:v>6.3082978933999998</c:v>
                </c:pt>
                <c:pt idx="284">
                  <c:v>7.0689441868000005</c:v>
                </c:pt>
                <c:pt idx="285">
                  <c:v>8.1718801493999997</c:v>
                </c:pt>
                <c:pt idx="286">
                  <c:v>8.6356697459999996</c:v>
                </c:pt>
                <c:pt idx="287">
                  <c:v>8.8475661217999999</c:v>
                </c:pt>
                <c:pt idx="288">
                  <c:v>8.8564788835999995</c:v>
                </c:pt>
                <c:pt idx="289">
                  <c:v>8.5250187858000004</c:v>
                </c:pt>
                <c:pt idx="290">
                  <c:v>8.4272577694000006</c:v>
                </c:pt>
                <c:pt idx="291">
                  <c:v>8.2153730340000006</c:v>
                </c:pt>
                <c:pt idx="292">
                  <c:v>7.7861519181999999</c:v>
                </c:pt>
                <c:pt idx="293">
                  <c:v>7.4112454947999993</c:v>
                </c:pt>
                <c:pt idx="294">
                  <c:v>7.3549286305999999</c:v>
                </c:pt>
                <c:pt idx="295">
                  <c:v>7.3895165136000003</c:v>
                </c:pt>
                <c:pt idx="296">
                  <c:v>7.6177018646000008</c:v>
                </c:pt>
                <c:pt idx="297">
                  <c:v>7.7802346512000016</c:v>
                </c:pt>
                <c:pt idx="298">
                  <c:v>7.7179811171999999</c:v>
                </c:pt>
                <c:pt idx="299">
                  <c:v>7.6557275833999991</c:v>
                </c:pt>
              </c:numCache>
            </c:numRef>
          </c:yVal>
          <c:smooth val="1"/>
        </c:ser>
        <c:ser>
          <c:idx val="1"/>
          <c:order val="1"/>
          <c:tx>
            <c:v>A03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3'!$C$5:$C$305</c:f>
              <c:numCache>
                <c:formatCode>General</c:formatCode>
                <c:ptCount val="301"/>
                <c:pt idx="0">
                  <c:v>-3.1515999999999997</c:v>
                </c:pt>
                <c:pt idx="1">
                  <c:v>-11.551</c:v>
                </c:pt>
                <c:pt idx="2">
                  <c:v>-8.8436000000000003</c:v>
                </c:pt>
                <c:pt idx="3">
                  <c:v>-9.6093999999999991</c:v>
                </c:pt>
                <c:pt idx="4">
                  <c:v>-8.6461999999999986</c:v>
                </c:pt>
                <c:pt idx="5">
                  <c:v>-6.9664000000000001</c:v>
                </c:pt>
                <c:pt idx="6">
                  <c:v>-6.0978000000000003</c:v>
                </c:pt>
                <c:pt idx="7">
                  <c:v>-6.3064</c:v>
                </c:pt>
                <c:pt idx="8">
                  <c:v>-6.3291999999999993</c:v>
                </c:pt>
                <c:pt idx="9">
                  <c:v>-5.9083999999999994</c:v>
                </c:pt>
                <c:pt idx="10">
                  <c:v>-5.5290000000000008</c:v>
                </c:pt>
                <c:pt idx="11">
                  <c:v>-3.9896000000000003</c:v>
                </c:pt>
                <c:pt idx="12">
                  <c:v>-5.0209999999999999</c:v>
                </c:pt>
                <c:pt idx="13">
                  <c:v>-5.7190000000000003</c:v>
                </c:pt>
                <c:pt idx="14">
                  <c:v>-5.1349999999999998</c:v>
                </c:pt>
                <c:pt idx="15">
                  <c:v>-5.4914000000000005</c:v>
                </c:pt>
                <c:pt idx="16">
                  <c:v>-5.8857999999999997</c:v>
                </c:pt>
                <c:pt idx="17">
                  <c:v>-5.8250000000000002</c:v>
                </c:pt>
                <c:pt idx="18">
                  <c:v>-5.2598000000000003</c:v>
                </c:pt>
                <c:pt idx="19">
                  <c:v>-3.9744000000000002</c:v>
                </c:pt>
                <c:pt idx="20">
                  <c:v>-4.8807999999999998</c:v>
                </c:pt>
                <c:pt idx="21">
                  <c:v>-5.8361999999999998</c:v>
                </c:pt>
                <c:pt idx="22">
                  <c:v>-4.4901999999999997</c:v>
                </c:pt>
                <c:pt idx="23">
                  <c:v>-4.4256000000000002</c:v>
                </c:pt>
                <c:pt idx="24">
                  <c:v>-3.4171999999999998</c:v>
                </c:pt>
                <c:pt idx="25">
                  <c:v>-4.2628000000000004</c:v>
                </c:pt>
                <c:pt idx="26">
                  <c:v>-3.3754000000000004</c:v>
                </c:pt>
                <c:pt idx="27">
                  <c:v>-2.9011999999999998</c:v>
                </c:pt>
                <c:pt idx="28">
                  <c:v>-3.8264000000000005</c:v>
                </c:pt>
                <c:pt idx="29">
                  <c:v>-4.4672000000000001</c:v>
                </c:pt>
                <c:pt idx="30">
                  <c:v>-4.0388000000000002</c:v>
                </c:pt>
                <c:pt idx="31">
                  <c:v>-4.7782</c:v>
                </c:pt>
                <c:pt idx="32">
                  <c:v>-4.327</c:v>
                </c:pt>
                <c:pt idx="33">
                  <c:v>-4.8010000000000002</c:v>
                </c:pt>
                <c:pt idx="34">
                  <c:v>-4.2509999999999994</c:v>
                </c:pt>
                <c:pt idx="35">
                  <c:v>-4.3498000000000001</c:v>
                </c:pt>
                <c:pt idx="36">
                  <c:v>-4.4181999999999997</c:v>
                </c:pt>
                <c:pt idx="37">
                  <c:v>-4.915</c:v>
                </c:pt>
                <c:pt idx="38">
                  <c:v>-4.9337999999999997</c:v>
                </c:pt>
                <c:pt idx="39">
                  <c:v>-5.0701999999999998</c:v>
                </c:pt>
                <c:pt idx="40">
                  <c:v>-3.9136000000000002</c:v>
                </c:pt>
                <c:pt idx="41">
                  <c:v>-3.9896000000000003</c:v>
                </c:pt>
                <c:pt idx="42">
                  <c:v>-3.8908</c:v>
                </c:pt>
                <c:pt idx="43">
                  <c:v>-5.2789999999999999</c:v>
                </c:pt>
                <c:pt idx="44">
                  <c:v>-3.9969999999999999</c:v>
                </c:pt>
                <c:pt idx="45">
                  <c:v>-3.5612000000000004</c:v>
                </c:pt>
                <c:pt idx="46">
                  <c:v>-2.8520000000000003</c:v>
                </c:pt>
                <c:pt idx="47">
                  <c:v>-4.4484000000000004</c:v>
                </c:pt>
                <c:pt idx="48">
                  <c:v>-4.1980000000000004</c:v>
                </c:pt>
                <c:pt idx="49">
                  <c:v>-4.4331999999999994</c:v>
                </c:pt>
                <c:pt idx="50">
                  <c:v>-2.9922</c:v>
                </c:pt>
                <c:pt idx="51">
                  <c:v>-2.8066</c:v>
                </c:pt>
                <c:pt idx="52">
                  <c:v>-2.4424000000000001</c:v>
                </c:pt>
                <c:pt idx="53">
                  <c:v>-1.6614</c:v>
                </c:pt>
                <c:pt idx="54">
                  <c:v>-2.3742000000000001</c:v>
                </c:pt>
                <c:pt idx="55">
                  <c:v>-3.1328</c:v>
                </c:pt>
                <c:pt idx="56">
                  <c:v>-3.6634000000000002</c:v>
                </c:pt>
                <c:pt idx="57">
                  <c:v>-3.1133999999999995</c:v>
                </c:pt>
                <c:pt idx="58">
                  <c:v>-2.613</c:v>
                </c:pt>
                <c:pt idx="59">
                  <c:v>-3.3259999999999996</c:v>
                </c:pt>
                <c:pt idx="60">
                  <c:v>-3.03</c:v>
                </c:pt>
                <c:pt idx="61">
                  <c:v>-2.7724000000000002</c:v>
                </c:pt>
                <c:pt idx="62">
                  <c:v>-2.9544000000000001</c:v>
                </c:pt>
                <c:pt idx="63">
                  <c:v>-2.2378</c:v>
                </c:pt>
                <c:pt idx="64">
                  <c:v>-2.0328000000000004</c:v>
                </c:pt>
                <c:pt idx="65">
                  <c:v>-2.5713999999999997</c:v>
                </c:pt>
                <c:pt idx="66">
                  <c:v>-2.0026000000000002</c:v>
                </c:pt>
                <c:pt idx="67">
                  <c:v>-1.5779999999999998</c:v>
                </c:pt>
                <c:pt idx="68">
                  <c:v>-1.8054000000000001</c:v>
                </c:pt>
                <c:pt idx="69">
                  <c:v>-1.8168</c:v>
                </c:pt>
                <c:pt idx="70">
                  <c:v>-0.46680000000000021</c:v>
                </c:pt>
                <c:pt idx="71">
                  <c:v>0.26519999999999982</c:v>
                </c:pt>
                <c:pt idx="72">
                  <c:v>0.14759999999999995</c:v>
                </c:pt>
                <c:pt idx="73">
                  <c:v>1.2168000000000001</c:v>
                </c:pt>
                <c:pt idx="74">
                  <c:v>0.81479999999999975</c:v>
                </c:pt>
                <c:pt idx="75">
                  <c:v>1.7250000000000001</c:v>
                </c:pt>
                <c:pt idx="76">
                  <c:v>2.6427999999999998</c:v>
                </c:pt>
                <c:pt idx="77">
                  <c:v>3.4427999999999996</c:v>
                </c:pt>
                <c:pt idx="78">
                  <c:v>4.9634</c:v>
                </c:pt>
                <c:pt idx="79">
                  <c:v>5.1682000000000006</c:v>
                </c:pt>
                <c:pt idx="80">
                  <c:v>7.7085999999999997</c:v>
                </c:pt>
                <c:pt idx="81">
                  <c:v>7.7315999999999985</c:v>
                </c:pt>
                <c:pt idx="82">
                  <c:v>8.4670000000000005</c:v>
                </c:pt>
                <c:pt idx="83">
                  <c:v>8.982800000000001</c:v>
                </c:pt>
                <c:pt idx="84">
                  <c:v>11.0306</c:v>
                </c:pt>
                <c:pt idx="85">
                  <c:v>14.242600000000001</c:v>
                </c:pt>
                <c:pt idx="86">
                  <c:v>17.894399999999997</c:v>
                </c:pt>
                <c:pt idx="87">
                  <c:v>20.601800000000004</c:v>
                </c:pt>
                <c:pt idx="88">
                  <c:v>25.686799999999998</c:v>
                </c:pt>
                <c:pt idx="89">
                  <c:v>31.060399999999998</c:v>
                </c:pt>
                <c:pt idx="90">
                  <c:v>33.020800000000001</c:v>
                </c:pt>
                <c:pt idx="91">
                  <c:v>36.656999999999996</c:v>
                </c:pt>
                <c:pt idx="92">
                  <c:v>40.627400000000002</c:v>
                </c:pt>
                <c:pt idx="93">
                  <c:v>44.620400000000004</c:v>
                </c:pt>
                <c:pt idx="94">
                  <c:v>49.690400000000004</c:v>
                </c:pt>
                <c:pt idx="95">
                  <c:v>56.591600000000007</c:v>
                </c:pt>
                <c:pt idx="96">
                  <c:v>61.070399999999992</c:v>
                </c:pt>
                <c:pt idx="97">
                  <c:v>65.435000000000002</c:v>
                </c:pt>
                <c:pt idx="98">
                  <c:v>69.181399999999996</c:v>
                </c:pt>
                <c:pt idx="99">
                  <c:v>70.649000000000001</c:v>
                </c:pt>
                <c:pt idx="100">
                  <c:v>73.436000000000007</c:v>
                </c:pt>
                <c:pt idx="101">
                  <c:v>74.929999999999993</c:v>
                </c:pt>
                <c:pt idx="102">
                  <c:v>76.040999999999997</c:v>
                </c:pt>
                <c:pt idx="103">
                  <c:v>74.759199999999993</c:v>
                </c:pt>
                <c:pt idx="104">
                  <c:v>72.871000000000009</c:v>
                </c:pt>
                <c:pt idx="105">
                  <c:v>67.676000000000002</c:v>
                </c:pt>
                <c:pt idx="106">
                  <c:v>62.677999999999997</c:v>
                </c:pt>
                <c:pt idx="107">
                  <c:v>55.734799999999993</c:v>
                </c:pt>
                <c:pt idx="108">
                  <c:v>52.018400000000007</c:v>
                </c:pt>
                <c:pt idx="109">
                  <c:v>48.052200000000006</c:v>
                </c:pt>
                <c:pt idx="110">
                  <c:v>41.173400000000001</c:v>
                </c:pt>
                <c:pt idx="111">
                  <c:v>35.652200000000008</c:v>
                </c:pt>
                <c:pt idx="112">
                  <c:v>30.183999999999997</c:v>
                </c:pt>
                <c:pt idx="113">
                  <c:v>23.699800000000003</c:v>
                </c:pt>
                <c:pt idx="114">
                  <c:v>21.105999999999998</c:v>
                </c:pt>
                <c:pt idx="115">
                  <c:v>17.773</c:v>
                </c:pt>
                <c:pt idx="116">
                  <c:v>16.195399999999999</c:v>
                </c:pt>
                <c:pt idx="117">
                  <c:v>16.028600000000001</c:v>
                </c:pt>
                <c:pt idx="118">
                  <c:v>14.162799999999999</c:v>
                </c:pt>
                <c:pt idx="119">
                  <c:v>10.8108</c:v>
                </c:pt>
                <c:pt idx="120">
                  <c:v>11.341600000000001</c:v>
                </c:pt>
                <c:pt idx="121">
                  <c:v>11.466599999999998</c:v>
                </c:pt>
                <c:pt idx="122">
                  <c:v>9.6806000000000001</c:v>
                </c:pt>
                <c:pt idx="123">
                  <c:v>9.3279999999999994</c:v>
                </c:pt>
                <c:pt idx="124">
                  <c:v>9.4681999999999995</c:v>
                </c:pt>
                <c:pt idx="125">
                  <c:v>10.1356</c:v>
                </c:pt>
                <c:pt idx="126">
                  <c:v>9.4796000000000014</c:v>
                </c:pt>
                <c:pt idx="127">
                  <c:v>8.8730000000000011</c:v>
                </c:pt>
                <c:pt idx="128">
                  <c:v>9.5859999999999985</c:v>
                </c:pt>
                <c:pt idx="129">
                  <c:v>9.5784000000000002</c:v>
                </c:pt>
                <c:pt idx="130">
                  <c:v>8.5887999999999991</c:v>
                </c:pt>
                <c:pt idx="131">
                  <c:v>7.9478000000000009</c:v>
                </c:pt>
                <c:pt idx="132">
                  <c:v>7.272800000000001</c:v>
                </c:pt>
                <c:pt idx="133">
                  <c:v>6.8632000000000009</c:v>
                </c:pt>
                <c:pt idx="134">
                  <c:v>5.665</c:v>
                </c:pt>
                <c:pt idx="135">
                  <c:v>5.9266000000000005</c:v>
                </c:pt>
                <c:pt idx="136">
                  <c:v>5.1567999999999996</c:v>
                </c:pt>
                <c:pt idx="137">
                  <c:v>4.6642000000000001</c:v>
                </c:pt>
                <c:pt idx="138">
                  <c:v>5.4903999999999993</c:v>
                </c:pt>
                <c:pt idx="139">
                  <c:v>6.2866</c:v>
                </c:pt>
                <c:pt idx="140">
                  <c:v>6.0023999999999997</c:v>
                </c:pt>
                <c:pt idx="141">
                  <c:v>5.7633999999999999</c:v>
                </c:pt>
                <c:pt idx="142">
                  <c:v>6.4878</c:v>
                </c:pt>
                <c:pt idx="143">
                  <c:v>6.5144000000000002</c:v>
                </c:pt>
                <c:pt idx="144">
                  <c:v>6.6776</c:v>
                </c:pt>
                <c:pt idx="145">
                  <c:v>5.8963999999999999</c:v>
                </c:pt>
                <c:pt idx="146">
                  <c:v>7.6634000000000002</c:v>
                </c:pt>
                <c:pt idx="147">
                  <c:v>7.0680000000000005</c:v>
                </c:pt>
                <c:pt idx="148">
                  <c:v>6.442400000000001</c:v>
                </c:pt>
                <c:pt idx="149">
                  <c:v>6.5218000000000007</c:v>
                </c:pt>
                <c:pt idx="150">
                  <c:v>6.8402000000000003</c:v>
                </c:pt>
                <c:pt idx="151">
                  <c:v>7.2081999999999997</c:v>
                </c:pt>
                <c:pt idx="152">
                  <c:v>6.7647999999999993</c:v>
                </c:pt>
                <c:pt idx="153">
                  <c:v>6.9501999999999997</c:v>
                </c:pt>
                <c:pt idx="154">
                  <c:v>6.4307999999999996</c:v>
                </c:pt>
                <c:pt idx="155">
                  <c:v>6.9428000000000001</c:v>
                </c:pt>
                <c:pt idx="156">
                  <c:v>6.6166</c:v>
                </c:pt>
                <c:pt idx="157">
                  <c:v>5.9417999999999997</c:v>
                </c:pt>
                <c:pt idx="158">
                  <c:v>5.4564000000000004</c:v>
                </c:pt>
                <c:pt idx="159">
                  <c:v>5.5739999999999998</c:v>
                </c:pt>
                <c:pt idx="160">
                  <c:v>5.1721999999999992</c:v>
                </c:pt>
                <c:pt idx="161">
                  <c:v>5.3616000000000001</c:v>
                </c:pt>
                <c:pt idx="162">
                  <c:v>6.1012000000000004</c:v>
                </c:pt>
                <c:pt idx="163">
                  <c:v>5.8395999999999999</c:v>
                </c:pt>
                <c:pt idx="164">
                  <c:v>6.2641999999999998</c:v>
                </c:pt>
                <c:pt idx="165">
                  <c:v>5.0731999999999999</c:v>
                </c:pt>
                <c:pt idx="166">
                  <c:v>5.1454000000000004</c:v>
                </c:pt>
                <c:pt idx="167">
                  <c:v>5.2782</c:v>
                </c:pt>
                <c:pt idx="168">
                  <c:v>2.7640000000000002</c:v>
                </c:pt>
                <c:pt idx="169">
                  <c:v>3.056</c:v>
                </c:pt>
                <c:pt idx="170">
                  <c:v>2.2671999999999999</c:v>
                </c:pt>
                <c:pt idx="171">
                  <c:v>3.6475999999999997</c:v>
                </c:pt>
                <c:pt idx="172">
                  <c:v>4.133</c:v>
                </c:pt>
                <c:pt idx="173">
                  <c:v>4.9597999999999995</c:v>
                </c:pt>
                <c:pt idx="174">
                  <c:v>4.5956000000000001</c:v>
                </c:pt>
                <c:pt idx="175">
                  <c:v>4.8080000000000007</c:v>
                </c:pt>
                <c:pt idx="176">
                  <c:v>2.9538000000000002</c:v>
                </c:pt>
                <c:pt idx="177">
                  <c:v>3.0255999999999998</c:v>
                </c:pt>
                <c:pt idx="178">
                  <c:v>2.8514000000000004</c:v>
                </c:pt>
                <c:pt idx="179">
                  <c:v>3.1927999999999996</c:v>
                </c:pt>
                <c:pt idx="180">
                  <c:v>3.8523999999999994</c:v>
                </c:pt>
                <c:pt idx="181">
                  <c:v>2.9079999999999999</c:v>
                </c:pt>
                <c:pt idx="182">
                  <c:v>2.8020000000000005</c:v>
                </c:pt>
                <c:pt idx="183">
                  <c:v>3.0750000000000002</c:v>
                </c:pt>
                <c:pt idx="184">
                  <c:v>3.3593999999999999</c:v>
                </c:pt>
                <c:pt idx="185">
                  <c:v>3.2304000000000004</c:v>
                </c:pt>
                <c:pt idx="186">
                  <c:v>3.8372000000000002</c:v>
                </c:pt>
                <c:pt idx="187">
                  <c:v>4.2014000000000005</c:v>
                </c:pt>
                <c:pt idx="188">
                  <c:v>3.2342</c:v>
                </c:pt>
                <c:pt idx="189">
                  <c:v>3.4311999999999996</c:v>
                </c:pt>
                <c:pt idx="190">
                  <c:v>3.0410000000000004</c:v>
                </c:pt>
                <c:pt idx="191">
                  <c:v>3.4655999999999998</c:v>
                </c:pt>
                <c:pt idx="192">
                  <c:v>4.9935999999999989</c:v>
                </c:pt>
                <c:pt idx="193">
                  <c:v>4.3453999999999997</c:v>
                </c:pt>
                <c:pt idx="194">
                  <c:v>4.8874000000000004</c:v>
                </c:pt>
                <c:pt idx="195">
                  <c:v>4.1821999999999999</c:v>
                </c:pt>
                <c:pt idx="196">
                  <c:v>4.2164000000000001</c:v>
                </c:pt>
                <c:pt idx="197">
                  <c:v>4.3073999999999995</c:v>
                </c:pt>
                <c:pt idx="198">
                  <c:v>3.6743999999999999</c:v>
                </c:pt>
                <c:pt idx="199">
                  <c:v>3.0144000000000002</c:v>
                </c:pt>
                <c:pt idx="200">
                  <c:v>4.1139999999999999</c:v>
                </c:pt>
                <c:pt idx="201">
                  <c:v>5.5626000000000007</c:v>
                </c:pt>
                <c:pt idx="202">
                  <c:v>4.7317999999999998</c:v>
                </c:pt>
                <c:pt idx="203">
                  <c:v>4.9786000000000001</c:v>
                </c:pt>
                <c:pt idx="204">
                  <c:v>4.2618</c:v>
                </c:pt>
                <c:pt idx="205">
                  <c:v>4.7433999999999994</c:v>
                </c:pt>
                <c:pt idx="206">
                  <c:v>5.6536</c:v>
                </c:pt>
                <c:pt idx="207">
                  <c:v>5.1112000000000002</c:v>
                </c:pt>
                <c:pt idx="208">
                  <c:v>5.0734000000000004</c:v>
                </c:pt>
                <c:pt idx="209">
                  <c:v>4.9065999999999992</c:v>
                </c:pt>
                <c:pt idx="210">
                  <c:v>4.8078000000000003</c:v>
                </c:pt>
                <c:pt idx="211">
                  <c:v>5.194799999999999</c:v>
                </c:pt>
                <c:pt idx="212">
                  <c:v>5.6574</c:v>
                </c:pt>
                <c:pt idx="213">
                  <c:v>4.641</c:v>
                </c:pt>
                <c:pt idx="214">
                  <c:v>4.6560000000000006</c:v>
                </c:pt>
                <c:pt idx="215">
                  <c:v>4.4364000000000008</c:v>
                </c:pt>
                <c:pt idx="216">
                  <c:v>3.4805999999999999</c:v>
                </c:pt>
                <c:pt idx="217">
                  <c:v>3.2040000000000006</c:v>
                </c:pt>
                <c:pt idx="218">
                  <c:v>3.6741999999999999</c:v>
                </c:pt>
                <c:pt idx="219">
                  <c:v>4.2164000000000001</c:v>
                </c:pt>
                <c:pt idx="220">
                  <c:v>3.9887999999999999</c:v>
                </c:pt>
                <c:pt idx="221">
                  <c:v>3.6665999999999999</c:v>
                </c:pt>
                <c:pt idx="222">
                  <c:v>3.8220000000000001</c:v>
                </c:pt>
                <c:pt idx="223">
                  <c:v>4.8308</c:v>
                </c:pt>
                <c:pt idx="224">
                  <c:v>3.1129999999999995</c:v>
                </c:pt>
                <c:pt idx="225">
                  <c:v>2.8134000000000001</c:v>
                </c:pt>
                <c:pt idx="226">
                  <c:v>4.0230000000000006</c:v>
                </c:pt>
                <c:pt idx="227">
                  <c:v>3.7423999999999999</c:v>
                </c:pt>
                <c:pt idx="228">
                  <c:v>3.8522000000000007</c:v>
                </c:pt>
                <c:pt idx="229">
                  <c:v>3.1772</c:v>
                </c:pt>
                <c:pt idx="230">
                  <c:v>3.4729999999999999</c:v>
                </c:pt>
                <c:pt idx="231">
                  <c:v>3.9166000000000003</c:v>
                </c:pt>
                <c:pt idx="232">
                  <c:v>4.3717999999999986</c:v>
                </c:pt>
                <c:pt idx="233">
                  <c:v>4.3377999999999997</c:v>
                </c:pt>
                <c:pt idx="234">
                  <c:v>4.6373999999999995</c:v>
                </c:pt>
                <c:pt idx="235">
                  <c:v>4.3792</c:v>
                </c:pt>
                <c:pt idx="236">
                  <c:v>4.4361999999999995</c:v>
                </c:pt>
                <c:pt idx="237">
                  <c:v>4.4287999999999998</c:v>
                </c:pt>
                <c:pt idx="238">
                  <c:v>3.1850000000000001</c:v>
                </c:pt>
                <c:pt idx="239">
                  <c:v>2.9954000000000001</c:v>
                </c:pt>
                <c:pt idx="240">
                  <c:v>3.6361999999999997</c:v>
                </c:pt>
                <c:pt idx="241">
                  <c:v>2.8472000000000004</c:v>
                </c:pt>
                <c:pt idx="242">
                  <c:v>3.6172000000000004</c:v>
                </c:pt>
                <c:pt idx="243">
                  <c:v>3.7043999999999997</c:v>
                </c:pt>
                <c:pt idx="244">
                  <c:v>3.1850000000000001</c:v>
                </c:pt>
                <c:pt idx="245">
                  <c:v>4.0989999999999993</c:v>
                </c:pt>
                <c:pt idx="246">
                  <c:v>4.4401999999999999</c:v>
                </c:pt>
                <c:pt idx="247">
                  <c:v>4.4587999999999992</c:v>
                </c:pt>
                <c:pt idx="248">
                  <c:v>3.6627999999999998</c:v>
                </c:pt>
                <c:pt idx="249">
                  <c:v>3.6741999999999999</c:v>
                </c:pt>
                <c:pt idx="250">
                  <c:v>3.5188000000000001</c:v>
                </c:pt>
                <c:pt idx="251">
                  <c:v>4.4097999999999997</c:v>
                </c:pt>
                <c:pt idx="252">
                  <c:v>5.1565999999999992</c:v>
                </c:pt>
                <c:pt idx="253">
                  <c:v>4.1898</c:v>
                </c:pt>
                <c:pt idx="254">
                  <c:v>4.5652000000000008</c:v>
                </c:pt>
                <c:pt idx="255">
                  <c:v>4.4323999999999995</c:v>
                </c:pt>
                <c:pt idx="256">
                  <c:v>4.774</c:v>
                </c:pt>
                <c:pt idx="257">
                  <c:v>4.2506000000000004</c:v>
                </c:pt>
                <c:pt idx="258">
                  <c:v>3.9431999999999996</c:v>
                </c:pt>
                <c:pt idx="259">
                  <c:v>3.5677999999999996</c:v>
                </c:pt>
                <c:pt idx="260">
                  <c:v>3.5680000000000001</c:v>
                </c:pt>
                <c:pt idx="261">
                  <c:v>3.8563999999999994</c:v>
                </c:pt>
                <c:pt idx="262">
                  <c:v>2.6504000000000003</c:v>
                </c:pt>
                <c:pt idx="263">
                  <c:v>3.31</c:v>
                </c:pt>
                <c:pt idx="264">
                  <c:v>4.6450000000000005</c:v>
                </c:pt>
                <c:pt idx="265">
                  <c:v>3.9018000000000002</c:v>
                </c:pt>
                <c:pt idx="266">
                  <c:v>4.6070000000000002</c:v>
                </c:pt>
                <c:pt idx="267">
                  <c:v>4.1554000000000002</c:v>
                </c:pt>
                <c:pt idx="268">
                  <c:v>4.4668000000000001</c:v>
                </c:pt>
                <c:pt idx="269">
                  <c:v>3.4124000000000003</c:v>
                </c:pt>
                <c:pt idx="270">
                  <c:v>3.1696</c:v>
                </c:pt>
                <c:pt idx="271">
                  <c:v>3.1128</c:v>
                </c:pt>
                <c:pt idx="272">
                  <c:v>2.4341999999999997</c:v>
                </c:pt>
                <c:pt idx="273">
                  <c:v>3.1659999999999995</c:v>
                </c:pt>
                <c:pt idx="274">
                  <c:v>2.7111999999999998</c:v>
                </c:pt>
                <c:pt idx="275">
                  <c:v>3.2797999999999994</c:v>
                </c:pt>
                <c:pt idx="276">
                  <c:v>3.6550000000000002</c:v>
                </c:pt>
                <c:pt idx="277">
                  <c:v>3.5793999999999997</c:v>
                </c:pt>
                <c:pt idx="278">
                  <c:v>3.4428000000000005</c:v>
                </c:pt>
                <c:pt idx="279">
                  <c:v>4.774</c:v>
                </c:pt>
                <c:pt idx="280">
                  <c:v>4.6373999999999995</c:v>
                </c:pt>
                <c:pt idx="281">
                  <c:v>4.1254</c:v>
                </c:pt>
                <c:pt idx="282">
                  <c:v>4.6903999999999995</c:v>
                </c:pt>
                <c:pt idx="283">
                  <c:v>3.7194000000000003</c:v>
                </c:pt>
                <c:pt idx="284">
                  <c:v>4.5498000000000003</c:v>
                </c:pt>
                <c:pt idx="285">
                  <c:v>4.88</c:v>
                </c:pt>
                <c:pt idx="286">
                  <c:v>4.0228000000000002</c:v>
                </c:pt>
                <c:pt idx="287">
                  <c:v>4.7469999999999999</c:v>
                </c:pt>
                <c:pt idx="288">
                  <c:v>2.8853999999999997</c:v>
                </c:pt>
                <c:pt idx="289">
                  <c:v>3.7573999999999996</c:v>
                </c:pt>
                <c:pt idx="290">
                  <c:v>4.1251999999999995</c:v>
                </c:pt>
                <c:pt idx="291">
                  <c:v>4.3944000000000001</c:v>
                </c:pt>
                <c:pt idx="292">
                  <c:v>4.7776000000000005</c:v>
                </c:pt>
                <c:pt idx="293">
                  <c:v>3.3933999999999997</c:v>
                </c:pt>
                <c:pt idx="294">
                  <c:v>3.7951999999999999</c:v>
                </c:pt>
                <c:pt idx="295">
                  <c:v>3.7120000000000006</c:v>
                </c:pt>
                <c:pt idx="296">
                  <c:v>4.0304000000000002</c:v>
                </c:pt>
                <c:pt idx="297">
                  <c:v>2.9419999999999997</c:v>
                </c:pt>
                <c:pt idx="298">
                  <c:v>3.9701999999999997</c:v>
                </c:pt>
                <c:pt idx="299">
                  <c:v>4.4592000000000001</c:v>
                </c:pt>
              </c:numCache>
            </c:numRef>
          </c:yVal>
          <c:smooth val="1"/>
        </c:ser>
        <c:ser>
          <c:idx val="2"/>
          <c:order val="2"/>
          <c:tx>
            <c:v>A04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3'!$D$5:$D$305</c:f>
              <c:numCache>
                <c:formatCode>General</c:formatCode>
                <c:ptCount val="301"/>
                <c:pt idx="0">
                  <c:v>-3.2599999999999993</c:v>
                </c:pt>
                <c:pt idx="1">
                  <c:v>-3.964</c:v>
                </c:pt>
                <c:pt idx="2">
                  <c:v>-3.1779999999999999</c:v>
                </c:pt>
                <c:pt idx="3">
                  <c:v>-2.7220000000000004</c:v>
                </c:pt>
                <c:pt idx="4">
                  <c:v>-2.7619999999999996</c:v>
                </c:pt>
                <c:pt idx="5">
                  <c:v>-2.9079999999999999</c:v>
                </c:pt>
                <c:pt idx="6">
                  <c:v>-2.6779999999999999</c:v>
                </c:pt>
                <c:pt idx="7">
                  <c:v>-3.6320000000000001</c:v>
                </c:pt>
                <c:pt idx="8">
                  <c:v>-3.7560000000000002</c:v>
                </c:pt>
                <c:pt idx="9">
                  <c:v>-3.3400000000000007</c:v>
                </c:pt>
                <c:pt idx="10">
                  <c:v>-3.4019999999999997</c:v>
                </c:pt>
                <c:pt idx="11">
                  <c:v>-2.8440000000000003</c:v>
                </c:pt>
                <c:pt idx="12">
                  <c:v>-2.7199999999999998</c:v>
                </c:pt>
                <c:pt idx="13">
                  <c:v>-2.7619999999999996</c:v>
                </c:pt>
                <c:pt idx="14">
                  <c:v>-2.9260000000000002</c:v>
                </c:pt>
                <c:pt idx="15">
                  <c:v>-2.7600000000000002</c:v>
                </c:pt>
                <c:pt idx="16">
                  <c:v>-2.8839999999999999</c:v>
                </c:pt>
                <c:pt idx="17">
                  <c:v>-2.8220000000000001</c:v>
                </c:pt>
                <c:pt idx="18">
                  <c:v>-2.2220000000000004</c:v>
                </c:pt>
                <c:pt idx="19">
                  <c:v>-2.512</c:v>
                </c:pt>
                <c:pt idx="20">
                  <c:v>-2.5339999999999998</c:v>
                </c:pt>
                <c:pt idx="21">
                  <c:v>-2.532</c:v>
                </c:pt>
                <c:pt idx="22">
                  <c:v>-2.9279999999999999</c:v>
                </c:pt>
                <c:pt idx="23">
                  <c:v>-2.8639999999999999</c:v>
                </c:pt>
                <c:pt idx="24">
                  <c:v>-3.05</c:v>
                </c:pt>
                <c:pt idx="25">
                  <c:v>-3.4020000000000001</c:v>
                </c:pt>
                <c:pt idx="26">
                  <c:v>-3.0319999999999996</c:v>
                </c:pt>
                <c:pt idx="27">
                  <c:v>-3.2600000000000002</c:v>
                </c:pt>
                <c:pt idx="28">
                  <c:v>-3.1540000000000004</c:v>
                </c:pt>
                <c:pt idx="29">
                  <c:v>-3.1979999999999995</c:v>
                </c:pt>
                <c:pt idx="30">
                  <c:v>-3.2159999999999997</c:v>
                </c:pt>
                <c:pt idx="31">
                  <c:v>-3.0699999999999994</c:v>
                </c:pt>
                <c:pt idx="32">
                  <c:v>-2.9279999999999999</c:v>
                </c:pt>
                <c:pt idx="33">
                  <c:v>-2.9880000000000004</c:v>
                </c:pt>
                <c:pt idx="34">
                  <c:v>-2.8639999999999999</c:v>
                </c:pt>
                <c:pt idx="35">
                  <c:v>-2.8040000000000003</c:v>
                </c:pt>
                <c:pt idx="36">
                  <c:v>-3.008</c:v>
                </c:pt>
                <c:pt idx="37">
                  <c:v>-2.3879999999999995</c:v>
                </c:pt>
                <c:pt idx="38">
                  <c:v>-1.9720000000000002</c:v>
                </c:pt>
                <c:pt idx="39">
                  <c:v>-1.9319999999999999</c:v>
                </c:pt>
                <c:pt idx="40">
                  <c:v>-2.12</c:v>
                </c:pt>
                <c:pt idx="41">
                  <c:v>-1.8919999999999999</c:v>
                </c:pt>
                <c:pt idx="42">
                  <c:v>-1.6220000000000003</c:v>
                </c:pt>
                <c:pt idx="43">
                  <c:v>-1.4359999999999999</c:v>
                </c:pt>
                <c:pt idx="44">
                  <c:v>-1.4160000000000001</c:v>
                </c:pt>
                <c:pt idx="45">
                  <c:v>-1.3720000000000001</c:v>
                </c:pt>
                <c:pt idx="46">
                  <c:v>-1.31</c:v>
                </c:pt>
                <c:pt idx="47">
                  <c:v>-0.56599999999999984</c:v>
                </c:pt>
                <c:pt idx="48">
                  <c:v>-0.66799999999999993</c:v>
                </c:pt>
                <c:pt idx="49">
                  <c:v>-0.23399999999999999</c:v>
                </c:pt>
                <c:pt idx="50">
                  <c:v>-0.23199999999999993</c:v>
                </c:pt>
                <c:pt idx="51">
                  <c:v>-6.7999999999999977E-2</c:v>
                </c:pt>
                <c:pt idx="52">
                  <c:v>0.53200000000000003</c:v>
                </c:pt>
                <c:pt idx="53">
                  <c:v>0.59199999999999997</c:v>
                </c:pt>
                <c:pt idx="54">
                  <c:v>0.36599999999999999</c:v>
                </c:pt>
                <c:pt idx="55">
                  <c:v>0.46799999999999997</c:v>
                </c:pt>
                <c:pt idx="56">
                  <c:v>0.53200000000000003</c:v>
                </c:pt>
                <c:pt idx="57">
                  <c:v>0.65600000000000014</c:v>
                </c:pt>
                <c:pt idx="58">
                  <c:v>0.92400000000000004</c:v>
                </c:pt>
                <c:pt idx="59">
                  <c:v>1.194</c:v>
                </c:pt>
                <c:pt idx="60">
                  <c:v>0.8640000000000001</c:v>
                </c:pt>
                <c:pt idx="61">
                  <c:v>0.88400000000000012</c:v>
                </c:pt>
                <c:pt idx="62">
                  <c:v>0.96599999999999997</c:v>
                </c:pt>
                <c:pt idx="63">
                  <c:v>0.88200000000000001</c:v>
                </c:pt>
                <c:pt idx="64">
                  <c:v>1.486</c:v>
                </c:pt>
                <c:pt idx="65">
                  <c:v>1.3180000000000001</c:v>
                </c:pt>
                <c:pt idx="66">
                  <c:v>0.96799999999999975</c:v>
                </c:pt>
                <c:pt idx="67">
                  <c:v>1.1920000000000002</c:v>
                </c:pt>
                <c:pt idx="68">
                  <c:v>1.7760000000000002</c:v>
                </c:pt>
                <c:pt idx="69">
                  <c:v>2.4579999999999997</c:v>
                </c:pt>
                <c:pt idx="70">
                  <c:v>3.1859999999999999</c:v>
                </c:pt>
                <c:pt idx="71">
                  <c:v>4.0140000000000002</c:v>
                </c:pt>
                <c:pt idx="72">
                  <c:v>4.3220000000000001</c:v>
                </c:pt>
                <c:pt idx="73">
                  <c:v>4.3819999999999997</c:v>
                </c:pt>
                <c:pt idx="74">
                  <c:v>4.7359999999999998</c:v>
                </c:pt>
                <c:pt idx="75">
                  <c:v>4.9659999999999993</c:v>
                </c:pt>
                <c:pt idx="76">
                  <c:v>5.1719999999999997</c:v>
                </c:pt>
                <c:pt idx="77">
                  <c:v>5.4</c:v>
                </c:pt>
                <c:pt idx="78">
                  <c:v>5.7520000000000007</c:v>
                </c:pt>
                <c:pt idx="79">
                  <c:v>5.9599999999999991</c:v>
                </c:pt>
                <c:pt idx="80">
                  <c:v>6.7879999999999994</c:v>
                </c:pt>
                <c:pt idx="81">
                  <c:v>7.9079999999999995</c:v>
                </c:pt>
                <c:pt idx="82">
                  <c:v>9.7720000000000002</c:v>
                </c:pt>
                <c:pt idx="83">
                  <c:v>11.43</c:v>
                </c:pt>
                <c:pt idx="84">
                  <c:v>13.707999999999998</c:v>
                </c:pt>
                <c:pt idx="85">
                  <c:v>16.485999999999997</c:v>
                </c:pt>
                <c:pt idx="86">
                  <c:v>19.630000000000003</c:v>
                </c:pt>
                <c:pt idx="87">
                  <c:v>23.61</c:v>
                </c:pt>
                <c:pt idx="88">
                  <c:v>27.686</c:v>
                </c:pt>
                <c:pt idx="89">
                  <c:v>32.14</c:v>
                </c:pt>
                <c:pt idx="90">
                  <c:v>36.368000000000002</c:v>
                </c:pt>
                <c:pt idx="91">
                  <c:v>40.636000000000003</c:v>
                </c:pt>
                <c:pt idx="92">
                  <c:v>44.715999999999994</c:v>
                </c:pt>
                <c:pt idx="93">
                  <c:v>49.167999999999999</c:v>
                </c:pt>
                <c:pt idx="94">
                  <c:v>54.846000000000004</c:v>
                </c:pt>
                <c:pt idx="95">
                  <c:v>59.879999999999995</c:v>
                </c:pt>
                <c:pt idx="96">
                  <c:v>65.164000000000001</c:v>
                </c:pt>
                <c:pt idx="97">
                  <c:v>69.102000000000004</c:v>
                </c:pt>
                <c:pt idx="98">
                  <c:v>73.53</c:v>
                </c:pt>
                <c:pt idx="99">
                  <c:v>76.908000000000001</c:v>
                </c:pt>
                <c:pt idx="100">
                  <c:v>79.641999999999996</c:v>
                </c:pt>
                <c:pt idx="101">
                  <c:v>81.465999999999994</c:v>
                </c:pt>
                <c:pt idx="102">
                  <c:v>81.796000000000006</c:v>
                </c:pt>
                <c:pt idx="103">
                  <c:v>80.49199999999999</c:v>
                </c:pt>
                <c:pt idx="104">
                  <c:v>77.819999999999993</c:v>
                </c:pt>
                <c:pt idx="105">
                  <c:v>73.945999999999998</c:v>
                </c:pt>
                <c:pt idx="106">
                  <c:v>68.724000000000004</c:v>
                </c:pt>
                <c:pt idx="107">
                  <c:v>63.298000000000002</c:v>
                </c:pt>
                <c:pt idx="108">
                  <c:v>57.787999999999997</c:v>
                </c:pt>
                <c:pt idx="109">
                  <c:v>50.992000000000004</c:v>
                </c:pt>
                <c:pt idx="110">
                  <c:v>44.736000000000004</c:v>
                </c:pt>
                <c:pt idx="111">
                  <c:v>39.125999999999998</c:v>
                </c:pt>
                <c:pt idx="112">
                  <c:v>33.863999999999997</c:v>
                </c:pt>
                <c:pt idx="113">
                  <c:v>29.2</c:v>
                </c:pt>
                <c:pt idx="114">
                  <c:v>24.913999999999998</c:v>
                </c:pt>
                <c:pt idx="115">
                  <c:v>21.867999999999999</c:v>
                </c:pt>
                <c:pt idx="116">
                  <c:v>19.03</c:v>
                </c:pt>
                <c:pt idx="117">
                  <c:v>17.04</c:v>
                </c:pt>
                <c:pt idx="118">
                  <c:v>15.364000000000001</c:v>
                </c:pt>
                <c:pt idx="119">
                  <c:v>13.52</c:v>
                </c:pt>
                <c:pt idx="120">
                  <c:v>12.382</c:v>
                </c:pt>
                <c:pt idx="121">
                  <c:v>11.346</c:v>
                </c:pt>
                <c:pt idx="122">
                  <c:v>10.513999999999999</c:v>
                </c:pt>
                <c:pt idx="123">
                  <c:v>9.6260000000000012</c:v>
                </c:pt>
                <c:pt idx="124">
                  <c:v>9.17</c:v>
                </c:pt>
                <c:pt idx="125">
                  <c:v>8.6939999999999991</c:v>
                </c:pt>
                <c:pt idx="126">
                  <c:v>8.0919999999999987</c:v>
                </c:pt>
                <c:pt idx="127">
                  <c:v>8.0120000000000005</c:v>
                </c:pt>
                <c:pt idx="128">
                  <c:v>7.8860000000000001</c:v>
                </c:pt>
                <c:pt idx="129">
                  <c:v>7.3280000000000003</c:v>
                </c:pt>
                <c:pt idx="130">
                  <c:v>7.3280000000000003</c:v>
                </c:pt>
                <c:pt idx="131">
                  <c:v>7.306</c:v>
                </c:pt>
                <c:pt idx="132">
                  <c:v>6.8919999999999986</c:v>
                </c:pt>
                <c:pt idx="133">
                  <c:v>7.097999999999999</c:v>
                </c:pt>
                <c:pt idx="134">
                  <c:v>6.7279999999999998</c:v>
                </c:pt>
                <c:pt idx="135">
                  <c:v>6.3119999999999994</c:v>
                </c:pt>
                <c:pt idx="136">
                  <c:v>6.3719999999999999</c:v>
                </c:pt>
                <c:pt idx="137">
                  <c:v>6.6440000000000001</c:v>
                </c:pt>
                <c:pt idx="138">
                  <c:v>6.4980000000000002</c:v>
                </c:pt>
                <c:pt idx="139">
                  <c:v>6.1040000000000001</c:v>
                </c:pt>
                <c:pt idx="140">
                  <c:v>6.2299999999999986</c:v>
                </c:pt>
                <c:pt idx="141">
                  <c:v>5.9560000000000004</c:v>
                </c:pt>
                <c:pt idx="142">
                  <c:v>5.9599999999999991</c:v>
                </c:pt>
                <c:pt idx="143">
                  <c:v>5.7320000000000011</c:v>
                </c:pt>
                <c:pt idx="144">
                  <c:v>5.71</c:v>
                </c:pt>
                <c:pt idx="145">
                  <c:v>6.0200000000000005</c:v>
                </c:pt>
                <c:pt idx="146">
                  <c:v>5.9</c:v>
                </c:pt>
                <c:pt idx="147">
                  <c:v>5.6280000000000001</c:v>
                </c:pt>
                <c:pt idx="148">
                  <c:v>5.6680000000000001</c:v>
                </c:pt>
                <c:pt idx="149">
                  <c:v>5.4640000000000004</c:v>
                </c:pt>
                <c:pt idx="150">
                  <c:v>4.8819999999999997</c:v>
                </c:pt>
                <c:pt idx="151">
                  <c:v>4.903999999999999</c:v>
                </c:pt>
                <c:pt idx="152">
                  <c:v>5.1100000000000003</c:v>
                </c:pt>
                <c:pt idx="153">
                  <c:v>5.1120000000000001</c:v>
                </c:pt>
                <c:pt idx="154">
                  <c:v>5.274</c:v>
                </c:pt>
                <c:pt idx="155">
                  <c:v>5.38</c:v>
                </c:pt>
                <c:pt idx="156">
                  <c:v>5.298</c:v>
                </c:pt>
                <c:pt idx="157">
                  <c:v>5.4219999999999997</c:v>
                </c:pt>
                <c:pt idx="158">
                  <c:v>4.8800000000000008</c:v>
                </c:pt>
                <c:pt idx="159">
                  <c:v>4.9859999999999998</c:v>
                </c:pt>
                <c:pt idx="160">
                  <c:v>5.1519999999999992</c:v>
                </c:pt>
                <c:pt idx="161">
                  <c:v>5.2739999999999991</c:v>
                </c:pt>
                <c:pt idx="162">
                  <c:v>5.1520000000000001</c:v>
                </c:pt>
                <c:pt idx="163">
                  <c:v>4.9640000000000004</c:v>
                </c:pt>
                <c:pt idx="164">
                  <c:v>4.9659999999999993</c:v>
                </c:pt>
                <c:pt idx="165">
                  <c:v>5.1320000000000006</c:v>
                </c:pt>
                <c:pt idx="166">
                  <c:v>5.234</c:v>
                </c:pt>
                <c:pt idx="167">
                  <c:v>5.048</c:v>
                </c:pt>
                <c:pt idx="168">
                  <c:v>4.8600000000000003</c:v>
                </c:pt>
                <c:pt idx="169">
                  <c:v>4.8819999999999997</c:v>
                </c:pt>
                <c:pt idx="170">
                  <c:v>4.6539999999999999</c:v>
                </c:pt>
                <c:pt idx="171">
                  <c:v>4.7780000000000005</c:v>
                </c:pt>
                <c:pt idx="172">
                  <c:v>4.3459999999999992</c:v>
                </c:pt>
                <c:pt idx="173">
                  <c:v>4.4659999999999993</c:v>
                </c:pt>
                <c:pt idx="174">
                  <c:v>4.5920000000000005</c:v>
                </c:pt>
                <c:pt idx="175">
                  <c:v>4.4060000000000006</c:v>
                </c:pt>
                <c:pt idx="176">
                  <c:v>3.9299999999999997</c:v>
                </c:pt>
                <c:pt idx="177">
                  <c:v>4.24</c:v>
                </c:pt>
                <c:pt idx="178">
                  <c:v>4.3639999999999999</c:v>
                </c:pt>
                <c:pt idx="179">
                  <c:v>4.6139999999999999</c:v>
                </c:pt>
                <c:pt idx="180">
                  <c:v>3.9519999999999995</c:v>
                </c:pt>
                <c:pt idx="181">
                  <c:v>3.8259999999999996</c:v>
                </c:pt>
                <c:pt idx="182">
                  <c:v>4.0140000000000002</c:v>
                </c:pt>
                <c:pt idx="183">
                  <c:v>4.26</c:v>
                </c:pt>
                <c:pt idx="184">
                  <c:v>4.4279999999999999</c:v>
                </c:pt>
                <c:pt idx="185">
                  <c:v>4.4680000000000009</c:v>
                </c:pt>
                <c:pt idx="186">
                  <c:v>4.5519999999999996</c:v>
                </c:pt>
                <c:pt idx="187">
                  <c:v>4.4260000000000002</c:v>
                </c:pt>
                <c:pt idx="188">
                  <c:v>4.1980000000000004</c:v>
                </c:pt>
                <c:pt idx="189">
                  <c:v>4.242</c:v>
                </c:pt>
                <c:pt idx="190">
                  <c:v>4.3840000000000003</c:v>
                </c:pt>
                <c:pt idx="191">
                  <c:v>3.972</c:v>
                </c:pt>
                <c:pt idx="192">
                  <c:v>3.5780000000000003</c:v>
                </c:pt>
                <c:pt idx="193">
                  <c:v>3.8280000000000003</c:v>
                </c:pt>
                <c:pt idx="194">
                  <c:v>3.9899999999999998</c:v>
                </c:pt>
                <c:pt idx="195">
                  <c:v>4.4060000000000006</c:v>
                </c:pt>
                <c:pt idx="196">
                  <c:v>4.4480000000000004</c:v>
                </c:pt>
                <c:pt idx="197">
                  <c:v>4.2</c:v>
                </c:pt>
                <c:pt idx="198">
                  <c:v>4.282</c:v>
                </c:pt>
                <c:pt idx="199">
                  <c:v>4.3460000000000001</c:v>
                </c:pt>
                <c:pt idx="200">
                  <c:v>4.9239999999999995</c:v>
                </c:pt>
                <c:pt idx="201">
                  <c:v>4.7360000000000007</c:v>
                </c:pt>
                <c:pt idx="202">
                  <c:v>4.55</c:v>
                </c:pt>
                <c:pt idx="203">
                  <c:v>4.49</c:v>
                </c:pt>
                <c:pt idx="204">
                  <c:v>4.8400000000000007</c:v>
                </c:pt>
                <c:pt idx="205">
                  <c:v>4.282</c:v>
                </c:pt>
                <c:pt idx="206">
                  <c:v>3.8660000000000005</c:v>
                </c:pt>
                <c:pt idx="207">
                  <c:v>4.322000000000001</c:v>
                </c:pt>
                <c:pt idx="208">
                  <c:v>4.0140000000000002</c:v>
                </c:pt>
                <c:pt idx="209">
                  <c:v>4.1139999999999999</c:v>
                </c:pt>
                <c:pt idx="210">
                  <c:v>3.7620000000000005</c:v>
                </c:pt>
                <c:pt idx="211">
                  <c:v>4.2419999999999991</c:v>
                </c:pt>
                <c:pt idx="212">
                  <c:v>4.2620000000000005</c:v>
                </c:pt>
                <c:pt idx="213">
                  <c:v>4.282</c:v>
                </c:pt>
                <c:pt idx="214">
                  <c:v>4.3639999999999999</c:v>
                </c:pt>
                <c:pt idx="215">
                  <c:v>4.2399999999999993</c:v>
                </c:pt>
                <c:pt idx="216">
                  <c:v>3.8879999999999995</c:v>
                </c:pt>
                <c:pt idx="217">
                  <c:v>3.5380000000000003</c:v>
                </c:pt>
                <c:pt idx="218">
                  <c:v>3.2039999999999997</c:v>
                </c:pt>
                <c:pt idx="219">
                  <c:v>3.4119999999999999</c:v>
                </c:pt>
                <c:pt idx="220">
                  <c:v>3.8280000000000003</c:v>
                </c:pt>
                <c:pt idx="221">
                  <c:v>4.6320000000000006</c:v>
                </c:pt>
                <c:pt idx="222">
                  <c:v>4.8</c:v>
                </c:pt>
                <c:pt idx="223">
                  <c:v>5.0879999999999992</c:v>
                </c:pt>
                <c:pt idx="224">
                  <c:v>5.4</c:v>
                </c:pt>
                <c:pt idx="225">
                  <c:v>5.6280000000000001</c:v>
                </c:pt>
                <c:pt idx="226">
                  <c:v>5.2359999999999998</c:v>
                </c:pt>
                <c:pt idx="227">
                  <c:v>5.2560000000000002</c:v>
                </c:pt>
                <c:pt idx="228">
                  <c:v>5.5460000000000003</c:v>
                </c:pt>
                <c:pt idx="229">
                  <c:v>5.2760000000000007</c:v>
                </c:pt>
                <c:pt idx="230">
                  <c:v>5.0060000000000002</c:v>
                </c:pt>
                <c:pt idx="231">
                  <c:v>5.0879999999999992</c:v>
                </c:pt>
                <c:pt idx="232">
                  <c:v>4.7160000000000002</c:v>
                </c:pt>
                <c:pt idx="233">
                  <c:v>4.2819999999999991</c:v>
                </c:pt>
                <c:pt idx="234">
                  <c:v>4.613999999999999</c:v>
                </c:pt>
                <c:pt idx="235">
                  <c:v>4.8840000000000003</c:v>
                </c:pt>
                <c:pt idx="236">
                  <c:v>4.9240000000000004</c:v>
                </c:pt>
                <c:pt idx="237">
                  <c:v>4.694</c:v>
                </c:pt>
                <c:pt idx="238">
                  <c:v>4.4060000000000006</c:v>
                </c:pt>
                <c:pt idx="239">
                  <c:v>4.5719999999999992</c:v>
                </c:pt>
                <c:pt idx="240">
                  <c:v>4.8</c:v>
                </c:pt>
                <c:pt idx="241">
                  <c:v>5.1519999999999992</c:v>
                </c:pt>
                <c:pt idx="242">
                  <c:v>5.2560000000000002</c:v>
                </c:pt>
                <c:pt idx="243">
                  <c:v>4.74</c:v>
                </c:pt>
                <c:pt idx="244">
                  <c:v>4.718</c:v>
                </c:pt>
                <c:pt idx="245">
                  <c:v>4.798</c:v>
                </c:pt>
                <c:pt idx="246">
                  <c:v>5.3780000000000001</c:v>
                </c:pt>
                <c:pt idx="247">
                  <c:v>5.05</c:v>
                </c:pt>
                <c:pt idx="248">
                  <c:v>5.0879999999999992</c:v>
                </c:pt>
                <c:pt idx="249">
                  <c:v>4.8220000000000001</c:v>
                </c:pt>
                <c:pt idx="250">
                  <c:v>5.008</c:v>
                </c:pt>
                <c:pt idx="251">
                  <c:v>5.1100000000000012</c:v>
                </c:pt>
                <c:pt idx="252">
                  <c:v>4.82</c:v>
                </c:pt>
                <c:pt idx="253">
                  <c:v>4.6319999999999997</c:v>
                </c:pt>
                <c:pt idx="254">
                  <c:v>4.18</c:v>
                </c:pt>
                <c:pt idx="255">
                  <c:v>4.6319999999999997</c:v>
                </c:pt>
                <c:pt idx="256">
                  <c:v>5.1100000000000003</c:v>
                </c:pt>
                <c:pt idx="257">
                  <c:v>5.2560000000000002</c:v>
                </c:pt>
                <c:pt idx="258">
                  <c:v>4.8</c:v>
                </c:pt>
                <c:pt idx="259">
                  <c:v>4.758</c:v>
                </c:pt>
                <c:pt idx="260">
                  <c:v>4.9440000000000008</c:v>
                </c:pt>
                <c:pt idx="261">
                  <c:v>4.3259999999999996</c:v>
                </c:pt>
                <c:pt idx="262">
                  <c:v>4.6360000000000001</c:v>
                </c:pt>
                <c:pt idx="263">
                  <c:v>4.6139999999999999</c:v>
                </c:pt>
                <c:pt idx="264">
                  <c:v>4.7179999999999991</c:v>
                </c:pt>
                <c:pt idx="265">
                  <c:v>4.8000000000000007</c:v>
                </c:pt>
                <c:pt idx="266">
                  <c:v>4.4879999999999995</c:v>
                </c:pt>
                <c:pt idx="267">
                  <c:v>4.5080000000000009</c:v>
                </c:pt>
                <c:pt idx="268">
                  <c:v>4.9019999999999992</c:v>
                </c:pt>
                <c:pt idx="269">
                  <c:v>5.07</c:v>
                </c:pt>
                <c:pt idx="270">
                  <c:v>4.88</c:v>
                </c:pt>
                <c:pt idx="271">
                  <c:v>4.7380000000000004</c:v>
                </c:pt>
                <c:pt idx="272">
                  <c:v>4.3439999999999994</c:v>
                </c:pt>
                <c:pt idx="273">
                  <c:v>4.3439999999999994</c:v>
                </c:pt>
                <c:pt idx="274">
                  <c:v>4.1760000000000002</c:v>
                </c:pt>
                <c:pt idx="275">
                  <c:v>3.5579999999999998</c:v>
                </c:pt>
                <c:pt idx="276">
                  <c:v>4.01</c:v>
                </c:pt>
                <c:pt idx="277">
                  <c:v>4.7160000000000002</c:v>
                </c:pt>
                <c:pt idx="278">
                  <c:v>4.9859999999999998</c:v>
                </c:pt>
                <c:pt idx="279">
                  <c:v>4.718</c:v>
                </c:pt>
                <c:pt idx="280">
                  <c:v>4.8199999999999994</c:v>
                </c:pt>
                <c:pt idx="281">
                  <c:v>4.4060000000000006</c:v>
                </c:pt>
                <c:pt idx="282">
                  <c:v>4.3040000000000003</c:v>
                </c:pt>
                <c:pt idx="283">
                  <c:v>4.0959999999999992</c:v>
                </c:pt>
                <c:pt idx="284">
                  <c:v>4.4260000000000002</c:v>
                </c:pt>
                <c:pt idx="285">
                  <c:v>4.7159999999999993</c:v>
                </c:pt>
                <c:pt idx="286">
                  <c:v>4.9659999999999993</c:v>
                </c:pt>
                <c:pt idx="287">
                  <c:v>4.6539999999999999</c:v>
                </c:pt>
                <c:pt idx="288">
                  <c:v>5.07</c:v>
                </c:pt>
                <c:pt idx="289">
                  <c:v>4.9859999999999998</c:v>
                </c:pt>
                <c:pt idx="290">
                  <c:v>4.8820000000000006</c:v>
                </c:pt>
                <c:pt idx="291">
                  <c:v>5.2359999999999998</c:v>
                </c:pt>
                <c:pt idx="292">
                  <c:v>5.0680000000000005</c:v>
                </c:pt>
                <c:pt idx="293">
                  <c:v>4.572000000000001</c:v>
                </c:pt>
                <c:pt idx="294">
                  <c:v>4.4480000000000004</c:v>
                </c:pt>
                <c:pt idx="295">
                  <c:v>3.972</c:v>
                </c:pt>
                <c:pt idx="296">
                  <c:v>3.972</c:v>
                </c:pt>
                <c:pt idx="297">
                  <c:v>4.0539999999999994</c:v>
                </c:pt>
                <c:pt idx="298">
                  <c:v>4.282</c:v>
                </c:pt>
                <c:pt idx="299">
                  <c:v>3.9520000000000004</c:v>
                </c:pt>
                <c:pt idx="300">
                  <c:v>3.5979999999999999</c:v>
                </c:pt>
              </c:numCache>
            </c:numRef>
          </c:yVal>
          <c:smooth val="1"/>
        </c:ser>
        <c:ser>
          <c:idx val="3"/>
          <c:order val="3"/>
          <c:tx>
            <c:v>A05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3'!$E$5:$E$305</c:f>
              <c:numCache>
                <c:formatCode>General</c:formatCode>
                <c:ptCount val="301"/>
                <c:pt idx="0">
                  <c:v>-4.6579999999999995</c:v>
                </c:pt>
                <c:pt idx="1">
                  <c:v>-2.1680000000000001</c:v>
                </c:pt>
                <c:pt idx="2">
                  <c:v>-2.1279999999999997</c:v>
                </c:pt>
                <c:pt idx="3">
                  <c:v>-1.65</c:v>
                </c:pt>
                <c:pt idx="4">
                  <c:v>-1.0859999999999999</c:v>
                </c:pt>
                <c:pt idx="5">
                  <c:v>-8.7999999999999995E-2</c:v>
                </c:pt>
                <c:pt idx="6">
                  <c:v>-0.63</c:v>
                </c:pt>
                <c:pt idx="7">
                  <c:v>-0.58600000000000008</c:v>
                </c:pt>
                <c:pt idx="8">
                  <c:v>-0.63200000000000001</c:v>
                </c:pt>
                <c:pt idx="9">
                  <c:v>-0.91400000000000003</c:v>
                </c:pt>
                <c:pt idx="10">
                  <c:v>-0.97800000000000009</c:v>
                </c:pt>
                <c:pt idx="11">
                  <c:v>-1.6280000000000001</c:v>
                </c:pt>
                <c:pt idx="12">
                  <c:v>-0.65199999999999991</c:v>
                </c:pt>
                <c:pt idx="13">
                  <c:v>-1.0859999999999999</c:v>
                </c:pt>
                <c:pt idx="14">
                  <c:v>-1.6059999999999999</c:v>
                </c:pt>
                <c:pt idx="15">
                  <c:v>-1.3239999999999998</c:v>
                </c:pt>
                <c:pt idx="16">
                  <c:v>-1.65</c:v>
                </c:pt>
                <c:pt idx="17">
                  <c:v>-1.8240000000000003</c:v>
                </c:pt>
                <c:pt idx="18">
                  <c:v>-1.6279999999999997</c:v>
                </c:pt>
                <c:pt idx="19">
                  <c:v>-1.1719999999999999</c:v>
                </c:pt>
                <c:pt idx="20">
                  <c:v>-0.73799999999999988</c:v>
                </c:pt>
                <c:pt idx="21">
                  <c:v>-1.3880000000000001</c:v>
                </c:pt>
                <c:pt idx="22">
                  <c:v>-1.2380000000000002</c:v>
                </c:pt>
                <c:pt idx="23">
                  <c:v>-0.67799999999999983</c:v>
                </c:pt>
                <c:pt idx="24">
                  <c:v>-0.69799999999999995</c:v>
                </c:pt>
                <c:pt idx="25">
                  <c:v>-0.63400000000000012</c:v>
                </c:pt>
                <c:pt idx="26">
                  <c:v>-0.65599999999999992</c:v>
                </c:pt>
                <c:pt idx="27">
                  <c:v>-0.43800000000000006</c:v>
                </c:pt>
                <c:pt idx="28">
                  <c:v>-0.52400000000000002</c:v>
                </c:pt>
                <c:pt idx="29">
                  <c:v>-0.13799999999999998</c:v>
                </c:pt>
                <c:pt idx="30">
                  <c:v>-0.13400000000000004</c:v>
                </c:pt>
                <c:pt idx="31">
                  <c:v>0.36399999999999993</c:v>
                </c:pt>
                <c:pt idx="32">
                  <c:v>-0.6319999999999999</c:v>
                </c:pt>
                <c:pt idx="33">
                  <c:v>-0.52400000000000002</c:v>
                </c:pt>
                <c:pt idx="34">
                  <c:v>-1.0879999999999999</c:v>
                </c:pt>
                <c:pt idx="35">
                  <c:v>-1.236</c:v>
                </c:pt>
                <c:pt idx="36">
                  <c:v>-0.93399999999999994</c:v>
                </c:pt>
                <c:pt idx="37">
                  <c:v>-0.78400000000000003</c:v>
                </c:pt>
                <c:pt idx="38">
                  <c:v>-0.56800000000000006</c:v>
                </c:pt>
                <c:pt idx="39">
                  <c:v>-1.456</c:v>
                </c:pt>
                <c:pt idx="40">
                  <c:v>-0.93600000000000017</c:v>
                </c:pt>
                <c:pt idx="41">
                  <c:v>-0.19999999999999996</c:v>
                </c:pt>
                <c:pt idx="42">
                  <c:v>-0.502</c:v>
                </c:pt>
                <c:pt idx="43">
                  <c:v>-0.65400000000000003</c:v>
                </c:pt>
                <c:pt idx="44">
                  <c:v>-6.9999999999999923E-2</c:v>
                </c:pt>
                <c:pt idx="45">
                  <c:v>-5.9999999999999611E-3</c:v>
                </c:pt>
                <c:pt idx="46">
                  <c:v>1.8000000000000061E-2</c:v>
                </c:pt>
                <c:pt idx="47">
                  <c:v>0.23399999999999999</c:v>
                </c:pt>
                <c:pt idx="48">
                  <c:v>0.44799999999999995</c:v>
                </c:pt>
                <c:pt idx="49">
                  <c:v>0.188</c:v>
                </c:pt>
                <c:pt idx="50">
                  <c:v>1.0760000000000001</c:v>
                </c:pt>
                <c:pt idx="51">
                  <c:v>1.4880000000000002</c:v>
                </c:pt>
                <c:pt idx="52">
                  <c:v>1.232</c:v>
                </c:pt>
                <c:pt idx="53">
                  <c:v>1.3599999999999999</c:v>
                </c:pt>
                <c:pt idx="54">
                  <c:v>0.84000000000000008</c:v>
                </c:pt>
                <c:pt idx="55">
                  <c:v>1.2080000000000002</c:v>
                </c:pt>
                <c:pt idx="56">
                  <c:v>1.9440000000000002</c:v>
                </c:pt>
                <c:pt idx="57">
                  <c:v>2.2459999999999996</c:v>
                </c:pt>
                <c:pt idx="58">
                  <c:v>2.246</c:v>
                </c:pt>
                <c:pt idx="59">
                  <c:v>2.3540000000000001</c:v>
                </c:pt>
                <c:pt idx="60">
                  <c:v>2.5720000000000001</c:v>
                </c:pt>
                <c:pt idx="61">
                  <c:v>2.0500000000000003</c:v>
                </c:pt>
                <c:pt idx="62">
                  <c:v>1.6200000000000003</c:v>
                </c:pt>
                <c:pt idx="63">
                  <c:v>2.0939999999999999</c:v>
                </c:pt>
                <c:pt idx="64">
                  <c:v>1.64</c:v>
                </c:pt>
                <c:pt idx="65">
                  <c:v>1.8579999999999999</c:v>
                </c:pt>
                <c:pt idx="66">
                  <c:v>2.6179999999999999</c:v>
                </c:pt>
                <c:pt idx="67">
                  <c:v>3.5680000000000001</c:v>
                </c:pt>
                <c:pt idx="68">
                  <c:v>4.3860000000000001</c:v>
                </c:pt>
                <c:pt idx="69">
                  <c:v>4.24</c:v>
                </c:pt>
                <c:pt idx="70">
                  <c:v>5.4039999999999999</c:v>
                </c:pt>
                <c:pt idx="71">
                  <c:v>4.93</c:v>
                </c:pt>
                <c:pt idx="72">
                  <c:v>6.1440000000000001</c:v>
                </c:pt>
                <c:pt idx="73">
                  <c:v>6.0119999999999996</c:v>
                </c:pt>
                <c:pt idx="74">
                  <c:v>6.9</c:v>
                </c:pt>
                <c:pt idx="75">
                  <c:v>7.4</c:v>
                </c:pt>
                <c:pt idx="76">
                  <c:v>7.0519999999999996</c:v>
                </c:pt>
                <c:pt idx="77">
                  <c:v>8.1359999999999992</c:v>
                </c:pt>
                <c:pt idx="78">
                  <c:v>10.080000000000002</c:v>
                </c:pt>
                <c:pt idx="79">
                  <c:v>10.756</c:v>
                </c:pt>
                <c:pt idx="80">
                  <c:v>13.48</c:v>
                </c:pt>
                <c:pt idx="81">
                  <c:v>15.622000000000003</c:v>
                </c:pt>
                <c:pt idx="82">
                  <c:v>17.744</c:v>
                </c:pt>
                <c:pt idx="83">
                  <c:v>20.948</c:v>
                </c:pt>
                <c:pt idx="84">
                  <c:v>24.454000000000001</c:v>
                </c:pt>
                <c:pt idx="85">
                  <c:v>27.939999999999998</c:v>
                </c:pt>
                <c:pt idx="86">
                  <c:v>31.140000000000004</c:v>
                </c:pt>
                <c:pt idx="87">
                  <c:v>34.994</c:v>
                </c:pt>
                <c:pt idx="88">
                  <c:v>38.652000000000001</c:v>
                </c:pt>
                <c:pt idx="89">
                  <c:v>42.851999999999997</c:v>
                </c:pt>
                <c:pt idx="90">
                  <c:v>48.585999999999999</c:v>
                </c:pt>
                <c:pt idx="91">
                  <c:v>52.331999999999994</c:v>
                </c:pt>
                <c:pt idx="92">
                  <c:v>56.639999999999986</c:v>
                </c:pt>
                <c:pt idx="93">
                  <c:v>61.314</c:v>
                </c:pt>
                <c:pt idx="94">
                  <c:v>63.93399999999999</c:v>
                </c:pt>
                <c:pt idx="95">
                  <c:v>67.787999999999982</c:v>
                </c:pt>
                <c:pt idx="96">
                  <c:v>72.180000000000007</c:v>
                </c:pt>
                <c:pt idx="97">
                  <c:v>75.144000000000005</c:v>
                </c:pt>
                <c:pt idx="98">
                  <c:v>75.384</c:v>
                </c:pt>
                <c:pt idx="99">
                  <c:v>75.144000000000005</c:v>
                </c:pt>
                <c:pt idx="100">
                  <c:v>73.825999999999993</c:v>
                </c:pt>
                <c:pt idx="101">
                  <c:v>70.945999999999998</c:v>
                </c:pt>
                <c:pt idx="102">
                  <c:v>68.759999999999991</c:v>
                </c:pt>
                <c:pt idx="103">
                  <c:v>63.652000000000001</c:v>
                </c:pt>
                <c:pt idx="104">
                  <c:v>58.717999999999996</c:v>
                </c:pt>
                <c:pt idx="105">
                  <c:v>53.457999999999991</c:v>
                </c:pt>
                <c:pt idx="106">
                  <c:v>48.284000000000006</c:v>
                </c:pt>
                <c:pt idx="107">
                  <c:v>43.198</c:v>
                </c:pt>
                <c:pt idx="108">
                  <c:v>37.874000000000002</c:v>
                </c:pt>
                <c:pt idx="109">
                  <c:v>33.043999999999997</c:v>
                </c:pt>
                <c:pt idx="110">
                  <c:v>28.330000000000002</c:v>
                </c:pt>
                <c:pt idx="111">
                  <c:v>25.231999999999996</c:v>
                </c:pt>
                <c:pt idx="112">
                  <c:v>22.548000000000002</c:v>
                </c:pt>
                <c:pt idx="113">
                  <c:v>20.277999999999999</c:v>
                </c:pt>
                <c:pt idx="114">
                  <c:v>18.564</c:v>
                </c:pt>
                <c:pt idx="115">
                  <c:v>17.032</c:v>
                </c:pt>
                <c:pt idx="116">
                  <c:v>15.472</c:v>
                </c:pt>
                <c:pt idx="117">
                  <c:v>14.456</c:v>
                </c:pt>
                <c:pt idx="118">
                  <c:v>13.178000000000001</c:v>
                </c:pt>
                <c:pt idx="119">
                  <c:v>12.614000000000001</c:v>
                </c:pt>
                <c:pt idx="120">
                  <c:v>11.878</c:v>
                </c:pt>
                <c:pt idx="121">
                  <c:v>12.246</c:v>
                </c:pt>
                <c:pt idx="122">
                  <c:v>11.707999999999998</c:v>
                </c:pt>
                <c:pt idx="123">
                  <c:v>11.443999999999999</c:v>
                </c:pt>
                <c:pt idx="124">
                  <c:v>11.292</c:v>
                </c:pt>
                <c:pt idx="125">
                  <c:v>11.186</c:v>
                </c:pt>
                <c:pt idx="126">
                  <c:v>11.684000000000001</c:v>
                </c:pt>
                <c:pt idx="127">
                  <c:v>11.36</c:v>
                </c:pt>
                <c:pt idx="128">
                  <c:v>10.276</c:v>
                </c:pt>
                <c:pt idx="129">
                  <c:v>9.8640000000000008</c:v>
                </c:pt>
                <c:pt idx="130">
                  <c:v>10.212</c:v>
                </c:pt>
                <c:pt idx="131">
                  <c:v>9.91</c:v>
                </c:pt>
                <c:pt idx="132">
                  <c:v>9.6939999999999991</c:v>
                </c:pt>
                <c:pt idx="133">
                  <c:v>10.32</c:v>
                </c:pt>
                <c:pt idx="134">
                  <c:v>10.146000000000001</c:v>
                </c:pt>
                <c:pt idx="135">
                  <c:v>10.557999999999998</c:v>
                </c:pt>
                <c:pt idx="136">
                  <c:v>9.7360000000000007</c:v>
                </c:pt>
                <c:pt idx="137">
                  <c:v>9.4960000000000004</c:v>
                </c:pt>
                <c:pt idx="138">
                  <c:v>9.7119999999999997</c:v>
                </c:pt>
                <c:pt idx="139">
                  <c:v>9.7580000000000009</c:v>
                </c:pt>
                <c:pt idx="140">
                  <c:v>9.3240000000000016</c:v>
                </c:pt>
                <c:pt idx="141">
                  <c:v>9.347999999999999</c:v>
                </c:pt>
                <c:pt idx="142">
                  <c:v>9.0220000000000002</c:v>
                </c:pt>
                <c:pt idx="143">
                  <c:v>9.411999999999999</c:v>
                </c:pt>
                <c:pt idx="144">
                  <c:v>9.0220000000000002</c:v>
                </c:pt>
                <c:pt idx="145">
                  <c:v>9.7779999999999987</c:v>
                </c:pt>
                <c:pt idx="146">
                  <c:v>9.2360000000000007</c:v>
                </c:pt>
                <c:pt idx="147">
                  <c:v>9.218</c:v>
                </c:pt>
                <c:pt idx="148">
                  <c:v>9.1080000000000005</c:v>
                </c:pt>
                <c:pt idx="149">
                  <c:v>9.7139999999999986</c:v>
                </c:pt>
                <c:pt idx="150">
                  <c:v>9.02</c:v>
                </c:pt>
                <c:pt idx="151">
                  <c:v>9.0860000000000003</c:v>
                </c:pt>
                <c:pt idx="152">
                  <c:v>9.7579999999999991</c:v>
                </c:pt>
                <c:pt idx="153">
                  <c:v>9.8660000000000014</c:v>
                </c:pt>
                <c:pt idx="154">
                  <c:v>9.8879999999999999</c:v>
                </c:pt>
                <c:pt idx="155">
                  <c:v>9.52</c:v>
                </c:pt>
                <c:pt idx="156">
                  <c:v>9.6720000000000006</c:v>
                </c:pt>
                <c:pt idx="157">
                  <c:v>9.1080000000000005</c:v>
                </c:pt>
                <c:pt idx="158">
                  <c:v>8.76</c:v>
                </c:pt>
                <c:pt idx="159">
                  <c:v>8.6100000000000012</c:v>
                </c:pt>
                <c:pt idx="160">
                  <c:v>8.2219999999999995</c:v>
                </c:pt>
                <c:pt idx="161">
                  <c:v>8.1780000000000008</c:v>
                </c:pt>
                <c:pt idx="162">
                  <c:v>8.1359999999999992</c:v>
                </c:pt>
                <c:pt idx="163">
                  <c:v>9</c:v>
                </c:pt>
                <c:pt idx="164">
                  <c:v>8.6760000000000002</c:v>
                </c:pt>
                <c:pt idx="165">
                  <c:v>8.24</c:v>
                </c:pt>
                <c:pt idx="166">
                  <c:v>8.61</c:v>
                </c:pt>
                <c:pt idx="167">
                  <c:v>7.81</c:v>
                </c:pt>
                <c:pt idx="168">
                  <c:v>8.3279999999999994</c:v>
                </c:pt>
                <c:pt idx="169">
                  <c:v>9.39</c:v>
                </c:pt>
                <c:pt idx="170">
                  <c:v>9.3460000000000001</c:v>
                </c:pt>
                <c:pt idx="171">
                  <c:v>9.0640000000000001</c:v>
                </c:pt>
                <c:pt idx="172">
                  <c:v>9.129999999999999</c:v>
                </c:pt>
                <c:pt idx="173">
                  <c:v>8.2840000000000007</c:v>
                </c:pt>
                <c:pt idx="174">
                  <c:v>8.6300000000000008</c:v>
                </c:pt>
                <c:pt idx="175">
                  <c:v>9.52</c:v>
                </c:pt>
                <c:pt idx="176">
                  <c:v>8.8260000000000005</c:v>
                </c:pt>
                <c:pt idx="177">
                  <c:v>9.0860000000000003</c:v>
                </c:pt>
                <c:pt idx="178">
                  <c:v>8.7379999999999995</c:v>
                </c:pt>
                <c:pt idx="179">
                  <c:v>9.282</c:v>
                </c:pt>
                <c:pt idx="180">
                  <c:v>9.1939999999999991</c:v>
                </c:pt>
                <c:pt idx="181">
                  <c:v>9.5</c:v>
                </c:pt>
                <c:pt idx="182">
                  <c:v>9.7140000000000004</c:v>
                </c:pt>
                <c:pt idx="183">
                  <c:v>9.7580000000000009</c:v>
                </c:pt>
                <c:pt idx="184">
                  <c:v>9.8880000000000017</c:v>
                </c:pt>
                <c:pt idx="185">
                  <c:v>9.1500000000000021</c:v>
                </c:pt>
                <c:pt idx="186">
                  <c:v>9.3240000000000016</c:v>
                </c:pt>
                <c:pt idx="187">
                  <c:v>8.7620000000000005</c:v>
                </c:pt>
                <c:pt idx="188">
                  <c:v>7.4420000000000002</c:v>
                </c:pt>
                <c:pt idx="189">
                  <c:v>7.3740000000000006</c:v>
                </c:pt>
                <c:pt idx="190">
                  <c:v>7.354000000000001</c:v>
                </c:pt>
                <c:pt idx="191">
                  <c:v>7.1819999999999995</c:v>
                </c:pt>
                <c:pt idx="192">
                  <c:v>7.4219999999999997</c:v>
                </c:pt>
                <c:pt idx="193">
                  <c:v>7.895999999999999</c:v>
                </c:pt>
                <c:pt idx="194">
                  <c:v>7.4620000000000006</c:v>
                </c:pt>
                <c:pt idx="195">
                  <c:v>6.7279999999999998</c:v>
                </c:pt>
                <c:pt idx="196">
                  <c:v>6.8360000000000003</c:v>
                </c:pt>
                <c:pt idx="197">
                  <c:v>6.944</c:v>
                </c:pt>
                <c:pt idx="198">
                  <c:v>6.6639999999999997</c:v>
                </c:pt>
                <c:pt idx="199">
                  <c:v>7.2240000000000011</c:v>
                </c:pt>
                <c:pt idx="200">
                  <c:v>7.5720000000000001</c:v>
                </c:pt>
                <c:pt idx="201">
                  <c:v>8.07</c:v>
                </c:pt>
                <c:pt idx="202">
                  <c:v>8.3940000000000001</c:v>
                </c:pt>
                <c:pt idx="203">
                  <c:v>8.5659999999999989</c:v>
                </c:pt>
                <c:pt idx="204">
                  <c:v>8.8940000000000001</c:v>
                </c:pt>
                <c:pt idx="205">
                  <c:v>8.3079999999999998</c:v>
                </c:pt>
                <c:pt idx="206">
                  <c:v>8.418000000000001</c:v>
                </c:pt>
                <c:pt idx="207">
                  <c:v>8.0039999999999996</c:v>
                </c:pt>
                <c:pt idx="208">
                  <c:v>8.3520000000000003</c:v>
                </c:pt>
                <c:pt idx="209">
                  <c:v>8.4819999999999993</c:v>
                </c:pt>
                <c:pt idx="210">
                  <c:v>8.5879999999999992</c:v>
                </c:pt>
                <c:pt idx="211">
                  <c:v>8.61</c:v>
                </c:pt>
                <c:pt idx="212">
                  <c:v>8.6740000000000013</c:v>
                </c:pt>
                <c:pt idx="213">
                  <c:v>9.4959999999999987</c:v>
                </c:pt>
                <c:pt idx="214">
                  <c:v>9.1939999999999991</c:v>
                </c:pt>
                <c:pt idx="215">
                  <c:v>9.8640000000000008</c:v>
                </c:pt>
                <c:pt idx="216">
                  <c:v>8.9559999999999995</c:v>
                </c:pt>
                <c:pt idx="217">
                  <c:v>8.3060000000000009</c:v>
                </c:pt>
                <c:pt idx="218">
                  <c:v>8.8279999999999994</c:v>
                </c:pt>
                <c:pt idx="219">
                  <c:v>8.8460000000000001</c:v>
                </c:pt>
                <c:pt idx="220">
                  <c:v>8.870000000000001</c:v>
                </c:pt>
                <c:pt idx="221">
                  <c:v>8.5659999999999989</c:v>
                </c:pt>
                <c:pt idx="222">
                  <c:v>8.870000000000001</c:v>
                </c:pt>
                <c:pt idx="223">
                  <c:v>8.5239999999999991</c:v>
                </c:pt>
                <c:pt idx="224">
                  <c:v>8.07</c:v>
                </c:pt>
                <c:pt idx="225">
                  <c:v>8.7199999999999989</c:v>
                </c:pt>
                <c:pt idx="226">
                  <c:v>8.1539999999999999</c:v>
                </c:pt>
                <c:pt idx="227">
                  <c:v>8.048</c:v>
                </c:pt>
                <c:pt idx="228">
                  <c:v>8.6760000000000002</c:v>
                </c:pt>
                <c:pt idx="229">
                  <c:v>9.02</c:v>
                </c:pt>
                <c:pt idx="230">
                  <c:v>8.782</c:v>
                </c:pt>
                <c:pt idx="231">
                  <c:v>8.6340000000000003</c:v>
                </c:pt>
                <c:pt idx="232">
                  <c:v>8.1539999999999999</c:v>
                </c:pt>
                <c:pt idx="233">
                  <c:v>8.1979999999999986</c:v>
                </c:pt>
                <c:pt idx="234">
                  <c:v>7.8120000000000003</c:v>
                </c:pt>
                <c:pt idx="235">
                  <c:v>8.1120000000000001</c:v>
                </c:pt>
                <c:pt idx="236">
                  <c:v>8.8460000000000001</c:v>
                </c:pt>
                <c:pt idx="237">
                  <c:v>9.5620000000000012</c:v>
                </c:pt>
                <c:pt idx="238">
                  <c:v>8.8279999999999994</c:v>
                </c:pt>
                <c:pt idx="239">
                  <c:v>8.3920000000000012</c:v>
                </c:pt>
                <c:pt idx="240">
                  <c:v>8.1999999999999993</c:v>
                </c:pt>
                <c:pt idx="241">
                  <c:v>8.0240000000000009</c:v>
                </c:pt>
                <c:pt idx="242">
                  <c:v>8.1980000000000004</c:v>
                </c:pt>
                <c:pt idx="243">
                  <c:v>9.2380000000000013</c:v>
                </c:pt>
                <c:pt idx="244">
                  <c:v>8.8880000000000017</c:v>
                </c:pt>
                <c:pt idx="245">
                  <c:v>7.919999999999999</c:v>
                </c:pt>
                <c:pt idx="246">
                  <c:v>8.1980000000000004</c:v>
                </c:pt>
                <c:pt idx="247">
                  <c:v>7.9580000000000002</c:v>
                </c:pt>
                <c:pt idx="248">
                  <c:v>8.8719999999999999</c:v>
                </c:pt>
                <c:pt idx="249">
                  <c:v>9.0860000000000021</c:v>
                </c:pt>
                <c:pt idx="250">
                  <c:v>8.8260000000000023</c:v>
                </c:pt>
                <c:pt idx="251">
                  <c:v>8.74</c:v>
                </c:pt>
                <c:pt idx="252">
                  <c:v>8.0919999999999987</c:v>
                </c:pt>
                <c:pt idx="253">
                  <c:v>7.5060000000000002</c:v>
                </c:pt>
                <c:pt idx="254">
                  <c:v>7.4420000000000002</c:v>
                </c:pt>
                <c:pt idx="255">
                  <c:v>7.2879999999999994</c:v>
                </c:pt>
                <c:pt idx="256">
                  <c:v>7.4200000000000017</c:v>
                </c:pt>
                <c:pt idx="257">
                  <c:v>7.6800000000000015</c:v>
                </c:pt>
                <c:pt idx="258">
                  <c:v>8.048</c:v>
                </c:pt>
                <c:pt idx="259">
                  <c:v>7.742</c:v>
                </c:pt>
                <c:pt idx="260">
                  <c:v>7.8280000000000003</c:v>
                </c:pt>
                <c:pt idx="261">
                  <c:v>7.8759999999999994</c:v>
                </c:pt>
                <c:pt idx="262">
                  <c:v>8.35</c:v>
                </c:pt>
                <c:pt idx="263">
                  <c:v>8.1340000000000003</c:v>
                </c:pt>
                <c:pt idx="264">
                  <c:v>8.8699999999999992</c:v>
                </c:pt>
                <c:pt idx="265">
                  <c:v>9.5419999999999998</c:v>
                </c:pt>
                <c:pt idx="266">
                  <c:v>9.2799999999999994</c:v>
                </c:pt>
                <c:pt idx="267">
                  <c:v>8.629999999999999</c:v>
                </c:pt>
                <c:pt idx="268">
                  <c:v>7.6340000000000003</c:v>
                </c:pt>
                <c:pt idx="269">
                  <c:v>8.1340000000000003</c:v>
                </c:pt>
                <c:pt idx="270">
                  <c:v>8.8260000000000005</c:v>
                </c:pt>
                <c:pt idx="271">
                  <c:v>8.9359999999999999</c:v>
                </c:pt>
                <c:pt idx="272">
                  <c:v>8.7200000000000006</c:v>
                </c:pt>
                <c:pt idx="273">
                  <c:v>8.718</c:v>
                </c:pt>
                <c:pt idx="274">
                  <c:v>8.35</c:v>
                </c:pt>
                <c:pt idx="275">
                  <c:v>8.8480000000000008</c:v>
                </c:pt>
                <c:pt idx="276">
                  <c:v>8.6080000000000005</c:v>
                </c:pt>
                <c:pt idx="277">
                  <c:v>8.8699999999999992</c:v>
                </c:pt>
                <c:pt idx="278">
                  <c:v>8.782</c:v>
                </c:pt>
                <c:pt idx="279">
                  <c:v>8.7379999999999995</c:v>
                </c:pt>
                <c:pt idx="280">
                  <c:v>8.6519999999999992</c:v>
                </c:pt>
                <c:pt idx="281">
                  <c:v>8.8260000000000005</c:v>
                </c:pt>
                <c:pt idx="282">
                  <c:v>8.5680000000000014</c:v>
                </c:pt>
                <c:pt idx="283">
                  <c:v>8.0040000000000013</c:v>
                </c:pt>
                <c:pt idx="284">
                  <c:v>8.4160000000000004</c:v>
                </c:pt>
                <c:pt idx="285">
                  <c:v>8.0240000000000009</c:v>
                </c:pt>
                <c:pt idx="286">
                  <c:v>8.2439999999999998</c:v>
                </c:pt>
                <c:pt idx="287">
                  <c:v>8.7620000000000005</c:v>
                </c:pt>
                <c:pt idx="288">
                  <c:v>9.0419999999999998</c:v>
                </c:pt>
                <c:pt idx="289">
                  <c:v>7.984</c:v>
                </c:pt>
                <c:pt idx="290">
                  <c:v>8.9580000000000002</c:v>
                </c:pt>
                <c:pt idx="291">
                  <c:v>9.2379999999999995</c:v>
                </c:pt>
                <c:pt idx="292">
                  <c:v>9.5440000000000005</c:v>
                </c:pt>
                <c:pt idx="293">
                  <c:v>9.52</c:v>
                </c:pt>
                <c:pt idx="294">
                  <c:v>9.1939999999999991</c:v>
                </c:pt>
                <c:pt idx="295">
                  <c:v>9.629999999999999</c:v>
                </c:pt>
                <c:pt idx="296">
                  <c:v>9.5640000000000001</c:v>
                </c:pt>
                <c:pt idx="297">
                  <c:v>9.5419999999999998</c:v>
                </c:pt>
                <c:pt idx="298">
                  <c:v>9.2619999999999987</c:v>
                </c:pt>
                <c:pt idx="299">
                  <c:v>9.734</c:v>
                </c:pt>
                <c:pt idx="300">
                  <c:v>10.084</c:v>
                </c:pt>
              </c:numCache>
            </c:numRef>
          </c:yVal>
          <c:smooth val="1"/>
        </c:ser>
        <c:ser>
          <c:idx val="4"/>
          <c:order val="4"/>
          <c:tx>
            <c:v>A07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3'!$F$5:$F$305</c:f>
              <c:numCache>
                <c:formatCode>General</c:formatCode>
                <c:ptCount val="301"/>
                <c:pt idx="0">
                  <c:v>-8.5978000000000012</c:v>
                </c:pt>
                <c:pt idx="1">
                  <c:v>-5.8637999999999995</c:v>
                </c:pt>
                <c:pt idx="2">
                  <c:v>-2.2250000000000001</c:v>
                </c:pt>
                <c:pt idx="3">
                  <c:v>-2.4013999999999998</c:v>
                </c:pt>
                <c:pt idx="4">
                  <c:v>-2.7806000000000002</c:v>
                </c:pt>
                <c:pt idx="5">
                  <c:v>-2.4845999999999999</c:v>
                </c:pt>
                <c:pt idx="6">
                  <c:v>-2.7174000000000005</c:v>
                </c:pt>
                <c:pt idx="7">
                  <c:v>-2.2018</c:v>
                </c:pt>
                <c:pt idx="8">
                  <c:v>-2.1884000000000001</c:v>
                </c:pt>
                <c:pt idx="9">
                  <c:v>-1.6198000000000001</c:v>
                </c:pt>
                <c:pt idx="10">
                  <c:v>-0.7914000000000001</c:v>
                </c:pt>
                <c:pt idx="11">
                  <c:v>-1.4236</c:v>
                </c:pt>
                <c:pt idx="12">
                  <c:v>-1.5931999999999999</c:v>
                </c:pt>
                <c:pt idx="13">
                  <c:v>-1.8194000000000004</c:v>
                </c:pt>
                <c:pt idx="14">
                  <c:v>-2.2949999999999999</c:v>
                </c:pt>
                <c:pt idx="15">
                  <c:v>-1.8624000000000003</c:v>
                </c:pt>
                <c:pt idx="16">
                  <c:v>-1.3203999999999998</c:v>
                </c:pt>
                <c:pt idx="17">
                  <c:v>-0.76819999999999999</c:v>
                </c:pt>
                <c:pt idx="18">
                  <c:v>-0.47240000000000004</c:v>
                </c:pt>
                <c:pt idx="19">
                  <c:v>-9.6200000000000022E-2</c:v>
                </c:pt>
                <c:pt idx="20">
                  <c:v>-0.49220000000000008</c:v>
                </c:pt>
                <c:pt idx="21">
                  <c:v>-1.5266</c:v>
                </c:pt>
                <c:pt idx="22">
                  <c:v>-1.9024000000000001</c:v>
                </c:pt>
                <c:pt idx="23">
                  <c:v>-1.5231999999999999</c:v>
                </c:pt>
                <c:pt idx="24">
                  <c:v>-0.97100000000000009</c:v>
                </c:pt>
                <c:pt idx="25">
                  <c:v>-1.3733999999999997</c:v>
                </c:pt>
                <c:pt idx="26">
                  <c:v>-1.7425999999999999</c:v>
                </c:pt>
                <c:pt idx="27">
                  <c:v>-0.78139999999999998</c:v>
                </c:pt>
                <c:pt idx="28">
                  <c:v>-0.29599999999999999</c:v>
                </c:pt>
                <c:pt idx="29">
                  <c:v>-0.11299999999999999</c:v>
                </c:pt>
                <c:pt idx="30">
                  <c:v>-3.6199999999999968E-2</c:v>
                </c:pt>
                <c:pt idx="31">
                  <c:v>3.4000000000000696E-3</c:v>
                </c:pt>
                <c:pt idx="32">
                  <c:v>0.1234</c:v>
                </c:pt>
                <c:pt idx="33">
                  <c:v>2.6800000000000067E-2</c:v>
                </c:pt>
                <c:pt idx="34">
                  <c:v>0.77860000000000007</c:v>
                </c:pt>
                <c:pt idx="35">
                  <c:v>0.21659999999999996</c:v>
                </c:pt>
                <c:pt idx="36">
                  <c:v>1.3600000000000011E-2</c:v>
                </c:pt>
                <c:pt idx="37">
                  <c:v>0.38279999999999997</c:v>
                </c:pt>
                <c:pt idx="38">
                  <c:v>1.1476</c:v>
                </c:pt>
                <c:pt idx="39">
                  <c:v>0.39919999999999989</c:v>
                </c:pt>
                <c:pt idx="40">
                  <c:v>-0.2792</c:v>
                </c:pt>
                <c:pt idx="41">
                  <c:v>0.1797999999999999</c:v>
                </c:pt>
                <c:pt idx="42">
                  <c:v>0.72839999999999983</c:v>
                </c:pt>
                <c:pt idx="43">
                  <c:v>0.7288</c:v>
                </c:pt>
                <c:pt idx="44">
                  <c:v>0.7417999999999999</c:v>
                </c:pt>
                <c:pt idx="45">
                  <c:v>1.3271999999999999</c:v>
                </c:pt>
                <c:pt idx="46">
                  <c:v>0.64879999999999993</c:v>
                </c:pt>
                <c:pt idx="47">
                  <c:v>1.5269999999999997</c:v>
                </c:pt>
                <c:pt idx="48">
                  <c:v>1.2806000000000002</c:v>
                </c:pt>
                <c:pt idx="49">
                  <c:v>1.1377999999999999</c:v>
                </c:pt>
                <c:pt idx="50">
                  <c:v>1.8992</c:v>
                </c:pt>
                <c:pt idx="51">
                  <c:v>2.2522000000000002</c:v>
                </c:pt>
                <c:pt idx="52">
                  <c:v>1.5533999999999999</c:v>
                </c:pt>
                <c:pt idx="53">
                  <c:v>1.5668</c:v>
                </c:pt>
                <c:pt idx="54">
                  <c:v>1.171</c:v>
                </c:pt>
                <c:pt idx="55">
                  <c:v>1.0147999999999999</c:v>
                </c:pt>
                <c:pt idx="56">
                  <c:v>1.9494</c:v>
                </c:pt>
                <c:pt idx="57">
                  <c:v>2.1355999999999997</c:v>
                </c:pt>
                <c:pt idx="58">
                  <c:v>2.3251999999999997</c:v>
                </c:pt>
                <c:pt idx="59">
                  <c:v>2.8106000000000004</c:v>
                </c:pt>
                <c:pt idx="60">
                  <c:v>3.1201999999999996</c:v>
                </c:pt>
                <c:pt idx="61">
                  <c:v>2.9337999999999997</c:v>
                </c:pt>
                <c:pt idx="62">
                  <c:v>3.1831999999999998</c:v>
                </c:pt>
                <c:pt idx="63">
                  <c:v>3.8184000000000005</c:v>
                </c:pt>
                <c:pt idx="64">
                  <c:v>4.1079999999999997</c:v>
                </c:pt>
                <c:pt idx="65">
                  <c:v>4.5036000000000005</c:v>
                </c:pt>
                <c:pt idx="66">
                  <c:v>4.5537999999999998</c:v>
                </c:pt>
                <c:pt idx="67">
                  <c:v>5.5279999999999996</c:v>
                </c:pt>
                <c:pt idx="68">
                  <c:v>4.9425999999999997</c:v>
                </c:pt>
                <c:pt idx="69">
                  <c:v>5.2288000000000006</c:v>
                </c:pt>
                <c:pt idx="70">
                  <c:v>5.7341999999999995</c:v>
                </c:pt>
                <c:pt idx="71">
                  <c:v>6.5591999999999997</c:v>
                </c:pt>
                <c:pt idx="72">
                  <c:v>7.8632000000000009</c:v>
                </c:pt>
                <c:pt idx="73">
                  <c:v>8.0261999999999993</c:v>
                </c:pt>
                <c:pt idx="74">
                  <c:v>8.2121999999999993</c:v>
                </c:pt>
                <c:pt idx="75">
                  <c:v>8.9474</c:v>
                </c:pt>
                <c:pt idx="76">
                  <c:v>9.319799999999999</c:v>
                </c:pt>
                <c:pt idx="77">
                  <c:v>10.3012</c:v>
                </c:pt>
                <c:pt idx="78">
                  <c:v>11.235800000000001</c:v>
                </c:pt>
                <c:pt idx="79">
                  <c:v>11.987399999999999</c:v>
                </c:pt>
                <c:pt idx="80">
                  <c:v>13.177999999999997</c:v>
                </c:pt>
                <c:pt idx="81">
                  <c:v>15.463200000000001</c:v>
                </c:pt>
                <c:pt idx="82">
                  <c:v>18.174199999999999</c:v>
                </c:pt>
                <c:pt idx="83">
                  <c:v>19.531199999999998</c:v>
                </c:pt>
                <c:pt idx="84">
                  <c:v>21.929400000000001</c:v>
                </c:pt>
                <c:pt idx="85">
                  <c:v>24.7498</c:v>
                </c:pt>
                <c:pt idx="86">
                  <c:v>26.994999999999997</c:v>
                </c:pt>
                <c:pt idx="87">
                  <c:v>29.892000000000003</c:v>
                </c:pt>
                <c:pt idx="88">
                  <c:v>34.013199999999998</c:v>
                </c:pt>
                <c:pt idx="89">
                  <c:v>36.544399999999996</c:v>
                </c:pt>
                <c:pt idx="90">
                  <c:v>40.209600000000002</c:v>
                </c:pt>
                <c:pt idx="91">
                  <c:v>44.566999999999993</c:v>
                </c:pt>
                <c:pt idx="92">
                  <c:v>49.150399999999998</c:v>
                </c:pt>
                <c:pt idx="93">
                  <c:v>52.080799999999996</c:v>
                </c:pt>
                <c:pt idx="94">
                  <c:v>56.936999999999998</c:v>
                </c:pt>
                <c:pt idx="95">
                  <c:v>60.672199999999997</c:v>
                </c:pt>
                <c:pt idx="96">
                  <c:v>64.793399999999991</c:v>
                </c:pt>
                <c:pt idx="97">
                  <c:v>68.535200000000003</c:v>
                </c:pt>
                <c:pt idx="98">
                  <c:v>70.141800000000018</c:v>
                </c:pt>
                <c:pt idx="99">
                  <c:v>73.697399999999988</c:v>
                </c:pt>
                <c:pt idx="100">
                  <c:v>74.918199999999985</c:v>
                </c:pt>
                <c:pt idx="101">
                  <c:v>74.419200000000004</c:v>
                </c:pt>
                <c:pt idx="102">
                  <c:v>74.791799999999995</c:v>
                </c:pt>
                <c:pt idx="103">
                  <c:v>73.205200000000005</c:v>
                </c:pt>
                <c:pt idx="104">
                  <c:v>70.520799999999994</c:v>
                </c:pt>
                <c:pt idx="105">
                  <c:v>65.990600000000001</c:v>
                </c:pt>
                <c:pt idx="106">
                  <c:v>60.429400000000001</c:v>
                </c:pt>
                <c:pt idx="107">
                  <c:v>57.23299999999999</c:v>
                </c:pt>
                <c:pt idx="108">
                  <c:v>51.974199999999996</c:v>
                </c:pt>
                <c:pt idx="109">
                  <c:v>45.930999999999997</c:v>
                </c:pt>
                <c:pt idx="110">
                  <c:v>41.3108</c:v>
                </c:pt>
                <c:pt idx="111">
                  <c:v>37.143000000000001</c:v>
                </c:pt>
                <c:pt idx="112">
                  <c:v>31.648399999999999</c:v>
                </c:pt>
                <c:pt idx="113">
                  <c:v>28.897799999999997</c:v>
                </c:pt>
                <c:pt idx="114">
                  <c:v>25.611599999999999</c:v>
                </c:pt>
                <c:pt idx="115">
                  <c:v>22.341799999999999</c:v>
                </c:pt>
                <c:pt idx="116">
                  <c:v>20.848600000000001</c:v>
                </c:pt>
                <c:pt idx="117">
                  <c:v>19.232199999999999</c:v>
                </c:pt>
                <c:pt idx="118">
                  <c:v>18.007999999999999</c:v>
                </c:pt>
                <c:pt idx="119">
                  <c:v>15.476800000000001</c:v>
                </c:pt>
                <c:pt idx="120">
                  <c:v>14.575200000000001</c:v>
                </c:pt>
                <c:pt idx="121">
                  <c:v>12.962200000000001</c:v>
                </c:pt>
                <c:pt idx="122">
                  <c:v>12.2936</c:v>
                </c:pt>
                <c:pt idx="123">
                  <c:v>12.493</c:v>
                </c:pt>
                <c:pt idx="124">
                  <c:v>12.632999999999999</c:v>
                </c:pt>
                <c:pt idx="125">
                  <c:v>13.025400000000001</c:v>
                </c:pt>
                <c:pt idx="126">
                  <c:v>12.745999999999999</c:v>
                </c:pt>
                <c:pt idx="127">
                  <c:v>12.044</c:v>
                </c:pt>
                <c:pt idx="128">
                  <c:v>12.030600000000002</c:v>
                </c:pt>
                <c:pt idx="129">
                  <c:v>11.688199999999998</c:v>
                </c:pt>
                <c:pt idx="130">
                  <c:v>11.136000000000001</c:v>
                </c:pt>
                <c:pt idx="131">
                  <c:v>11.109400000000001</c:v>
                </c:pt>
                <c:pt idx="132">
                  <c:v>11.6684</c:v>
                </c:pt>
                <c:pt idx="133">
                  <c:v>10.557599999999999</c:v>
                </c:pt>
                <c:pt idx="134">
                  <c:v>11.163</c:v>
                </c:pt>
                <c:pt idx="135">
                  <c:v>11.608599999999999</c:v>
                </c:pt>
                <c:pt idx="136">
                  <c:v>11.3222</c:v>
                </c:pt>
                <c:pt idx="137">
                  <c:v>11.438800000000001</c:v>
                </c:pt>
                <c:pt idx="138">
                  <c:v>11.721599999999999</c:v>
                </c:pt>
                <c:pt idx="139">
                  <c:v>11.146000000000001</c:v>
                </c:pt>
                <c:pt idx="140">
                  <c:v>11.0298</c:v>
                </c:pt>
                <c:pt idx="141">
                  <c:v>9.7957999999999998</c:v>
                </c:pt>
                <c:pt idx="142">
                  <c:v>10.391000000000002</c:v>
                </c:pt>
                <c:pt idx="143">
                  <c:v>10.157999999999999</c:v>
                </c:pt>
                <c:pt idx="144">
                  <c:v>9.6093999999999991</c:v>
                </c:pt>
                <c:pt idx="145">
                  <c:v>9.2797999999999998</c:v>
                </c:pt>
                <c:pt idx="146">
                  <c:v>9.6623999999999999</c:v>
                </c:pt>
                <c:pt idx="147">
                  <c:v>9.6723999999999997</c:v>
                </c:pt>
                <c:pt idx="148">
                  <c:v>9.0937999999999999</c:v>
                </c:pt>
                <c:pt idx="149">
                  <c:v>9.4395999999999987</c:v>
                </c:pt>
                <c:pt idx="150">
                  <c:v>9.1104000000000021</c:v>
                </c:pt>
                <c:pt idx="151">
                  <c:v>10.3742</c:v>
                </c:pt>
                <c:pt idx="152">
                  <c:v>10.431000000000001</c:v>
                </c:pt>
                <c:pt idx="153">
                  <c:v>9.645999999999999</c:v>
                </c:pt>
                <c:pt idx="154">
                  <c:v>9.7390000000000008</c:v>
                </c:pt>
                <c:pt idx="155">
                  <c:v>10.088400000000002</c:v>
                </c:pt>
                <c:pt idx="156">
                  <c:v>10.1416</c:v>
                </c:pt>
                <c:pt idx="157">
                  <c:v>10.065200000000001</c:v>
                </c:pt>
                <c:pt idx="158">
                  <c:v>10.351000000000001</c:v>
                </c:pt>
                <c:pt idx="159">
                  <c:v>10.2346</c:v>
                </c:pt>
                <c:pt idx="160">
                  <c:v>9.9619999999999997</c:v>
                </c:pt>
                <c:pt idx="161">
                  <c:v>9.7091999999999992</c:v>
                </c:pt>
                <c:pt idx="162">
                  <c:v>10.4308</c:v>
                </c:pt>
                <c:pt idx="163">
                  <c:v>10.058400000000001</c:v>
                </c:pt>
                <c:pt idx="164">
                  <c:v>10.447799999999999</c:v>
                </c:pt>
                <c:pt idx="165">
                  <c:v>10.178000000000001</c:v>
                </c:pt>
                <c:pt idx="166">
                  <c:v>10.231400000000001</c:v>
                </c:pt>
                <c:pt idx="167">
                  <c:v>9.8485999999999994</c:v>
                </c:pt>
                <c:pt idx="168">
                  <c:v>9.4231999999999996</c:v>
                </c:pt>
                <c:pt idx="169">
                  <c:v>10.018600000000001</c:v>
                </c:pt>
                <c:pt idx="170">
                  <c:v>9.4998000000000022</c:v>
                </c:pt>
                <c:pt idx="171">
                  <c:v>8.9707999999999988</c:v>
                </c:pt>
                <c:pt idx="172">
                  <c:v>8.9610000000000021</c:v>
                </c:pt>
                <c:pt idx="173">
                  <c:v>9.0605999999999991</c:v>
                </c:pt>
                <c:pt idx="174">
                  <c:v>9.3398000000000003</c:v>
                </c:pt>
                <c:pt idx="175">
                  <c:v>8.9573999999999998</c:v>
                </c:pt>
                <c:pt idx="176">
                  <c:v>10.081800000000001</c:v>
                </c:pt>
                <c:pt idx="177">
                  <c:v>9.6592000000000002</c:v>
                </c:pt>
                <c:pt idx="178">
                  <c:v>8.8710000000000004</c:v>
                </c:pt>
                <c:pt idx="179">
                  <c:v>9.3732000000000006</c:v>
                </c:pt>
                <c:pt idx="180">
                  <c:v>9.1870000000000012</c:v>
                </c:pt>
                <c:pt idx="181">
                  <c:v>8.7677999999999994</c:v>
                </c:pt>
                <c:pt idx="182">
                  <c:v>8.8309999999999995</c:v>
                </c:pt>
                <c:pt idx="183">
                  <c:v>8.8507999999999996</c:v>
                </c:pt>
                <c:pt idx="184">
                  <c:v>9.2336000000000009</c:v>
                </c:pt>
                <c:pt idx="185">
                  <c:v>8.9439999999999991</c:v>
                </c:pt>
                <c:pt idx="186">
                  <c:v>8.8510000000000026</c:v>
                </c:pt>
                <c:pt idx="187">
                  <c:v>8.7812000000000019</c:v>
                </c:pt>
                <c:pt idx="188">
                  <c:v>9.832200000000002</c:v>
                </c:pt>
                <c:pt idx="189">
                  <c:v>9.3532000000000011</c:v>
                </c:pt>
                <c:pt idx="190">
                  <c:v>8.9708000000000006</c:v>
                </c:pt>
                <c:pt idx="191">
                  <c:v>8.4483999999999995</c:v>
                </c:pt>
                <c:pt idx="192">
                  <c:v>8.704600000000001</c:v>
                </c:pt>
                <c:pt idx="193">
                  <c:v>8.8478000000000012</c:v>
                </c:pt>
                <c:pt idx="194">
                  <c:v>8.7880000000000003</c:v>
                </c:pt>
                <c:pt idx="195">
                  <c:v>9.0107999999999997</c:v>
                </c:pt>
                <c:pt idx="196">
                  <c:v>9.9820000000000011</c:v>
                </c:pt>
                <c:pt idx="197">
                  <c:v>8.3854000000000006</c:v>
                </c:pt>
                <c:pt idx="198">
                  <c:v>9.0240000000000009</c:v>
                </c:pt>
                <c:pt idx="199">
                  <c:v>9.5128000000000004</c:v>
                </c:pt>
                <c:pt idx="200">
                  <c:v>8.8542000000000005</c:v>
                </c:pt>
                <c:pt idx="201">
                  <c:v>9.2466000000000008</c:v>
                </c:pt>
                <c:pt idx="202">
                  <c:v>9.6660000000000004</c:v>
                </c:pt>
                <c:pt idx="203">
                  <c:v>8.9871999999999979</c:v>
                </c:pt>
                <c:pt idx="204">
                  <c:v>8.7243999999999993</c:v>
                </c:pt>
                <c:pt idx="205">
                  <c:v>8.4581999999999997</c:v>
                </c:pt>
                <c:pt idx="206">
                  <c:v>8.0595999999999997</c:v>
                </c:pt>
                <c:pt idx="207">
                  <c:v>7.9296000000000006</c:v>
                </c:pt>
                <c:pt idx="208">
                  <c:v>8.3951999999999991</c:v>
                </c:pt>
                <c:pt idx="209">
                  <c:v>8.9307999999999996</c:v>
                </c:pt>
                <c:pt idx="210">
                  <c:v>8.2821999999999996</c:v>
                </c:pt>
                <c:pt idx="211">
                  <c:v>8.7843999999999998</c:v>
                </c:pt>
                <c:pt idx="212">
                  <c:v>8.0693999999999999</c:v>
                </c:pt>
                <c:pt idx="213">
                  <c:v>8.7148000000000003</c:v>
                </c:pt>
                <c:pt idx="214">
                  <c:v>8.4884000000000022</c:v>
                </c:pt>
                <c:pt idx="215">
                  <c:v>9.0073999999999987</c:v>
                </c:pt>
                <c:pt idx="216">
                  <c:v>8.8743999999999996</c:v>
                </c:pt>
                <c:pt idx="217">
                  <c:v>9.0274000000000001</c:v>
                </c:pt>
                <c:pt idx="218">
                  <c:v>8.5682000000000009</c:v>
                </c:pt>
                <c:pt idx="219">
                  <c:v>9.5461999999999989</c:v>
                </c:pt>
                <c:pt idx="220">
                  <c:v>9.1969999999999992</c:v>
                </c:pt>
                <c:pt idx="221">
                  <c:v>10.078200000000001</c:v>
                </c:pt>
                <c:pt idx="222">
                  <c:v>9.8656000000000006</c:v>
                </c:pt>
                <c:pt idx="223">
                  <c:v>9.5496000000000016</c:v>
                </c:pt>
                <c:pt idx="224">
                  <c:v>9.2335999999999991</c:v>
                </c:pt>
                <c:pt idx="225">
                  <c:v>10.238</c:v>
                </c:pt>
                <c:pt idx="226">
                  <c:v>10.1716</c:v>
                </c:pt>
                <c:pt idx="227">
                  <c:v>10.204599999999999</c:v>
                </c:pt>
                <c:pt idx="228">
                  <c:v>9.5762</c:v>
                </c:pt>
                <c:pt idx="229">
                  <c:v>10.334599999999998</c:v>
                </c:pt>
                <c:pt idx="230">
                  <c:v>9.9285999999999994</c:v>
                </c:pt>
                <c:pt idx="231">
                  <c:v>8.984</c:v>
                </c:pt>
                <c:pt idx="232">
                  <c:v>8.7313999999999989</c:v>
                </c:pt>
                <c:pt idx="233">
                  <c:v>9.6427999999999994</c:v>
                </c:pt>
                <c:pt idx="234">
                  <c:v>9.5828000000000007</c:v>
                </c:pt>
                <c:pt idx="235">
                  <c:v>9.6791999999999998</c:v>
                </c:pt>
                <c:pt idx="236">
                  <c:v>9.5559999999999992</c:v>
                </c:pt>
                <c:pt idx="237">
                  <c:v>9.4097999999999988</c:v>
                </c:pt>
                <c:pt idx="238">
                  <c:v>8.2889999999999979</c:v>
                </c:pt>
                <c:pt idx="239">
                  <c:v>8.6913999999999998</c:v>
                </c:pt>
                <c:pt idx="240">
                  <c:v>7.9163999999999985</c:v>
                </c:pt>
                <c:pt idx="241">
                  <c:v>8.4252000000000002</c:v>
                </c:pt>
                <c:pt idx="242">
                  <c:v>9.0371999999999986</c:v>
                </c:pt>
                <c:pt idx="243">
                  <c:v>8.5250000000000021</c:v>
                </c:pt>
                <c:pt idx="244">
                  <c:v>8.9441999999999986</c:v>
                </c:pt>
                <c:pt idx="245">
                  <c:v>9.5530000000000008</c:v>
                </c:pt>
                <c:pt idx="246">
                  <c:v>9.0939999999999994</c:v>
                </c:pt>
                <c:pt idx="247">
                  <c:v>8.8475999999999999</c:v>
                </c:pt>
                <c:pt idx="248">
                  <c:v>9.5161999999999995</c:v>
                </c:pt>
                <c:pt idx="249">
                  <c:v>9.6123999999999992</c:v>
                </c:pt>
                <c:pt idx="250">
                  <c:v>9.8353999999999999</c:v>
                </c:pt>
                <c:pt idx="251">
                  <c:v>10.278</c:v>
                </c:pt>
                <c:pt idx="252">
                  <c:v>9.8090000000000011</c:v>
                </c:pt>
                <c:pt idx="253">
                  <c:v>9.9754000000000005</c:v>
                </c:pt>
                <c:pt idx="254">
                  <c:v>10.208</c:v>
                </c:pt>
                <c:pt idx="255">
                  <c:v>10.111599999999999</c:v>
                </c:pt>
                <c:pt idx="256">
                  <c:v>10.354200000000001</c:v>
                </c:pt>
                <c:pt idx="257">
                  <c:v>9.5695999999999994</c:v>
                </c:pt>
                <c:pt idx="258">
                  <c:v>9.3231999999999999</c:v>
                </c:pt>
                <c:pt idx="259">
                  <c:v>9.9686000000000021</c:v>
                </c:pt>
                <c:pt idx="260">
                  <c:v>9.9619999999999997</c:v>
                </c:pt>
                <c:pt idx="261">
                  <c:v>9.5496000000000016</c:v>
                </c:pt>
                <c:pt idx="262">
                  <c:v>8.8044000000000011</c:v>
                </c:pt>
                <c:pt idx="263">
                  <c:v>8.7545999999999999</c:v>
                </c:pt>
                <c:pt idx="264">
                  <c:v>9.3864000000000001</c:v>
                </c:pt>
                <c:pt idx="265">
                  <c:v>8.9741999999999997</c:v>
                </c:pt>
                <c:pt idx="266">
                  <c:v>8.4085999999999999</c:v>
                </c:pt>
                <c:pt idx="267">
                  <c:v>9.5395999999999983</c:v>
                </c:pt>
                <c:pt idx="268">
                  <c:v>9.054199999999998</c:v>
                </c:pt>
                <c:pt idx="269">
                  <c:v>9.5527999999999995</c:v>
                </c:pt>
                <c:pt idx="270">
                  <c:v>8.9375999999999998</c:v>
                </c:pt>
                <c:pt idx="271">
                  <c:v>8.4518000000000004</c:v>
                </c:pt>
                <c:pt idx="272">
                  <c:v>8.7579999999999991</c:v>
                </c:pt>
                <c:pt idx="273">
                  <c:v>9.1237999999999992</c:v>
                </c:pt>
                <c:pt idx="274">
                  <c:v>8.7846000000000011</c:v>
                </c:pt>
                <c:pt idx="275">
                  <c:v>8.4882000000000009</c:v>
                </c:pt>
                <c:pt idx="276">
                  <c:v>9.3629999999999995</c:v>
                </c:pt>
                <c:pt idx="277">
                  <c:v>9.7292000000000005</c:v>
                </c:pt>
                <c:pt idx="278">
                  <c:v>9.8919999999999995</c:v>
                </c:pt>
                <c:pt idx="279">
                  <c:v>9.4997999999999987</c:v>
                </c:pt>
                <c:pt idx="280">
                  <c:v>10.450999999999999</c:v>
                </c:pt>
                <c:pt idx="281">
                  <c:v>10.6038</c:v>
                </c:pt>
                <c:pt idx="282">
                  <c:v>9.6593999999999998</c:v>
                </c:pt>
                <c:pt idx="283">
                  <c:v>9.8656000000000006</c:v>
                </c:pt>
                <c:pt idx="284">
                  <c:v>9.4898000000000007</c:v>
                </c:pt>
                <c:pt idx="285">
                  <c:v>9.5595999999999997</c:v>
                </c:pt>
                <c:pt idx="286">
                  <c:v>9.3963999999999999</c:v>
                </c:pt>
                <c:pt idx="287">
                  <c:v>9.8521999999999998</c:v>
                </c:pt>
                <c:pt idx="288">
                  <c:v>9.6791999999999998</c:v>
                </c:pt>
                <c:pt idx="289">
                  <c:v>9.6759999999999984</c:v>
                </c:pt>
                <c:pt idx="290">
                  <c:v>9.8686000000000007</c:v>
                </c:pt>
                <c:pt idx="291">
                  <c:v>9.6228000000000016</c:v>
                </c:pt>
                <c:pt idx="292">
                  <c:v>10.7468</c:v>
                </c:pt>
                <c:pt idx="293">
                  <c:v>10.5472</c:v>
                </c:pt>
                <c:pt idx="294">
                  <c:v>9.4563999999999986</c:v>
                </c:pt>
                <c:pt idx="295">
                  <c:v>9.1902000000000008</c:v>
                </c:pt>
                <c:pt idx="296">
                  <c:v>9.3730000000000011</c:v>
                </c:pt>
                <c:pt idx="297">
                  <c:v>9.157</c:v>
                </c:pt>
                <c:pt idx="298">
                  <c:v>9.2035999999999998</c:v>
                </c:pt>
                <c:pt idx="299">
                  <c:v>9.4098000000000006</c:v>
                </c:pt>
              </c:numCache>
            </c:numRef>
          </c:yVal>
          <c:smooth val="1"/>
        </c:ser>
        <c:ser>
          <c:idx val="5"/>
          <c:order val="5"/>
          <c:tx>
            <c:v>A08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3'!$G$5:$G$305</c:f>
              <c:numCache>
                <c:formatCode>General</c:formatCode>
                <c:ptCount val="301"/>
                <c:pt idx="0">
                  <c:v>-2.8620101377999996</c:v>
                </c:pt>
                <c:pt idx="1">
                  <c:v>-2.4993205498000002</c:v>
                </c:pt>
                <c:pt idx="2">
                  <c:v>-2.3042459436000002</c:v>
                </c:pt>
                <c:pt idx="3">
                  <c:v>-2.7066868136000002</c:v>
                </c:pt>
                <c:pt idx="4">
                  <c:v>-3.2113821990000004</c:v>
                </c:pt>
                <c:pt idx="5">
                  <c:v>-3.1689463041999999</c:v>
                </c:pt>
                <c:pt idx="6">
                  <c:v>-2.5392300253999998</c:v>
                </c:pt>
                <c:pt idx="7">
                  <c:v>-3.1136771140000001</c:v>
                </c:pt>
                <c:pt idx="8">
                  <c:v>-3.4690127947999998</c:v>
                </c:pt>
                <c:pt idx="9">
                  <c:v>-3.2998062026000001</c:v>
                </c:pt>
                <c:pt idx="10">
                  <c:v>-3.2902614905999998</c:v>
                </c:pt>
                <c:pt idx="11">
                  <c:v>-3.5155234894000005</c:v>
                </c:pt>
                <c:pt idx="12">
                  <c:v>-3.5632422750000003</c:v>
                </c:pt>
                <c:pt idx="13">
                  <c:v>-2.8871686694000003</c:v>
                </c:pt>
                <c:pt idx="14">
                  <c:v>-3.1922831486000001</c:v>
                </c:pt>
                <c:pt idx="15">
                  <c:v>-3.6783301610000003</c:v>
                </c:pt>
                <c:pt idx="16">
                  <c:v>-3.4726561694000004</c:v>
                </c:pt>
                <c:pt idx="17">
                  <c:v>-2.6355017185999996</c:v>
                </c:pt>
                <c:pt idx="18">
                  <c:v>-3.1189935333999999</c:v>
                </c:pt>
                <c:pt idx="19">
                  <c:v>-3.2893218810000002</c:v>
                </c:pt>
                <c:pt idx="20">
                  <c:v>-2.5058978412000004</c:v>
                </c:pt>
                <c:pt idx="21">
                  <c:v>-2.6714705850000002</c:v>
                </c:pt>
                <c:pt idx="22">
                  <c:v>-2.0159821029999998</c:v>
                </c:pt>
                <c:pt idx="23">
                  <c:v>-1.592083658</c:v>
                </c:pt>
                <c:pt idx="24">
                  <c:v>-2.2338758435999999</c:v>
                </c:pt>
                <c:pt idx="25">
                  <c:v>-1.9964995829999999</c:v>
                </c:pt>
                <c:pt idx="26">
                  <c:v>-2.3738490039999998</c:v>
                </c:pt>
                <c:pt idx="27">
                  <c:v>-2.5350736912</c:v>
                </c:pt>
                <c:pt idx="28">
                  <c:v>-2.2468721827999998</c:v>
                </c:pt>
                <c:pt idx="29">
                  <c:v>-2.2259035396</c:v>
                </c:pt>
                <c:pt idx="30">
                  <c:v>-2.2119436127999998</c:v>
                </c:pt>
                <c:pt idx="31">
                  <c:v>-2.3011682599999999</c:v>
                </c:pt>
                <c:pt idx="32">
                  <c:v>-1.8480938896000001</c:v>
                </c:pt>
                <c:pt idx="33">
                  <c:v>-1.8755774922000001</c:v>
                </c:pt>
                <c:pt idx="34">
                  <c:v>-1.3033500124000001</c:v>
                </c:pt>
                <c:pt idx="35">
                  <c:v>-1.1521159397999998</c:v>
                </c:pt>
                <c:pt idx="36">
                  <c:v>-1.6542081719999999</c:v>
                </c:pt>
                <c:pt idx="37">
                  <c:v>-1.3543526306</c:v>
                </c:pt>
                <c:pt idx="38">
                  <c:v>-0.69467426040000002</c:v>
                </c:pt>
                <c:pt idx="39">
                  <c:v>-0.16971496380000001</c:v>
                </c:pt>
                <c:pt idx="40">
                  <c:v>-0.11108518179999997</c:v>
                </c:pt>
                <c:pt idx="41">
                  <c:v>0.28055012899999998</c:v>
                </c:pt>
                <c:pt idx="42">
                  <c:v>0.96470150099999985</c:v>
                </c:pt>
                <c:pt idx="43">
                  <c:v>0.83204386780000006</c:v>
                </c:pt>
                <c:pt idx="44">
                  <c:v>0.20989719600000001</c:v>
                </c:pt>
                <c:pt idx="45">
                  <c:v>6.4554834999999991E-2</c:v>
                </c:pt>
                <c:pt idx="46">
                  <c:v>8.1218501200000015E-2</c:v>
                </c:pt>
                <c:pt idx="47">
                  <c:v>-4.9411270200000024E-2</c:v>
                </c:pt>
                <c:pt idx="48">
                  <c:v>0.18239441640000004</c:v>
                </c:pt>
                <c:pt idx="49">
                  <c:v>0.20684346519999997</c:v>
                </c:pt>
                <c:pt idx="50">
                  <c:v>0.54300821239999997</c:v>
                </c:pt>
                <c:pt idx="51">
                  <c:v>0.85995892060000012</c:v>
                </c:pt>
                <c:pt idx="52">
                  <c:v>1.1621107542</c:v>
                </c:pt>
                <c:pt idx="53">
                  <c:v>1.3730772626000001</c:v>
                </c:pt>
                <c:pt idx="54">
                  <c:v>1.1892204384</c:v>
                </c:pt>
                <c:pt idx="55">
                  <c:v>1.4136482901999998</c:v>
                </c:pt>
                <c:pt idx="56">
                  <c:v>1.2783155948</c:v>
                </c:pt>
                <c:pt idx="57">
                  <c:v>1.4461127729999999</c:v>
                </c:pt>
                <c:pt idx="58">
                  <c:v>2.1110260779999996</c:v>
                </c:pt>
                <c:pt idx="59">
                  <c:v>1.3238579771999999</c:v>
                </c:pt>
                <c:pt idx="60">
                  <c:v>1.3026640074</c:v>
                </c:pt>
                <c:pt idx="61">
                  <c:v>1.9145037030000001</c:v>
                </c:pt>
                <c:pt idx="62">
                  <c:v>2.0389014237999996</c:v>
                </c:pt>
                <c:pt idx="63">
                  <c:v>2.7353204500000006</c:v>
                </c:pt>
                <c:pt idx="64">
                  <c:v>2.7320270415999999</c:v>
                </c:pt>
                <c:pt idx="65">
                  <c:v>2.0040687147999998</c:v>
                </c:pt>
                <c:pt idx="66">
                  <c:v>1.5392732289999997</c:v>
                </c:pt>
                <c:pt idx="67">
                  <c:v>1.5117368949999999</c:v>
                </c:pt>
                <c:pt idx="68">
                  <c:v>1.8768377888000001</c:v>
                </c:pt>
                <c:pt idx="69">
                  <c:v>2.2179307354000004</c:v>
                </c:pt>
                <c:pt idx="70">
                  <c:v>2.2643791228000003</c:v>
                </c:pt>
                <c:pt idx="71">
                  <c:v>2.7512315292</c:v>
                </c:pt>
                <c:pt idx="72">
                  <c:v>3.5440372618000007</c:v>
                </c:pt>
                <c:pt idx="73">
                  <c:v>3.9743452792</c:v>
                </c:pt>
                <c:pt idx="74">
                  <c:v>4.6807788227999998</c:v>
                </c:pt>
                <c:pt idx="75">
                  <c:v>5.3388320286000006</c:v>
                </c:pt>
                <c:pt idx="76">
                  <c:v>5.9472105458</c:v>
                </c:pt>
                <c:pt idx="77">
                  <c:v>5.7379602878</c:v>
                </c:pt>
                <c:pt idx="78">
                  <c:v>5.4399072563999997</c:v>
                </c:pt>
                <c:pt idx="79">
                  <c:v>6.1715377108000009</c:v>
                </c:pt>
                <c:pt idx="80">
                  <c:v>6.4961970675999989</c:v>
                </c:pt>
                <c:pt idx="81">
                  <c:v>7.0807353313999997</c:v>
                </c:pt>
                <c:pt idx="82">
                  <c:v>7.5019588153999992</c:v>
                </c:pt>
                <c:pt idx="83">
                  <c:v>7.672848053600001</c:v>
                </c:pt>
                <c:pt idx="84">
                  <c:v>8.2792466400000002</c:v>
                </c:pt>
                <c:pt idx="85">
                  <c:v>8.3825558788000016</c:v>
                </c:pt>
                <c:pt idx="86">
                  <c:v>8.7178337470000002</c:v>
                </c:pt>
                <c:pt idx="87">
                  <c:v>9.3296590907999999</c:v>
                </c:pt>
                <c:pt idx="88">
                  <c:v>10.436635085000001</c:v>
                </c:pt>
                <c:pt idx="89">
                  <c:v>12.023699219999999</c:v>
                </c:pt>
                <c:pt idx="90">
                  <c:v>13.4218681684</c:v>
                </c:pt>
                <c:pt idx="91">
                  <c:v>14.897204982</c:v>
                </c:pt>
                <c:pt idx="92">
                  <c:v>16.944802808000002</c:v>
                </c:pt>
                <c:pt idx="93">
                  <c:v>19.335022857999999</c:v>
                </c:pt>
                <c:pt idx="94">
                  <c:v>21.515374225999999</c:v>
                </c:pt>
                <c:pt idx="95">
                  <c:v>24.091104966</c:v>
                </c:pt>
                <c:pt idx="96">
                  <c:v>26.155078901999996</c:v>
                </c:pt>
                <c:pt idx="97">
                  <c:v>29.073753054000001</c:v>
                </c:pt>
                <c:pt idx="98">
                  <c:v>32.161528285999999</c:v>
                </c:pt>
                <c:pt idx="99">
                  <c:v>35.925463409999999</c:v>
                </c:pt>
                <c:pt idx="100">
                  <c:v>39.759207744000001</c:v>
                </c:pt>
                <c:pt idx="101">
                  <c:v>43.506181939999998</c:v>
                </c:pt>
                <c:pt idx="102">
                  <c:v>47.84004345000001</c:v>
                </c:pt>
                <c:pt idx="103">
                  <c:v>51.295858294000006</c:v>
                </c:pt>
                <c:pt idx="104">
                  <c:v>55.860466043999999</c:v>
                </c:pt>
                <c:pt idx="105">
                  <c:v>60.188263245999998</c:v>
                </c:pt>
                <c:pt idx="106">
                  <c:v>63.524296933999992</c:v>
                </c:pt>
                <c:pt idx="107">
                  <c:v>67.13985036599999</c:v>
                </c:pt>
                <c:pt idx="108">
                  <c:v>70.926019733999993</c:v>
                </c:pt>
                <c:pt idx="109">
                  <c:v>73.189982044000004</c:v>
                </c:pt>
                <c:pt idx="110">
                  <c:v>74.885010284000003</c:v>
                </c:pt>
                <c:pt idx="111">
                  <c:v>75.642604664000004</c:v>
                </c:pt>
                <c:pt idx="112">
                  <c:v>75.744772896000001</c:v>
                </c:pt>
                <c:pt idx="113">
                  <c:v>75.385525357999995</c:v>
                </c:pt>
                <c:pt idx="114">
                  <c:v>75.066987889999993</c:v>
                </c:pt>
                <c:pt idx="115">
                  <c:v>74.221990547999994</c:v>
                </c:pt>
                <c:pt idx="116">
                  <c:v>72.758777621999997</c:v>
                </c:pt>
                <c:pt idx="117">
                  <c:v>70.671740099999994</c:v>
                </c:pt>
                <c:pt idx="118">
                  <c:v>67.390083923999995</c:v>
                </c:pt>
                <c:pt idx="119">
                  <c:v>62.893502056000003</c:v>
                </c:pt>
                <c:pt idx="120">
                  <c:v>59.251888835999992</c:v>
                </c:pt>
                <c:pt idx="121">
                  <c:v>54.574777099999991</c:v>
                </c:pt>
                <c:pt idx="122">
                  <c:v>50.244693231999996</c:v>
                </c:pt>
                <c:pt idx="123">
                  <c:v>45.864805156000003</c:v>
                </c:pt>
                <c:pt idx="124">
                  <c:v>41.483776175999999</c:v>
                </c:pt>
                <c:pt idx="125">
                  <c:v>37.410469577999997</c:v>
                </c:pt>
                <c:pt idx="126">
                  <c:v>34.205171152000005</c:v>
                </c:pt>
                <c:pt idx="127">
                  <c:v>31.120665373999998</c:v>
                </c:pt>
                <c:pt idx="128">
                  <c:v>27.553439572000002</c:v>
                </c:pt>
                <c:pt idx="129">
                  <c:v>24.336122768000003</c:v>
                </c:pt>
                <c:pt idx="130">
                  <c:v>22.031076493999997</c:v>
                </c:pt>
                <c:pt idx="131">
                  <c:v>20.145201839999999</c:v>
                </c:pt>
                <c:pt idx="132">
                  <c:v>18.580923234000004</c:v>
                </c:pt>
                <c:pt idx="133">
                  <c:v>16.613326506</c:v>
                </c:pt>
                <c:pt idx="134">
                  <c:v>15.931102308599998</c:v>
                </c:pt>
                <c:pt idx="135">
                  <c:v>15.034503132599999</c:v>
                </c:pt>
                <c:pt idx="136">
                  <c:v>13.799184035600002</c:v>
                </c:pt>
                <c:pt idx="137">
                  <c:v>12.850791221200002</c:v>
                </c:pt>
                <c:pt idx="138">
                  <c:v>11.997241536400001</c:v>
                </c:pt>
                <c:pt idx="139">
                  <c:v>11.764074341600001</c:v>
                </c:pt>
                <c:pt idx="140">
                  <c:v>12.035842258000001</c:v>
                </c:pt>
                <c:pt idx="141">
                  <c:v>11.873203406200002</c:v>
                </c:pt>
                <c:pt idx="142">
                  <c:v>11.8209687198</c:v>
                </c:pt>
                <c:pt idx="143">
                  <c:v>12.096380038000001</c:v>
                </c:pt>
                <c:pt idx="144">
                  <c:v>11.286987245800001</c:v>
                </c:pt>
                <c:pt idx="145">
                  <c:v>11.137028297800001</c:v>
                </c:pt>
                <c:pt idx="146">
                  <c:v>11.295975843600001</c:v>
                </c:pt>
                <c:pt idx="147">
                  <c:v>11.570850224800001</c:v>
                </c:pt>
                <c:pt idx="148">
                  <c:v>11.986047731799999</c:v>
                </c:pt>
                <c:pt idx="149">
                  <c:v>12.043196163799999</c:v>
                </c:pt>
                <c:pt idx="150">
                  <c:v>11.465978181000001</c:v>
                </c:pt>
                <c:pt idx="151">
                  <c:v>10.869771480599999</c:v>
                </c:pt>
                <c:pt idx="152">
                  <c:v>10.008532347999999</c:v>
                </c:pt>
                <c:pt idx="153">
                  <c:v>9.9020735175999981</c:v>
                </c:pt>
                <c:pt idx="154">
                  <c:v>10.5549924488</c:v>
                </c:pt>
                <c:pt idx="155">
                  <c:v>9.6919268305999999</c:v>
                </c:pt>
                <c:pt idx="156">
                  <c:v>9.4241234727999998</c:v>
                </c:pt>
                <c:pt idx="157">
                  <c:v>9.1984923324000007</c:v>
                </c:pt>
                <c:pt idx="158">
                  <c:v>8.5058844998000005</c:v>
                </c:pt>
                <c:pt idx="159">
                  <c:v>8.7243438803999993</c:v>
                </c:pt>
                <c:pt idx="160">
                  <c:v>8.467509076799999</c:v>
                </c:pt>
                <c:pt idx="161">
                  <c:v>8.0058919625999998</c:v>
                </c:pt>
                <c:pt idx="162">
                  <c:v>8.4564878441999998</c:v>
                </c:pt>
                <c:pt idx="163">
                  <c:v>8.2485223348000005</c:v>
                </c:pt>
                <c:pt idx="164">
                  <c:v>8.6450331138000003</c:v>
                </c:pt>
                <c:pt idx="165">
                  <c:v>8.6218784419999999</c:v>
                </c:pt>
                <c:pt idx="166">
                  <c:v>8.3537347705999991</c:v>
                </c:pt>
                <c:pt idx="167">
                  <c:v>8.1132712254000001</c:v>
                </c:pt>
                <c:pt idx="168">
                  <c:v>7.8060138215999997</c:v>
                </c:pt>
                <c:pt idx="169">
                  <c:v>7.5956801609999998</c:v>
                </c:pt>
                <c:pt idx="170">
                  <c:v>8.098659271399999</c:v>
                </c:pt>
                <c:pt idx="171">
                  <c:v>8.3075931432000001</c:v>
                </c:pt>
                <c:pt idx="172">
                  <c:v>8.636212285400001</c:v>
                </c:pt>
                <c:pt idx="173">
                  <c:v>8.6748609650000006</c:v>
                </c:pt>
                <c:pt idx="174">
                  <c:v>8.3110112405999992</c:v>
                </c:pt>
                <c:pt idx="175">
                  <c:v>8.5634644079999998</c:v>
                </c:pt>
                <c:pt idx="176">
                  <c:v>8.3427278624000003</c:v>
                </c:pt>
                <c:pt idx="177">
                  <c:v>8.4195314375999999</c:v>
                </c:pt>
                <c:pt idx="178">
                  <c:v>8.4328202113999993</c:v>
                </c:pt>
                <c:pt idx="179">
                  <c:v>8.5580041224000016</c:v>
                </c:pt>
                <c:pt idx="180">
                  <c:v>8.7410267748000017</c:v>
                </c:pt>
                <c:pt idx="181">
                  <c:v>8.6775887082000001</c:v>
                </c:pt>
                <c:pt idx="182">
                  <c:v>7.3108200175999993</c:v>
                </c:pt>
                <c:pt idx="183">
                  <c:v>6.5637387125999993</c:v>
                </c:pt>
                <c:pt idx="184">
                  <c:v>6.5190113507999996</c:v>
                </c:pt>
                <c:pt idx="185">
                  <c:v>7.1170445626000003</c:v>
                </c:pt>
                <c:pt idx="186">
                  <c:v>7.9807142534000004</c:v>
                </c:pt>
                <c:pt idx="187">
                  <c:v>8.5487853489999992</c:v>
                </c:pt>
                <c:pt idx="188">
                  <c:v>8.3734282143999987</c:v>
                </c:pt>
                <c:pt idx="189">
                  <c:v>8.1582238876000002</c:v>
                </c:pt>
                <c:pt idx="190">
                  <c:v>7.8543078734000007</c:v>
                </c:pt>
                <c:pt idx="191">
                  <c:v>8.0301061088000001</c:v>
                </c:pt>
                <c:pt idx="192">
                  <c:v>8.0128191942000004</c:v>
                </c:pt>
                <c:pt idx="193">
                  <c:v>7.3071238866000003</c:v>
                </c:pt>
                <c:pt idx="194">
                  <c:v>6.7798011395999991</c:v>
                </c:pt>
                <c:pt idx="195">
                  <c:v>6.5312454763999996</c:v>
                </c:pt>
                <c:pt idx="196">
                  <c:v>6.6457245162000005</c:v>
                </c:pt>
                <c:pt idx="197">
                  <c:v>6.7292539493999994</c:v>
                </c:pt>
                <c:pt idx="198">
                  <c:v>7.0299244607999993</c:v>
                </c:pt>
                <c:pt idx="199">
                  <c:v>7.1467142198000007</c:v>
                </c:pt>
                <c:pt idx="200">
                  <c:v>7.6150907732000004</c:v>
                </c:pt>
                <c:pt idx="201">
                  <c:v>8.0899007770000004</c:v>
                </c:pt>
                <c:pt idx="202">
                  <c:v>8.1330653551999994</c:v>
                </c:pt>
                <c:pt idx="203">
                  <c:v>7.9713133326000003</c:v>
                </c:pt>
                <c:pt idx="204">
                  <c:v>7.3469423014000004</c:v>
                </c:pt>
                <c:pt idx="205">
                  <c:v>7.3432030410000007</c:v>
                </c:pt>
                <c:pt idx="206">
                  <c:v>7.5999227555999997</c:v>
                </c:pt>
                <c:pt idx="207">
                  <c:v>7.9119309378000011</c:v>
                </c:pt>
                <c:pt idx="208">
                  <c:v>8.2986908560000003</c:v>
                </c:pt>
                <c:pt idx="209">
                  <c:v>8.1453713660000009</c:v>
                </c:pt>
                <c:pt idx="210">
                  <c:v>7.7980606940000001</c:v>
                </c:pt>
                <c:pt idx="211">
                  <c:v>7.6588929024000008</c:v>
                </c:pt>
                <c:pt idx="212">
                  <c:v>7.3228527946000002</c:v>
                </c:pt>
                <c:pt idx="213">
                  <c:v>7.0998343824000019</c:v>
                </c:pt>
                <c:pt idx="214">
                  <c:v>7.5321270056000005</c:v>
                </c:pt>
                <c:pt idx="215">
                  <c:v>7.3326659377999999</c:v>
                </c:pt>
                <c:pt idx="216">
                  <c:v>6.8847930246000004</c:v>
                </c:pt>
                <c:pt idx="217">
                  <c:v>6.6752790849999997</c:v>
                </c:pt>
                <c:pt idx="218">
                  <c:v>6.8721178969999999</c:v>
                </c:pt>
                <c:pt idx="219">
                  <c:v>7.3583183015999989</c:v>
                </c:pt>
                <c:pt idx="220">
                  <c:v>7.2020984728000004</c:v>
                </c:pt>
                <c:pt idx="221">
                  <c:v>6.8799847142000008</c:v>
                </c:pt>
                <c:pt idx="222">
                  <c:v>7.1219871138000004</c:v>
                </c:pt>
                <c:pt idx="223">
                  <c:v>6.8068868457999994</c:v>
                </c:pt>
                <c:pt idx="224">
                  <c:v>6.3085050711999999</c:v>
                </c:pt>
                <c:pt idx="225">
                  <c:v>6.5341553905999987</c:v>
                </c:pt>
                <c:pt idx="226">
                  <c:v>6.7393307991999993</c:v>
                </c:pt>
                <c:pt idx="227">
                  <c:v>7.3551878630000003</c:v>
                </c:pt>
                <c:pt idx="228">
                  <c:v>7.5784412017999996</c:v>
                </c:pt>
                <c:pt idx="229">
                  <c:v>7.4737656794000005</c:v>
                </c:pt>
                <c:pt idx="230">
                  <c:v>7.1069916660000008</c:v>
                </c:pt>
                <c:pt idx="231">
                  <c:v>7.1868490217999987</c:v>
                </c:pt>
                <c:pt idx="232">
                  <c:v>7.4321160265999993</c:v>
                </c:pt>
                <c:pt idx="233">
                  <c:v>7.6216536640000001</c:v>
                </c:pt>
                <c:pt idx="234">
                  <c:v>7.8936085031999994</c:v>
                </c:pt>
                <c:pt idx="235">
                  <c:v>8.1120679351999989</c:v>
                </c:pt>
                <c:pt idx="236">
                  <c:v>8.3564672873999992</c:v>
                </c:pt>
                <c:pt idx="237">
                  <c:v>8.6640937608000002</c:v>
                </c:pt>
                <c:pt idx="238">
                  <c:v>7.6875126621999996</c:v>
                </c:pt>
                <c:pt idx="239">
                  <c:v>7.3703798317999993</c:v>
                </c:pt>
                <c:pt idx="240">
                  <c:v>7.2494241383999993</c:v>
                </c:pt>
                <c:pt idx="241">
                  <c:v>7.3208249084000006</c:v>
                </c:pt>
                <c:pt idx="242">
                  <c:v>6.9902882422000001</c:v>
                </c:pt>
                <c:pt idx="243">
                  <c:v>7.3936207661999997</c:v>
                </c:pt>
                <c:pt idx="244">
                  <c:v>7.4490625766000012</c:v>
                </c:pt>
                <c:pt idx="245">
                  <c:v>7.5277549464</c:v>
                </c:pt>
                <c:pt idx="246">
                  <c:v>7.2814380180000002</c:v>
                </c:pt>
                <c:pt idx="247">
                  <c:v>7.7725330177999989</c:v>
                </c:pt>
                <c:pt idx="248">
                  <c:v>7.6771146268000008</c:v>
                </c:pt>
                <c:pt idx="249">
                  <c:v>7.8310956677999997</c:v>
                </c:pt>
                <c:pt idx="250">
                  <c:v>7.4147188750000002</c:v>
                </c:pt>
                <c:pt idx="251">
                  <c:v>7.0656008926</c:v>
                </c:pt>
                <c:pt idx="252">
                  <c:v>6.9114472549999988</c:v>
                </c:pt>
                <c:pt idx="253">
                  <c:v>6.9654221195999995</c:v>
                </c:pt>
                <c:pt idx="254">
                  <c:v>7.098333856800001</c:v>
                </c:pt>
                <c:pt idx="255">
                  <c:v>6.8704208241999991</c:v>
                </c:pt>
                <c:pt idx="256">
                  <c:v>6.9330487230000006</c:v>
                </c:pt>
                <c:pt idx="257">
                  <c:v>7.1162727477999992</c:v>
                </c:pt>
                <c:pt idx="258">
                  <c:v>7.5128841640000008</c:v>
                </c:pt>
                <c:pt idx="259">
                  <c:v>7.2727753847999992</c:v>
                </c:pt>
                <c:pt idx="260">
                  <c:v>7.0568375970000004</c:v>
                </c:pt>
                <c:pt idx="261">
                  <c:v>6.8629423029999996</c:v>
                </c:pt>
                <c:pt idx="262">
                  <c:v>6.7652276165999989</c:v>
                </c:pt>
                <c:pt idx="263">
                  <c:v>6.790347818799999</c:v>
                </c:pt>
                <c:pt idx="264">
                  <c:v>6.5783985712000002</c:v>
                </c:pt>
                <c:pt idx="265">
                  <c:v>7.3024210637999998</c:v>
                </c:pt>
                <c:pt idx="266">
                  <c:v>8.3732412178000004</c:v>
                </c:pt>
                <c:pt idx="267">
                  <c:v>8.6768024919999984</c:v>
                </c:pt>
                <c:pt idx="268">
                  <c:v>9.0374834190000009</c:v>
                </c:pt>
                <c:pt idx="269">
                  <c:v>8.4835399945999992</c:v>
                </c:pt>
                <c:pt idx="270">
                  <c:v>8.1448392273999985</c:v>
                </c:pt>
                <c:pt idx="271">
                  <c:v>7.8354629527999986</c:v>
                </c:pt>
                <c:pt idx="272">
                  <c:v>7.5781391674000007</c:v>
                </c:pt>
                <c:pt idx="273">
                  <c:v>7.5825831346000001</c:v>
                </c:pt>
                <c:pt idx="274">
                  <c:v>7.2915819757999998</c:v>
                </c:pt>
                <c:pt idx="275">
                  <c:v>7.5762983033999998</c:v>
                </c:pt>
                <c:pt idx="276">
                  <c:v>7.5964999327999987</c:v>
                </c:pt>
                <c:pt idx="277">
                  <c:v>7.3922928364000002</c:v>
                </c:pt>
                <c:pt idx="278">
                  <c:v>7.4909279546000009</c:v>
                </c:pt>
                <c:pt idx="279">
                  <c:v>7.9499707695999984</c:v>
                </c:pt>
                <c:pt idx="280">
                  <c:v>8.0453268320000006</c:v>
                </c:pt>
                <c:pt idx="281">
                  <c:v>7.9095866646000008</c:v>
                </c:pt>
                <c:pt idx="282">
                  <c:v>7.8887379101999997</c:v>
                </c:pt>
                <c:pt idx="283">
                  <c:v>8.0592915343999998</c:v>
                </c:pt>
                <c:pt idx="284">
                  <c:v>7.4531613789999991</c:v>
                </c:pt>
                <c:pt idx="285">
                  <c:v>7.4388994674000006</c:v>
                </c:pt>
                <c:pt idx="286">
                  <c:v>8.017852830799999</c:v>
                </c:pt>
                <c:pt idx="287">
                  <c:v>8.0472444308000011</c:v>
                </c:pt>
                <c:pt idx="288">
                  <c:v>7.6750244817999995</c:v>
                </c:pt>
                <c:pt idx="289">
                  <c:v>7.7239944886000007</c:v>
                </c:pt>
                <c:pt idx="290">
                  <c:v>8.2286371424000002</c:v>
                </c:pt>
                <c:pt idx="291">
                  <c:v>8.1806690524000008</c:v>
                </c:pt>
                <c:pt idx="292">
                  <c:v>8.0058823599999993</c:v>
                </c:pt>
                <c:pt idx="293">
                  <c:v>8.0638457908000003</c:v>
                </c:pt>
                <c:pt idx="294">
                  <c:v>7.8747396292000005</c:v>
                </c:pt>
                <c:pt idx="295">
                  <c:v>7.6358580931999995</c:v>
                </c:pt>
                <c:pt idx="296">
                  <c:v>8.0051824541999999</c:v>
                </c:pt>
                <c:pt idx="297">
                  <c:v>8.3493387075999994</c:v>
                </c:pt>
                <c:pt idx="298">
                  <c:v>7.9356944068000006</c:v>
                </c:pt>
                <c:pt idx="299">
                  <c:v>7.3611035520000003</c:v>
                </c:pt>
                <c:pt idx="300">
                  <c:v>7.5509767521999986</c:v>
                </c:pt>
              </c:numCache>
            </c:numRef>
          </c:yVal>
          <c:smooth val="1"/>
        </c:ser>
        <c:ser>
          <c:idx val="6"/>
          <c:order val="6"/>
          <c:tx>
            <c:v>A014/EV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3'!$H$5:$H$305</c:f>
              <c:numCache>
                <c:formatCode>General</c:formatCode>
                <c:ptCount val="301"/>
                <c:pt idx="0">
                  <c:v>-2.0300000000000002</c:v>
                </c:pt>
                <c:pt idx="1">
                  <c:v>-2.6620000000000004</c:v>
                </c:pt>
                <c:pt idx="2">
                  <c:v>-3.6340000000000003</c:v>
                </c:pt>
                <c:pt idx="3">
                  <c:v>-3.7159999999999997</c:v>
                </c:pt>
                <c:pt idx="4">
                  <c:v>-3.8840000000000003</c:v>
                </c:pt>
                <c:pt idx="5">
                  <c:v>-4.4539999999999997</c:v>
                </c:pt>
                <c:pt idx="6">
                  <c:v>-4.6859999999999999</c:v>
                </c:pt>
                <c:pt idx="7">
                  <c:v>-4.4339999999999993</c:v>
                </c:pt>
                <c:pt idx="8">
                  <c:v>-4.7700000000000005</c:v>
                </c:pt>
                <c:pt idx="9">
                  <c:v>-5.0660000000000007</c:v>
                </c:pt>
                <c:pt idx="10">
                  <c:v>-4.7260000000000009</c:v>
                </c:pt>
                <c:pt idx="11">
                  <c:v>-4.4539999999999988</c:v>
                </c:pt>
                <c:pt idx="12">
                  <c:v>-4.0540000000000003</c:v>
                </c:pt>
                <c:pt idx="13">
                  <c:v>-3.4619999999999997</c:v>
                </c:pt>
                <c:pt idx="14">
                  <c:v>-3.4200000000000004</c:v>
                </c:pt>
                <c:pt idx="15">
                  <c:v>-2.77</c:v>
                </c:pt>
                <c:pt idx="16">
                  <c:v>-3.274</c:v>
                </c:pt>
                <c:pt idx="17">
                  <c:v>-3.1459999999999999</c:v>
                </c:pt>
                <c:pt idx="18">
                  <c:v>-2.1760000000000002</c:v>
                </c:pt>
                <c:pt idx="19">
                  <c:v>-2.7240000000000002</c:v>
                </c:pt>
                <c:pt idx="20">
                  <c:v>-2.5759999999999996</c:v>
                </c:pt>
                <c:pt idx="21">
                  <c:v>-2.3239999999999994</c:v>
                </c:pt>
                <c:pt idx="22">
                  <c:v>-2.282</c:v>
                </c:pt>
                <c:pt idx="23">
                  <c:v>-2.3479999999999999</c:v>
                </c:pt>
                <c:pt idx="24">
                  <c:v>-2.3039999999999998</c:v>
                </c:pt>
                <c:pt idx="25">
                  <c:v>-2.3679999999999999</c:v>
                </c:pt>
                <c:pt idx="26">
                  <c:v>-2.5379999999999994</c:v>
                </c:pt>
                <c:pt idx="27">
                  <c:v>-2.7239999999999998</c:v>
                </c:pt>
                <c:pt idx="28">
                  <c:v>-2.4079999999999999</c:v>
                </c:pt>
                <c:pt idx="29">
                  <c:v>-2.5140000000000002</c:v>
                </c:pt>
                <c:pt idx="30">
                  <c:v>-2.8739999999999997</c:v>
                </c:pt>
                <c:pt idx="31">
                  <c:v>-2.9159999999999999</c:v>
                </c:pt>
                <c:pt idx="32">
                  <c:v>-3.1039999999999996</c:v>
                </c:pt>
                <c:pt idx="33">
                  <c:v>-3.2339999999999995</c:v>
                </c:pt>
                <c:pt idx="34">
                  <c:v>-3.528</c:v>
                </c:pt>
                <c:pt idx="35">
                  <c:v>-3.1879999999999997</c:v>
                </c:pt>
                <c:pt idx="36">
                  <c:v>-1.8419999999999999</c:v>
                </c:pt>
                <c:pt idx="37">
                  <c:v>-1.8820000000000001</c:v>
                </c:pt>
                <c:pt idx="38">
                  <c:v>-1.65</c:v>
                </c:pt>
                <c:pt idx="39">
                  <c:v>-0.78400000000000003</c:v>
                </c:pt>
                <c:pt idx="40">
                  <c:v>-1.018</c:v>
                </c:pt>
                <c:pt idx="41">
                  <c:v>-0.38400000000000001</c:v>
                </c:pt>
                <c:pt idx="42">
                  <c:v>-6.0000000000000053E-3</c:v>
                </c:pt>
                <c:pt idx="43">
                  <c:v>0.14199999999999996</c:v>
                </c:pt>
                <c:pt idx="44">
                  <c:v>-0.17399999999999996</c:v>
                </c:pt>
                <c:pt idx="45">
                  <c:v>-0.28200000000000003</c:v>
                </c:pt>
                <c:pt idx="46">
                  <c:v>0.52200000000000002</c:v>
                </c:pt>
                <c:pt idx="47">
                  <c:v>0.18199999999999994</c:v>
                </c:pt>
                <c:pt idx="48">
                  <c:v>-4.5999999999999965E-2</c:v>
                </c:pt>
                <c:pt idx="49">
                  <c:v>0.18600000000000003</c:v>
                </c:pt>
                <c:pt idx="50">
                  <c:v>-0.23599999999999999</c:v>
                </c:pt>
                <c:pt idx="51">
                  <c:v>-0.61799999999999999</c:v>
                </c:pt>
                <c:pt idx="52">
                  <c:v>-0.42800000000000005</c:v>
                </c:pt>
                <c:pt idx="53">
                  <c:v>-0.21599999999999991</c:v>
                </c:pt>
                <c:pt idx="54">
                  <c:v>7.8000000000000083E-2</c:v>
                </c:pt>
                <c:pt idx="55">
                  <c:v>0.374</c:v>
                </c:pt>
                <c:pt idx="56">
                  <c:v>-0.3</c:v>
                </c:pt>
                <c:pt idx="57">
                  <c:v>-0.19600000000000004</c:v>
                </c:pt>
                <c:pt idx="58">
                  <c:v>-0.23400000000000007</c:v>
                </c:pt>
                <c:pt idx="59">
                  <c:v>-6.800000000000006E-2</c:v>
                </c:pt>
                <c:pt idx="60">
                  <c:v>-2.5999999999999978E-2</c:v>
                </c:pt>
                <c:pt idx="61">
                  <c:v>0.41799999999999998</c:v>
                </c:pt>
                <c:pt idx="62">
                  <c:v>0.10199999999999995</c:v>
                </c:pt>
                <c:pt idx="63">
                  <c:v>1.3039999999999998</c:v>
                </c:pt>
                <c:pt idx="64">
                  <c:v>1.7239999999999998</c:v>
                </c:pt>
                <c:pt idx="65">
                  <c:v>1.8300000000000005</c:v>
                </c:pt>
                <c:pt idx="66">
                  <c:v>1.954</c:v>
                </c:pt>
                <c:pt idx="67">
                  <c:v>1.9359999999999999</c:v>
                </c:pt>
                <c:pt idx="68">
                  <c:v>2.504</c:v>
                </c:pt>
                <c:pt idx="69">
                  <c:v>2.2080000000000002</c:v>
                </c:pt>
                <c:pt idx="70">
                  <c:v>1.6819999999999999</c:v>
                </c:pt>
                <c:pt idx="71">
                  <c:v>1.8699999999999999</c:v>
                </c:pt>
                <c:pt idx="72">
                  <c:v>1.9339999999999999</c:v>
                </c:pt>
                <c:pt idx="73">
                  <c:v>2.84</c:v>
                </c:pt>
                <c:pt idx="74">
                  <c:v>3.1779999999999999</c:v>
                </c:pt>
                <c:pt idx="75">
                  <c:v>3.4319999999999999</c:v>
                </c:pt>
                <c:pt idx="76">
                  <c:v>4.2320000000000011</c:v>
                </c:pt>
                <c:pt idx="77">
                  <c:v>3.7280000000000002</c:v>
                </c:pt>
                <c:pt idx="78">
                  <c:v>3.81</c:v>
                </c:pt>
                <c:pt idx="79">
                  <c:v>4.7159999999999993</c:v>
                </c:pt>
                <c:pt idx="80">
                  <c:v>5.7299999999999995</c:v>
                </c:pt>
                <c:pt idx="81">
                  <c:v>6.0259999999999998</c:v>
                </c:pt>
                <c:pt idx="82">
                  <c:v>7.056</c:v>
                </c:pt>
                <c:pt idx="83">
                  <c:v>8.9559999999999995</c:v>
                </c:pt>
                <c:pt idx="84">
                  <c:v>9.798</c:v>
                </c:pt>
                <c:pt idx="85">
                  <c:v>10.644000000000002</c:v>
                </c:pt>
                <c:pt idx="86">
                  <c:v>12.389999999999999</c:v>
                </c:pt>
                <c:pt idx="87">
                  <c:v>12.581999999999999</c:v>
                </c:pt>
                <c:pt idx="88">
                  <c:v>14.502000000000001</c:v>
                </c:pt>
                <c:pt idx="89">
                  <c:v>16.106000000000002</c:v>
                </c:pt>
                <c:pt idx="90">
                  <c:v>18.130000000000003</c:v>
                </c:pt>
                <c:pt idx="91">
                  <c:v>20.003999999999998</c:v>
                </c:pt>
                <c:pt idx="92">
                  <c:v>22.368000000000002</c:v>
                </c:pt>
                <c:pt idx="93">
                  <c:v>26.436</c:v>
                </c:pt>
                <c:pt idx="94">
                  <c:v>29.788</c:v>
                </c:pt>
                <c:pt idx="95">
                  <c:v>31.98</c:v>
                </c:pt>
                <c:pt idx="96">
                  <c:v>35.1</c:v>
                </c:pt>
                <c:pt idx="97">
                  <c:v>37.547999999999995</c:v>
                </c:pt>
                <c:pt idx="98">
                  <c:v>40.414000000000001</c:v>
                </c:pt>
                <c:pt idx="99">
                  <c:v>43.345999999999997</c:v>
                </c:pt>
                <c:pt idx="100">
                  <c:v>46.106000000000002</c:v>
                </c:pt>
                <c:pt idx="101">
                  <c:v>48.194000000000003</c:v>
                </c:pt>
                <c:pt idx="102">
                  <c:v>50.05</c:v>
                </c:pt>
                <c:pt idx="103">
                  <c:v>51.506000000000007</c:v>
                </c:pt>
                <c:pt idx="104">
                  <c:v>52.748000000000005</c:v>
                </c:pt>
                <c:pt idx="105">
                  <c:v>53.275999999999996</c:v>
                </c:pt>
                <c:pt idx="106">
                  <c:v>53.318000000000005</c:v>
                </c:pt>
                <c:pt idx="107">
                  <c:v>53.043999999999997</c:v>
                </c:pt>
                <c:pt idx="108">
                  <c:v>52.36999999999999</c:v>
                </c:pt>
                <c:pt idx="109">
                  <c:v>50.977999999999994</c:v>
                </c:pt>
                <c:pt idx="110">
                  <c:v>49.438000000000002</c:v>
                </c:pt>
                <c:pt idx="111">
                  <c:v>47.095999999999997</c:v>
                </c:pt>
                <c:pt idx="112">
                  <c:v>44.904000000000003</c:v>
                </c:pt>
                <c:pt idx="113">
                  <c:v>41.616</c:v>
                </c:pt>
                <c:pt idx="114">
                  <c:v>39.338000000000008</c:v>
                </c:pt>
                <c:pt idx="115">
                  <c:v>36.299999999999997</c:v>
                </c:pt>
                <c:pt idx="116">
                  <c:v>33.076000000000001</c:v>
                </c:pt>
                <c:pt idx="117">
                  <c:v>31.01</c:v>
                </c:pt>
                <c:pt idx="118">
                  <c:v>28.288</c:v>
                </c:pt>
                <c:pt idx="119">
                  <c:v>26.097999999999995</c:v>
                </c:pt>
                <c:pt idx="120">
                  <c:v>24.495999999999999</c:v>
                </c:pt>
                <c:pt idx="121">
                  <c:v>21.712</c:v>
                </c:pt>
                <c:pt idx="122">
                  <c:v>20.11</c:v>
                </c:pt>
                <c:pt idx="123">
                  <c:v>18.698</c:v>
                </c:pt>
                <c:pt idx="124">
                  <c:v>17.431999999999999</c:v>
                </c:pt>
                <c:pt idx="125">
                  <c:v>16.274000000000001</c:v>
                </c:pt>
                <c:pt idx="126">
                  <c:v>15.872</c:v>
                </c:pt>
                <c:pt idx="127">
                  <c:v>15.112</c:v>
                </c:pt>
                <c:pt idx="128">
                  <c:v>13.931999999999999</c:v>
                </c:pt>
                <c:pt idx="129">
                  <c:v>13.382</c:v>
                </c:pt>
                <c:pt idx="130">
                  <c:v>13.193999999999999</c:v>
                </c:pt>
                <c:pt idx="131">
                  <c:v>12.37</c:v>
                </c:pt>
                <c:pt idx="132">
                  <c:v>11.883999999999999</c:v>
                </c:pt>
                <c:pt idx="133">
                  <c:v>11.422000000000001</c:v>
                </c:pt>
                <c:pt idx="134">
                  <c:v>11.614000000000001</c:v>
                </c:pt>
                <c:pt idx="135">
                  <c:v>10.414</c:v>
                </c:pt>
                <c:pt idx="136">
                  <c:v>10.326000000000001</c:v>
                </c:pt>
                <c:pt idx="137">
                  <c:v>10.199999999999999</c:v>
                </c:pt>
                <c:pt idx="138">
                  <c:v>10.074000000000002</c:v>
                </c:pt>
                <c:pt idx="139">
                  <c:v>9.65</c:v>
                </c:pt>
                <c:pt idx="140">
                  <c:v>8.9140000000000015</c:v>
                </c:pt>
                <c:pt idx="141">
                  <c:v>8.7059999999999995</c:v>
                </c:pt>
                <c:pt idx="142">
                  <c:v>8.4920000000000009</c:v>
                </c:pt>
                <c:pt idx="143">
                  <c:v>7.1</c:v>
                </c:pt>
                <c:pt idx="144">
                  <c:v>7.5220000000000002</c:v>
                </c:pt>
                <c:pt idx="145">
                  <c:v>7.6259999999999994</c:v>
                </c:pt>
                <c:pt idx="146">
                  <c:v>7.984</c:v>
                </c:pt>
                <c:pt idx="147">
                  <c:v>7.9640000000000004</c:v>
                </c:pt>
                <c:pt idx="148">
                  <c:v>7.7540000000000004</c:v>
                </c:pt>
                <c:pt idx="149">
                  <c:v>7.2480000000000002</c:v>
                </c:pt>
                <c:pt idx="150">
                  <c:v>7.3960000000000008</c:v>
                </c:pt>
                <c:pt idx="151">
                  <c:v>7.7540000000000004</c:v>
                </c:pt>
                <c:pt idx="152">
                  <c:v>8.2999999999999989</c:v>
                </c:pt>
                <c:pt idx="153">
                  <c:v>8.048</c:v>
                </c:pt>
                <c:pt idx="154">
                  <c:v>7.7720000000000002</c:v>
                </c:pt>
                <c:pt idx="155">
                  <c:v>6.9960000000000004</c:v>
                </c:pt>
                <c:pt idx="156">
                  <c:v>6.8679999999999994</c:v>
                </c:pt>
                <c:pt idx="157">
                  <c:v>6.7219999999999995</c:v>
                </c:pt>
                <c:pt idx="158">
                  <c:v>6.9099999999999993</c:v>
                </c:pt>
                <c:pt idx="159">
                  <c:v>7.6880000000000006</c:v>
                </c:pt>
                <c:pt idx="160">
                  <c:v>6.952</c:v>
                </c:pt>
                <c:pt idx="161">
                  <c:v>7.669999999999999</c:v>
                </c:pt>
                <c:pt idx="162">
                  <c:v>6.9739999999999993</c:v>
                </c:pt>
                <c:pt idx="163">
                  <c:v>6.5299999999999994</c:v>
                </c:pt>
                <c:pt idx="164">
                  <c:v>6.5299999999999994</c:v>
                </c:pt>
                <c:pt idx="165">
                  <c:v>6.2359999999999998</c:v>
                </c:pt>
                <c:pt idx="166">
                  <c:v>6.1319999999999997</c:v>
                </c:pt>
                <c:pt idx="167">
                  <c:v>5.7700000000000005</c:v>
                </c:pt>
                <c:pt idx="168">
                  <c:v>6.3620000000000001</c:v>
                </c:pt>
                <c:pt idx="169">
                  <c:v>6.6379999999999999</c:v>
                </c:pt>
                <c:pt idx="170">
                  <c:v>6.51</c:v>
                </c:pt>
                <c:pt idx="171">
                  <c:v>6.8699999999999992</c:v>
                </c:pt>
                <c:pt idx="172">
                  <c:v>6.7860000000000014</c:v>
                </c:pt>
                <c:pt idx="173">
                  <c:v>6.5340000000000007</c:v>
                </c:pt>
                <c:pt idx="174">
                  <c:v>6.7</c:v>
                </c:pt>
                <c:pt idx="175">
                  <c:v>6.6560000000000006</c:v>
                </c:pt>
                <c:pt idx="176">
                  <c:v>6.2359999999999998</c:v>
                </c:pt>
                <c:pt idx="177">
                  <c:v>6.0880000000000001</c:v>
                </c:pt>
                <c:pt idx="178">
                  <c:v>6.2759999999999998</c:v>
                </c:pt>
                <c:pt idx="179">
                  <c:v>6.3199999999999994</c:v>
                </c:pt>
                <c:pt idx="180">
                  <c:v>6.194</c:v>
                </c:pt>
                <c:pt idx="181">
                  <c:v>4.8019999999999996</c:v>
                </c:pt>
                <c:pt idx="182">
                  <c:v>5.3940000000000001</c:v>
                </c:pt>
                <c:pt idx="183">
                  <c:v>5.4340000000000002</c:v>
                </c:pt>
                <c:pt idx="184">
                  <c:v>5.1400000000000006</c:v>
                </c:pt>
                <c:pt idx="185">
                  <c:v>5.5419999999999998</c:v>
                </c:pt>
                <c:pt idx="186">
                  <c:v>5.581999999999999</c:v>
                </c:pt>
                <c:pt idx="187">
                  <c:v>5.6660000000000004</c:v>
                </c:pt>
                <c:pt idx="188">
                  <c:v>5.6019999999999994</c:v>
                </c:pt>
                <c:pt idx="189">
                  <c:v>6.194</c:v>
                </c:pt>
                <c:pt idx="190">
                  <c:v>6.1920000000000002</c:v>
                </c:pt>
                <c:pt idx="191">
                  <c:v>6.1940000000000008</c:v>
                </c:pt>
                <c:pt idx="192">
                  <c:v>6.088000000000001</c:v>
                </c:pt>
                <c:pt idx="193">
                  <c:v>6.0239999999999991</c:v>
                </c:pt>
                <c:pt idx="194">
                  <c:v>6.2159999999999993</c:v>
                </c:pt>
                <c:pt idx="195">
                  <c:v>6.3220000000000001</c:v>
                </c:pt>
                <c:pt idx="196">
                  <c:v>6.3400000000000007</c:v>
                </c:pt>
                <c:pt idx="197">
                  <c:v>6.6139999999999999</c:v>
                </c:pt>
                <c:pt idx="198">
                  <c:v>6.0460000000000003</c:v>
                </c:pt>
                <c:pt idx="199">
                  <c:v>7.1620000000000008</c:v>
                </c:pt>
                <c:pt idx="200">
                  <c:v>6.3839999999999986</c:v>
                </c:pt>
                <c:pt idx="201">
                  <c:v>5.79</c:v>
                </c:pt>
                <c:pt idx="202">
                  <c:v>6.5739999999999998</c:v>
                </c:pt>
                <c:pt idx="203">
                  <c:v>6.3</c:v>
                </c:pt>
                <c:pt idx="204">
                  <c:v>7.2259999999999991</c:v>
                </c:pt>
                <c:pt idx="205">
                  <c:v>7.2279999999999998</c:v>
                </c:pt>
                <c:pt idx="206">
                  <c:v>6.9320000000000004</c:v>
                </c:pt>
                <c:pt idx="207">
                  <c:v>7.1</c:v>
                </c:pt>
                <c:pt idx="208">
                  <c:v>7.2060000000000004</c:v>
                </c:pt>
                <c:pt idx="209">
                  <c:v>6.7640000000000002</c:v>
                </c:pt>
                <c:pt idx="210">
                  <c:v>6.5539999999999994</c:v>
                </c:pt>
                <c:pt idx="211">
                  <c:v>6.4680000000000009</c:v>
                </c:pt>
                <c:pt idx="212">
                  <c:v>6.846000000000001</c:v>
                </c:pt>
                <c:pt idx="213">
                  <c:v>6.13</c:v>
                </c:pt>
                <c:pt idx="214">
                  <c:v>6.13</c:v>
                </c:pt>
                <c:pt idx="215">
                  <c:v>5.8759999999999994</c:v>
                </c:pt>
                <c:pt idx="216">
                  <c:v>6.2560000000000002</c:v>
                </c:pt>
                <c:pt idx="217">
                  <c:v>5.5819999999999999</c:v>
                </c:pt>
                <c:pt idx="218">
                  <c:v>5.29</c:v>
                </c:pt>
                <c:pt idx="219">
                  <c:v>5.3079999999999998</c:v>
                </c:pt>
                <c:pt idx="220">
                  <c:v>5.4139999999999997</c:v>
                </c:pt>
                <c:pt idx="221">
                  <c:v>5.35</c:v>
                </c:pt>
                <c:pt idx="222">
                  <c:v>5.5619999999999994</c:v>
                </c:pt>
                <c:pt idx="223">
                  <c:v>5.306</c:v>
                </c:pt>
                <c:pt idx="224">
                  <c:v>5.202</c:v>
                </c:pt>
                <c:pt idx="225">
                  <c:v>5.6440000000000001</c:v>
                </c:pt>
                <c:pt idx="226">
                  <c:v>6.3620000000000001</c:v>
                </c:pt>
                <c:pt idx="227">
                  <c:v>6.2760000000000007</c:v>
                </c:pt>
                <c:pt idx="228">
                  <c:v>5.9640000000000004</c:v>
                </c:pt>
                <c:pt idx="229">
                  <c:v>6.2379999999999995</c:v>
                </c:pt>
                <c:pt idx="230">
                  <c:v>6.910000000000001</c:v>
                </c:pt>
                <c:pt idx="231">
                  <c:v>6.806</c:v>
                </c:pt>
                <c:pt idx="232">
                  <c:v>6.3420000000000005</c:v>
                </c:pt>
                <c:pt idx="233">
                  <c:v>6.13</c:v>
                </c:pt>
                <c:pt idx="234">
                  <c:v>6.3</c:v>
                </c:pt>
                <c:pt idx="235">
                  <c:v>6.49</c:v>
                </c:pt>
                <c:pt idx="236">
                  <c:v>5.5820000000000007</c:v>
                </c:pt>
                <c:pt idx="237">
                  <c:v>5.6040000000000001</c:v>
                </c:pt>
                <c:pt idx="238">
                  <c:v>5.3740000000000006</c:v>
                </c:pt>
                <c:pt idx="239">
                  <c:v>5.4340000000000002</c:v>
                </c:pt>
                <c:pt idx="240">
                  <c:v>5.58</c:v>
                </c:pt>
                <c:pt idx="241">
                  <c:v>5.3699999999999992</c:v>
                </c:pt>
                <c:pt idx="242">
                  <c:v>5.6880000000000006</c:v>
                </c:pt>
                <c:pt idx="243">
                  <c:v>6.2159999999999993</c:v>
                </c:pt>
                <c:pt idx="244">
                  <c:v>5.7939999999999996</c:v>
                </c:pt>
                <c:pt idx="245">
                  <c:v>5.4539999999999997</c:v>
                </c:pt>
                <c:pt idx="246">
                  <c:v>5.8559999999999999</c:v>
                </c:pt>
                <c:pt idx="247">
                  <c:v>6.258</c:v>
                </c:pt>
                <c:pt idx="248">
                  <c:v>5.33</c:v>
                </c:pt>
                <c:pt idx="249">
                  <c:v>5.3079999999999998</c:v>
                </c:pt>
                <c:pt idx="250">
                  <c:v>5.6040000000000001</c:v>
                </c:pt>
                <c:pt idx="251">
                  <c:v>5.2219999999999995</c:v>
                </c:pt>
                <c:pt idx="252">
                  <c:v>5.306</c:v>
                </c:pt>
                <c:pt idx="253">
                  <c:v>6.0039999999999996</c:v>
                </c:pt>
                <c:pt idx="254">
                  <c:v>5.4139999999999997</c:v>
                </c:pt>
                <c:pt idx="255">
                  <c:v>5.6859999999999999</c:v>
                </c:pt>
                <c:pt idx="256">
                  <c:v>5.6040000000000001</c:v>
                </c:pt>
                <c:pt idx="257">
                  <c:v>5.6259999999999994</c:v>
                </c:pt>
                <c:pt idx="258">
                  <c:v>5.4159999999999995</c:v>
                </c:pt>
                <c:pt idx="259">
                  <c:v>5.6880000000000006</c:v>
                </c:pt>
                <c:pt idx="260">
                  <c:v>6.1519999999999992</c:v>
                </c:pt>
                <c:pt idx="261">
                  <c:v>6.1940000000000008</c:v>
                </c:pt>
                <c:pt idx="262">
                  <c:v>5.8340000000000005</c:v>
                </c:pt>
                <c:pt idx="263">
                  <c:v>6.2560000000000002</c:v>
                </c:pt>
                <c:pt idx="264">
                  <c:v>5.8980000000000006</c:v>
                </c:pt>
                <c:pt idx="265">
                  <c:v>6.508</c:v>
                </c:pt>
                <c:pt idx="266">
                  <c:v>6.38</c:v>
                </c:pt>
                <c:pt idx="267">
                  <c:v>6.5320000000000009</c:v>
                </c:pt>
                <c:pt idx="268">
                  <c:v>7.1039999999999992</c:v>
                </c:pt>
                <c:pt idx="269">
                  <c:v>7.2899999999999991</c:v>
                </c:pt>
                <c:pt idx="270">
                  <c:v>6.9760000000000009</c:v>
                </c:pt>
                <c:pt idx="271">
                  <c:v>6.7439999999999998</c:v>
                </c:pt>
                <c:pt idx="272">
                  <c:v>6.1719999999999997</c:v>
                </c:pt>
                <c:pt idx="273">
                  <c:v>6.0460000000000012</c:v>
                </c:pt>
                <c:pt idx="274">
                  <c:v>6.0680000000000005</c:v>
                </c:pt>
                <c:pt idx="275">
                  <c:v>6.2759999999999998</c:v>
                </c:pt>
                <c:pt idx="276">
                  <c:v>6.2359999999999998</c:v>
                </c:pt>
                <c:pt idx="277">
                  <c:v>6.32</c:v>
                </c:pt>
                <c:pt idx="278">
                  <c:v>5.75</c:v>
                </c:pt>
                <c:pt idx="279">
                  <c:v>5.94</c:v>
                </c:pt>
                <c:pt idx="280">
                  <c:v>6.0040000000000004</c:v>
                </c:pt>
                <c:pt idx="281">
                  <c:v>6.3420000000000005</c:v>
                </c:pt>
                <c:pt idx="282">
                  <c:v>6.0039999999999996</c:v>
                </c:pt>
                <c:pt idx="283">
                  <c:v>6.0900000000000007</c:v>
                </c:pt>
                <c:pt idx="284">
                  <c:v>6.4040000000000008</c:v>
                </c:pt>
                <c:pt idx="285">
                  <c:v>6.7219999999999995</c:v>
                </c:pt>
                <c:pt idx="286">
                  <c:v>7.1639999999999997</c:v>
                </c:pt>
                <c:pt idx="287">
                  <c:v>7.331999999999999</c:v>
                </c:pt>
                <c:pt idx="288">
                  <c:v>6.9520000000000008</c:v>
                </c:pt>
                <c:pt idx="289">
                  <c:v>6.4679999999999991</c:v>
                </c:pt>
                <c:pt idx="290">
                  <c:v>6.74</c:v>
                </c:pt>
                <c:pt idx="291">
                  <c:v>6.194</c:v>
                </c:pt>
                <c:pt idx="292">
                  <c:v>6.1920000000000002</c:v>
                </c:pt>
                <c:pt idx="293">
                  <c:v>5.8980000000000006</c:v>
                </c:pt>
                <c:pt idx="294">
                  <c:v>5.8539999999999992</c:v>
                </c:pt>
                <c:pt idx="295">
                  <c:v>5.5179999999999998</c:v>
                </c:pt>
                <c:pt idx="296">
                  <c:v>5.0359999999999996</c:v>
                </c:pt>
                <c:pt idx="297">
                  <c:v>5.35</c:v>
                </c:pt>
                <c:pt idx="298">
                  <c:v>5.7520000000000007</c:v>
                </c:pt>
                <c:pt idx="299">
                  <c:v>5.8780000000000001</c:v>
                </c:pt>
                <c:pt idx="300">
                  <c:v>6.508</c:v>
                </c:pt>
              </c:numCache>
            </c:numRef>
          </c:yVal>
          <c:smooth val="1"/>
        </c:ser>
        <c:ser>
          <c:idx val="7"/>
          <c:order val="7"/>
          <c:tx>
            <c:v>A16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3'!$I$5:$I$305</c:f>
              <c:numCache>
                <c:formatCode>General</c:formatCode>
                <c:ptCount val="301"/>
                <c:pt idx="0">
                  <c:v>-4.1495137690000004</c:v>
                </c:pt>
                <c:pt idx="1">
                  <c:v>-4.4322374889999994</c:v>
                </c:pt>
                <c:pt idx="2">
                  <c:v>-3.4717546069999998</c:v>
                </c:pt>
                <c:pt idx="3">
                  <c:v>-2.6147029855999997</c:v>
                </c:pt>
                <c:pt idx="4">
                  <c:v>-2.1728855032000003</c:v>
                </c:pt>
                <c:pt idx="5">
                  <c:v>-2.010986366</c:v>
                </c:pt>
                <c:pt idx="6">
                  <c:v>-1.6971713564000002</c:v>
                </c:pt>
                <c:pt idx="7">
                  <c:v>-1.5955394052000003</c:v>
                </c:pt>
                <c:pt idx="8">
                  <c:v>-1.6761020253999999</c:v>
                </c:pt>
                <c:pt idx="9">
                  <c:v>-1.6027559895999999</c:v>
                </c:pt>
                <c:pt idx="10">
                  <c:v>-1.5983060850000002</c:v>
                </c:pt>
                <c:pt idx="11">
                  <c:v>-1.1588296393999999</c:v>
                </c:pt>
                <c:pt idx="12">
                  <c:v>-1.3110744184000001</c:v>
                </c:pt>
                <c:pt idx="13">
                  <c:v>-0.92542247060000005</c:v>
                </c:pt>
                <c:pt idx="14">
                  <c:v>-0.86087950699999993</c:v>
                </c:pt>
                <c:pt idx="15">
                  <c:v>-1.2500720305999999</c:v>
                </c:pt>
                <c:pt idx="16">
                  <c:v>-1.0741073258</c:v>
                </c:pt>
                <c:pt idx="17">
                  <c:v>-1.0417391068000001</c:v>
                </c:pt>
                <c:pt idx="18">
                  <c:v>-1.2654338751999998</c:v>
                </c:pt>
                <c:pt idx="19">
                  <c:v>-1.0091387190000001</c:v>
                </c:pt>
                <c:pt idx="20">
                  <c:v>-1.6175954539999999</c:v>
                </c:pt>
                <c:pt idx="21">
                  <c:v>-2.0527574268000004</c:v>
                </c:pt>
                <c:pt idx="22">
                  <c:v>-1.3987375386000003</c:v>
                </c:pt>
                <c:pt idx="23">
                  <c:v>-1.6322220970000001</c:v>
                </c:pt>
                <c:pt idx="24">
                  <c:v>-2.0957280271999998</c:v>
                </c:pt>
                <c:pt idx="25">
                  <c:v>-1.9573746895999999</c:v>
                </c:pt>
                <c:pt idx="26">
                  <c:v>-1.6332281622</c:v>
                </c:pt>
                <c:pt idx="27">
                  <c:v>-1.3253721552000002</c:v>
                </c:pt>
                <c:pt idx="28">
                  <c:v>-0.71203987260000001</c:v>
                </c:pt>
                <c:pt idx="29">
                  <c:v>-0.84832303699999989</c:v>
                </c:pt>
                <c:pt idx="30">
                  <c:v>-0.76025362100000016</c:v>
                </c:pt>
                <c:pt idx="31">
                  <c:v>-1.6347759551999999</c:v>
                </c:pt>
                <c:pt idx="32">
                  <c:v>-2.1411170537999999</c:v>
                </c:pt>
                <c:pt idx="33">
                  <c:v>-1.9562331925999998</c:v>
                </c:pt>
                <c:pt idx="34">
                  <c:v>-1.4789519054</c:v>
                </c:pt>
                <c:pt idx="35">
                  <c:v>-1.1664525198</c:v>
                </c:pt>
                <c:pt idx="36">
                  <c:v>-0.57047486440000006</c:v>
                </c:pt>
                <c:pt idx="37">
                  <c:v>-0.3100587098</c:v>
                </c:pt>
                <c:pt idx="38">
                  <c:v>-0.19703113339999997</c:v>
                </c:pt>
                <c:pt idx="39">
                  <c:v>-0.23967282779999993</c:v>
                </c:pt>
                <c:pt idx="40">
                  <c:v>-0.21283796840000005</c:v>
                </c:pt>
                <c:pt idx="41">
                  <c:v>0.68875139380000006</c:v>
                </c:pt>
                <c:pt idx="42">
                  <c:v>0.62445994639999991</c:v>
                </c:pt>
                <c:pt idx="43">
                  <c:v>0.68687469479999996</c:v>
                </c:pt>
                <c:pt idx="44">
                  <c:v>0.57405994019999995</c:v>
                </c:pt>
                <c:pt idx="45">
                  <c:v>0.48800265519999997</c:v>
                </c:pt>
                <c:pt idx="46">
                  <c:v>0.65731185039999995</c:v>
                </c:pt>
                <c:pt idx="47">
                  <c:v>0.37963780460000002</c:v>
                </c:pt>
                <c:pt idx="48">
                  <c:v>0.6885579194</c:v>
                </c:pt>
                <c:pt idx="49">
                  <c:v>0.79572323019999991</c:v>
                </c:pt>
                <c:pt idx="50">
                  <c:v>1.4833108771999999</c:v>
                </c:pt>
                <c:pt idx="51">
                  <c:v>1.3648660258</c:v>
                </c:pt>
                <c:pt idx="52">
                  <c:v>1.1453889929999999</c:v>
                </c:pt>
                <c:pt idx="53">
                  <c:v>1.8219292679999999</c:v>
                </c:pt>
                <c:pt idx="54">
                  <c:v>1.8207103810000003</c:v>
                </c:pt>
                <c:pt idx="55">
                  <c:v>1.6565862918000001</c:v>
                </c:pt>
                <c:pt idx="56">
                  <c:v>1.5945391442000001</c:v>
                </c:pt>
                <c:pt idx="57">
                  <c:v>1.7820929483999997</c:v>
                </c:pt>
                <c:pt idx="58">
                  <c:v>1.6546708980000002</c:v>
                </c:pt>
                <c:pt idx="59">
                  <c:v>2.2938706696</c:v>
                </c:pt>
                <c:pt idx="60">
                  <c:v>2.6671596212000006</c:v>
                </c:pt>
                <c:pt idx="61">
                  <c:v>2.5830370773999998</c:v>
                </c:pt>
                <c:pt idx="62">
                  <c:v>3.2815560116000002</c:v>
                </c:pt>
                <c:pt idx="63">
                  <c:v>3.1274925763999999</c:v>
                </c:pt>
                <c:pt idx="64">
                  <c:v>2.5307023302000005</c:v>
                </c:pt>
                <c:pt idx="65">
                  <c:v>2.7658894608</c:v>
                </c:pt>
                <c:pt idx="66">
                  <c:v>3.2280604197999998</c:v>
                </c:pt>
                <c:pt idx="67">
                  <c:v>4.0339574862000003</c:v>
                </c:pt>
                <c:pt idx="68">
                  <c:v>3.8169182274</c:v>
                </c:pt>
                <c:pt idx="69">
                  <c:v>3.6970610146000005</c:v>
                </c:pt>
                <c:pt idx="70">
                  <c:v>4.1713434530000004</c:v>
                </c:pt>
                <c:pt idx="71">
                  <c:v>4.2498165530000005</c:v>
                </c:pt>
                <c:pt idx="72">
                  <c:v>3.9836155222</c:v>
                </c:pt>
                <c:pt idx="73">
                  <c:v>4.4093746530000004</c:v>
                </c:pt>
                <c:pt idx="74">
                  <c:v>4.9126975557999994</c:v>
                </c:pt>
                <c:pt idx="75">
                  <c:v>5.8201298359999996</c:v>
                </c:pt>
                <c:pt idx="76">
                  <c:v>6.3712988866</c:v>
                </c:pt>
                <c:pt idx="77">
                  <c:v>6.2818171097999995</c:v>
                </c:pt>
                <c:pt idx="78">
                  <c:v>6.0380010335999996</c:v>
                </c:pt>
                <c:pt idx="79">
                  <c:v>6.9537527010000009</c:v>
                </c:pt>
                <c:pt idx="80">
                  <c:v>8.0753608231999987</c:v>
                </c:pt>
                <c:pt idx="81">
                  <c:v>9.3624667012000007</c:v>
                </c:pt>
                <c:pt idx="82">
                  <c:v>10.2998100798</c:v>
                </c:pt>
                <c:pt idx="83">
                  <c:v>11.507823740999999</c:v>
                </c:pt>
                <c:pt idx="84">
                  <c:v>13.0664124916</c:v>
                </c:pt>
                <c:pt idx="85">
                  <c:v>14.811065297999999</c:v>
                </c:pt>
                <c:pt idx="86">
                  <c:v>16.966289516</c:v>
                </c:pt>
                <c:pt idx="87">
                  <c:v>18.861387792000002</c:v>
                </c:pt>
                <c:pt idx="88">
                  <c:v>20.704635004</c:v>
                </c:pt>
                <c:pt idx="89">
                  <c:v>23.220765830000001</c:v>
                </c:pt>
                <c:pt idx="90">
                  <c:v>26.799940170000003</c:v>
                </c:pt>
                <c:pt idx="91">
                  <c:v>30.185079318</c:v>
                </c:pt>
                <c:pt idx="92">
                  <c:v>33.751387624000003</c:v>
                </c:pt>
                <c:pt idx="93">
                  <c:v>36.387491749999995</c:v>
                </c:pt>
                <c:pt idx="94">
                  <c:v>39.185204798000001</c:v>
                </c:pt>
                <c:pt idx="95">
                  <c:v>43.051397984000005</c:v>
                </c:pt>
                <c:pt idx="96">
                  <c:v>46.966327289999995</c:v>
                </c:pt>
                <c:pt idx="97">
                  <c:v>49.615471572000004</c:v>
                </c:pt>
                <c:pt idx="98">
                  <c:v>53.107795378000006</c:v>
                </c:pt>
                <c:pt idx="99">
                  <c:v>56.283634232000011</c:v>
                </c:pt>
                <c:pt idx="100">
                  <c:v>58.884796931999993</c:v>
                </c:pt>
                <c:pt idx="101">
                  <c:v>61.295600453999995</c:v>
                </c:pt>
                <c:pt idx="102">
                  <c:v>63.095238601999995</c:v>
                </c:pt>
                <c:pt idx="103">
                  <c:v>64.371935573999991</c:v>
                </c:pt>
                <c:pt idx="104">
                  <c:v>64.796998196000004</c:v>
                </c:pt>
                <c:pt idx="105">
                  <c:v>64.509495666000007</c:v>
                </c:pt>
                <c:pt idx="106">
                  <c:v>63.192149784000001</c:v>
                </c:pt>
                <c:pt idx="107">
                  <c:v>61.444033793999992</c:v>
                </c:pt>
                <c:pt idx="108">
                  <c:v>59.812118351999992</c:v>
                </c:pt>
                <c:pt idx="109">
                  <c:v>56.848984934000001</c:v>
                </c:pt>
                <c:pt idx="110">
                  <c:v>53.782362218000003</c:v>
                </c:pt>
                <c:pt idx="111">
                  <c:v>49.573913332000004</c:v>
                </c:pt>
                <c:pt idx="112">
                  <c:v>45.623191311999996</c:v>
                </c:pt>
                <c:pt idx="113">
                  <c:v>41.983459578000001</c:v>
                </c:pt>
                <c:pt idx="114">
                  <c:v>37.603902186000006</c:v>
                </c:pt>
                <c:pt idx="115">
                  <c:v>33.358132143999995</c:v>
                </c:pt>
                <c:pt idx="116">
                  <c:v>29.25110239</c:v>
                </c:pt>
                <c:pt idx="117">
                  <c:v>26.098519123999999</c:v>
                </c:pt>
                <c:pt idx="118">
                  <c:v>22.955590216000001</c:v>
                </c:pt>
                <c:pt idx="119">
                  <c:v>20.182661197999998</c:v>
                </c:pt>
                <c:pt idx="120">
                  <c:v>18.090374106000002</c:v>
                </c:pt>
                <c:pt idx="121">
                  <c:v>16.779277439999998</c:v>
                </c:pt>
                <c:pt idx="122">
                  <c:v>15.444983227</c:v>
                </c:pt>
                <c:pt idx="123">
                  <c:v>14.286170032000001</c:v>
                </c:pt>
                <c:pt idx="124">
                  <c:v>12.995659010000001</c:v>
                </c:pt>
                <c:pt idx="125">
                  <c:v>12.350364802</c:v>
                </c:pt>
                <c:pt idx="126">
                  <c:v>12.098364772</c:v>
                </c:pt>
                <c:pt idx="127">
                  <c:v>11.186753450000001</c:v>
                </c:pt>
                <c:pt idx="128">
                  <c:v>10.6452774538</c:v>
                </c:pt>
                <c:pt idx="129">
                  <c:v>10.7127225272</c:v>
                </c:pt>
                <c:pt idx="130">
                  <c:v>10.153311481200001</c:v>
                </c:pt>
                <c:pt idx="131">
                  <c:v>9.3442027456000005</c:v>
                </c:pt>
                <c:pt idx="132">
                  <c:v>9.6567601736000004</c:v>
                </c:pt>
                <c:pt idx="133">
                  <c:v>9.4426423738</c:v>
                </c:pt>
                <c:pt idx="134">
                  <c:v>8.9598083796000019</c:v>
                </c:pt>
                <c:pt idx="135">
                  <c:v>8.8909509411999998</c:v>
                </c:pt>
                <c:pt idx="136">
                  <c:v>9.1446535460000007</c:v>
                </c:pt>
                <c:pt idx="137">
                  <c:v>9.4456799171999997</c:v>
                </c:pt>
                <c:pt idx="138">
                  <c:v>9.4116671675999992</c:v>
                </c:pt>
                <c:pt idx="139">
                  <c:v>9.3820849763999998</c:v>
                </c:pt>
                <c:pt idx="140">
                  <c:v>8.9860434690000002</c:v>
                </c:pt>
                <c:pt idx="141">
                  <c:v>9.080942520799999</c:v>
                </c:pt>
                <c:pt idx="142">
                  <c:v>8.7708615616000003</c:v>
                </c:pt>
                <c:pt idx="143">
                  <c:v>8.5783741665999997</c:v>
                </c:pt>
                <c:pt idx="144">
                  <c:v>8.6088076451999989</c:v>
                </c:pt>
                <c:pt idx="145">
                  <c:v>8.4763939629999996</c:v>
                </c:pt>
                <c:pt idx="146">
                  <c:v>8.6217897581999985</c:v>
                </c:pt>
                <c:pt idx="147">
                  <c:v>8.5143342363999999</c:v>
                </c:pt>
                <c:pt idx="148">
                  <c:v>8.7000500364000004</c:v>
                </c:pt>
                <c:pt idx="149">
                  <c:v>8.4081362962000004</c:v>
                </c:pt>
                <c:pt idx="150">
                  <c:v>8.2913940168</c:v>
                </c:pt>
                <c:pt idx="151">
                  <c:v>8.1734135039999991</c:v>
                </c:pt>
                <c:pt idx="152">
                  <c:v>7.9971005448000003</c:v>
                </c:pt>
                <c:pt idx="153">
                  <c:v>8.1617276657999991</c:v>
                </c:pt>
                <c:pt idx="154">
                  <c:v>8.2800564346000005</c:v>
                </c:pt>
                <c:pt idx="155">
                  <c:v>8.3609866550000014</c:v>
                </c:pt>
                <c:pt idx="156">
                  <c:v>8.3047050359999997</c:v>
                </c:pt>
                <c:pt idx="157">
                  <c:v>7.4273386323999997</c:v>
                </c:pt>
                <c:pt idx="158">
                  <c:v>7.3112541651999994</c:v>
                </c:pt>
                <c:pt idx="159">
                  <c:v>7.6444359336000005</c:v>
                </c:pt>
                <c:pt idx="160">
                  <c:v>7.5892958115999987</c:v>
                </c:pt>
                <c:pt idx="161">
                  <c:v>7.8851177292000001</c:v>
                </c:pt>
                <c:pt idx="162">
                  <c:v>7.9285913622000006</c:v>
                </c:pt>
                <c:pt idx="163">
                  <c:v>7.6914307952000005</c:v>
                </c:pt>
                <c:pt idx="164">
                  <c:v>7.2313880516000015</c:v>
                </c:pt>
                <c:pt idx="165">
                  <c:v>7.2021347659999986</c:v>
                </c:pt>
                <c:pt idx="166">
                  <c:v>7.3759132133999996</c:v>
                </c:pt>
                <c:pt idx="167">
                  <c:v>7.8662346557999996</c:v>
                </c:pt>
                <c:pt idx="168">
                  <c:v>8.1492292392000003</c:v>
                </c:pt>
                <c:pt idx="169">
                  <c:v>7.5545478611999997</c:v>
                </c:pt>
                <c:pt idx="170">
                  <c:v>7.4227146014000001</c:v>
                </c:pt>
                <c:pt idx="171">
                  <c:v>7.7572700356000013</c:v>
                </c:pt>
                <c:pt idx="172">
                  <c:v>7.6204257962000002</c:v>
                </c:pt>
                <c:pt idx="173">
                  <c:v>7.4209346392000004</c:v>
                </c:pt>
                <c:pt idx="174">
                  <c:v>7.2083259373999997</c:v>
                </c:pt>
                <c:pt idx="175">
                  <c:v>7.1078354838000006</c:v>
                </c:pt>
                <c:pt idx="176">
                  <c:v>7.0162254915999993</c:v>
                </c:pt>
                <c:pt idx="177">
                  <c:v>6.9744544307999998</c:v>
                </c:pt>
                <c:pt idx="178">
                  <c:v>7.2254870913999998</c:v>
                </c:pt>
                <c:pt idx="179">
                  <c:v>7.6324211911999997</c:v>
                </c:pt>
                <c:pt idx="180">
                  <c:v>7.4096550986</c:v>
                </c:pt>
                <c:pt idx="181">
                  <c:v>7.079549568600001</c:v>
                </c:pt>
                <c:pt idx="182">
                  <c:v>6.8910670885999989</c:v>
                </c:pt>
                <c:pt idx="183">
                  <c:v>7.2580874789999994</c:v>
                </c:pt>
                <c:pt idx="184">
                  <c:v>7.5302668600000002</c:v>
                </c:pt>
                <c:pt idx="185">
                  <c:v>7.595873931599999</c:v>
                </c:pt>
                <c:pt idx="186">
                  <c:v>7.4379023187999991</c:v>
                </c:pt>
                <c:pt idx="187">
                  <c:v>7.3801889908000007</c:v>
                </c:pt>
                <c:pt idx="188">
                  <c:v>7.2638723549999993</c:v>
                </c:pt>
                <c:pt idx="189">
                  <c:v>7.4064821230000009</c:v>
                </c:pt>
                <c:pt idx="190">
                  <c:v>7.5686134292000009</c:v>
                </c:pt>
                <c:pt idx="191">
                  <c:v>7.5545091674000009</c:v>
                </c:pt>
                <c:pt idx="192">
                  <c:v>7.4638278495999995</c:v>
                </c:pt>
                <c:pt idx="193">
                  <c:v>7.675778739600001</c:v>
                </c:pt>
                <c:pt idx="194">
                  <c:v>7.058286764</c:v>
                </c:pt>
                <c:pt idx="195">
                  <c:v>7.0167478720000007</c:v>
                </c:pt>
                <c:pt idx="196">
                  <c:v>7.2149427522000007</c:v>
                </c:pt>
                <c:pt idx="197">
                  <c:v>7.644029638000001</c:v>
                </c:pt>
                <c:pt idx="198">
                  <c:v>7.5087331914000002</c:v>
                </c:pt>
                <c:pt idx="199">
                  <c:v>7.8575089732000007</c:v>
                </c:pt>
                <c:pt idx="200">
                  <c:v>7.6016975024000004</c:v>
                </c:pt>
                <c:pt idx="201">
                  <c:v>7.4242817413999997</c:v>
                </c:pt>
                <c:pt idx="202">
                  <c:v>7.6579791213999995</c:v>
                </c:pt>
                <c:pt idx="203">
                  <c:v>7.5011683536000007</c:v>
                </c:pt>
                <c:pt idx="204">
                  <c:v>6.9944403063999996</c:v>
                </c:pt>
                <c:pt idx="205">
                  <c:v>6.4931488823999999</c:v>
                </c:pt>
                <c:pt idx="206">
                  <c:v>6.476606845800001</c:v>
                </c:pt>
                <c:pt idx="207">
                  <c:v>6.6404600712000006</c:v>
                </c:pt>
                <c:pt idx="208">
                  <c:v>6.9238416029999996</c:v>
                </c:pt>
                <c:pt idx="209">
                  <c:v>7.7110684178</c:v>
                </c:pt>
                <c:pt idx="210">
                  <c:v>7.8020786400000004</c:v>
                </c:pt>
                <c:pt idx="211">
                  <c:v>7.4464538746000004</c:v>
                </c:pt>
                <c:pt idx="212">
                  <c:v>7.8185819817999995</c:v>
                </c:pt>
                <c:pt idx="213">
                  <c:v>7.9221680214000001</c:v>
                </c:pt>
                <c:pt idx="214">
                  <c:v>7.1898878548000003</c:v>
                </c:pt>
                <c:pt idx="215">
                  <c:v>7.2051529623999997</c:v>
                </c:pt>
                <c:pt idx="216">
                  <c:v>6.9028109671999998</c:v>
                </c:pt>
                <c:pt idx="217">
                  <c:v>6.6033904313999994</c:v>
                </c:pt>
                <c:pt idx="218">
                  <c:v>7.0698565155999997</c:v>
                </c:pt>
                <c:pt idx="219">
                  <c:v>7.4452930302000002</c:v>
                </c:pt>
                <c:pt idx="220">
                  <c:v>7.2071070504000003</c:v>
                </c:pt>
                <c:pt idx="221">
                  <c:v>7.1451372923999994</c:v>
                </c:pt>
                <c:pt idx="222">
                  <c:v>7.103095368</c:v>
                </c:pt>
                <c:pt idx="223">
                  <c:v>6.5561440533999997</c:v>
                </c:pt>
                <c:pt idx="224">
                  <c:v>7.1610408645999994</c:v>
                </c:pt>
                <c:pt idx="225">
                  <c:v>7.2623439096000002</c:v>
                </c:pt>
                <c:pt idx="226">
                  <c:v>7.2156392592000005</c:v>
                </c:pt>
                <c:pt idx="227">
                  <c:v>7.0554233467999996</c:v>
                </c:pt>
                <c:pt idx="228">
                  <c:v>7.1437829738000005</c:v>
                </c:pt>
                <c:pt idx="229">
                  <c:v>7.4225404743999999</c:v>
                </c:pt>
                <c:pt idx="230">
                  <c:v>7.6039998441999996</c:v>
                </c:pt>
                <c:pt idx="231">
                  <c:v>7.7869489643999996</c:v>
                </c:pt>
                <c:pt idx="232">
                  <c:v>7.9103661008000001</c:v>
                </c:pt>
                <c:pt idx="233">
                  <c:v>7.1478459299999999</c:v>
                </c:pt>
                <c:pt idx="234">
                  <c:v>7.0573193927999993</c:v>
                </c:pt>
                <c:pt idx="235">
                  <c:v>7.2681287856000001</c:v>
                </c:pt>
                <c:pt idx="236">
                  <c:v>7.4428359087999993</c:v>
                </c:pt>
                <c:pt idx="237">
                  <c:v>7.3505874522000001</c:v>
                </c:pt>
                <c:pt idx="238">
                  <c:v>7.4939130742</c:v>
                </c:pt>
                <c:pt idx="239">
                  <c:v>6.9827931652000004</c:v>
                </c:pt>
                <c:pt idx="240">
                  <c:v>7.1414806318000004</c:v>
                </c:pt>
                <c:pt idx="241">
                  <c:v>7.2411004522000013</c:v>
                </c:pt>
                <c:pt idx="242">
                  <c:v>7.2067781445999994</c:v>
                </c:pt>
                <c:pt idx="243">
                  <c:v>6.9494382282</c:v>
                </c:pt>
                <c:pt idx="244">
                  <c:v>6.6581436050000011</c:v>
                </c:pt>
                <c:pt idx="245">
                  <c:v>6.8781043232000005</c:v>
                </c:pt>
                <c:pt idx="246">
                  <c:v>7.0243514043999991</c:v>
                </c:pt>
                <c:pt idx="247">
                  <c:v>6.922332505</c:v>
                </c:pt>
                <c:pt idx="248">
                  <c:v>6.9229516223999994</c:v>
                </c:pt>
                <c:pt idx="249">
                  <c:v>7.1736166818000004</c:v>
                </c:pt>
                <c:pt idx="250">
                  <c:v>7.5086364543999995</c:v>
                </c:pt>
                <c:pt idx="251">
                  <c:v>7.3211793874000008</c:v>
                </c:pt>
                <c:pt idx="252">
                  <c:v>7.8018464710000002</c:v>
                </c:pt>
                <c:pt idx="253">
                  <c:v>7.6336400780000009</c:v>
                </c:pt>
                <c:pt idx="254">
                  <c:v>7.2786924720000004</c:v>
                </c:pt>
                <c:pt idx="255">
                  <c:v>6.9405190715999989</c:v>
                </c:pt>
                <c:pt idx="256">
                  <c:v>7.0222425365999994</c:v>
                </c:pt>
                <c:pt idx="257">
                  <c:v>7.5017681234000007</c:v>
                </c:pt>
                <c:pt idx="258">
                  <c:v>7.4006585524000004</c:v>
                </c:pt>
                <c:pt idx="259">
                  <c:v>7.4695740311999996</c:v>
                </c:pt>
                <c:pt idx="260">
                  <c:v>7.3805178973999999</c:v>
                </c:pt>
                <c:pt idx="261">
                  <c:v>6.8906414454</c:v>
                </c:pt>
                <c:pt idx="262">
                  <c:v>6.6471155805999995</c:v>
                </c:pt>
                <c:pt idx="263">
                  <c:v>7.0658322541999992</c:v>
                </c:pt>
                <c:pt idx="264">
                  <c:v>7.6507431896</c:v>
                </c:pt>
                <c:pt idx="265">
                  <c:v>8.1868212594000003</c:v>
                </c:pt>
                <c:pt idx="266">
                  <c:v>8.4047504989999986</c:v>
                </c:pt>
                <c:pt idx="267">
                  <c:v>8.2520607300000002</c:v>
                </c:pt>
                <c:pt idx="268">
                  <c:v>7.9998478775999997</c:v>
                </c:pt>
                <c:pt idx="269">
                  <c:v>7.7162728716000002</c:v>
                </c:pt>
                <c:pt idx="270">
                  <c:v>7.762822743000001</c:v>
                </c:pt>
                <c:pt idx="271">
                  <c:v>8.4420136132000003</c:v>
                </c:pt>
                <c:pt idx="272">
                  <c:v>8.641272601199999</c:v>
                </c:pt>
                <c:pt idx="273">
                  <c:v>7.8962811853999995</c:v>
                </c:pt>
                <c:pt idx="274">
                  <c:v>7.5131057064000002</c:v>
                </c:pt>
                <c:pt idx="275">
                  <c:v>7.3353029972000003</c:v>
                </c:pt>
                <c:pt idx="276">
                  <c:v>7.8700074008000005</c:v>
                </c:pt>
                <c:pt idx="277">
                  <c:v>8.3006807744</c:v>
                </c:pt>
                <c:pt idx="278">
                  <c:v>8.0106630802000005</c:v>
                </c:pt>
                <c:pt idx="279">
                  <c:v>7.9329445294000012</c:v>
                </c:pt>
                <c:pt idx="280">
                  <c:v>8.0603085375999992</c:v>
                </c:pt>
                <c:pt idx="281">
                  <c:v>7.3986270742000002</c:v>
                </c:pt>
                <c:pt idx="282">
                  <c:v>7.3619830773999997</c:v>
                </c:pt>
                <c:pt idx="283">
                  <c:v>7.1965433641999992</c:v>
                </c:pt>
                <c:pt idx="284">
                  <c:v>7.4477501514000011</c:v>
                </c:pt>
                <c:pt idx="285">
                  <c:v>7.5206511968000003</c:v>
                </c:pt>
                <c:pt idx="286">
                  <c:v>7.0754092223999994</c:v>
                </c:pt>
                <c:pt idx="287">
                  <c:v>7.0381654559999998</c:v>
                </c:pt>
                <c:pt idx="288">
                  <c:v>7.0309682188</c:v>
                </c:pt>
                <c:pt idx="289">
                  <c:v>7.0829934077999992</c:v>
                </c:pt>
                <c:pt idx="290">
                  <c:v>7.4691290408000004</c:v>
                </c:pt>
                <c:pt idx="291">
                  <c:v>7.260854159</c:v>
                </c:pt>
                <c:pt idx="292">
                  <c:v>7.2106669744000005</c:v>
                </c:pt>
                <c:pt idx="293">
                  <c:v>7.4169684200000008</c:v>
                </c:pt>
                <c:pt idx="294">
                  <c:v>7.5555926214000007</c:v>
                </c:pt>
                <c:pt idx="295">
                  <c:v>7.4504587888000007</c:v>
                </c:pt>
                <c:pt idx="296">
                  <c:v>7.2314847887999987</c:v>
                </c:pt>
                <c:pt idx="297">
                  <c:v>7.3945641177999999</c:v>
                </c:pt>
                <c:pt idx="298">
                  <c:v>7.7891352219999987</c:v>
                </c:pt>
                <c:pt idx="299">
                  <c:v>7.47249549</c:v>
                </c:pt>
                <c:pt idx="300">
                  <c:v>7.7479445831999998</c:v>
                </c:pt>
              </c:numCache>
            </c:numRef>
          </c:yVal>
          <c:smooth val="1"/>
        </c:ser>
        <c:ser>
          <c:idx val="9"/>
          <c:order val="8"/>
          <c:tx>
            <c:v>B01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3'!$L$5:$L$305</c:f>
              <c:numCache>
                <c:formatCode>General</c:formatCode>
                <c:ptCount val="301"/>
                <c:pt idx="0">
                  <c:v>-3.0082240797999997</c:v>
                </c:pt>
                <c:pt idx="1">
                  <c:v>-3.2606250373999996</c:v>
                </c:pt>
                <c:pt idx="2">
                  <c:v>-3.0718013732000005</c:v>
                </c:pt>
                <c:pt idx="3">
                  <c:v>-3.1616896094000002</c:v>
                </c:pt>
                <c:pt idx="4">
                  <c:v>-2.9374853607999998</c:v>
                </c:pt>
                <c:pt idx="5">
                  <c:v>-3.0073934441999999</c:v>
                </c:pt>
                <c:pt idx="6">
                  <c:v>-2.8322415921999999</c:v>
                </c:pt>
                <c:pt idx="7">
                  <c:v>-2.4218402835999999</c:v>
                </c:pt>
                <c:pt idx="8">
                  <c:v>-2.3393828688000005</c:v>
                </c:pt>
                <c:pt idx="9">
                  <c:v>-2.2239469773999998</c:v>
                </c:pt>
                <c:pt idx="10">
                  <c:v>-2.5474458479999997</c:v>
                </c:pt>
                <c:pt idx="11">
                  <c:v>-2.6134925987999997</c:v>
                </c:pt>
                <c:pt idx="12">
                  <c:v>-2.3073248263999999</c:v>
                </c:pt>
                <c:pt idx="13">
                  <c:v>-2.3173149025999997</c:v>
                </c:pt>
                <c:pt idx="14">
                  <c:v>-2.0733325484000003</c:v>
                </c:pt>
                <c:pt idx="15">
                  <c:v>-1.8718248547999998</c:v>
                </c:pt>
                <c:pt idx="16">
                  <c:v>-2.0607158677999999</c:v>
                </c:pt>
                <c:pt idx="17">
                  <c:v>-1.9061727569999998</c:v>
                </c:pt>
                <c:pt idx="18">
                  <c:v>-1.6659843867999999</c:v>
                </c:pt>
                <c:pt idx="19">
                  <c:v>-1.3580879946000002</c:v>
                </c:pt>
                <c:pt idx="20">
                  <c:v>-1.0818904508</c:v>
                </c:pt>
                <c:pt idx="21">
                  <c:v>-1.1750114306000001</c:v>
                </c:pt>
                <c:pt idx="22">
                  <c:v>-1.1571864407999999</c:v>
                </c:pt>
                <c:pt idx="23">
                  <c:v>-1.4364146815999999</c:v>
                </c:pt>
                <c:pt idx="24">
                  <c:v>-1.8888192088</c:v>
                </c:pt>
                <c:pt idx="25">
                  <c:v>-1.9976773648000001</c:v>
                </c:pt>
                <c:pt idx="26">
                  <c:v>-1.3985646402000003</c:v>
                </c:pt>
                <c:pt idx="27">
                  <c:v>-1.0720350723999998</c:v>
                </c:pt>
                <c:pt idx="28">
                  <c:v>-1.0503936490000003</c:v>
                </c:pt>
                <c:pt idx="29">
                  <c:v>-1.0649634455999999</c:v>
                </c:pt>
                <c:pt idx="30">
                  <c:v>-1.1400349392</c:v>
                </c:pt>
                <c:pt idx="31">
                  <c:v>-0.71879046919999989</c:v>
                </c:pt>
                <c:pt idx="32">
                  <c:v>-0.34776577580000001</c:v>
                </c:pt>
                <c:pt idx="33">
                  <c:v>-0.48042051739999997</c:v>
                </c:pt>
                <c:pt idx="34">
                  <c:v>-0.61404059239999997</c:v>
                </c:pt>
                <c:pt idx="35">
                  <c:v>-0.40481023320000009</c:v>
                </c:pt>
                <c:pt idx="36">
                  <c:v>-0.87124576639999984</c:v>
                </c:pt>
                <c:pt idx="37">
                  <c:v>-0.58377851880000009</c:v>
                </c:pt>
                <c:pt idx="38">
                  <c:v>-0.43487026000000001</c:v>
                </c:pt>
                <c:pt idx="39">
                  <c:v>0.21841337200000002</c:v>
                </c:pt>
                <c:pt idx="40">
                  <c:v>0.2319729358</c:v>
                </c:pt>
                <c:pt idx="41">
                  <c:v>0.11350634720000001</c:v>
                </c:pt>
                <c:pt idx="42">
                  <c:v>0.1606280776</c:v>
                </c:pt>
                <c:pt idx="43">
                  <c:v>0.46461823739999997</c:v>
                </c:pt>
                <c:pt idx="44">
                  <c:v>-9.7228135600000015E-2</c:v>
                </c:pt>
                <c:pt idx="45">
                  <c:v>5.6461890000000056E-2</c:v>
                </c:pt>
                <c:pt idx="46">
                  <c:v>0.37178910300000007</c:v>
                </c:pt>
                <c:pt idx="47">
                  <c:v>0.96261792140000002</c:v>
                </c:pt>
                <c:pt idx="48">
                  <c:v>1.3876563752</c:v>
                </c:pt>
                <c:pt idx="49">
                  <c:v>1.6461636267999999</c:v>
                </c:pt>
                <c:pt idx="50">
                  <c:v>1.4933266860000001</c:v>
                </c:pt>
                <c:pt idx="51">
                  <c:v>1.0692760154000003</c:v>
                </c:pt>
                <c:pt idx="52">
                  <c:v>1.4360577326000001</c:v>
                </c:pt>
                <c:pt idx="53">
                  <c:v>1.9360105328000003</c:v>
                </c:pt>
                <c:pt idx="54">
                  <c:v>2.0267069546000003</c:v>
                </c:pt>
                <c:pt idx="55">
                  <c:v>2.112486912</c:v>
                </c:pt>
                <c:pt idx="56">
                  <c:v>2.1238015151999998</c:v>
                </c:pt>
                <c:pt idx="57">
                  <c:v>2.1269669100000002</c:v>
                </c:pt>
                <c:pt idx="58">
                  <c:v>1.7037019752</c:v>
                </c:pt>
                <c:pt idx="59">
                  <c:v>2.1068071607999999</c:v>
                </c:pt>
                <c:pt idx="60">
                  <c:v>2.0164699327999998</c:v>
                </c:pt>
                <c:pt idx="61">
                  <c:v>2.0046614380000003</c:v>
                </c:pt>
                <c:pt idx="62">
                  <c:v>2.1941361412</c:v>
                </c:pt>
                <c:pt idx="63">
                  <c:v>2.4279263730000005</c:v>
                </c:pt>
                <c:pt idx="64">
                  <c:v>2.8342643020000002</c:v>
                </c:pt>
                <c:pt idx="65">
                  <c:v>3.0204838113999997</c:v>
                </c:pt>
                <c:pt idx="66">
                  <c:v>3.3417826204000001</c:v>
                </c:pt>
                <c:pt idx="67">
                  <c:v>3.277733885</c:v>
                </c:pt>
                <c:pt idx="68">
                  <c:v>3.333813009</c:v>
                </c:pt>
                <c:pt idx="69">
                  <c:v>4.0545801664000001</c:v>
                </c:pt>
                <c:pt idx="70">
                  <c:v>4.0041358943999992</c:v>
                </c:pt>
                <c:pt idx="71">
                  <c:v>4.4221251705999993</c:v>
                </c:pt>
                <c:pt idx="72">
                  <c:v>4.7555916678000001</c:v>
                </c:pt>
                <c:pt idx="73">
                  <c:v>4.4131902263999994</c:v>
                </c:pt>
                <c:pt idx="74">
                  <c:v>4.1590157489999999</c:v>
                </c:pt>
                <c:pt idx="75">
                  <c:v>4.2735536559999998</c:v>
                </c:pt>
                <c:pt idx="76">
                  <c:v>4.2557286661999996</c:v>
                </c:pt>
                <c:pt idx="77">
                  <c:v>4.3347512911999999</c:v>
                </c:pt>
                <c:pt idx="78">
                  <c:v>4.8270712239999991</c:v>
                </c:pt>
                <c:pt idx="79">
                  <c:v>4.6228695774000004</c:v>
                </c:pt>
                <c:pt idx="80">
                  <c:v>5.1458107773999995</c:v>
                </c:pt>
                <c:pt idx="81">
                  <c:v>7.6185903465999996</c:v>
                </c:pt>
                <c:pt idx="82">
                  <c:v>9.8097171182000018</c:v>
                </c:pt>
                <c:pt idx="83">
                  <c:v>11.817048938400001</c:v>
                </c:pt>
                <c:pt idx="84">
                  <c:v>14.8092451192</c:v>
                </c:pt>
                <c:pt idx="85">
                  <c:v>18.736175685799999</c:v>
                </c:pt>
                <c:pt idx="86">
                  <c:v>23.764775930000003</c:v>
                </c:pt>
                <c:pt idx="87">
                  <c:v>27.516195449999998</c:v>
                </c:pt>
                <c:pt idx="88">
                  <c:v>30.726781427999999</c:v>
                </c:pt>
                <c:pt idx="89">
                  <c:v>36.236835996000003</c:v>
                </c:pt>
                <c:pt idx="90">
                  <c:v>41.342146553999996</c:v>
                </c:pt>
                <c:pt idx="91">
                  <c:v>45.684035695999995</c:v>
                </c:pt>
                <c:pt idx="92">
                  <c:v>50.864866746000004</c:v>
                </c:pt>
                <c:pt idx="93">
                  <c:v>54.733405879999999</c:v>
                </c:pt>
                <c:pt idx="94">
                  <c:v>59.348372068000003</c:v>
                </c:pt>
                <c:pt idx="95">
                  <c:v>62.883848796000009</c:v>
                </c:pt>
                <c:pt idx="96">
                  <c:v>66.263525234000014</c:v>
                </c:pt>
                <c:pt idx="97">
                  <c:v>69.837592842000006</c:v>
                </c:pt>
                <c:pt idx="98">
                  <c:v>73.468413060000003</c:v>
                </c:pt>
                <c:pt idx="99">
                  <c:v>74.856562201999992</c:v>
                </c:pt>
                <c:pt idx="100">
                  <c:v>76.108172822</c:v>
                </c:pt>
                <c:pt idx="101">
                  <c:v>75.983779537999993</c:v>
                </c:pt>
                <c:pt idx="102">
                  <c:v>74.941511523999992</c:v>
                </c:pt>
                <c:pt idx="103">
                  <c:v>73.742208493999996</c:v>
                </c:pt>
                <c:pt idx="104">
                  <c:v>71.493341329999993</c:v>
                </c:pt>
                <c:pt idx="105">
                  <c:v>67.272433131999989</c:v>
                </c:pt>
                <c:pt idx="106">
                  <c:v>62.806532342000004</c:v>
                </c:pt>
                <c:pt idx="107">
                  <c:v>56.709375593999994</c:v>
                </c:pt>
                <c:pt idx="108">
                  <c:v>51.405273741999999</c:v>
                </c:pt>
                <c:pt idx="109">
                  <c:v>47.079009528</c:v>
                </c:pt>
                <c:pt idx="110">
                  <c:v>41.278501914000003</c:v>
                </c:pt>
                <c:pt idx="111">
                  <c:v>35.890752820000003</c:v>
                </c:pt>
                <c:pt idx="112">
                  <c:v>32.621214162000001</c:v>
                </c:pt>
                <c:pt idx="113">
                  <c:v>29.049189474000002</c:v>
                </c:pt>
                <c:pt idx="114">
                  <c:v>26.192993022000003</c:v>
                </c:pt>
                <c:pt idx="115">
                  <c:v>23.885083386000002</c:v>
                </c:pt>
                <c:pt idx="116">
                  <c:v>21.740966096000001</c:v>
                </c:pt>
                <c:pt idx="117">
                  <c:v>20.075272433999999</c:v>
                </c:pt>
                <c:pt idx="118">
                  <c:v>19.039514806</c:v>
                </c:pt>
                <c:pt idx="119">
                  <c:v>17.893641848000001</c:v>
                </c:pt>
                <c:pt idx="120">
                  <c:v>16.735354253999997</c:v>
                </c:pt>
                <c:pt idx="121">
                  <c:v>15.833082004</c:v>
                </c:pt>
                <c:pt idx="122">
                  <c:v>15.588224112000001</c:v>
                </c:pt>
                <c:pt idx="123">
                  <c:v>15.101628830000001</c:v>
                </c:pt>
                <c:pt idx="124">
                  <c:v>14.695650098000002</c:v>
                </c:pt>
                <c:pt idx="125">
                  <c:v>14.408182848000001</c:v>
                </c:pt>
                <c:pt idx="126">
                  <c:v>13.853857094</c:v>
                </c:pt>
                <c:pt idx="127">
                  <c:v>12.967546515999999</c:v>
                </c:pt>
                <c:pt idx="128">
                  <c:v>12.128267869999998</c:v>
                </c:pt>
                <c:pt idx="129">
                  <c:v>12.151750163999999</c:v>
                </c:pt>
                <c:pt idx="130">
                  <c:v>11.883544681999998</c:v>
                </c:pt>
                <c:pt idx="131">
                  <c:v>12.020734242</c:v>
                </c:pt>
                <c:pt idx="132">
                  <c:v>11.455542882</c:v>
                </c:pt>
                <c:pt idx="133">
                  <c:v>11.213850382</c:v>
                </c:pt>
                <c:pt idx="134">
                  <c:v>10.981766324000001</c:v>
                </c:pt>
                <c:pt idx="135">
                  <c:v>10.934869089999999</c:v>
                </c:pt>
                <c:pt idx="136">
                  <c:v>11.255763804000001</c:v>
                </c:pt>
                <c:pt idx="137">
                  <c:v>11.4830212</c:v>
                </c:pt>
                <c:pt idx="138">
                  <c:v>11.0033628466</c:v>
                </c:pt>
                <c:pt idx="139">
                  <c:v>10.3454994938</c:v>
                </c:pt>
                <c:pt idx="140">
                  <c:v>10.188284879799999</c:v>
                </c:pt>
                <c:pt idx="141">
                  <c:v>9.916756855400001</c:v>
                </c:pt>
                <c:pt idx="142">
                  <c:v>10.136740577799999</c:v>
                </c:pt>
                <c:pt idx="143">
                  <c:v>9.7954391680000015</c:v>
                </c:pt>
                <c:pt idx="144">
                  <c:v>9.4698075831999997</c:v>
                </c:pt>
                <c:pt idx="145">
                  <c:v>8.9886900053999987</c:v>
                </c:pt>
                <c:pt idx="146">
                  <c:v>8.7370523344000013</c:v>
                </c:pt>
                <c:pt idx="147">
                  <c:v>9.0381240452</c:v>
                </c:pt>
                <c:pt idx="148">
                  <c:v>9.2469727612000003</c:v>
                </c:pt>
                <c:pt idx="149">
                  <c:v>9.340520282</c:v>
                </c:pt>
                <c:pt idx="150">
                  <c:v>8.9330598735999995</c:v>
                </c:pt>
                <c:pt idx="151">
                  <c:v>8.8041766664000001</c:v>
                </c:pt>
                <c:pt idx="152">
                  <c:v>9.2174515245999995</c:v>
                </c:pt>
                <c:pt idx="153">
                  <c:v>9.3767764016000008</c:v>
                </c:pt>
                <c:pt idx="154">
                  <c:v>9.5752758473999986</c:v>
                </c:pt>
                <c:pt idx="155">
                  <c:v>9.3958361200000002</c:v>
                </c:pt>
                <c:pt idx="156">
                  <c:v>9.2435604205999997</c:v>
                </c:pt>
                <c:pt idx="157">
                  <c:v>8.9228901995999994</c:v>
                </c:pt>
                <c:pt idx="158">
                  <c:v>8.6870121543999996</c:v>
                </c:pt>
                <c:pt idx="159">
                  <c:v>8.5767621232</c:v>
                </c:pt>
                <c:pt idx="160">
                  <c:v>8.7087658264000005</c:v>
                </c:pt>
                <c:pt idx="161">
                  <c:v>8.5117031547999993</c:v>
                </c:pt>
                <c:pt idx="162">
                  <c:v>7.8621461589999999</c:v>
                </c:pt>
                <c:pt idx="163">
                  <c:v>8.3079954011999995</c:v>
                </c:pt>
                <c:pt idx="164">
                  <c:v>8.2247297994000004</c:v>
                </c:pt>
                <c:pt idx="165">
                  <c:v>8.3309613510000009</c:v>
                </c:pt>
                <c:pt idx="166">
                  <c:v>8.3150670271999996</c:v>
                </c:pt>
                <c:pt idx="167">
                  <c:v>7.8773669942</c:v>
                </c:pt>
                <c:pt idx="168">
                  <c:v>7.8844161715999999</c:v>
                </c:pt>
                <c:pt idx="169">
                  <c:v>7.5838159025999996</c:v>
                </c:pt>
                <c:pt idx="170">
                  <c:v>7.1275724917999996</c:v>
                </c:pt>
                <c:pt idx="171">
                  <c:v>6.8691774884000001</c:v>
                </c:pt>
                <c:pt idx="172">
                  <c:v>7.2071563567999988</c:v>
                </c:pt>
                <c:pt idx="173">
                  <c:v>7.5305878785999996</c:v>
                </c:pt>
                <c:pt idx="174">
                  <c:v>7.3709262569999989</c:v>
                </c:pt>
                <c:pt idx="175">
                  <c:v>7.2863810282000001</c:v>
                </c:pt>
                <c:pt idx="176">
                  <c:v>6.6626859814000001</c:v>
                </c:pt>
                <c:pt idx="177">
                  <c:v>6.6014434472000003</c:v>
                </c:pt>
                <c:pt idx="178">
                  <c:v>6.5490460590000001</c:v>
                </c:pt>
                <c:pt idx="179">
                  <c:v>6.5347905572</c:v>
                </c:pt>
                <c:pt idx="180">
                  <c:v>6.8927495781999992</c:v>
                </c:pt>
                <c:pt idx="181">
                  <c:v>6.5494726015999998</c:v>
                </c:pt>
                <c:pt idx="182">
                  <c:v>6.0223333245999999</c:v>
                </c:pt>
                <c:pt idx="183">
                  <c:v>6.3714696489999998</c:v>
                </c:pt>
                <c:pt idx="184">
                  <c:v>6.4106217677999995</c:v>
                </c:pt>
                <c:pt idx="185">
                  <c:v>6.4736153714000011</c:v>
                </c:pt>
                <c:pt idx="186">
                  <c:v>6.4474166776000006</c:v>
                </c:pt>
                <c:pt idx="187">
                  <c:v>6.1517104234</c:v>
                </c:pt>
                <c:pt idx="188">
                  <c:v>6.3716492462000005</c:v>
                </c:pt>
                <c:pt idx="189">
                  <c:v>6.2960614112000002</c:v>
                </c:pt>
                <c:pt idx="190">
                  <c:v>5.9808239969999999</c:v>
                </c:pt>
                <c:pt idx="191">
                  <c:v>6.1862379226000002</c:v>
                </c:pt>
                <c:pt idx="192">
                  <c:v>6.4289181996</c:v>
                </c:pt>
                <c:pt idx="193">
                  <c:v>6.3057596426</c:v>
                </c:pt>
                <c:pt idx="194">
                  <c:v>6.4990732285999995</c:v>
                </c:pt>
                <c:pt idx="195">
                  <c:v>6.5679037308000003</c:v>
                </c:pt>
                <c:pt idx="196">
                  <c:v>6.5058754601999995</c:v>
                </c:pt>
                <c:pt idx="197">
                  <c:v>6.8353234774000002</c:v>
                </c:pt>
                <c:pt idx="198">
                  <c:v>6.8234476339999999</c:v>
                </c:pt>
                <c:pt idx="199">
                  <c:v>6.8736674101999995</c:v>
                </c:pt>
                <c:pt idx="200">
                  <c:v>6.8014021174000003</c:v>
                </c:pt>
                <c:pt idx="201">
                  <c:v>6.5614157938000002</c:v>
                </c:pt>
                <c:pt idx="202">
                  <c:v>6.7860016857999996</c:v>
                </c:pt>
                <c:pt idx="203">
                  <c:v>6.5074020334000009</c:v>
                </c:pt>
                <c:pt idx="204">
                  <c:v>6.1731498001999991</c:v>
                </c:pt>
                <c:pt idx="205">
                  <c:v>5.8798456541999995</c:v>
                </c:pt>
                <c:pt idx="206">
                  <c:v>6.061956884999999</c:v>
                </c:pt>
                <c:pt idx="207">
                  <c:v>6.0035430014000006</c:v>
                </c:pt>
                <c:pt idx="208">
                  <c:v>5.9786014857999996</c:v>
                </c:pt>
                <c:pt idx="209">
                  <c:v>5.8077599584000001</c:v>
                </c:pt>
                <c:pt idx="210">
                  <c:v>5.5704900374000008</c:v>
                </c:pt>
                <c:pt idx="211">
                  <c:v>5.6157035506000001</c:v>
                </c:pt>
                <c:pt idx="212">
                  <c:v>5.4596338662000008</c:v>
                </c:pt>
                <c:pt idx="213">
                  <c:v>5.6509269874000001</c:v>
                </c:pt>
                <c:pt idx="214">
                  <c:v>5.7680914989999996</c:v>
                </c:pt>
                <c:pt idx="215">
                  <c:v>6.2483559913999995</c:v>
                </c:pt>
                <c:pt idx="216">
                  <c:v>6.4724030925999996</c:v>
                </c:pt>
                <c:pt idx="217">
                  <c:v>6.5557809418000002</c:v>
                </c:pt>
                <c:pt idx="218">
                  <c:v>6.5531543373999996</c:v>
                </c:pt>
                <c:pt idx="219">
                  <c:v>6.1853623877999997</c:v>
                </c:pt>
                <c:pt idx="220">
                  <c:v>6.538988633999999</c:v>
                </c:pt>
                <c:pt idx="221">
                  <c:v>6.4435328948000006</c:v>
                </c:pt>
                <c:pt idx="222">
                  <c:v>6.3692246880000001</c:v>
                </c:pt>
                <c:pt idx="223">
                  <c:v>6.5552870503999996</c:v>
                </c:pt>
                <c:pt idx="224">
                  <c:v>6.8318213381999993</c:v>
                </c:pt>
                <c:pt idx="225">
                  <c:v>6.854787288599999</c:v>
                </c:pt>
                <c:pt idx="226">
                  <c:v>6.8152086273999997</c:v>
                </c:pt>
                <c:pt idx="227">
                  <c:v>6.7507557988000002</c:v>
                </c:pt>
                <c:pt idx="228">
                  <c:v>6.3461689394</c:v>
                </c:pt>
                <c:pt idx="229">
                  <c:v>5.6356163542000006</c:v>
                </c:pt>
                <c:pt idx="230">
                  <c:v>5.8368771020000008</c:v>
                </c:pt>
                <c:pt idx="231">
                  <c:v>5.8317810404000001</c:v>
                </c:pt>
                <c:pt idx="232">
                  <c:v>5.5769779742000001</c:v>
                </c:pt>
                <c:pt idx="233">
                  <c:v>6.0930944932000006</c:v>
                </c:pt>
                <c:pt idx="234">
                  <c:v>6.2368168922000002</c:v>
                </c:pt>
                <c:pt idx="235">
                  <c:v>6.3021452554000001</c:v>
                </c:pt>
                <c:pt idx="236">
                  <c:v>6.3103618122</c:v>
                </c:pt>
                <c:pt idx="237">
                  <c:v>6.1785152567999999</c:v>
                </c:pt>
                <c:pt idx="238">
                  <c:v>5.9987836841999993</c:v>
                </c:pt>
                <c:pt idx="239">
                  <c:v>6.1971259826000002</c:v>
                </c:pt>
                <c:pt idx="240">
                  <c:v>6.5411437968000001</c:v>
                </c:pt>
                <c:pt idx="241">
                  <c:v>6.6635390665999994</c:v>
                </c:pt>
                <c:pt idx="242">
                  <c:v>7.4474345258000003</c:v>
                </c:pt>
                <c:pt idx="243">
                  <c:v>7.4735434212000005</c:v>
                </c:pt>
                <c:pt idx="244">
                  <c:v>6.8277355094000001</c:v>
                </c:pt>
                <c:pt idx="245">
                  <c:v>6.1290587673999992</c:v>
                </c:pt>
                <c:pt idx="246">
                  <c:v>5.5525976986000005</c:v>
                </c:pt>
                <c:pt idx="247">
                  <c:v>5.7499073153999998</c:v>
                </c:pt>
                <c:pt idx="248">
                  <c:v>6.3635673866000007</c:v>
                </c:pt>
                <c:pt idx="249">
                  <c:v>6.8405317866000006</c:v>
                </c:pt>
                <c:pt idx="250">
                  <c:v>6.5811041009999993</c:v>
                </c:pt>
                <c:pt idx="251">
                  <c:v>6.5425132226000002</c:v>
                </c:pt>
                <c:pt idx="252">
                  <c:v>5.9953937933999999</c:v>
                </c:pt>
                <c:pt idx="253">
                  <c:v>6.2128631589999994</c:v>
                </c:pt>
                <c:pt idx="254">
                  <c:v>5.6322938117999994</c:v>
                </c:pt>
                <c:pt idx="255">
                  <c:v>5.7766223503999994</c:v>
                </c:pt>
                <c:pt idx="256">
                  <c:v>5.8015863159999999</c:v>
                </c:pt>
                <c:pt idx="257">
                  <c:v>5.6979364698000001</c:v>
                </c:pt>
                <c:pt idx="258">
                  <c:v>5.2330275098000003</c:v>
                </c:pt>
                <c:pt idx="259">
                  <c:v>5.3766376606000001</c:v>
                </c:pt>
                <c:pt idx="260">
                  <c:v>5.3793091642000004</c:v>
                </c:pt>
                <c:pt idx="261">
                  <c:v>5.9823730199999998</c:v>
                </c:pt>
                <c:pt idx="262">
                  <c:v>6.4195567122000003</c:v>
                </c:pt>
                <c:pt idx="263">
                  <c:v>6.720493725599999</c:v>
                </c:pt>
                <c:pt idx="264">
                  <c:v>6.8447074140000002</c:v>
                </c:pt>
                <c:pt idx="265">
                  <c:v>6.6510346342000002</c:v>
                </c:pt>
                <c:pt idx="266">
                  <c:v>6.5553768487999999</c:v>
                </c:pt>
                <c:pt idx="267">
                  <c:v>6.7232774771999999</c:v>
                </c:pt>
                <c:pt idx="268">
                  <c:v>6.9763519234000002</c:v>
                </c:pt>
                <c:pt idx="269">
                  <c:v>6.2919980322000004</c:v>
                </c:pt>
                <c:pt idx="270">
                  <c:v>6.0481279258000011</c:v>
                </c:pt>
                <c:pt idx="271">
                  <c:v>6.3225744000000006</c:v>
                </c:pt>
                <c:pt idx="272">
                  <c:v>6.1274199460000007</c:v>
                </c:pt>
                <c:pt idx="273">
                  <c:v>5.8528387740000003</c:v>
                </c:pt>
                <c:pt idx="274">
                  <c:v>5.5504200866000009</c:v>
                </c:pt>
                <c:pt idx="275">
                  <c:v>5.6931098038000005</c:v>
                </c:pt>
                <c:pt idx="276">
                  <c:v>6.4631763031999991</c:v>
                </c:pt>
                <c:pt idx="277">
                  <c:v>6.2526663166000009</c:v>
                </c:pt>
                <c:pt idx="278">
                  <c:v>6.6153397554000009</c:v>
                </c:pt>
                <c:pt idx="279">
                  <c:v>6.5770856212000002</c:v>
                </c:pt>
                <c:pt idx="280">
                  <c:v>6.7357819096000018</c:v>
                </c:pt>
                <c:pt idx="281">
                  <c:v>6.3395463043999998</c:v>
                </c:pt>
                <c:pt idx="282">
                  <c:v>6.1866869148000001</c:v>
                </c:pt>
                <c:pt idx="283">
                  <c:v>6.4733684260000004</c:v>
                </c:pt>
                <c:pt idx="284">
                  <c:v>6.5374396111999999</c:v>
                </c:pt>
                <c:pt idx="285">
                  <c:v>6.1784928073999996</c:v>
                </c:pt>
                <c:pt idx="286">
                  <c:v>6.0041491410000001</c:v>
                </c:pt>
                <c:pt idx="287">
                  <c:v>5.7105082510000003</c:v>
                </c:pt>
                <c:pt idx="288">
                  <c:v>5.8663085396000003</c:v>
                </c:pt>
                <c:pt idx="289">
                  <c:v>5.9440739864000012</c:v>
                </c:pt>
                <c:pt idx="290">
                  <c:v>6.0009837461999993</c:v>
                </c:pt>
                <c:pt idx="291">
                  <c:v>6.0418869343999999</c:v>
                </c:pt>
                <c:pt idx="292">
                  <c:v>6.2374230316000006</c:v>
                </c:pt>
                <c:pt idx="293">
                  <c:v>6.2784833673999998</c:v>
                </c:pt>
                <c:pt idx="294">
                  <c:v>5.9700257350000001</c:v>
                </c:pt>
                <c:pt idx="295">
                  <c:v>5.9818342291999995</c:v>
                </c:pt>
                <c:pt idx="296">
                  <c:v>5.7901145658000006</c:v>
                </c:pt>
                <c:pt idx="297">
                  <c:v>5.6544291265999993</c:v>
                </c:pt>
                <c:pt idx="298">
                  <c:v>5.3216136679999995</c:v>
                </c:pt>
                <c:pt idx="299">
                  <c:v>6.0288212618000001</c:v>
                </c:pt>
                <c:pt idx="300">
                  <c:v>6.6702514998</c:v>
                </c:pt>
              </c:numCache>
            </c:numRef>
          </c:yVal>
          <c:smooth val="1"/>
        </c:ser>
        <c:ser>
          <c:idx val="10"/>
          <c:order val="9"/>
          <c:tx>
            <c:v>B04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3'!$M$5:$M$305</c:f>
              <c:numCache>
                <c:formatCode>General</c:formatCode>
                <c:ptCount val="301"/>
                <c:pt idx="0">
                  <c:v>-4.4847506295999997</c:v>
                </c:pt>
                <c:pt idx="1">
                  <c:v>-4.2080581474000001</c:v>
                </c:pt>
                <c:pt idx="2">
                  <c:v>-3.3118433189999998</c:v>
                </c:pt>
                <c:pt idx="3">
                  <c:v>-3.1920359376</c:v>
                </c:pt>
                <c:pt idx="4">
                  <c:v>-3.1751424019999996</c:v>
                </c:pt>
                <c:pt idx="5">
                  <c:v>-2.8657751796000004</c:v>
                </c:pt>
                <c:pt idx="6">
                  <c:v>-3.1067571828</c:v>
                </c:pt>
                <c:pt idx="7">
                  <c:v>-3.0082694904000005</c:v>
                </c:pt>
                <c:pt idx="8">
                  <c:v>-2.8373643770000005</c:v>
                </c:pt>
                <c:pt idx="9">
                  <c:v>-2.8674900239999999</c:v>
                </c:pt>
                <c:pt idx="10">
                  <c:v>-3.1086574164000003</c:v>
                </c:pt>
                <c:pt idx="11">
                  <c:v>-3.0867352145999996</c:v>
                </c:pt>
                <c:pt idx="12">
                  <c:v>-2.8955532227999998</c:v>
                </c:pt>
                <c:pt idx="13">
                  <c:v>-2.9530932089999999</c:v>
                </c:pt>
                <c:pt idx="14">
                  <c:v>-3.0262290108000003</c:v>
                </c:pt>
                <c:pt idx="15">
                  <c:v>-3.0630981679999998</c:v>
                </c:pt>
                <c:pt idx="16">
                  <c:v>-3.2547204574000004</c:v>
                </c:pt>
                <c:pt idx="17">
                  <c:v>-3.4050010893999998</c:v>
                </c:pt>
                <c:pt idx="18">
                  <c:v>-2.9073717461999999</c:v>
                </c:pt>
                <c:pt idx="19">
                  <c:v>-2.2508180274000003</c:v>
                </c:pt>
                <c:pt idx="20">
                  <c:v>-2.1020205044</c:v>
                </c:pt>
                <c:pt idx="21">
                  <c:v>-1.9528985510000001</c:v>
                </c:pt>
                <c:pt idx="22">
                  <c:v>-2.1586103734000002</c:v>
                </c:pt>
                <c:pt idx="23">
                  <c:v>-2.4770616373999998</c:v>
                </c:pt>
                <c:pt idx="24">
                  <c:v>-2.2944075213999997</c:v>
                </c:pt>
                <c:pt idx="25">
                  <c:v>-2.5356676077999998</c:v>
                </c:pt>
                <c:pt idx="26">
                  <c:v>-2.5634758974</c:v>
                </c:pt>
                <c:pt idx="27">
                  <c:v>-2.5451455998000001</c:v>
                </c:pt>
                <c:pt idx="28">
                  <c:v>-2.5358761701999999</c:v>
                </c:pt>
                <c:pt idx="29">
                  <c:v>-3.0493562384000001</c:v>
                </c:pt>
                <c:pt idx="30">
                  <c:v>-2.8817881198000004</c:v>
                </c:pt>
                <c:pt idx="31">
                  <c:v>-2.4398448762</c:v>
                </c:pt>
                <c:pt idx="32">
                  <c:v>-2.3897667814000001</c:v>
                </c:pt>
                <c:pt idx="33">
                  <c:v>-2.0020265291999997</c:v>
                </c:pt>
                <c:pt idx="34">
                  <c:v>-1.8387455220000004</c:v>
                </c:pt>
                <c:pt idx="35">
                  <c:v>-2.1369894284000002</c:v>
                </c:pt>
                <c:pt idx="36">
                  <c:v>-2.5484362474000002</c:v>
                </c:pt>
                <c:pt idx="37">
                  <c:v>-2.3809839968000004</c:v>
                </c:pt>
                <c:pt idx="38">
                  <c:v>-2.1640793372</c:v>
                </c:pt>
                <c:pt idx="39">
                  <c:v>-1.5577427548</c:v>
                </c:pt>
                <c:pt idx="40">
                  <c:v>-1.382666398</c:v>
                </c:pt>
                <c:pt idx="41">
                  <c:v>-1.0728357041999999</c:v>
                </c:pt>
                <c:pt idx="42">
                  <c:v>-0.95064144480000012</c:v>
                </c:pt>
                <c:pt idx="43">
                  <c:v>-1.4008808276000002</c:v>
                </c:pt>
                <c:pt idx="44">
                  <c:v>-1.5842301508000003</c:v>
                </c:pt>
                <c:pt idx="45">
                  <c:v>-2.147301669</c:v>
                </c:pt>
                <c:pt idx="46">
                  <c:v>-1.7934411833999999</c:v>
                </c:pt>
                <c:pt idx="47">
                  <c:v>-1.5930824563999999</c:v>
                </c:pt>
                <c:pt idx="48">
                  <c:v>-1.3235737824</c:v>
                </c:pt>
                <c:pt idx="49">
                  <c:v>-1.0752921030000002</c:v>
                </c:pt>
                <c:pt idx="50">
                  <c:v>-1.1205500944</c:v>
                </c:pt>
                <c:pt idx="51">
                  <c:v>-0.96002674239999997</c:v>
                </c:pt>
                <c:pt idx="52">
                  <c:v>-0.53129243679999993</c:v>
                </c:pt>
                <c:pt idx="53">
                  <c:v>-0.75151091739999987</c:v>
                </c:pt>
                <c:pt idx="54">
                  <c:v>-1.3081170082</c:v>
                </c:pt>
                <c:pt idx="55">
                  <c:v>-1.2423967502</c:v>
                </c:pt>
                <c:pt idx="56">
                  <c:v>-0.5120815432000001</c:v>
                </c:pt>
                <c:pt idx="57">
                  <c:v>-2.2860729999999662E-3</c:v>
                </c:pt>
                <c:pt idx="58">
                  <c:v>0.1060040414</c:v>
                </c:pt>
                <c:pt idx="59">
                  <c:v>-0.21923707960000005</c:v>
                </c:pt>
                <c:pt idx="60">
                  <c:v>-1.9735775000000011E-2</c:v>
                </c:pt>
                <c:pt idx="61">
                  <c:v>0.43008648379999992</c:v>
                </c:pt>
                <c:pt idx="62">
                  <c:v>0.78876707339999996</c:v>
                </c:pt>
                <c:pt idx="63">
                  <c:v>1.2569428029999998</c:v>
                </c:pt>
                <c:pt idx="64">
                  <c:v>1.6187981722</c:v>
                </c:pt>
                <c:pt idx="65">
                  <c:v>2.0265835666000003</c:v>
                </c:pt>
                <c:pt idx="66">
                  <c:v>2.4648885588000002</c:v>
                </c:pt>
                <c:pt idx="67">
                  <c:v>2.7233897844000001</c:v>
                </c:pt>
                <c:pt idx="68">
                  <c:v>2.8762195094000003</c:v>
                </c:pt>
                <c:pt idx="69">
                  <c:v>3.0378320198000002</c:v>
                </c:pt>
                <c:pt idx="70">
                  <c:v>3.6313999622000006</c:v>
                </c:pt>
                <c:pt idx="71">
                  <c:v>4.5446705416000004</c:v>
                </c:pt>
                <c:pt idx="72">
                  <c:v>4.6023727427999992</c:v>
                </c:pt>
                <c:pt idx="73">
                  <c:v>5.4904999938000003</c:v>
                </c:pt>
                <c:pt idx="74">
                  <c:v>5.1790934966000011</c:v>
                </c:pt>
                <c:pt idx="75">
                  <c:v>5.9044032116</c:v>
                </c:pt>
                <c:pt idx="76">
                  <c:v>5.7287011681999997</c:v>
                </c:pt>
                <c:pt idx="77">
                  <c:v>5.6774412210000005</c:v>
                </c:pt>
                <c:pt idx="78">
                  <c:v>6.4678918539999994</c:v>
                </c:pt>
                <c:pt idx="79">
                  <c:v>7.2466630056000003</c:v>
                </c:pt>
                <c:pt idx="80">
                  <c:v>7.2442066068000006</c:v>
                </c:pt>
                <c:pt idx="81">
                  <c:v>7.7693429827999996</c:v>
                </c:pt>
                <c:pt idx="82">
                  <c:v>9.0240066654</c:v>
                </c:pt>
                <c:pt idx="83">
                  <c:v>11.18579993</c:v>
                </c:pt>
                <c:pt idx="84">
                  <c:v>14.195931417400001</c:v>
                </c:pt>
                <c:pt idx="85">
                  <c:v>17.608564723999997</c:v>
                </c:pt>
                <c:pt idx="86">
                  <c:v>21.798092122</c:v>
                </c:pt>
                <c:pt idx="87">
                  <c:v>25.335584648000001</c:v>
                </c:pt>
                <c:pt idx="88">
                  <c:v>29.122911486</c:v>
                </c:pt>
                <c:pt idx="89">
                  <c:v>33.758692410000002</c:v>
                </c:pt>
                <c:pt idx="90">
                  <c:v>37.912671545999999</c:v>
                </c:pt>
                <c:pt idx="91">
                  <c:v>42.518743950000001</c:v>
                </c:pt>
                <c:pt idx="92">
                  <c:v>47.044589437999996</c:v>
                </c:pt>
                <c:pt idx="93">
                  <c:v>50.818985420000004</c:v>
                </c:pt>
                <c:pt idx="94">
                  <c:v>55.579509697999995</c:v>
                </c:pt>
                <c:pt idx="95">
                  <c:v>59.800854414</c:v>
                </c:pt>
                <c:pt idx="96">
                  <c:v>64.296898686000006</c:v>
                </c:pt>
                <c:pt idx="97">
                  <c:v>67.848086796000004</c:v>
                </c:pt>
                <c:pt idx="98">
                  <c:v>71.124899781999986</c:v>
                </c:pt>
                <c:pt idx="99">
                  <c:v>75.070548479999999</c:v>
                </c:pt>
                <c:pt idx="100">
                  <c:v>77.192181939999998</c:v>
                </c:pt>
                <c:pt idx="101">
                  <c:v>78.629569255999996</c:v>
                </c:pt>
                <c:pt idx="102">
                  <c:v>78.419547150000014</c:v>
                </c:pt>
                <c:pt idx="103">
                  <c:v>77.771266396000001</c:v>
                </c:pt>
                <c:pt idx="104">
                  <c:v>75.277233592000002</c:v>
                </c:pt>
                <c:pt idx="105">
                  <c:v>72.849732119999999</c:v>
                </c:pt>
                <c:pt idx="106">
                  <c:v>69.581354316000017</c:v>
                </c:pt>
                <c:pt idx="107">
                  <c:v>64.843887744</c:v>
                </c:pt>
                <c:pt idx="108">
                  <c:v>59.533292322000001</c:v>
                </c:pt>
                <c:pt idx="109">
                  <c:v>54.21908182</c:v>
                </c:pt>
                <c:pt idx="110">
                  <c:v>48.594206380000003</c:v>
                </c:pt>
                <c:pt idx="111">
                  <c:v>43.809002241999998</c:v>
                </c:pt>
                <c:pt idx="112">
                  <c:v>38.192214378000003</c:v>
                </c:pt>
                <c:pt idx="113">
                  <c:v>33.199537223999997</c:v>
                </c:pt>
                <c:pt idx="114">
                  <c:v>29.508705155999998</c:v>
                </c:pt>
                <c:pt idx="115">
                  <c:v>26.237685566</c:v>
                </c:pt>
                <c:pt idx="116">
                  <c:v>22.802318982000003</c:v>
                </c:pt>
                <c:pt idx="117">
                  <c:v>20.069088537999999</c:v>
                </c:pt>
                <c:pt idx="118">
                  <c:v>18.759480310000001</c:v>
                </c:pt>
                <c:pt idx="119">
                  <c:v>16.862931782</c:v>
                </c:pt>
                <c:pt idx="120">
                  <c:v>15.411663495999999</c:v>
                </c:pt>
                <c:pt idx="121">
                  <c:v>14.316688915999999</c:v>
                </c:pt>
                <c:pt idx="122">
                  <c:v>13.554857644399998</c:v>
                </c:pt>
                <c:pt idx="123">
                  <c:v>12.9592272552</c:v>
                </c:pt>
                <c:pt idx="124">
                  <c:v>12.4349483004</c:v>
                </c:pt>
                <c:pt idx="125">
                  <c:v>11.7817315772</c:v>
                </c:pt>
                <c:pt idx="126">
                  <c:v>10.356718950399999</c:v>
                </c:pt>
                <c:pt idx="127">
                  <c:v>9.5934277447999996</c:v>
                </c:pt>
                <c:pt idx="128">
                  <c:v>9.7089943596000019</c:v>
                </c:pt>
                <c:pt idx="129">
                  <c:v>9.932086365</c:v>
                </c:pt>
                <c:pt idx="130">
                  <c:v>9.6264964345999999</c:v>
                </c:pt>
                <c:pt idx="131">
                  <c:v>9.4737130563999994</c:v>
                </c:pt>
                <c:pt idx="132">
                  <c:v>8.8421867976000001</c:v>
                </c:pt>
                <c:pt idx="133">
                  <c:v>8.5796997162000004</c:v>
                </c:pt>
                <c:pt idx="134">
                  <c:v>9.0171936347999999</c:v>
                </c:pt>
                <c:pt idx="135">
                  <c:v>9.0210172750000002</c:v>
                </c:pt>
                <c:pt idx="136">
                  <c:v>9.0312368217999985</c:v>
                </c:pt>
                <c:pt idx="137">
                  <c:v>8.9871143335999992</c:v>
                </c:pt>
                <c:pt idx="138">
                  <c:v>8.5365968682000002</c:v>
                </c:pt>
                <c:pt idx="139">
                  <c:v>8.9260519663999993</c:v>
                </c:pt>
                <c:pt idx="140">
                  <c:v>8.4241123362000003</c:v>
                </c:pt>
                <c:pt idx="141">
                  <c:v>7.5514650341999996</c:v>
                </c:pt>
                <c:pt idx="142">
                  <c:v>7.4429200101999999</c:v>
                </c:pt>
                <c:pt idx="143">
                  <c:v>7.4355739870000006</c:v>
                </c:pt>
                <c:pt idx="144">
                  <c:v>7.2044870999999997</c:v>
                </c:pt>
                <c:pt idx="145">
                  <c:v>7.1007621795999993</c:v>
                </c:pt>
                <c:pt idx="146">
                  <c:v>7.3654044029999994</c:v>
                </c:pt>
                <c:pt idx="147">
                  <c:v>7.9445583817999985</c:v>
                </c:pt>
                <c:pt idx="148">
                  <c:v>7.9573270223999994</c:v>
                </c:pt>
                <c:pt idx="149">
                  <c:v>7.6702296045999985</c:v>
                </c:pt>
                <c:pt idx="150">
                  <c:v>7.5481048657999992</c:v>
                </c:pt>
                <c:pt idx="151">
                  <c:v>7.5910686733999997</c:v>
                </c:pt>
                <c:pt idx="152">
                  <c:v>7.2899975906000005</c:v>
                </c:pt>
                <c:pt idx="153">
                  <c:v>6.9685105887999992</c:v>
                </c:pt>
                <c:pt idx="154">
                  <c:v>6.9750223631999999</c:v>
                </c:pt>
                <c:pt idx="155">
                  <c:v>7.1488473470000002</c:v>
                </c:pt>
                <c:pt idx="156">
                  <c:v>6.8652954867999991</c:v>
                </c:pt>
                <c:pt idx="157">
                  <c:v>6.8065041269999993</c:v>
                </c:pt>
                <c:pt idx="158">
                  <c:v>7.1937809081999999</c:v>
                </c:pt>
                <c:pt idx="159">
                  <c:v>7.0541137731999992</c:v>
                </c:pt>
                <c:pt idx="160">
                  <c:v>7.1972569437999994</c:v>
                </c:pt>
                <c:pt idx="161">
                  <c:v>7.1545480459999995</c:v>
                </c:pt>
                <c:pt idx="162">
                  <c:v>6.8912498904000001</c:v>
                </c:pt>
                <c:pt idx="163">
                  <c:v>6.8348917568000003</c:v>
                </c:pt>
                <c:pt idx="164">
                  <c:v>6.7429853597999996</c:v>
                </c:pt>
                <c:pt idx="165">
                  <c:v>6.6611131200000004</c:v>
                </c:pt>
                <c:pt idx="166">
                  <c:v>6.6945062412</c:v>
                </c:pt>
                <c:pt idx="167">
                  <c:v>6.6451001798000009</c:v>
                </c:pt>
                <c:pt idx="168">
                  <c:v>6.3181905615999998</c:v>
                </c:pt>
                <c:pt idx="169">
                  <c:v>6.6674395059999991</c:v>
                </c:pt>
                <c:pt idx="170">
                  <c:v>6.7136939609999997</c:v>
                </c:pt>
                <c:pt idx="171">
                  <c:v>6.3592077888000009</c:v>
                </c:pt>
                <c:pt idx="172">
                  <c:v>6.4773698462000002</c:v>
                </c:pt>
                <c:pt idx="173">
                  <c:v>6.8890252274000003</c:v>
                </c:pt>
                <c:pt idx="174">
                  <c:v>7.0062835151999989</c:v>
                </c:pt>
                <c:pt idx="175">
                  <c:v>6.6181956597999996</c:v>
                </c:pt>
                <c:pt idx="176">
                  <c:v>6.6955490522000005</c:v>
                </c:pt>
                <c:pt idx="177">
                  <c:v>6.9396363145999995</c:v>
                </c:pt>
                <c:pt idx="178">
                  <c:v>6.7893788560000008</c:v>
                </c:pt>
                <c:pt idx="179">
                  <c:v>6.5881627070000004</c:v>
                </c:pt>
                <c:pt idx="180">
                  <c:v>6.5456391972000008</c:v>
                </c:pt>
                <c:pt idx="181">
                  <c:v>6.7232878208000004</c:v>
                </c:pt>
                <c:pt idx="182">
                  <c:v>6.8177433116000001</c:v>
                </c:pt>
                <c:pt idx="183">
                  <c:v>6.8287971068000006</c:v>
                </c:pt>
                <c:pt idx="184">
                  <c:v>6.8318096716000003</c:v>
                </c:pt>
                <c:pt idx="185">
                  <c:v>6.6618083271999993</c:v>
                </c:pt>
                <c:pt idx="186">
                  <c:v>6.7624511619999996</c:v>
                </c:pt>
                <c:pt idx="187">
                  <c:v>6.8571383885999992</c:v>
                </c:pt>
                <c:pt idx="188">
                  <c:v>6.6573821745999995</c:v>
                </c:pt>
                <c:pt idx="189">
                  <c:v>6.0924799439999999</c:v>
                </c:pt>
                <c:pt idx="190">
                  <c:v>6.4039791350000002</c:v>
                </c:pt>
                <c:pt idx="191">
                  <c:v>6.3916276197999995</c:v>
                </c:pt>
                <c:pt idx="192">
                  <c:v>6.0693527162000001</c:v>
                </c:pt>
                <c:pt idx="193">
                  <c:v>5.7622565043999998</c:v>
                </c:pt>
                <c:pt idx="194">
                  <c:v>6.0183013310000009</c:v>
                </c:pt>
                <c:pt idx="195">
                  <c:v>5.8721919425999998</c:v>
                </c:pt>
                <c:pt idx="196">
                  <c:v>5.6801525288000008</c:v>
                </c:pt>
                <c:pt idx="197">
                  <c:v>6.4657830587999996</c:v>
                </c:pt>
                <c:pt idx="198">
                  <c:v>6.4881687320000001</c:v>
                </c:pt>
                <c:pt idx="199">
                  <c:v>6.3329984757999993</c:v>
                </c:pt>
                <c:pt idx="200">
                  <c:v>6.4915752473999984</c:v>
                </c:pt>
                <c:pt idx="201">
                  <c:v>6.1055730135999999</c:v>
                </c:pt>
                <c:pt idx="202">
                  <c:v>6.4458306111999999</c:v>
                </c:pt>
                <c:pt idx="203">
                  <c:v>5.9590001533999999</c:v>
                </c:pt>
                <c:pt idx="204">
                  <c:v>5.8052898321999997</c:v>
                </c:pt>
                <c:pt idx="205">
                  <c:v>5.6716478271999993</c:v>
                </c:pt>
                <c:pt idx="206">
                  <c:v>5.4435271576000002</c:v>
                </c:pt>
                <c:pt idx="207">
                  <c:v>5.1606705048000006</c:v>
                </c:pt>
                <c:pt idx="208">
                  <c:v>4.8539218964000002</c:v>
                </c:pt>
                <c:pt idx="209">
                  <c:v>4.7947134130000002</c:v>
                </c:pt>
                <c:pt idx="210">
                  <c:v>5.0573163613999998</c:v>
                </c:pt>
                <c:pt idx="211">
                  <c:v>5.0506423720000004</c:v>
                </c:pt>
                <c:pt idx="212">
                  <c:v>5.3170226132000007</c:v>
                </c:pt>
                <c:pt idx="213">
                  <c:v>5.6086157038000009</c:v>
                </c:pt>
                <c:pt idx="214">
                  <c:v>5.4582655513999994</c:v>
                </c:pt>
                <c:pt idx="215">
                  <c:v>5.3396631958</c:v>
                </c:pt>
                <c:pt idx="216">
                  <c:v>5.3946772622000001</c:v>
                </c:pt>
                <c:pt idx="217">
                  <c:v>5.9937836889999998</c:v>
                </c:pt>
                <c:pt idx="218">
                  <c:v>6.0195527041999997</c:v>
                </c:pt>
                <c:pt idx="219">
                  <c:v>6.2234801618000004</c:v>
                </c:pt>
                <c:pt idx="220">
                  <c:v>6.1020506302000008</c:v>
                </c:pt>
                <c:pt idx="221">
                  <c:v>5.8882512297999998</c:v>
                </c:pt>
                <c:pt idx="222">
                  <c:v>5.8052434854000001</c:v>
                </c:pt>
                <c:pt idx="223">
                  <c:v>5.7293500280000007</c:v>
                </c:pt>
                <c:pt idx="224">
                  <c:v>5.4544882583999996</c:v>
                </c:pt>
                <c:pt idx="225">
                  <c:v>4.9722693422000006</c:v>
                </c:pt>
                <c:pt idx="226">
                  <c:v>4.2228359360000001</c:v>
                </c:pt>
                <c:pt idx="227">
                  <c:v>5.0047355203999997</c:v>
                </c:pt>
                <c:pt idx="228">
                  <c:v>5.3001290773999994</c:v>
                </c:pt>
                <c:pt idx="229">
                  <c:v>5.3020756578000006</c:v>
                </c:pt>
                <c:pt idx="230">
                  <c:v>5.9440300242000008</c:v>
                </c:pt>
                <c:pt idx="231">
                  <c:v>6.1437167176000003</c:v>
                </c:pt>
                <c:pt idx="232">
                  <c:v>6.2676953421999997</c:v>
                </c:pt>
                <c:pt idx="233">
                  <c:v>6.4998250400000002</c:v>
                </c:pt>
                <c:pt idx="234">
                  <c:v>6.7793446984000001</c:v>
                </c:pt>
                <c:pt idx="235">
                  <c:v>6.7394629761999996</c:v>
                </c:pt>
                <c:pt idx="236">
                  <c:v>6.5068466332000003</c:v>
                </c:pt>
                <c:pt idx="237">
                  <c:v>6.0569780273999996</c:v>
                </c:pt>
                <c:pt idx="238">
                  <c:v>6.4123679692</c:v>
                </c:pt>
                <c:pt idx="239">
                  <c:v>5.9651411505999992</c:v>
                </c:pt>
                <c:pt idx="240">
                  <c:v>5.7112514664000003</c:v>
                </c:pt>
                <c:pt idx="241">
                  <c:v>5.9155497010000007</c:v>
                </c:pt>
                <c:pt idx="242">
                  <c:v>5.4691803050000001</c:v>
                </c:pt>
                <c:pt idx="243">
                  <c:v>4.5465939484</c:v>
                </c:pt>
                <c:pt idx="244">
                  <c:v>4.5498845960000001</c:v>
                </c:pt>
                <c:pt idx="245">
                  <c:v>4.4040764640000001</c:v>
                </c:pt>
                <c:pt idx="246">
                  <c:v>4.4896564753999995</c:v>
                </c:pt>
                <c:pt idx="247">
                  <c:v>4.9398958583999999</c:v>
                </c:pt>
                <c:pt idx="248">
                  <c:v>4.8344560934</c:v>
                </c:pt>
                <c:pt idx="249">
                  <c:v>4.5068280942000003</c:v>
                </c:pt>
                <c:pt idx="250">
                  <c:v>4.8206909902000001</c:v>
                </c:pt>
                <c:pt idx="251">
                  <c:v>4.8982529446000003</c:v>
                </c:pt>
                <c:pt idx="252">
                  <c:v>4.6968282333999998</c:v>
                </c:pt>
                <c:pt idx="253">
                  <c:v>4.4761926285999998</c:v>
                </c:pt>
                <c:pt idx="254">
                  <c:v>3.7864775241999999</c:v>
                </c:pt>
                <c:pt idx="255">
                  <c:v>4.3351582526000003</c:v>
                </c:pt>
                <c:pt idx="256">
                  <c:v>4.6889955649999999</c:v>
                </c:pt>
                <c:pt idx="257">
                  <c:v>4.7342535564000006</c:v>
                </c:pt>
                <c:pt idx="258">
                  <c:v>4.4958901668000006</c:v>
                </c:pt>
                <c:pt idx="259">
                  <c:v>4.5103041305999998</c:v>
                </c:pt>
                <c:pt idx="260">
                  <c:v>5.0457295744000001</c:v>
                </c:pt>
                <c:pt idx="261">
                  <c:v>5.1448661266000002</c:v>
                </c:pt>
                <c:pt idx="262">
                  <c:v>4.9356319208000006</c:v>
                </c:pt>
                <c:pt idx="263">
                  <c:v>4.9747257412000003</c:v>
                </c:pt>
                <c:pt idx="264">
                  <c:v>5.3354919521999999</c:v>
                </c:pt>
                <c:pt idx="265">
                  <c:v>5.5199536069999997</c:v>
                </c:pt>
                <c:pt idx="266">
                  <c:v>5.6269691752000002</c:v>
                </c:pt>
                <c:pt idx="267">
                  <c:v>5.6389962605999999</c:v>
                </c:pt>
                <c:pt idx="268">
                  <c:v>5.6442334881999994</c:v>
                </c:pt>
                <c:pt idx="269">
                  <c:v>6.170690758200001</c:v>
                </c:pt>
                <c:pt idx="270">
                  <c:v>6.1183416529999999</c:v>
                </c:pt>
                <c:pt idx="271">
                  <c:v>5.8695733286000005</c:v>
                </c:pt>
                <c:pt idx="272">
                  <c:v>5.7201037717999998</c:v>
                </c:pt>
                <c:pt idx="273">
                  <c:v>5.3890460834000002</c:v>
                </c:pt>
                <c:pt idx="274">
                  <c:v>5.4412098004000002</c:v>
                </c:pt>
                <c:pt idx="275">
                  <c:v>6.3874795502000001</c:v>
                </c:pt>
                <c:pt idx="276">
                  <c:v>6.4016617776000002</c:v>
                </c:pt>
                <c:pt idx="277">
                  <c:v>6.3065110802</c:v>
                </c:pt>
                <c:pt idx="278">
                  <c:v>6.2170842549999996</c:v>
                </c:pt>
                <c:pt idx="279">
                  <c:v>6.7232414739999999</c:v>
                </c:pt>
                <c:pt idx="280">
                  <c:v>6.9678617279999999</c:v>
                </c:pt>
                <c:pt idx="281">
                  <c:v>6.9147247216000007</c:v>
                </c:pt>
                <c:pt idx="282">
                  <c:v>6.0581598797999998</c:v>
                </c:pt>
                <c:pt idx="283">
                  <c:v>5.9770523680000007</c:v>
                </c:pt>
                <c:pt idx="284">
                  <c:v>6.4547292635999991</c:v>
                </c:pt>
                <c:pt idx="285">
                  <c:v>6.7564955535999998</c:v>
                </c:pt>
                <c:pt idx="286">
                  <c:v>7.3182230046000001</c:v>
                </c:pt>
                <c:pt idx="287">
                  <c:v>7.0565469991999992</c:v>
                </c:pt>
                <c:pt idx="288">
                  <c:v>7.0484825950000003</c:v>
                </c:pt>
                <c:pt idx="289">
                  <c:v>7.0221574140000005</c:v>
                </c:pt>
                <c:pt idx="290">
                  <c:v>6.9367627916000005</c:v>
                </c:pt>
                <c:pt idx="291">
                  <c:v>6.9147942430000002</c:v>
                </c:pt>
                <c:pt idx="292">
                  <c:v>6.7115851656000007</c:v>
                </c:pt>
                <c:pt idx="293">
                  <c:v>6.7560784291999996</c:v>
                </c:pt>
                <c:pt idx="294">
                  <c:v>6.3951500029999995</c:v>
                </c:pt>
                <c:pt idx="295">
                  <c:v>6.6804862287999995</c:v>
                </c:pt>
                <c:pt idx="296">
                  <c:v>6.9116889843999996</c:v>
                </c:pt>
                <c:pt idx="297">
                  <c:v>7.3919381466000003</c:v>
                </c:pt>
                <c:pt idx="298">
                  <c:v>8.2605764211999997</c:v>
                </c:pt>
                <c:pt idx="299">
                  <c:v>7.9557512183999988</c:v>
                </c:pt>
                <c:pt idx="300">
                  <c:v>8.2951282207999988</c:v>
                </c:pt>
              </c:numCache>
            </c:numRef>
          </c:yVal>
          <c:smooth val="1"/>
        </c:ser>
        <c:ser>
          <c:idx val="11"/>
          <c:order val="10"/>
          <c:tx>
            <c:v>B08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3'!$O$5:$O$305</c:f>
              <c:numCache>
                <c:formatCode>General</c:formatCode>
                <c:ptCount val="301"/>
                <c:pt idx="0">
                  <c:v>-3.2747815134000007</c:v>
                </c:pt>
                <c:pt idx="1">
                  <c:v>-3.8539608434000003</c:v>
                </c:pt>
                <c:pt idx="2">
                  <c:v>-2.7665782755999997</c:v>
                </c:pt>
                <c:pt idx="3">
                  <c:v>-1.5209249206</c:v>
                </c:pt>
                <c:pt idx="4">
                  <c:v>-1.2509798388</c:v>
                </c:pt>
                <c:pt idx="5">
                  <c:v>0.24099266899999999</c:v>
                </c:pt>
                <c:pt idx="6">
                  <c:v>0.43045885759999997</c:v>
                </c:pt>
                <c:pt idx="7">
                  <c:v>1.0281850334000002</c:v>
                </c:pt>
                <c:pt idx="8">
                  <c:v>1.3329627955999999</c:v>
                </c:pt>
                <c:pt idx="9">
                  <c:v>1.5104685626000001</c:v>
                </c:pt>
                <c:pt idx="10">
                  <c:v>1.417537724</c:v>
                </c:pt>
                <c:pt idx="11">
                  <c:v>1.3140882672</c:v>
                </c:pt>
                <c:pt idx="12">
                  <c:v>0.64115889140000004</c:v>
                </c:pt>
                <c:pt idx="13">
                  <c:v>0.90867912020000008</c:v>
                </c:pt>
                <c:pt idx="14">
                  <c:v>1.6522569055999998</c:v>
                </c:pt>
                <c:pt idx="15">
                  <c:v>1.484909305</c:v>
                </c:pt>
                <c:pt idx="16">
                  <c:v>1.2714239679999999</c:v>
                </c:pt>
                <c:pt idx="17">
                  <c:v>0.9348609752</c:v>
                </c:pt>
                <c:pt idx="18">
                  <c:v>1.114955436</c:v>
                </c:pt>
                <c:pt idx="19">
                  <c:v>1.2272195596</c:v>
                </c:pt>
                <c:pt idx="20">
                  <c:v>0.67651586419999998</c:v>
                </c:pt>
                <c:pt idx="21">
                  <c:v>0.7548648188</c:v>
                </c:pt>
                <c:pt idx="22">
                  <c:v>1.1896015756000002</c:v>
                </c:pt>
                <c:pt idx="23">
                  <c:v>0.39700244479999991</c:v>
                </c:pt>
                <c:pt idx="24">
                  <c:v>1.0348042259999999</c:v>
                </c:pt>
                <c:pt idx="25">
                  <c:v>1.354229409</c:v>
                </c:pt>
                <c:pt idx="26">
                  <c:v>1.0353612866000002</c:v>
                </c:pt>
                <c:pt idx="27">
                  <c:v>1.2554002794000001</c:v>
                </c:pt>
                <c:pt idx="28">
                  <c:v>1.4261230128</c:v>
                </c:pt>
                <c:pt idx="29">
                  <c:v>1.650323577</c:v>
                </c:pt>
                <c:pt idx="30">
                  <c:v>1.1845880285999999</c:v>
                </c:pt>
                <c:pt idx="31">
                  <c:v>0.88200574120000019</c:v>
                </c:pt>
                <c:pt idx="32">
                  <c:v>0.68608420159999994</c:v>
                </c:pt>
                <c:pt idx="33">
                  <c:v>1.5483814616</c:v>
                </c:pt>
                <c:pt idx="34">
                  <c:v>1.4409998114</c:v>
                </c:pt>
                <c:pt idx="35">
                  <c:v>1.9863622774</c:v>
                </c:pt>
                <c:pt idx="36">
                  <c:v>1.9221692192000002</c:v>
                </c:pt>
                <c:pt idx="37">
                  <c:v>2.1226455496000001</c:v>
                </c:pt>
                <c:pt idx="38">
                  <c:v>2.0788343608000002</c:v>
                </c:pt>
                <c:pt idx="39">
                  <c:v>2.2041074909999998</c:v>
                </c:pt>
                <c:pt idx="40">
                  <c:v>2.0688400356000001</c:v>
                </c:pt>
                <c:pt idx="41">
                  <c:v>2.1273641818</c:v>
                </c:pt>
                <c:pt idx="42">
                  <c:v>1.6576309034000001</c:v>
                </c:pt>
                <c:pt idx="43">
                  <c:v>1.9897701783999999</c:v>
                </c:pt>
                <c:pt idx="44">
                  <c:v>1.9654233474000002</c:v>
                </c:pt>
                <c:pt idx="45">
                  <c:v>2.1880510343999999</c:v>
                </c:pt>
                <c:pt idx="46">
                  <c:v>2.4799836311999996</c:v>
                </c:pt>
                <c:pt idx="47">
                  <c:v>2.2088916597999999</c:v>
                </c:pt>
                <c:pt idx="48">
                  <c:v>2.3109320799999997</c:v>
                </c:pt>
                <c:pt idx="49">
                  <c:v>2.3528427087999999</c:v>
                </c:pt>
                <c:pt idx="50">
                  <c:v>2.2689559150000003</c:v>
                </c:pt>
                <c:pt idx="51">
                  <c:v>2.4531136428000004</c:v>
                </c:pt>
                <c:pt idx="52">
                  <c:v>2.5492230046000004</c:v>
                </c:pt>
                <c:pt idx="53">
                  <c:v>2.7757828847999999</c:v>
                </c:pt>
                <c:pt idx="54">
                  <c:v>2.3652618867999999</c:v>
                </c:pt>
                <c:pt idx="55">
                  <c:v>1.6406569348000002</c:v>
                </c:pt>
                <c:pt idx="56">
                  <c:v>2.2056475999999998</c:v>
                </c:pt>
                <c:pt idx="57">
                  <c:v>3.1739502423999997</c:v>
                </c:pt>
                <c:pt idx="58">
                  <c:v>3.3522424479999997</c:v>
                </c:pt>
                <c:pt idx="59">
                  <c:v>3.1409853535999996</c:v>
                </c:pt>
                <c:pt idx="60">
                  <c:v>3.6905093912</c:v>
                </c:pt>
                <c:pt idx="61">
                  <c:v>3.2036710714000001</c:v>
                </c:pt>
                <c:pt idx="62">
                  <c:v>2.4847678000000002</c:v>
                </c:pt>
                <c:pt idx="63">
                  <c:v>2.7368214012000003</c:v>
                </c:pt>
                <c:pt idx="64">
                  <c:v>3.0158432963999999</c:v>
                </c:pt>
                <c:pt idx="65">
                  <c:v>3.0342590692</c:v>
                </c:pt>
                <c:pt idx="66">
                  <c:v>3.7444459782000004</c:v>
                </c:pt>
                <c:pt idx="67">
                  <c:v>3.5657605531999996</c:v>
                </c:pt>
                <c:pt idx="68">
                  <c:v>3.5740509279999997</c:v>
                </c:pt>
                <c:pt idx="69">
                  <c:v>3.7390392122000002</c:v>
                </c:pt>
                <c:pt idx="70">
                  <c:v>4.6085127253999998</c:v>
                </c:pt>
                <c:pt idx="71">
                  <c:v>5.4604552090000009</c:v>
                </c:pt>
                <c:pt idx="72">
                  <c:v>5.6010311256000005</c:v>
                </c:pt>
                <c:pt idx="73">
                  <c:v>5.5829758040000002</c:v>
                </c:pt>
                <c:pt idx="74">
                  <c:v>5.2240320767999995</c:v>
                </c:pt>
                <c:pt idx="75">
                  <c:v>5.3328882989999995</c:v>
                </c:pt>
                <c:pt idx="76">
                  <c:v>5.2389416433999996</c:v>
                </c:pt>
                <c:pt idx="77">
                  <c:v>6.4347544459999995</c:v>
                </c:pt>
                <c:pt idx="78">
                  <c:v>6.3935647194000005</c:v>
                </c:pt>
                <c:pt idx="79">
                  <c:v>7.9690308020000007</c:v>
                </c:pt>
                <c:pt idx="80">
                  <c:v>8.3727687666000001</c:v>
                </c:pt>
                <c:pt idx="81">
                  <c:v>8.8129122891999998</c:v>
                </c:pt>
                <c:pt idx="82">
                  <c:v>9.7084693517999998</c:v>
                </c:pt>
                <c:pt idx="83">
                  <c:v>10.793721983599999</c:v>
                </c:pt>
                <c:pt idx="84">
                  <c:v>12.074896151999999</c:v>
                </c:pt>
                <c:pt idx="85">
                  <c:v>14.105054873999999</c:v>
                </c:pt>
                <c:pt idx="86">
                  <c:v>15.179625042000001</c:v>
                </c:pt>
                <c:pt idx="87">
                  <c:v>16.475413866000004</c:v>
                </c:pt>
                <c:pt idx="88">
                  <c:v>17.929670084000001</c:v>
                </c:pt>
                <c:pt idx="89">
                  <c:v>19.967693189999999</c:v>
                </c:pt>
                <c:pt idx="90">
                  <c:v>21.311585848</c:v>
                </c:pt>
                <c:pt idx="91">
                  <c:v>24.578910936</c:v>
                </c:pt>
                <c:pt idx="92">
                  <c:v>27.235205934</c:v>
                </c:pt>
                <c:pt idx="93">
                  <c:v>30.068613475999996</c:v>
                </c:pt>
                <c:pt idx="94">
                  <c:v>33.189038372000006</c:v>
                </c:pt>
                <c:pt idx="95">
                  <c:v>36.231441996000001</c:v>
                </c:pt>
                <c:pt idx="96">
                  <c:v>39.24491123</c:v>
                </c:pt>
                <c:pt idx="97">
                  <c:v>43.502460942000006</c:v>
                </c:pt>
                <c:pt idx="98">
                  <c:v>47.125551239999993</c:v>
                </c:pt>
                <c:pt idx="99">
                  <c:v>51.035757193999999</c:v>
                </c:pt>
                <c:pt idx="100">
                  <c:v>54.324447204000002</c:v>
                </c:pt>
                <c:pt idx="101">
                  <c:v>56.935259828000007</c:v>
                </c:pt>
                <c:pt idx="102">
                  <c:v>59.843149666000002</c:v>
                </c:pt>
                <c:pt idx="103">
                  <c:v>62.378005420000001</c:v>
                </c:pt>
                <c:pt idx="104">
                  <c:v>64.800662586000001</c:v>
                </c:pt>
                <c:pt idx="105">
                  <c:v>66.982079681999991</c:v>
                </c:pt>
                <c:pt idx="106">
                  <c:v>67.837757748000001</c:v>
                </c:pt>
                <c:pt idx="107">
                  <c:v>68.826868247999997</c:v>
                </c:pt>
                <c:pt idx="108">
                  <c:v>69.186598413999988</c:v>
                </c:pt>
                <c:pt idx="109">
                  <c:v>68.297889924000003</c:v>
                </c:pt>
                <c:pt idx="110">
                  <c:v>65.610759978000004</c:v>
                </c:pt>
                <c:pt idx="111">
                  <c:v>63.432488635999995</c:v>
                </c:pt>
                <c:pt idx="112">
                  <c:v>61.097781531999999</c:v>
                </c:pt>
                <c:pt idx="113">
                  <c:v>57.964019943999993</c:v>
                </c:pt>
                <c:pt idx="114">
                  <c:v>53.724820470000012</c:v>
                </c:pt>
                <c:pt idx="115">
                  <c:v>49.098431007999999</c:v>
                </c:pt>
                <c:pt idx="116">
                  <c:v>44.276578766</c:v>
                </c:pt>
                <c:pt idx="117">
                  <c:v>39.165120469999998</c:v>
                </c:pt>
                <c:pt idx="118">
                  <c:v>35.266907705999998</c:v>
                </c:pt>
                <c:pt idx="119">
                  <c:v>31.737665761999995</c:v>
                </c:pt>
                <c:pt idx="120">
                  <c:v>28.946463762</c:v>
                </c:pt>
                <c:pt idx="121">
                  <c:v>25.804247959999998</c:v>
                </c:pt>
                <c:pt idx="122">
                  <c:v>23.498802928</c:v>
                </c:pt>
                <c:pt idx="123">
                  <c:v>21.078832761999998</c:v>
                </c:pt>
                <c:pt idx="124">
                  <c:v>19.062141801999999</c:v>
                </c:pt>
                <c:pt idx="125">
                  <c:v>18.068116060000001</c:v>
                </c:pt>
                <c:pt idx="126">
                  <c:v>16.899402626000004</c:v>
                </c:pt>
                <c:pt idx="127">
                  <c:v>15.901313618</c:v>
                </c:pt>
                <c:pt idx="128">
                  <c:v>14.459607647999999</c:v>
                </c:pt>
                <c:pt idx="129">
                  <c:v>14.249562983999999</c:v>
                </c:pt>
                <c:pt idx="130">
                  <c:v>14.361040665999999</c:v>
                </c:pt>
                <c:pt idx="131">
                  <c:v>13.958810042</c:v>
                </c:pt>
                <c:pt idx="132">
                  <c:v>13.266416308</c:v>
                </c:pt>
                <c:pt idx="133">
                  <c:v>12.739961142</c:v>
                </c:pt>
                <c:pt idx="134">
                  <c:v>12.354901094000002</c:v>
                </c:pt>
                <c:pt idx="135">
                  <c:v>12.395959747999999</c:v>
                </c:pt>
                <c:pt idx="136">
                  <c:v>11.593104144</c:v>
                </c:pt>
                <c:pt idx="137">
                  <c:v>12.194860821999999</c:v>
                </c:pt>
                <c:pt idx="138">
                  <c:v>12.048058928</c:v>
                </c:pt>
                <c:pt idx="139">
                  <c:v>11.362415463999998</c:v>
                </c:pt>
                <c:pt idx="140">
                  <c:v>11.019167741200002</c:v>
                </c:pt>
                <c:pt idx="141">
                  <c:v>11.7883703204</c:v>
                </c:pt>
                <c:pt idx="142">
                  <c:v>11.543722349999999</c:v>
                </c:pt>
                <c:pt idx="143">
                  <c:v>11.504564257999998</c:v>
                </c:pt>
                <c:pt idx="144">
                  <c:v>11.218693792</c:v>
                </c:pt>
                <c:pt idx="145">
                  <c:v>11.843978088</c:v>
                </c:pt>
                <c:pt idx="146">
                  <c:v>11.416155440000001</c:v>
                </c:pt>
                <c:pt idx="147">
                  <c:v>11.3074630598</c:v>
                </c:pt>
                <c:pt idx="148">
                  <c:v>10.971883115800001</c:v>
                </c:pt>
                <c:pt idx="149">
                  <c:v>10.559264945600001</c:v>
                </c:pt>
                <c:pt idx="150">
                  <c:v>10.888094624199999</c:v>
                </c:pt>
                <c:pt idx="151">
                  <c:v>10.902578205800001</c:v>
                </c:pt>
                <c:pt idx="152">
                  <c:v>10.754170668799999</c:v>
                </c:pt>
                <c:pt idx="153">
                  <c:v>10.723663402399998</c:v>
                </c:pt>
                <c:pt idx="154">
                  <c:v>10.624801506199999</c:v>
                </c:pt>
                <c:pt idx="155">
                  <c:v>10.447852798800001</c:v>
                </c:pt>
                <c:pt idx="156">
                  <c:v>10.212379947200001</c:v>
                </c:pt>
                <c:pt idx="157">
                  <c:v>9.8856474360000028</c:v>
                </c:pt>
                <c:pt idx="158">
                  <c:v>10.523842436199999</c:v>
                </c:pt>
                <c:pt idx="159">
                  <c:v>9.893315212800001</c:v>
                </c:pt>
                <c:pt idx="160">
                  <c:v>9.450550228800001</c:v>
                </c:pt>
                <c:pt idx="161">
                  <c:v>9.3542442570000013</c:v>
                </c:pt>
                <c:pt idx="162">
                  <c:v>10.008987237199999</c:v>
                </c:pt>
                <c:pt idx="163">
                  <c:v>9.3766577603999988</c:v>
                </c:pt>
                <c:pt idx="164">
                  <c:v>9.4648371980000015</c:v>
                </c:pt>
                <c:pt idx="165">
                  <c:v>9.4530406173999992</c:v>
                </c:pt>
                <c:pt idx="166">
                  <c:v>9.9132710950000007</c:v>
                </c:pt>
                <c:pt idx="167">
                  <c:v>9.6722276357999988</c:v>
                </c:pt>
                <c:pt idx="168">
                  <c:v>9.8495695613999992</c:v>
                </c:pt>
                <c:pt idx="169">
                  <c:v>9.8483571353999988</c:v>
                </c:pt>
                <c:pt idx="170">
                  <c:v>9.647618658999999</c:v>
                </c:pt>
                <c:pt idx="171">
                  <c:v>9.7988770334000002</c:v>
                </c:pt>
                <c:pt idx="172">
                  <c:v>9.5828030032000022</c:v>
                </c:pt>
                <c:pt idx="173">
                  <c:v>9.747201457600001</c:v>
                </c:pt>
                <c:pt idx="174">
                  <c:v>9.5914865955999993</c:v>
                </c:pt>
                <c:pt idx="175">
                  <c:v>9.7237066016</c:v>
                </c:pt>
                <c:pt idx="176">
                  <c:v>9.6286130581999991</c:v>
                </c:pt>
                <c:pt idx="177">
                  <c:v>9.5434155312000009</c:v>
                </c:pt>
                <c:pt idx="178">
                  <c:v>9.4549084098000016</c:v>
                </c:pt>
                <c:pt idx="179">
                  <c:v>9.3161675168000002</c:v>
                </c:pt>
                <c:pt idx="180">
                  <c:v>9.2579055168000011</c:v>
                </c:pt>
                <c:pt idx="181">
                  <c:v>8.9972666264000019</c:v>
                </c:pt>
                <c:pt idx="182">
                  <c:v>8.7741801830000004</c:v>
                </c:pt>
                <c:pt idx="183">
                  <c:v>8.8194331770000005</c:v>
                </c:pt>
                <c:pt idx="184">
                  <c:v>8.7786366676000007</c:v>
                </c:pt>
                <c:pt idx="185">
                  <c:v>9.1805723786000009</c:v>
                </c:pt>
                <c:pt idx="186">
                  <c:v>8.9299605803999995</c:v>
                </c:pt>
                <c:pt idx="187">
                  <c:v>8.6508403816000001</c:v>
                </c:pt>
                <c:pt idx="188">
                  <c:v>8.6184980911999993</c:v>
                </c:pt>
                <c:pt idx="189">
                  <c:v>8.8155665196000008</c:v>
                </c:pt>
                <c:pt idx="190">
                  <c:v>8.6515285156000008</c:v>
                </c:pt>
                <c:pt idx="191">
                  <c:v>8.5694767449999993</c:v>
                </c:pt>
                <c:pt idx="192">
                  <c:v>8.4961085684000004</c:v>
                </c:pt>
                <c:pt idx="193">
                  <c:v>8.3137530961999992</c:v>
                </c:pt>
                <c:pt idx="194">
                  <c:v>8.8059654139999992</c:v>
                </c:pt>
                <c:pt idx="195">
                  <c:v>8.8663573519999996</c:v>
                </c:pt>
                <c:pt idx="196">
                  <c:v>9.4297096041999993</c:v>
                </c:pt>
                <c:pt idx="197">
                  <c:v>10.290433986599998</c:v>
                </c:pt>
                <c:pt idx="198">
                  <c:v>10.154838847400001</c:v>
                </c:pt>
                <c:pt idx="199">
                  <c:v>9.3361561660000003</c:v>
                </c:pt>
                <c:pt idx="200">
                  <c:v>9.0250213582000001</c:v>
                </c:pt>
                <c:pt idx="201">
                  <c:v>9.0608698550000017</c:v>
                </c:pt>
                <c:pt idx="202">
                  <c:v>8.9388407848</c:v>
                </c:pt>
                <c:pt idx="203">
                  <c:v>8.6401579226000003</c:v>
                </c:pt>
                <c:pt idx="204">
                  <c:v>8.5649547243999997</c:v>
                </c:pt>
                <c:pt idx="205">
                  <c:v>8.3280400661999998</c:v>
                </c:pt>
                <c:pt idx="206">
                  <c:v>8.6993046655999997</c:v>
                </c:pt>
                <c:pt idx="207">
                  <c:v>9.0217117630000008</c:v>
                </c:pt>
                <c:pt idx="208">
                  <c:v>8.8031145746000004</c:v>
                </c:pt>
                <c:pt idx="209">
                  <c:v>9.0152236429999988</c:v>
                </c:pt>
                <c:pt idx="210">
                  <c:v>9.1905994731999989</c:v>
                </c:pt>
                <c:pt idx="211">
                  <c:v>8.5792089233999995</c:v>
                </c:pt>
                <c:pt idx="212">
                  <c:v>9.2854964082000002</c:v>
                </c:pt>
                <c:pt idx="213">
                  <c:v>9.8640531391999993</c:v>
                </c:pt>
                <c:pt idx="214">
                  <c:v>9.5121545942000019</c:v>
                </c:pt>
                <c:pt idx="215">
                  <c:v>9.0416676450000004</c:v>
                </c:pt>
                <c:pt idx="216">
                  <c:v>8.7415429772</c:v>
                </c:pt>
                <c:pt idx="217">
                  <c:v>8.7471463534000016</c:v>
                </c:pt>
                <c:pt idx="218">
                  <c:v>8.4619640220000001</c:v>
                </c:pt>
                <c:pt idx="219">
                  <c:v>8.9734113194000003</c:v>
                </c:pt>
                <c:pt idx="220">
                  <c:v>9.1008143869999998</c:v>
                </c:pt>
                <c:pt idx="221">
                  <c:v>9.2722907923999998</c:v>
                </c:pt>
                <c:pt idx="222">
                  <c:v>9.4950823199999999</c:v>
                </c:pt>
                <c:pt idx="223">
                  <c:v>8.9833073397999996</c:v>
                </c:pt>
                <c:pt idx="224">
                  <c:v>8.5298598957999996</c:v>
                </c:pt>
                <c:pt idx="225">
                  <c:v>8.6214800026000002</c:v>
                </c:pt>
                <c:pt idx="226">
                  <c:v>8.587171616800001</c:v>
                </c:pt>
                <c:pt idx="227">
                  <c:v>9.1373510196000005</c:v>
                </c:pt>
                <c:pt idx="228">
                  <c:v>9.1599938989999998</c:v>
                </c:pt>
                <c:pt idx="229">
                  <c:v>9.5146777518000007</c:v>
                </c:pt>
                <c:pt idx="230">
                  <c:v>9.1729701382000002</c:v>
                </c:pt>
                <c:pt idx="231">
                  <c:v>8.9986101259999991</c:v>
                </c:pt>
                <c:pt idx="232">
                  <c:v>8.7860423004000001</c:v>
                </c:pt>
                <c:pt idx="233">
                  <c:v>8.5332022603999995</c:v>
                </c:pt>
                <c:pt idx="234">
                  <c:v>8.5346112961999996</c:v>
                </c:pt>
                <c:pt idx="235">
                  <c:v>8.6976662519999994</c:v>
                </c:pt>
                <c:pt idx="236">
                  <c:v>9.4340677862</c:v>
                </c:pt>
                <c:pt idx="237">
                  <c:v>9.0036892089999991</c:v>
                </c:pt>
                <c:pt idx="238">
                  <c:v>8.8587551116000007</c:v>
                </c:pt>
                <c:pt idx="239">
                  <c:v>9.1624515210000013</c:v>
                </c:pt>
                <c:pt idx="240">
                  <c:v>8.335675075000001</c:v>
                </c:pt>
                <c:pt idx="241">
                  <c:v>8.5223559604000005</c:v>
                </c:pt>
                <c:pt idx="242">
                  <c:v>8.6636200094000007</c:v>
                </c:pt>
                <c:pt idx="243">
                  <c:v>9.1446911132000004</c:v>
                </c:pt>
                <c:pt idx="244">
                  <c:v>9.5407285323999993</c:v>
                </c:pt>
                <c:pt idx="245">
                  <c:v>9.0668664492000008</c:v>
                </c:pt>
                <c:pt idx="246">
                  <c:v>9.0959974509999988</c:v>
                </c:pt>
                <c:pt idx="247">
                  <c:v>9.0966528163999989</c:v>
                </c:pt>
                <c:pt idx="248">
                  <c:v>9.495475539000001</c:v>
                </c:pt>
                <c:pt idx="249">
                  <c:v>9.7777087252000001</c:v>
                </c:pt>
                <c:pt idx="250">
                  <c:v>9.7361913164000011</c:v>
                </c:pt>
                <c:pt idx="251">
                  <c:v>9.4938371264000008</c:v>
                </c:pt>
                <c:pt idx="252">
                  <c:v>9.3904859749999989</c:v>
                </c:pt>
                <c:pt idx="253">
                  <c:v>9.0475987030000002</c:v>
                </c:pt>
                <c:pt idx="254">
                  <c:v>9.0511049081999992</c:v>
                </c:pt>
                <c:pt idx="255">
                  <c:v>9.4856450547999991</c:v>
                </c:pt>
                <c:pt idx="256">
                  <c:v>9.4241389947999998</c:v>
                </c:pt>
                <c:pt idx="257">
                  <c:v>9.5331918276000014</c:v>
                </c:pt>
                <c:pt idx="258">
                  <c:v>9.1326979222000002</c:v>
                </c:pt>
                <c:pt idx="259">
                  <c:v>9.0893782594000019</c:v>
                </c:pt>
                <c:pt idx="260">
                  <c:v>9.1390222008000013</c:v>
                </c:pt>
                <c:pt idx="261">
                  <c:v>9.1218843904</c:v>
                </c:pt>
                <c:pt idx="262">
                  <c:v>8.7531429480000007</c:v>
                </c:pt>
                <c:pt idx="263">
                  <c:v>8.3783393739999994</c:v>
                </c:pt>
                <c:pt idx="264">
                  <c:v>9.1702503699999998</c:v>
                </c:pt>
                <c:pt idx="265">
                  <c:v>9.3860950242000012</c:v>
                </c:pt>
                <c:pt idx="266">
                  <c:v>9.687792568199999</c:v>
                </c:pt>
                <c:pt idx="267">
                  <c:v>9.3074839214000011</c:v>
                </c:pt>
                <c:pt idx="268">
                  <c:v>9.5114009238000001</c:v>
                </c:pt>
                <c:pt idx="269">
                  <c:v>9.7981561323999991</c:v>
                </c:pt>
                <c:pt idx="270">
                  <c:v>9.6208797427999997</c:v>
                </c:pt>
                <c:pt idx="271">
                  <c:v>9.2178299121999991</c:v>
                </c:pt>
                <c:pt idx="272">
                  <c:v>9.0087355234000004</c:v>
                </c:pt>
                <c:pt idx="273">
                  <c:v>8.7353497725999993</c:v>
                </c:pt>
                <c:pt idx="274">
                  <c:v>9.0405207553999993</c:v>
                </c:pt>
                <c:pt idx="275">
                  <c:v>8.8631788290000006</c:v>
                </c:pt>
                <c:pt idx="276">
                  <c:v>9.0375388405999999</c:v>
                </c:pt>
                <c:pt idx="277">
                  <c:v>8.9652192490000004</c:v>
                </c:pt>
                <c:pt idx="278">
                  <c:v>8.4552792934000003</c:v>
                </c:pt>
                <c:pt idx="279">
                  <c:v>9.0225637379999988</c:v>
                </c:pt>
                <c:pt idx="280">
                  <c:v>8.9477537557999991</c:v>
                </c:pt>
                <c:pt idx="281">
                  <c:v>8.8261834418000014</c:v>
                </c:pt>
                <c:pt idx="282">
                  <c:v>8.7720174780000004</c:v>
                </c:pt>
                <c:pt idx="283">
                  <c:v>8.5537152024000012</c:v>
                </c:pt>
                <c:pt idx="284">
                  <c:v>8.6233805635999996</c:v>
                </c:pt>
                <c:pt idx="285">
                  <c:v>8.7329249204000003</c:v>
                </c:pt>
                <c:pt idx="286">
                  <c:v>8.9247176569999986</c:v>
                </c:pt>
                <c:pt idx="287">
                  <c:v>9.1582571811999998</c:v>
                </c:pt>
                <c:pt idx="288">
                  <c:v>8.7467203649999981</c:v>
                </c:pt>
                <c:pt idx="289">
                  <c:v>9.3491651728000011</c:v>
                </c:pt>
                <c:pt idx="290">
                  <c:v>9.0338360249999994</c:v>
                </c:pt>
                <c:pt idx="291">
                  <c:v>9.1996107482000014</c:v>
                </c:pt>
                <c:pt idx="292">
                  <c:v>9.4603479441999987</c:v>
                </c:pt>
                <c:pt idx="293">
                  <c:v>9.6438830759999998</c:v>
                </c:pt>
                <c:pt idx="294">
                  <c:v>9.9368314873999992</c:v>
                </c:pt>
                <c:pt idx="295">
                  <c:v>10.3225796682</c:v>
                </c:pt>
                <c:pt idx="296">
                  <c:v>10.241805859600001</c:v>
                </c:pt>
                <c:pt idx="297">
                  <c:v>10.0270425622</c:v>
                </c:pt>
                <c:pt idx="298">
                  <c:v>9.5349613166000005</c:v>
                </c:pt>
                <c:pt idx="299">
                  <c:v>9.1601577417999991</c:v>
                </c:pt>
                <c:pt idx="300">
                  <c:v>8.8932928776000004</c:v>
                </c:pt>
              </c:numCache>
            </c:numRef>
          </c:yVal>
          <c:smooth val="1"/>
        </c:ser>
        <c:ser>
          <c:idx val="12"/>
          <c:order val="11"/>
          <c:tx>
            <c:v>B09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3'!$P$5:$P$305</c:f>
              <c:numCache>
                <c:formatCode>General</c:formatCode>
                <c:ptCount val="301"/>
                <c:pt idx="0">
                  <c:v>-0.30199999999999999</c:v>
                </c:pt>
                <c:pt idx="1">
                  <c:v>4.4000000000000081E-2</c:v>
                </c:pt>
                <c:pt idx="2">
                  <c:v>0.23800000000000013</c:v>
                </c:pt>
                <c:pt idx="3">
                  <c:v>-0.38599999999999995</c:v>
                </c:pt>
                <c:pt idx="4">
                  <c:v>-0.3</c:v>
                </c:pt>
                <c:pt idx="5">
                  <c:v>-0.45</c:v>
                </c:pt>
                <c:pt idx="6">
                  <c:v>-0.45199999999999996</c:v>
                </c:pt>
                <c:pt idx="7">
                  <c:v>-0.55999999999999994</c:v>
                </c:pt>
                <c:pt idx="8">
                  <c:v>-0.622</c:v>
                </c:pt>
                <c:pt idx="9">
                  <c:v>-0.754</c:v>
                </c:pt>
                <c:pt idx="10">
                  <c:v>-0.88600000000000012</c:v>
                </c:pt>
                <c:pt idx="11">
                  <c:v>-0.84199999999999997</c:v>
                </c:pt>
                <c:pt idx="12">
                  <c:v>-1.06</c:v>
                </c:pt>
                <c:pt idx="13">
                  <c:v>-1.2080000000000002</c:v>
                </c:pt>
                <c:pt idx="14">
                  <c:v>-0.8620000000000001</c:v>
                </c:pt>
                <c:pt idx="15">
                  <c:v>-0.496</c:v>
                </c:pt>
                <c:pt idx="16">
                  <c:v>-1.49</c:v>
                </c:pt>
                <c:pt idx="17">
                  <c:v>-1.7060000000000002</c:v>
                </c:pt>
                <c:pt idx="18">
                  <c:v>-1.5539999999999998</c:v>
                </c:pt>
                <c:pt idx="19">
                  <c:v>-1.77</c:v>
                </c:pt>
                <c:pt idx="20">
                  <c:v>-1.8340000000000001</c:v>
                </c:pt>
                <c:pt idx="21">
                  <c:v>-1.7259999999999998</c:v>
                </c:pt>
                <c:pt idx="22">
                  <c:v>-1.036</c:v>
                </c:pt>
                <c:pt idx="23">
                  <c:v>-0.68800000000000006</c:v>
                </c:pt>
                <c:pt idx="24">
                  <c:v>-0.43</c:v>
                </c:pt>
                <c:pt idx="25">
                  <c:v>-0.71199999999999997</c:v>
                </c:pt>
                <c:pt idx="26">
                  <c:v>-0.25800000000000001</c:v>
                </c:pt>
                <c:pt idx="27">
                  <c:v>-0.192</c:v>
                </c:pt>
                <c:pt idx="28">
                  <c:v>0.5</c:v>
                </c:pt>
                <c:pt idx="29">
                  <c:v>0.17399999999999999</c:v>
                </c:pt>
                <c:pt idx="30">
                  <c:v>4.5999999999999971E-2</c:v>
                </c:pt>
                <c:pt idx="31">
                  <c:v>0.65200000000000002</c:v>
                </c:pt>
                <c:pt idx="32">
                  <c:v>0.45599999999999985</c:v>
                </c:pt>
                <c:pt idx="33">
                  <c:v>0.34599999999999992</c:v>
                </c:pt>
                <c:pt idx="34">
                  <c:v>0.73599999999999999</c:v>
                </c:pt>
                <c:pt idx="35">
                  <c:v>0.90999999999999992</c:v>
                </c:pt>
                <c:pt idx="36">
                  <c:v>1.19</c:v>
                </c:pt>
                <c:pt idx="37">
                  <c:v>1.17</c:v>
                </c:pt>
                <c:pt idx="38">
                  <c:v>1.514</c:v>
                </c:pt>
                <c:pt idx="39">
                  <c:v>1.1700000000000002</c:v>
                </c:pt>
                <c:pt idx="40">
                  <c:v>1.4940000000000002</c:v>
                </c:pt>
                <c:pt idx="41">
                  <c:v>1.6659999999999999</c:v>
                </c:pt>
                <c:pt idx="42">
                  <c:v>1.8619999999999997</c:v>
                </c:pt>
                <c:pt idx="43">
                  <c:v>2.0339999999999998</c:v>
                </c:pt>
                <c:pt idx="44">
                  <c:v>1.6659999999999999</c:v>
                </c:pt>
                <c:pt idx="45">
                  <c:v>1.0399999999999998</c:v>
                </c:pt>
                <c:pt idx="46">
                  <c:v>1.2120000000000002</c:v>
                </c:pt>
                <c:pt idx="47">
                  <c:v>1.472</c:v>
                </c:pt>
                <c:pt idx="48">
                  <c:v>1.798</c:v>
                </c:pt>
                <c:pt idx="49">
                  <c:v>1.968</c:v>
                </c:pt>
                <c:pt idx="50">
                  <c:v>1.9020000000000004</c:v>
                </c:pt>
                <c:pt idx="51">
                  <c:v>2.274</c:v>
                </c:pt>
                <c:pt idx="52">
                  <c:v>2.6399999999999997</c:v>
                </c:pt>
                <c:pt idx="53">
                  <c:v>2.7900000000000005</c:v>
                </c:pt>
                <c:pt idx="54">
                  <c:v>2.9840000000000004</c:v>
                </c:pt>
                <c:pt idx="55">
                  <c:v>3.2880000000000003</c:v>
                </c:pt>
                <c:pt idx="56">
                  <c:v>3.6779999999999999</c:v>
                </c:pt>
                <c:pt idx="57">
                  <c:v>3.3760000000000003</c:v>
                </c:pt>
                <c:pt idx="58">
                  <c:v>3.6979999999999995</c:v>
                </c:pt>
                <c:pt idx="59">
                  <c:v>4</c:v>
                </c:pt>
                <c:pt idx="60">
                  <c:v>3.8280000000000003</c:v>
                </c:pt>
                <c:pt idx="61">
                  <c:v>4.24</c:v>
                </c:pt>
                <c:pt idx="62">
                  <c:v>4.1079999999999997</c:v>
                </c:pt>
                <c:pt idx="63">
                  <c:v>4.3460000000000001</c:v>
                </c:pt>
                <c:pt idx="64">
                  <c:v>4.6920000000000002</c:v>
                </c:pt>
                <c:pt idx="65">
                  <c:v>5.1459999999999999</c:v>
                </c:pt>
                <c:pt idx="66">
                  <c:v>4.992</c:v>
                </c:pt>
                <c:pt idx="67">
                  <c:v>4.8639999999999999</c:v>
                </c:pt>
                <c:pt idx="68">
                  <c:v>4.8439999999999994</c:v>
                </c:pt>
                <c:pt idx="69">
                  <c:v>5.298</c:v>
                </c:pt>
                <c:pt idx="70">
                  <c:v>5.5340000000000007</c:v>
                </c:pt>
                <c:pt idx="71">
                  <c:v>6.0980000000000008</c:v>
                </c:pt>
                <c:pt idx="72">
                  <c:v>6.7880000000000011</c:v>
                </c:pt>
                <c:pt idx="73">
                  <c:v>7.3280000000000003</c:v>
                </c:pt>
                <c:pt idx="74">
                  <c:v>7.7820000000000009</c:v>
                </c:pt>
                <c:pt idx="75">
                  <c:v>7.8260000000000005</c:v>
                </c:pt>
                <c:pt idx="76">
                  <c:v>8.56</c:v>
                </c:pt>
                <c:pt idx="77">
                  <c:v>8.645999999999999</c:v>
                </c:pt>
                <c:pt idx="78">
                  <c:v>8.7360000000000007</c:v>
                </c:pt>
                <c:pt idx="79">
                  <c:v>8.9920000000000009</c:v>
                </c:pt>
                <c:pt idx="80">
                  <c:v>9.984</c:v>
                </c:pt>
                <c:pt idx="81">
                  <c:v>10.786</c:v>
                </c:pt>
                <c:pt idx="82">
                  <c:v>11.434000000000001</c:v>
                </c:pt>
                <c:pt idx="83">
                  <c:v>11.889999999999999</c:v>
                </c:pt>
                <c:pt idx="84">
                  <c:v>12.925999999999998</c:v>
                </c:pt>
                <c:pt idx="85">
                  <c:v>14.202000000000002</c:v>
                </c:pt>
                <c:pt idx="86">
                  <c:v>15.262</c:v>
                </c:pt>
                <c:pt idx="87">
                  <c:v>17.204000000000001</c:v>
                </c:pt>
                <c:pt idx="88">
                  <c:v>19.475999999999999</c:v>
                </c:pt>
                <c:pt idx="89">
                  <c:v>21.375999999999998</c:v>
                </c:pt>
                <c:pt idx="90">
                  <c:v>24.164000000000001</c:v>
                </c:pt>
                <c:pt idx="91">
                  <c:v>27.276</c:v>
                </c:pt>
                <c:pt idx="92">
                  <c:v>29.911999999999999</c:v>
                </c:pt>
                <c:pt idx="93">
                  <c:v>33.570000000000007</c:v>
                </c:pt>
                <c:pt idx="94">
                  <c:v>36.698</c:v>
                </c:pt>
                <c:pt idx="95">
                  <c:v>40.071999999999996</c:v>
                </c:pt>
                <c:pt idx="96">
                  <c:v>43.658000000000001</c:v>
                </c:pt>
                <c:pt idx="97">
                  <c:v>46.727999999999994</c:v>
                </c:pt>
                <c:pt idx="98">
                  <c:v>49.905999999999992</c:v>
                </c:pt>
                <c:pt idx="99">
                  <c:v>52.930000000000007</c:v>
                </c:pt>
                <c:pt idx="100">
                  <c:v>56.3</c:v>
                </c:pt>
                <c:pt idx="101">
                  <c:v>59.239999999999995</c:v>
                </c:pt>
                <c:pt idx="102">
                  <c:v>61.898000000000003</c:v>
                </c:pt>
                <c:pt idx="103">
                  <c:v>63.605999999999995</c:v>
                </c:pt>
                <c:pt idx="104">
                  <c:v>64.881999999999991</c:v>
                </c:pt>
                <c:pt idx="105">
                  <c:v>65.681999999999988</c:v>
                </c:pt>
                <c:pt idx="106">
                  <c:v>65.12</c:v>
                </c:pt>
                <c:pt idx="107">
                  <c:v>63.863999999999997</c:v>
                </c:pt>
                <c:pt idx="108">
                  <c:v>61.986000000000004</c:v>
                </c:pt>
                <c:pt idx="109">
                  <c:v>58.851999999999997</c:v>
                </c:pt>
                <c:pt idx="110">
                  <c:v>56.753999999999998</c:v>
                </c:pt>
                <c:pt idx="111">
                  <c:v>52.259999999999991</c:v>
                </c:pt>
                <c:pt idx="112">
                  <c:v>48.177999999999997</c:v>
                </c:pt>
                <c:pt idx="113">
                  <c:v>44.715999999999994</c:v>
                </c:pt>
                <c:pt idx="114">
                  <c:v>40.071999999999996</c:v>
                </c:pt>
                <c:pt idx="115">
                  <c:v>35.792000000000002</c:v>
                </c:pt>
                <c:pt idx="116">
                  <c:v>31.060000000000002</c:v>
                </c:pt>
                <c:pt idx="117">
                  <c:v>27.383999999999997</c:v>
                </c:pt>
                <c:pt idx="118">
                  <c:v>22.910000000000004</c:v>
                </c:pt>
                <c:pt idx="119">
                  <c:v>20.080000000000002</c:v>
                </c:pt>
                <c:pt idx="120">
                  <c:v>17.832000000000001</c:v>
                </c:pt>
                <c:pt idx="121">
                  <c:v>14.656000000000001</c:v>
                </c:pt>
                <c:pt idx="122">
                  <c:v>12.819999999999999</c:v>
                </c:pt>
                <c:pt idx="123">
                  <c:v>11.738</c:v>
                </c:pt>
                <c:pt idx="124">
                  <c:v>10.312000000000001</c:v>
                </c:pt>
                <c:pt idx="125">
                  <c:v>9.7720000000000002</c:v>
                </c:pt>
                <c:pt idx="126">
                  <c:v>9.0139999999999993</c:v>
                </c:pt>
                <c:pt idx="127">
                  <c:v>8.604000000000001</c:v>
                </c:pt>
                <c:pt idx="128">
                  <c:v>7.9340000000000002</c:v>
                </c:pt>
                <c:pt idx="129">
                  <c:v>7.8900000000000006</c:v>
                </c:pt>
                <c:pt idx="130">
                  <c:v>7.6319999999999997</c:v>
                </c:pt>
                <c:pt idx="131">
                  <c:v>7.0920000000000005</c:v>
                </c:pt>
                <c:pt idx="132">
                  <c:v>6.918000000000001</c:v>
                </c:pt>
                <c:pt idx="133">
                  <c:v>6.6580000000000013</c:v>
                </c:pt>
                <c:pt idx="134">
                  <c:v>6.9819999999999993</c:v>
                </c:pt>
                <c:pt idx="135">
                  <c:v>6.9819999999999993</c:v>
                </c:pt>
                <c:pt idx="136">
                  <c:v>6.94</c:v>
                </c:pt>
                <c:pt idx="137">
                  <c:v>6.8760000000000003</c:v>
                </c:pt>
                <c:pt idx="138">
                  <c:v>6.702</c:v>
                </c:pt>
                <c:pt idx="139">
                  <c:v>6.4</c:v>
                </c:pt>
                <c:pt idx="140">
                  <c:v>6.3120000000000003</c:v>
                </c:pt>
                <c:pt idx="141">
                  <c:v>6.0759999999999987</c:v>
                </c:pt>
                <c:pt idx="142">
                  <c:v>5.9019999999999992</c:v>
                </c:pt>
                <c:pt idx="143">
                  <c:v>5.8159999999999998</c:v>
                </c:pt>
                <c:pt idx="144">
                  <c:v>5.7960000000000012</c:v>
                </c:pt>
                <c:pt idx="145">
                  <c:v>6.12</c:v>
                </c:pt>
                <c:pt idx="146">
                  <c:v>6.0320000000000009</c:v>
                </c:pt>
                <c:pt idx="147">
                  <c:v>6.1179999999999994</c:v>
                </c:pt>
                <c:pt idx="148">
                  <c:v>5.8360000000000003</c:v>
                </c:pt>
                <c:pt idx="149">
                  <c:v>6.0119999999999987</c:v>
                </c:pt>
                <c:pt idx="150">
                  <c:v>6.4</c:v>
                </c:pt>
                <c:pt idx="151">
                  <c:v>6.3559999999999999</c:v>
                </c:pt>
                <c:pt idx="152">
                  <c:v>6.4640000000000004</c:v>
                </c:pt>
                <c:pt idx="153">
                  <c:v>6.702</c:v>
                </c:pt>
                <c:pt idx="154">
                  <c:v>6.4219999999999997</c:v>
                </c:pt>
                <c:pt idx="155">
                  <c:v>6.01</c:v>
                </c:pt>
                <c:pt idx="156">
                  <c:v>6.12</c:v>
                </c:pt>
                <c:pt idx="157">
                  <c:v>5.8819999999999997</c:v>
                </c:pt>
                <c:pt idx="158">
                  <c:v>5.9019999999999992</c:v>
                </c:pt>
                <c:pt idx="159">
                  <c:v>6.1199999999999992</c:v>
                </c:pt>
                <c:pt idx="160">
                  <c:v>6.1820000000000004</c:v>
                </c:pt>
                <c:pt idx="161">
                  <c:v>6.0540000000000003</c:v>
                </c:pt>
                <c:pt idx="162">
                  <c:v>6.0539999999999994</c:v>
                </c:pt>
                <c:pt idx="163">
                  <c:v>6.2480000000000002</c:v>
                </c:pt>
                <c:pt idx="164">
                  <c:v>6.2279999999999998</c:v>
                </c:pt>
                <c:pt idx="165">
                  <c:v>6.3360000000000003</c:v>
                </c:pt>
                <c:pt idx="166">
                  <c:v>6.81</c:v>
                </c:pt>
                <c:pt idx="167">
                  <c:v>6.6379999999999999</c:v>
                </c:pt>
                <c:pt idx="168">
                  <c:v>6.0120000000000005</c:v>
                </c:pt>
                <c:pt idx="169">
                  <c:v>5.8380000000000001</c:v>
                </c:pt>
                <c:pt idx="170">
                  <c:v>6.0520000000000005</c:v>
                </c:pt>
                <c:pt idx="171">
                  <c:v>6.2900000000000009</c:v>
                </c:pt>
                <c:pt idx="172">
                  <c:v>6.0339999999999998</c:v>
                </c:pt>
                <c:pt idx="173">
                  <c:v>6.0960000000000001</c:v>
                </c:pt>
                <c:pt idx="174">
                  <c:v>5.968</c:v>
                </c:pt>
                <c:pt idx="175">
                  <c:v>5.8819999999999997</c:v>
                </c:pt>
                <c:pt idx="176">
                  <c:v>5.8159999999999998</c:v>
                </c:pt>
                <c:pt idx="177">
                  <c:v>5.8819999999999997</c:v>
                </c:pt>
                <c:pt idx="178">
                  <c:v>5.9659999999999993</c:v>
                </c:pt>
                <c:pt idx="179">
                  <c:v>6.2039999999999997</c:v>
                </c:pt>
                <c:pt idx="180">
                  <c:v>6.4420000000000002</c:v>
                </c:pt>
                <c:pt idx="181">
                  <c:v>6.1180000000000003</c:v>
                </c:pt>
                <c:pt idx="182">
                  <c:v>6.4859999999999998</c:v>
                </c:pt>
                <c:pt idx="183">
                  <c:v>6.3559999999999999</c:v>
                </c:pt>
                <c:pt idx="184">
                  <c:v>6.5959999999999992</c:v>
                </c:pt>
                <c:pt idx="185">
                  <c:v>6.5280000000000005</c:v>
                </c:pt>
                <c:pt idx="186">
                  <c:v>6.0540000000000003</c:v>
                </c:pt>
                <c:pt idx="187">
                  <c:v>6.2720000000000002</c:v>
                </c:pt>
                <c:pt idx="188">
                  <c:v>6.2060000000000004</c:v>
                </c:pt>
                <c:pt idx="189">
                  <c:v>6.0980000000000008</c:v>
                </c:pt>
                <c:pt idx="190">
                  <c:v>5.9040000000000008</c:v>
                </c:pt>
                <c:pt idx="191">
                  <c:v>5.9659999999999993</c:v>
                </c:pt>
                <c:pt idx="192">
                  <c:v>6.2060000000000004</c:v>
                </c:pt>
                <c:pt idx="193">
                  <c:v>6.0960000000000001</c:v>
                </c:pt>
                <c:pt idx="194">
                  <c:v>5.8159999999999998</c:v>
                </c:pt>
                <c:pt idx="195">
                  <c:v>6.160000000000001</c:v>
                </c:pt>
                <c:pt idx="196">
                  <c:v>6.5519999999999996</c:v>
                </c:pt>
                <c:pt idx="197">
                  <c:v>6.9600000000000009</c:v>
                </c:pt>
                <c:pt idx="198">
                  <c:v>6.5739999999999998</c:v>
                </c:pt>
                <c:pt idx="199">
                  <c:v>6.2700000000000005</c:v>
                </c:pt>
                <c:pt idx="200">
                  <c:v>6.0120000000000005</c:v>
                </c:pt>
                <c:pt idx="201">
                  <c:v>6.0100000000000007</c:v>
                </c:pt>
                <c:pt idx="202">
                  <c:v>6.1599999999999993</c:v>
                </c:pt>
                <c:pt idx="203">
                  <c:v>6.2240000000000002</c:v>
                </c:pt>
                <c:pt idx="204">
                  <c:v>5.9459999999999997</c:v>
                </c:pt>
                <c:pt idx="205">
                  <c:v>6.1159999999999997</c:v>
                </c:pt>
                <c:pt idx="206">
                  <c:v>6.1179999999999994</c:v>
                </c:pt>
                <c:pt idx="207">
                  <c:v>5.84</c:v>
                </c:pt>
                <c:pt idx="208">
                  <c:v>5.3640000000000008</c:v>
                </c:pt>
                <c:pt idx="209">
                  <c:v>5.5579999999999989</c:v>
                </c:pt>
                <c:pt idx="210">
                  <c:v>5.7719999999999994</c:v>
                </c:pt>
                <c:pt idx="211">
                  <c:v>6.1179999999999994</c:v>
                </c:pt>
                <c:pt idx="212">
                  <c:v>5.5780000000000003</c:v>
                </c:pt>
                <c:pt idx="213">
                  <c:v>5.88</c:v>
                </c:pt>
                <c:pt idx="214">
                  <c:v>5.6659999999999995</c:v>
                </c:pt>
                <c:pt idx="215">
                  <c:v>5.8379999999999992</c:v>
                </c:pt>
                <c:pt idx="216">
                  <c:v>5.5579999999999998</c:v>
                </c:pt>
                <c:pt idx="217">
                  <c:v>5.7080000000000002</c:v>
                </c:pt>
                <c:pt idx="218">
                  <c:v>5.8160000000000007</c:v>
                </c:pt>
                <c:pt idx="219">
                  <c:v>5.9679999999999991</c:v>
                </c:pt>
                <c:pt idx="220">
                  <c:v>5.9459999999999997</c:v>
                </c:pt>
                <c:pt idx="221">
                  <c:v>5.9039999999999999</c:v>
                </c:pt>
                <c:pt idx="222">
                  <c:v>5.9460000000000006</c:v>
                </c:pt>
                <c:pt idx="223">
                  <c:v>5.492</c:v>
                </c:pt>
                <c:pt idx="224">
                  <c:v>5.8159999999999998</c:v>
                </c:pt>
                <c:pt idx="225">
                  <c:v>5.8819999999999997</c:v>
                </c:pt>
                <c:pt idx="226">
                  <c:v>5.7739999999999991</c:v>
                </c:pt>
                <c:pt idx="227">
                  <c:v>5.7720000000000002</c:v>
                </c:pt>
                <c:pt idx="228">
                  <c:v>6.2060000000000004</c:v>
                </c:pt>
                <c:pt idx="229">
                  <c:v>5.9239999999999995</c:v>
                </c:pt>
                <c:pt idx="230">
                  <c:v>6.097999999999999</c:v>
                </c:pt>
                <c:pt idx="231">
                  <c:v>6.2699999999999987</c:v>
                </c:pt>
                <c:pt idx="232">
                  <c:v>5.7720000000000002</c:v>
                </c:pt>
                <c:pt idx="233">
                  <c:v>6.0759999999999996</c:v>
                </c:pt>
                <c:pt idx="234">
                  <c:v>6.0340000000000007</c:v>
                </c:pt>
                <c:pt idx="235">
                  <c:v>6.2060000000000004</c:v>
                </c:pt>
                <c:pt idx="236">
                  <c:v>5.7060000000000004</c:v>
                </c:pt>
                <c:pt idx="237">
                  <c:v>6.2259999999999991</c:v>
                </c:pt>
                <c:pt idx="238">
                  <c:v>6.226</c:v>
                </c:pt>
                <c:pt idx="239">
                  <c:v>6.2059999999999986</c:v>
                </c:pt>
                <c:pt idx="240">
                  <c:v>6.3559999999999999</c:v>
                </c:pt>
                <c:pt idx="241">
                  <c:v>6.31</c:v>
                </c:pt>
                <c:pt idx="242">
                  <c:v>6.55</c:v>
                </c:pt>
                <c:pt idx="243">
                  <c:v>6.508</c:v>
                </c:pt>
                <c:pt idx="244">
                  <c:v>6.8960000000000008</c:v>
                </c:pt>
                <c:pt idx="245">
                  <c:v>6.895999999999999</c:v>
                </c:pt>
                <c:pt idx="246">
                  <c:v>6.8960000000000008</c:v>
                </c:pt>
                <c:pt idx="247">
                  <c:v>6.92</c:v>
                </c:pt>
                <c:pt idx="248">
                  <c:v>6.854000000000001</c:v>
                </c:pt>
                <c:pt idx="249">
                  <c:v>6.5940000000000012</c:v>
                </c:pt>
                <c:pt idx="250">
                  <c:v>6.3120000000000003</c:v>
                </c:pt>
                <c:pt idx="251">
                  <c:v>6.0759999999999996</c:v>
                </c:pt>
                <c:pt idx="252">
                  <c:v>6.3120000000000003</c:v>
                </c:pt>
                <c:pt idx="253">
                  <c:v>5.5780000000000003</c:v>
                </c:pt>
                <c:pt idx="254">
                  <c:v>5.5780000000000003</c:v>
                </c:pt>
                <c:pt idx="255">
                  <c:v>5.7519999999999998</c:v>
                </c:pt>
                <c:pt idx="256">
                  <c:v>5.7739999999999991</c:v>
                </c:pt>
                <c:pt idx="257">
                  <c:v>6.0120000000000005</c:v>
                </c:pt>
                <c:pt idx="258">
                  <c:v>5.9680000000000009</c:v>
                </c:pt>
                <c:pt idx="259">
                  <c:v>6.2039999999999997</c:v>
                </c:pt>
                <c:pt idx="260">
                  <c:v>6.2279999999999998</c:v>
                </c:pt>
                <c:pt idx="261">
                  <c:v>6.5280000000000005</c:v>
                </c:pt>
                <c:pt idx="262">
                  <c:v>6.160000000000001</c:v>
                </c:pt>
                <c:pt idx="263">
                  <c:v>5.88</c:v>
                </c:pt>
                <c:pt idx="264">
                  <c:v>5.9459999999999997</c:v>
                </c:pt>
                <c:pt idx="265">
                  <c:v>6.3339999999999996</c:v>
                </c:pt>
                <c:pt idx="266">
                  <c:v>6.29</c:v>
                </c:pt>
                <c:pt idx="267">
                  <c:v>6.5299999999999994</c:v>
                </c:pt>
                <c:pt idx="268">
                  <c:v>6.3979999999999997</c:v>
                </c:pt>
                <c:pt idx="269">
                  <c:v>6.51</c:v>
                </c:pt>
                <c:pt idx="270">
                  <c:v>6.6579999999999995</c:v>
                </c:pt>
                <c:pt idx="271">
                  <c:v>6.6779999999999999</c:v>
                </c:pt>
                <c:pt idx="272">
                  <c:v>6.6139999999999999</c:v>
                </c:pt>
                <c:pt idx="273">
                  <c:v>6.1400000000000006</c:v>
                </c:pt>
                <c:pt idx="274">
                  <c:v>6.4639999999999986</c:v>
                </c:pt>
                <c:pt idx="275">
                  <c:v>6.2039999999999997</c:v>
                </c:pt>
                <c:pt idx="276">
                  <c:v>6.3560000000000008</c:v>
                </c:pt>
                <c:pt idx="277">
                  <c:v>6.2479999999999993</c:v>
                </c:pt>
                <c:pt idx="278">
                  <c:v>6.5939999999999994</c:v>
                </c:pt>
                <c:pt idx="279">
                  <c:v>6.14</c:v>
                </c:pt>
                <c:pt idx="280">
                  <c:v>6.4420000000000002</c:v>
                </c:pt>
                <c:pt idx="281">
                  <c:v>7.0039999999999996</c:v>
                </c:pt>
                <c:pt idx="282">
                  <c:v>6.766</c:v>
                </c:pt>
                <c:pt idx="283">
                  <c:v>6.7</c:v>
                </c:pt>
                <c:pt idx="284">
                  <c:v>6.1620000000000008</c:v>
                </c:pt>
                <c:pt idx="285">
                  <c:v>6.94</c:v>
                </c:pt>
                <c:pt idx="286">
                  <c:v>6.5280000000000005</c:v>
                </c:pt>
                <c:pt idx="287">
                  <c:v>6.6159999999999997</c:v>
                </c:pt>
                <c:pt idx="288">
                  <c:v>6.7219999999999995</c:v>
                </c:pt>
                <c:pt idx="289">
                  <c:v>6.2039999999999997</c:v>
                </c:pt>
                <c:pt idx="290">
                  <c:v>6.402000000000001</c:v>
                </c:pt>
                <c:pt idx="291">
                  <c:v>6.6579999999999995</c:v>
                </c:pt>
                <c:pt idx="292">
                  <c:v>6.419999999999999</c:v>
                </c:pt>
                <c:pt idx="293">
                  <c:v>6.55</c:v>
                </c:pt>
                <c:pt idx="294">
                  <c:v>6.9179999999999993</c:v>
                </c:pt>
                <c:pt idx="295">
                  <c:v>6.7439999999999998</c:v>
                </c:pt>
                <c:pt idx="296">
                  <c:v>6.6139999999999999</c:v>
                </c:pt>
                <c:pt idx="297">
                  <c:v>6.4219999999999997</c:v>
                </c:pt>
                <c:pt idx="298">
                  <c:v>6.4620000000000006</c:v>
                </c:pt>
                <c:pt idx="299">
                  <c:v>4.6379999999999999</c:v>
                </c:pt>
                <c:pt idx="300">
                  <c:v>3.9480000000000004</c:v>
                </c:pt>
              </c:numCache>
            </c:numRef>
          </c:yVal>
          <c:smooth val="1"/>
        </c:ser>
        <c:ser>
          <c:idx val="13"/>
          <c:order val="12"/>
          <c:tx>
            <c:v>B10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3'!$Q$5:$Q$305</c:f>
              <c:numCache>
                <c:formatCode>General</c:formatCode>
                <c:ptCount val="301"/>
                <c:pt idx="0">
                  <c:v>0.46026224999999998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0.19447624999999999</c:v>
                </c:pt>
                <c:pt idx="14">
                  <c:v>1.8685500000000001E-2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6.5636E-2</c:v>
                </c:pt>
                <c:pt idx="50">
                  <c:v>0</c:v>
                </c:pt>
                <c:pt idx="51">
                  <c:v>2.5249750000000001E-2</c:v>
                </c:pt>
                <c:pt idx="52">
                  <c:v>0.213005</c:v>
                </c:pt>
                <c:pt idx="53">
                  <c:v>1.1143749999999999E-2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6.7836499999999994E-2</c:v>
                </c:pt>
                <c:pt idx="67">
                  <c:v>0.22879949999999999</c:v>
                </c:pt>
                <c:pt idx="68">
                  <c:v>0.13713325000000001</c:v>
                </c:pt>
                <c:pt idx="69">
                  <c:v>0.29735125000000001</c:v>
                </c:pt>
                <c:pt idx="70">
                  <c:v>0.51620524999999995</c:v>
                </c:pt>
                <c:pt idx="71">
                  <c:v>0.77344349999999995</c:v>
                </c:pt>
                <c:pt idx="72">
                  <c:v>1.2605860000000002</c:v>
                </c:pt>
                <c:pt idx="73">
                  <c:v>1.2679184999999999</c:v>
                </c:pt>
                <c:pt idx="74">
                  <c:v>1.1310305</c:v>
                </c:pt>
                <c:pt idx="75">
                  <c:v>1.0838937500000001</c:v>
                </c:pt>
                <c:pt idx="76">
                  <c:v>1.1719984999999999</c:v>
                </c:pt>
                <c:pt idx="77">
                  <c:v>1.18757125</c:v>
                </c:pt>
                <c:pt idx="78">
                  <c:v>1.4866327500000001</c:v>
                </c:pt>
                <c:pt idx="79">
                  <c:v>1.8784434999999999</c:v>
                </c:pt>
                <c:pt idx="80">
                  <c:v>2.0365202500000001</c:v>
                </c:pt>
                <c:pt idx="81">
                  <c:v>2.6460540000000004</c:v>
                </c:pt>
                <c:pt idx="82">
                  <c:v>3.2080630000000001</c:v>
                </c:pt>
                <c:pt idx="83">
                  <c:v>5.3888672500000006</c:v>
                </c:pt>
                <c:pt idx="84">
                  <c:v>6.2544597500000005</c:v>
                </c:pt>
                <c:pt idx="85">
                  <c:v>7.7156967500000002</c:v>
                </c:pt>
                <c:pt idx="86">
                  <c:v>8.5931607500000009</c:v>
                </c:pt>
                <c:pt idx="87">
                  <c:v>10.014593249999999</c:v>
                </c:pt>
                <c:pt idx="88">
                  <c:v>9.9867537499999983</c:v>
                </c:pt>
                <c:pt idx="89">
                  <c:v>10.514381750000002</c:v>
                </c:pt>
                <c:pt idx="90">
                  <c:v>12.112071</c:v>
                </c:pt>
                <c:pt idx="91">
                  <c:v>12.996075749999999</c:v>
                </c:pt>
                <c:pt idx="92">
                  <c:v>14.73352225</c:v>
                </c:pt>
                <c:pt idx="93">
                  <c:v>16.49876175</c:v>
                </c:pt>
                <c:pt idx="94">
                  <c:v>18.710810499999997</c:v>
                </c:pt>
                <c:pt idx="95">
                  <c:v>20.396977</c:v>
                </c:pt>
                <c:pt idx="96">
                  <c:v>22.537913</c:v>
                </c:pt>
                <c:pt idx="97">
                  <c:v>24.164862000000003</c:v>
                </c:pt>
                <c:pt idx="98">
                  <c:v>25.712248250000002</c:v>
                </c:pt>
                <c:pt idx="99">
                  <c:v>27.896411000000001</c:v>
                </c:pt>
                <c:pt idx="100">
                  <c:v>29.973800000000001</c:v>
                </c:pt>
                <c:pt idx="101">
                  <c:v>31.335293499999999</c:v>
                </c:pt>
                <c:pt idx="102">
                  <c:v>31.741506749999999</c:v>
                </c:pt>
                <c:pt idx="103">
                  <c:v>33.023066</c:v>
                </c:pt>
                <c:pt idx="104">
                  <c:v>34.063075749999996</c:v>
                </c:pt>
                <c:pt idx="105">
                  <c:v>36.502684250000001</c:v>
                </c:pt>
                <c:pt idx="106">
                  <c:v>37.730309249999998</c:v>
                </c:pt>
                <c:pt idx="107">
                  <c:v>38.365944749999997</c:v>
                </c:pt>
                <c:pt idx="108">
                  <c:v>39.881418000000004</c:v>
                </c:pt>
                <c:pt idx="109">
                  <c:v>41.124872249999996</c:v>
                </c:pt>
                <c:pt idx="110">
                  <c:v>42.792486249999996</c:v>
                </c:pt>
                <c:pt idx="111">
                  <c:v>43.700932250000008</c:v>
                </c:pt>
                <c:pt idx="112">
                  <c:v>44.880024499999998</c:v>
                </c:pt>
                <c:pt idx="113">
                  <c:v>45.755695750000001</c:v>
                </c:pt>
                <c:pt idx="114">
                  <c:v>46.342169249999998</c:v>
                </c:pt>
                <c:pt idx="115">
                  <c:v>47.309274250000001</c:v>
                </c:pt>
                <c:pt idx="116">
                  <c:v>46.817097499999996</c:v>
                </c:pt>
                <c:pt idx="117">
                  <c:v>47.444236749999995</c:v>
                </c:pt>
                <c:pt idx="118">
                  <c:v>46.273826999999997</c:v>
                </c:pt>
                <c:pt idx="119">
                  <c:v>46.564398250000004</c:v>
                </c:pt>
                <c:pt idx="120">
                  <c:v>44.769829000000001</c:v>
                </c:pt>
                <c:pt idx="121">
                  <c:v>44.001606250000002</c:v>
                </c:pt>
                <c:pt idx="122">
                  <c:v>42.352590250000006</c:v>
                </c:pt>
                <c:pt idx="123">
                  <c:v>41.059672250000006</c:v>
                </c:pt>
                <c:pt idx="124">
                  <c:v>39.180698999999997</c:v>
                </c:pt>
                <c:pt idx="125">
                  <c:v>37.836174999999997</c:v>
                </c:pt>
                <c:pt idx="126">
                  <c:v>36.598563499999997</c:v>
                </c:pt>
                <c:pt idx="127">
                  <c:v>34.187190749999999</c:v>
                </c:pt>
                <c:pt idx="128">
                  <c:v>32.7420385</c:v>
                </c:pt>
                <c:pt idx="129">
                  <c:v>31.197026000000001</c:v>
                </c:pt>
                <c:pt idx="130">
                  <c:v>29.77915475</c:v>
                </c:pt>
                <c:pt idx="131">
                  <c:v>28.626901500000002</c:v>
                </c:pt>
                <c:pt idx="132">
                  <c:v>25.701377999999998</c:v>
                </c:pt>
                <c:pt idx="133">
                  <c:v>24.513068000000001</c:v>
                </c:pt>
                <c:pt idx="134">
                  <c:v>21.608354500000004</c:v>
                </c:pt>
                <c:pt idx="135">
                  <c:v>19.881568999999999</c:v>
                </c:pt>
                <c:pt idx="136">
                  <c:v>18.237139249999998</c:v>
                </c:pt>
                <c:pt idx="137">
                  <c:v>16.25367425</c:v>
                </c:pt>
                <c:pt idx="138">
                  <c:v>14.575818000000002</c:v>
                </c:pt>
                <c:pt idx="139">
                  <c:v>12.6166315</c:v>
                </c:pt>
                <c:pt idx="140">
                  <c:v>11.6589305</c:v>
                </c:pt>
                <c:pt idx="141">
                  <c:v>9.93107425</c:v>
                </c:pt>
                <c:pt idx="142">
                  <c:v>9.1447412499999992</c:v>
                </c:pt>
                <c:pt idx="143">
                  <c:v>8.1459324999999989</c:v>
                </c:pt>
                <c:pt idx="144">
                  <c:v>7.5647432499999994</c:v>
                </c:pt>
                <c:pt idx="145">
                  <c:v>6.4569029999999996</c:v>
                </c:pt>
                <c:pt idx="146">
                  <c:v>5.9236182500000005</c:v>
                </c:pt>
                <c:pt idx="147">
                  <c:v>6.0962667499999998</c:v>
                </c:pt>
                <c:pt idx="148">
                  <c:v>5.5358640000000001</c:v>
                </c:pt>
                <c:pt idx="149">
                  <c:v>5.4419627500000001</c:v>
                </c:pt>
                <c:pt idx="150">
                  <c:v>5.0441295000000004</c:v>
                </c:pt>
                <c:pt idx="151">
                  <c:v>5.5935220000000001</c:v>
                </c:pt>
                <c:pt idx="152">
                  <c:v>5.8037400000000003</c:v>
                </c:pt>
                <c:pt idx="153">
                  <c:v>6.0586735000000003</c:v>
                </c:pt>
                <c:pt idx="154">
                  <c:v>5.1670805</c:v>
                </c:pt>
                <c:pt idx="155">
                  <c:v>4.8526497500000003</c:v>
                </c:pt>
                <c:pt idx="156">
                  <c:v>5.1889147500000004</c:v>
                </c:pt>
                <c:pt idx="157">
                  <c:v>4.9866109999999999</c:v>
                </c:pt>
                <c:pt idx="158">
                  <c:v>4.9950609999999998</c:v>
                </c:pt>
                <c:pt idx="159">
                  <c:v>4.52553275</c:v>
                </c:pt>
                <c:pt idx="160">
                  <c:v>4.8304900000000002</c:v>
                </c:pt>
                <c:pt idx="161">
                  <c:v>4.4184572499999994</c:v>
                </c:pt>
                <c:pt idx="162">
                  <c:v>5.09613125</c:v>
                </c:pt>
                <c:pt idx="163">
                  <c:v>5.2484580000000003</c:v>
                </c:pt>
                <c:pt idx="164">
                  <c:v>5.2684302500000006</c:v>
                </c:pt>
                <c:pt idx="165">
                  <c:v>4.2612182499999998</c:v>
                </c:pt>
                <c:pt idx="166">
                  <c:v>4.50230175</c:v>
                </c:pt>
                <c:pt idx="167">
                  <c:v>4.7706670000000004</c:v>
                </c:pt>
                <c:pt idx="168">
                  <c:v>4.7075154999999995</c:v>
                </c:pt>
                <c:pt idx="169">
                  <c:v>4.5321899999999999</c:v>
                </c:pt>
                <c:pt idx="170">
                  <c:v>4.2856827500000003</c:v>
                </c:pt>
                <c:pt idx="171">
                  <c:v>4.5351930000000005</c:v>
                </c:pt>
                <c:pt idx="172">
                  <c:v>4.6606812499999997</c:v>
                </c:pt>
                <c:pt idx="173">
                  <c:v>5.0321182499999999</c:v>
                </c:pt>
                <c:pt idx="174">
                  <c:v>4.96270525</c:v>
                </c:pt>
                <c:pt idx="175">
                  <c:v>4.7656624999999995</c:v>
                </c:pt>
                <c:pt idx="176">
                  <c:v>4.6857277499999999</c:v>
                </c:pt>
                <c:pt idx="177">
                  <c:v>4.6534422499999994</c:v>
                </c:pt>
                <c:pt idx="178">
                  <c:v>4.8590512500000003</c:v>
                </c:pt>
                <c:pt idx="179">
                  <c:v>4.4632424999999998</c:v>
                </c:pt>
                <c:pt idx="180">
                  <c:v>4.0077277499999999</c:v>
                </c:pt>
                <c:pt idx="181">
                  <c:v>3.4920175000000002</c:v>
                </c:pt>
                <c:pt idx="182">
                  <c:v>3.6551917499999997</c:v>
                </c:pt>
                <c:pt idx="183">
                  <c:v>3.6056809999999997</c:v>
                </c:pt>
                <c:pt idx="184">
                  <c:v>3.2023537500000003</c:v>
                </c:pt>
                <c:pt idx="185">
                  <c:v>3.2831727499999999</c:v>
                </c:pt>
                <c:pt idx="186">
                  <c:v>3.3603142499999996</c:v>
                </c:pt>
                <c:pt idx="187">
                  <c:v>4.258006</c:v>
                </c:pt>
                <c:pt idx="188">
                  <c:v>3.9272347500000002</c:v>
                </c:pt>
                <c:pt idx="189">
                  <c:v>3.785755</c:v>
                </c:pt>
                <c:pt idx="190">
                  <c:v>4.1263492499999996</c:v>
                </c:pt>
                <c:pt idx="191">
                  <c:v>4.46915525</c:v>
                </c:pt>
                <c:pt idx="192">
                  <c:v>4.8343767499999997</c:v>
                </c:pt>
                <c:pt idx="193">
                  <c:v>4.7361465000000003</c:v>
                </c:pt>
                <c:pt idx="194">
                  <c:v>4.6833537500000002</c:v>
                </c:pt>
                <c:pt idx="195">
                  <c:v>4.6234609999999998</c:v>
                </c:pt>
                <c:pt idx="196">
                  <c:v>4.2270705</c:v>
                </c:pt>
                <c:pt idx="197">
                  <c:v>4.2693655000000001</c:v>
                </c:pt>
                <c:pt idx="198">
                  <c:v>3.7851727500000001</c:v>
                </c:pt>
                <c:pt idx="199">
                  <c:v>3.7234877500000003</c:v>
                </c:pt>
                <c:pt idx="200">
                  <c:v>3.7616860000000001</c:v>
                </c:pt>
                <c:pt idx="201">
                  <c:v>4.2937602500000001</c:v>
                </c:pt>
                <c:pt idx="202">
                  <c:v>3.8668529999999999</c:v>
                </c:pt>
                <c:pt idx="203">
                  <c:v>3.3152257499999997</c:v>
                </c:pt>
                <c:pt idx="204">
                  <c:v>3.4970455</c:v>
                </c:pt>
                <c:pt idx="205">
                  <c:v>3.3907607500000001</c:v>
                </c:pt>
                <c:pt idx="206">
                  <c:v>4.2356362499999998</c:v>
                </c:pt>
                <c:pt idx="207">
                  <c:v>4.6231117500000005</c:v>
                </c:pt>
                <c:pt idx="208">
                  <c:v>4.3909432499999994</c:v>
                </c:pt>
                <c:pt idx="209">
                  <c:v>3.6668539999999998</c:v>
                </c:pt>
                <c:pt idx="210">
                  <c:v>4.4080755000000007</c:v>
                </c:pt>
                <c:pt idx="211">
                  <c:v>4.2818887500000002</c:v>
                </c:pt>
                <c:pt idx="212">
                  <c:v>4.6435025000000003</c:v>
                </c:pt>
                <c:pt idx="213">
                  <c:v>4.2604267499999997</c:v>
                </c:pt>
                <c:pt idx="214">
                  <c:v>4.1188539999999998</c:v>
                </c:pt>
                <c:pt idx="215">
                  <c:v>4.8409180000000003</c:v>
                </c:pt>
                <c:pt idx="216">
                  <c:v>4.937449</c:v>
                </c:pt>
                <c:pt idx="217">
                  <c:v>4.6294895</c:v>
                </c:pt>
                <c:pt idx="218">
                  <c:v>4.9179659999999998</c:v>
                </c:pt>
                <c:pt idx="219">
                  <c:v>5.05572175</c:v>
                </c:pt>
                <c:pt idx="220">
                  <c:v>5.1925927500000002</c:v>
                </c:pt>
                <c:pt idx="221">
                  <c:v>5.5511339999999993</c:v>
                </c:pt>
                <c:pt idx="222">
                  <c:v>5.2716425000000005</c:v>
                </c:pt>
                <c:pt idx="223">
                  <c:v>4.6701087499999998</c:v>
                </c:pt>
                <c:pt idx="224">
                  <c:v>4.4580514999999998</c:v>
                </c:pt>
                <c:pt idx="225">
                  <c:v>4.5682700000000001</c:v>
                </c:pt>
                <c:pt idx="226">
                  <c:v>4.5847272500000003</c:v>
                </c:pt>
                <c:pt idx="227">
                  <c:v>4.5244157500000002</c:v>
                </c:pt>
                <c:pt idx="228">
                  <c:v>4.1820985000000004</c:v>
                </c:pt>
                <c:pt idx="229">
                  <c:v>3.9397807499999997</c:v>
                </c:pt>
                <c:pt idx="230">
                  <c:v>3.8730215000000001</c:v>
                </c:pt>
                <c:pt idx="231">
                  <c:v>4.1719727500000001</c:v>
                </c:pt>
                <c:pt idx="232">
                  <c:v>4.9484362499999994</c:v>
                </c:pt>
                <c:pt idx="233">
                  <c:v>5.4683830000000011</c:v>
                </c:pt>
                <c:pt idx="234">
                  <c:v>5.1761119999999998</c:v>
                </c:pt>
                <c:pt idx="235">
                  <c:v>4.6043732500000001</c:v>
                </c:pt>
                <c:pt idx="236">
                  <c:v>4.0690172499999999</c:v>
                </c:pt>
                <c:pt idx="237">
                  <c:v>4.4822834999999994</c:v>
                </c:pt>
                <c:pt idx="238">
                  <c:v>4.6982042499999999</c:v>
                </c:pt>
                <c:pt idx="239">
                  <c:v>4.3447374999999999</c:v>
                </c:pt>
                <c:pt idx="240">
                  <c:v>4.1550034999999994</c:v>
                </c:pt>
                <c:pt idx="241">
                  <c:v>3.7117327499999995</c:v>
                </c:pt>
                <c:pt idx="242">
                  <c:v>4.1338212500000004</c:v>
                </c:pt>
                <c:pt idx="243">
                  <c:v>4.1220895000000004</c:v>
                </c:pt>
                <c:pt idx="244">
                  <c:v>4.4276982499999997</c:v>
                </c:pt>
                <c:pt idx="245">
                  <c:v>4.7284185000000001</c:v>
                </c:pt>
                <c:pt idx="246">
                  <c:v>4.8056524999999999</c:v>
                </c:pt>
                <c:pt idx="247">
                  <c:v>4.5350997499999997</c:v>
                </c:pt>
                <c:pt idx="248">
                  <c:v>4.4609380000000005</c:v>
                </c:pt>
                <c:pt idx="249">
                  <c:v>3.9330072499999997</c:v>
                </c:pt>
                <c:pt idx="250">
                  <c:v>3.9294227499999996</c:v>
                </c:pt>
                <c:pt idx="251">
                  <c:v>4.2512322499999993</c:v>
                </c:pt>
                <c:pt idx="252">
                  <c:v>4.0770245000000003</c:v>
                </c:pt>
                <c:pt idx="253">
                  <c:v>3.6035625000000002</c:v>
                </c:pt>
                <c:pt idx="254">
                  <c:v>3.5070079999999999</c:v>
                </c:pt>
                <c:pt idx="255">
                  <c:v>3.0436255000000001</c:v>
                </c:pt>
                <c:pt idx="256">
                  <c:v>3.0109207499999999</c:v>
                </c:pt>
                <c:pt idx="257">
                  <c:v>3.3628980000000004</c:v>
                </c:pt>
                <c:pt idx="258">
                  <c:v>3.117019</c:v>
                </c:pt>
                <c:pt idx="259">
                  <c:v>2.9846642499999998</c:v>
                </c:pt>
                <c:pt idx="260">
                  <c:v>3.4867102499999998</c:v>
                </c:pt>
                <c:pt idx="261">
                  <c:v>4.1064705000000004</c:v>
                </c:pt>
                <c:pt idx="262">
                  <c:v>4.2971585000000001</c:v>
                </c:pt>
                <c:pt idx="263">
                  <c:v>4.2792582499999998</c:v>
                </c:pt>
                <c:pt idx="264">
                  <c:v>4.3513249999999992</c:v>
                </c:pt>
                <c:pt idx="265">
                  <c:v>5.0305125000000004</c:v>
                </c:pt>
                <c:pt idx="266">
                  <c:v>4.9598889999999995</c:v>
                </c:pt>
                <c:pt idx="267">
                  <c:v>4.6368920000000005</c:v>
                </c:pt>
                <c:pt idx="268">
                  <c:v>4.3826562500000001</c:v>
                </c:pt>
                <c:pt idx="269">
                  <c:v>4.2107997500000005</c:v>
                </c:pt>
                <c:pt idx="270">
                  <c:v>4.2662927499999999</c:v>
                </c:pt>
                <c:pt idx="271">
                  <c:v>4.5140337499999994</c:v>
                </c:pt>
                <c:pt idx="272">
                  <c:v>4.1067497500000005</c:v>
                </c:pt>
                <c:pt idx="273">
                  <c:v>4.3120560000000001</c:v>
                </c:pt>
                <c:pt idx="274">
                  <c:v>4.4184337500000002</c:v>
                </c:pt>
                <c:pt idx="275">
                  <c:v>4.167783</c:v>
                </c:pt>
                <c:pt idx="276">
                  <c:v>3.9800975000000003</c:v>
                </c:pt>
                <c:pt idx="277">
                  <c:v>4.0002789999999999</c:v>
                </c:pt>
                <c:pt idx="278">
                  <c:v>3.99709</c:v>
                </c:pt>
                <c:pt idx="279">
                  <c:v>4.1862882500000005</c:v>
                </c:pt>
                <c:pt idx="280">
                  <c:v>4.2346822500000005</c:v>
                </c:pt>
                <c:pt idx="281">
                  <c:v>4.6408725000000004</c:v>
                </c:pt>
                <c:pt idx="282">
                  <c:v>4.5717385000000004</c:v>
                </c:pt>
                <c:pt idx="283">
                  <c:v>4.3342160000000005</c:v>
                </c:pt>
                <c:pt idx="284">
                  <c:v>3.9732772499999998</c:v>
                </c:pt>
                <c:pt idx="285">
                  <c:v>3.6813557499999998</c:v>
                </c:pt>
                <c:pt idx="286">
                  <c:v>3.76585225</c:v>
                </c:pt>
                <c:pt idx="287">
                  <c:v>4.1264189999999994</c:v>
                </c:pt>
                <c:pt idx="288">
                  <c:v>4.5700622499999994</c:v>
                </c:pt>
                <c:pt idx="289">
                  <c:v>5.1261357500000004</c:v>
                </c:pt>
                <c:pt idx="290">
                  <c:v>4.4487640000000006</c:v>
                </c:pt>
                <c:pt idx="291">
                  <c:v>5.0523232499999997</c:v>
                </c:pt>
                <c:pt idx="292">
                  <c:v>4.8417092500000001</c:v>
                </c:pt>
                <c:pt idx="293">
                  <c:v>4.9160805000000005</c:v>
                </c:pt>
                <c:pt idx="294">
                  <c:v>4.6600527500000002</c:v>
                </c:pt>
                <c:pt idx="295">
                  <c:v>4.0604507500000002</c:v>
                </c:pt>
                <c:pt idx="296">
                  <c:v>3.5937394999999999</c:v>
                </c:pt>
                <c:pt idx="297">
                  <c:v>4.1821685000000004</c:v>
                </c:pt>
                <c:pt idx="298">
                  <c:v>4.2192954999999994</c:v>
                </c:pt>
                <c:pt idx="299">
                  <c:v>4.2043282500000005</c:v>
                </c:pt>
              </c:numCache>
            </c:numRef>
          </c:yVal>
          <c:smooth val="1"/>
        </c:ser>
        <c:ser>
          <c:idx val="14"/>
          <c:order val="13"/>
          <c:tx>
            <c:v>B11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3'!$R$5:$R$305</c:f>
              <c:numCache>
                <c:formatCode>General</c:formatCode>
                <c:ptCount val="301"/>
                <c:pt idx="0">
                  <c:v>0.82871403899999996</c:v>
                </c:pt>
                <c:pt idx="1">
                  <c:v>-4.3615218999999997E-2</c:v>
                </c:pt>
                <c:pt idx="2">
                  <c:v>-1.0908531990000001</c:v>
                </c:pt>
                <c:pt idx="3">
                  <c:v>-2.6427140370000002</c:v>
                </c:pt>
                <c:pt idx="4">
                  <c:v>-2.6927483809999999</c:v>
                </c:pt>
                <c:pt idx="5">
                  <c:v>-1.7974048170000001</c:v>
                </c:pt>
                <c:pt idx="6">
                  <c:v>-1.5624847390000001</c:v>
                </c:pt>
                <c:pt idx="7">
                  <c:v>-0.95861424399999995</c:v>
                </c:pt>
                <c:pt idx="8">
                  <c:v>-1.441566334</c:v>
                </c:pt>
                <c:pt idx="9">
                  <c:v>-1.273350421</c:v>
                </c:pt>
                <c:pt idx="10">
                  <c:v>-0.95853960299999996</c:v>
                </c:pt>
                <c:pt idx="11">
                  <c:v>-1.0457451600000001</c:v>
                </c:pt>
                <c:pt idx="12">
                  <c:v>-1.034026525</c:v>
                </c:pt>
                <c:pt idx="13">
                  <c:v>-0.73175539300000003</c:v>
                </c:pt>
                <c:pt idx="14">
                  <c:v>-0.81719444699999999</c:v>
                </c:pt>
                <c:pt idx="15">
                  <c:v>-0.76482135100000004</c:v>
                </c:pt>
                <c:pt idx="16">
                  <c:v>-0.34618491499999998</c:v>
                </c:pt>
                <c:pt idx="17">
                  <c:v>4.2296561000000003E-2</c:v>
                </c:pt>
                <c:pt idx="18">
                  <c:v>5.2198933000000003E-2</c:v>
                </c:pt>
                <c:pt idx="19">
                  <c:v>0.86354650200000005</c:v>
                </c:pt>
                <c:pt idx="20">
                  <c:v>1.3479914120000001</c:v>
                </c:pt>
                <c:pt idx="21">
                  <c:v>0.91096841100000003</c:v>
                </c:pt>
                <c:pt idx="22">
                  <c:v>0.52139219999999997</c:v>
                </c:pt>
                <c:pt idx="23">
                  <c:v>-7.5835246999999995E-2</c:v>
                </c:pt>
                <c:pt idx="24">
                  <c:v>-0.86486515900000005</c:v>
                </c:pt>
                <c:pt idx="25">
                  <c:v>7.7153903999999995E-2</c:v>
                </c:pt>
                <c:pt idx="26">
                  <c:v>-0.179188138</c:v>
                </c:pt>
                <c:pt idx="27">
                  <c:v>-0.49997023600000001</c:v>
                </c:pt>
                <c:pt idx="28">
                  <c:v>0.25524730800000001</c:v>
                </c:pt>
                <c:pt idx="29">
                  <c:v>0.18747328799999999</c:v>
                </c:pt>
                <c:pt idx="30">
                  <c:v>0.56764473400000004</c:v>
                </c:pt>
                <c:pt idx="31">
                  <c:v>-0.33200312700000001</c:v>
                </c:pt>
                <c:pt idx="32">
                  <c:v>-0.14607241900000001</c:v>
                </c:pt>
                <c:pt idx="33">
                  <c:v>-0.215612942</c:v>
                </c:pt>
                <c:pt idx="34">
                  <c:v>-0.47740377699999997</c:v>
                </c:pt>
                <c:pt idx="35">
                  <c:v>-0.14798820400000001</c:v>
                </c:pt>
                <c:pt idx="36">
                  <c:v>0.12216242099999999</c:v>
                </c:pt>
                <c:pt idx="37">
                  <c:v>-5.8767340000000001E-2</c:v>
                </c:pt>
                <c:pt idx="38">
                  <c:v>-0.24417556100000001</c:v>
                </c:pt>
                <c:pt idx="39">
                  <c:v>-0.81649779700000003</c:v>
                </c:pt>
                <c:pt idx="40">
                  <c:v>-0.37541930299999998</c:v>
                </c:pt>
                <c:pt idx="41">
                  <c:v>-0.93637122800000006</c:v>
                </c:pt>
                <c:pt idx="42">
                  <c:v>-1.064057083</c:v>
                </c:pt>
                <c:pt idx="43">
                  <c:v>-1.2616566659999999</c:v>
                </c:pt>
                <c:pt idx="44">
                  <c:v>-1.211298878</c:v>
                </c:pt>
                <c:pt idx="45">
                  <c:v>-0.49551665700000003</c:v>
                </c:pt>
                <c:pt idx="46">
                  <c:v>-0.288960155</c:v>
                </c:pt>
                <c:pt idx="47">
                  <c:v>-1.2539686E-2</c:v>
                </c:pt>
                <c:pt idx="48">
                  <c:v>0.68498037199999995</c:v>
                </c:pt>
                <c:pt idx="49">
                  <c:v>1.2941752580000001</c:v>
                </c:pt>
                <c:pt idx="50">
                  <c:v>1.0663709539999999</c:v>
                </c:pt>
                <c:pt idx="51">
                  <c:v>1.0305432779999999</c:v>
                </c:pt>
                <c:pt idx="52">
                  <c:v>-0.39656758399999997</c:v>
                </c:pt>
                <c:pt idx="53">
                  <c:v>0.41199338800000002</c:v>
                </c:pt>
                <c:pt idx="54">
                  <c:v>0.26358221900000001</c:v>
                </c:pt>
                <c:pt idx="55">
                  <c:v>0.56659976000000001</c:v>
                </c:pt>
                <c:pt idx="56">
                  <c:v>0.19503690900000001</c:v>
                </c:pt>
                <c:pt idx="57">
                  <c:v>0.29620033099999998</c:v>
                </c:pt>
                <c:pt idx="58">
                  <c:v>0.27497740999999998</c:v>
                </c:pt>
                <c:pt idx="59">
                  <c:v>-0.101934713</c:v>
                </c:pt>
                <c:pt idx="60">
                  <c:v>-3.4484137999999998E-2</c:v>
                </c:pt>
                <c:pt idx="61">
                  <c:v>0.68637367000000005</c:v>
                </c:pt>
                <c:pt idx="62">
                  <c:v>1.2271227680000001</c:v>
                </c:pt>
                <c:pt idx="63">
                  <c:v>0.85282307899999998</c:v>
                </c:pt>
                <c:pt idx="64">
                  <c:v>0.91776074100000005</c:v>
                </c:pt>
                <c:pt idx="65">
                  <c:v>1.047735587</c:v>
                </c:pt>
                <c:pt idx="66">
                  <c:v>1.5934109890000001</c:v>
                </c:pt>
                <c:pt idx="67">
                  <c:v>1.8618697529999999</c:v>
                </c:pt>
                <c:pt idx="68">
                  <c:v>0.97329363800000002</c:v>
                </c:pt>
                <c:pt idx="69">
                  <c:v>1.8469664349999999</c:v>
                </c:pt>
                <c:pt idx="70">
                  <c:v>1.537081922</c:v>
                </c:pt>
                <c:pt idx="71">
                  <c:v>1.64919269</c:v>
                </c:pt>
                <c:pt idx="72">
                  <c:v>2.6714756980000001</c:v>
                </c:pt>
                <c:pt idx="73">
                  <c:v>2.6088270269999998</c:v>
                </c:pt>
                <c:pt idx="74">
                  <c:v>3.1090709470000002</c:v>
                </c:pt>
                <c:pt idx="75">
                  <c:v>2.8101088980000002</c:v>
                </c:pt>
                <c:pt idx="76">
                  <c:v>3.0600069350000001</c:v>
                </c:pt>
                <c:pt idx="77">
                  <c:v>3.4821514979999999</c:v>
                </c:pt>
                <c:pt idx="78">
                  <c:v>3.712170151</c:v>
                </c:pt>
                <c:pt idx="79">
                  <c:v>5.0750897610000001</c:v>
                </c:pt>
                <c:pt idx="80">
                  <c:v>6.652054852</c:v>
                </c:pt>
                <c:pt idx="81">
                  <c:v>6.5858731739999996</c:v>
                </c:pt>
                <c:pt idx="82">
                  <c:v>9.0465378340000004</c:v>
                </c:pt>
                <c:pt idx="83">
                  <c:v>10.40303832</c:v>
                </c:pt>
                <c:pt idx="84">
                  <c:v>11.97020056</c:v>
                </c:pt>
                <c:pt idx="85">
                  <c:v>14.429496800000001</c:v>
                </c:pt>
                <c:pt idx="86">
                  <c:v>16.919968099999998</c:v>
                </c:pt>
                <c:pt idx="87">
                  <c:v>20.520972929999999</c:v>
                </c:pt>
                <c:pt idx="88">
                  <c:v>24.589927020000001</c:v>
                </c:pt>
                <c:pt idx="89">
                  <c:v>27.698002750000001</c:v>
                </c:pt>
                <c:pt idx="90">
                  <c:v>31.920567999999999</c:v>
                </c:pt>
                <c:pt idx="91">
                  <c:v>36.175975280000003</c:v>
                </c:pt>
                <c:pt idx="92">
                  <c:v>40.413294559999997</c:v>
                </c:pt>
                <c:pt idx="93">
                  <c:v>44.27989693</c:v>
                </c:pt>
                <c:pt idx="94">
                  <c:v>48.961952109999999</c:v>
                </c:pt>
                <c:pt idx="95">
                  <c:v>53.340094059999998</c:v>
                </c:pt>
                <c:pt idx="96">
                  <c:v>57.022084370000002</c:v>
                </c:pt>
                <c:pt idx="97">
                  <c:v>61.035704600000003</c:v>
                </c:pt>
                <c:pt idx="98">
                  <c:v>64.00071844</c:v>
                </c:pt>
                <c:pt idx="99">
                  <c:v>67.327591799999993</c:v>
                </c:pt>
                <c:pt idx="100">
                  <c:v>70.256554030000004</c:v>
                </c:pt>
                <c:pt idx="101">
                  <c:v>72.238421619999997</c:v>
                </c:pt>
                <c:pt idx="102">
                  <c:v>72.503571300000004</c:v>
                </c:pt>
                <c:pt idx="103">
                  <c:v>71.621638230000002</c:v>
                </c:pt>
                <c:pt idx="104">
                  <c:v>69.359493729999997</c:v>
                </c:pt>
                <c:pt idx="105">
                  <c:v>66.748526990000002</c:v>
                </c:pt>
                <c:pt idx="106">
                  <c:v>63.355919800000002</c:v>
                </c:pt>
                <c:pt idx="107">
                  <c:v>59.750063300000001</c:v>
                </c:pt>
                <c:pt idx="108">
                  <c:v>55.724774189999998</c:v>
                </c:pt>
                <c:pt idx="109">
                  <c:v>50.926005379999999</c:v>
                </c:pt>
                <c:pt idx="110">
                  <c:v>46.32919021</c:v>
                </c:pt>
                <c:pt idx="111">
                  <c:v>41.447097169999999</c:v>
                </c:pt>
                <c:pt idx="112">
                  <c:v>37.032206969999997</c:v>
                </c:pt>
                <c:pt idx="113">
                  <c:v>33.025329300000003</c:v>
                </c:pt>
                <c:pt idx="114">
                  <c:v>28.896562899999999</c:v>
                </c:pt>
                <c:pt idx="115">
                  <c:v>25.105372819999999</c:v>
                </c:pt>
                <c:pt idx="116">
                  <c:v>22.389560379999999</c:v>
                </c:pt>
                <c:pt idx="117">
                  <c:v>20.837699539999999</c:v>
                </c:pt>
                <c:pt idx="118">
                  <c:v>18.68736724</c:v>
                </c:pt>
                <c:pt idx="119">
                  <c:v>16.851646710000001</c:v>
                </c:pt>
                <c:pt idx="120">
                  <c:v>16.5837602</c:v>
                </c:pt>
                <c:pt idx="121">
                  <c:v>15.19006362</c:v>
                </c:pt>
                <c:pt idx="122">
                  <c:v>13.674254380000001</c:v>
                </c:pt>
                <c:pt idx="123">
                  <c:v>13.55711778</c:v>
                </c:pt>
                <c:pt idx="124">
                  <c:v>12.73733578</c:v>
                </c:pt>
                <c:pt idx="125">
                  <c:v>11.939149909999999</c:v>
                </c:pt>
                <c:pt idx="126">
                  <c:v>12.00224643</c:v>
                </c:pt>
                <c:pt idx="127">
                  <c:v>12.14092939</c:v>
                </c:pt>
                <c:pt idx="128">
                  <c:v>13.050156169999999</c:v>
                </c:pt>
                <c:pt idx="129">
                  <c:v>12.781548129999999</c:v>
                </c:pt>
                <c:pt idx="130">
                  <c:v>11.64135724</c:v>
                </c:pt>
                <c:pt idx="131">
                  <c:v>10.44687746</c:v>
                </c:pt>
                <c:pt idx="132">
                  <c:v>10.521219889999999</c:v>
                </c:pt>
                <c:pt idx="133">
                  <c:v>9.7992424650000007</c:v>
                </c:pt>
                <c:pt idx="134">
                  <c:v>9.2585680089999993</c:v>
                </c:pt>
                <c:pt idx="135">
                  <c:v>8.6645003640000002</c:v>
                </c:pt>
                <c:pt idx="136">
                  <c:v>9.1893011690000002</c:v>
                </c:pt>
                <c:pt idx="137">
                  <c:v>8.9430605409999995</c:v>
                </c:pt>
                <c:pt idx="138">
                  <c:v>8.642630553</c:v>
                </c:pt>
                <c:pt idx="139">
                  <c:v>8.7837020260000003</c:v>
                </c:pt>
                <c:pt idx="140">
                  <c:v>8.9348997929999996</c:v>
                </c:pt>
                <c:pt idx="141">
                  <c:v>8.9805303179999996</c:v>
                </c:pt>
                <c:pt idx="142">
                  <c:v>8.8072885789999997</c:v>
                </c:pt>
                <c:pt idx="143">
                  <c:v>8.1938640370000009</c:v>
                </c:pt>
                <c:pt idx="144">
                  <c:v>7.4360838190000003</c:v>
                </c:pt>
                <c:pt idx="145">
                  <c:v>7.4465335579999996</c:v>
                </c:pt>
                <c:pt idx="146">
                  <c:v>7.9582721899999997</c:v>
                </c:pt>
                <c:pt idx="147">
                  <c:v>8.3018446699999995</c:v>
                </c:pt>
                <c:pt idx="148">
                  <c:v>8.0748614169999993</c:v>
                </c:pt>
                <c:pt idx="149">
                  <c:v>8.1037225999999993</c:v>
                </c:pt>
                <c:pt idx="150">
                  <c:v>8.0157955130000005</c:v>
                </c:pt>
                <c:pt idx="151">
                  <c:v>8.3976588220000004</c:v>
                </c:pt>
                <c:pt idx="152">
                  <c:v>8.4360989320000002</c:v>
                </c:pt>
                <c:pt idx="153">
                  <c:v>8.5401235930000006</c:v>
                </c:pt>
                <c:pt idx="154">
                  <c:v>8.0107696869999998</c:v>
                </c:pt>
                <c:pt idx="155">
                  <c:v>8.1893358169999999</c:v>
                </c:pt>
                <c:pt idx="156">
                  <c:v>7.431456077</c:v>
                </c:pt>
                <c:pt idx="157">
                  <c:v>6.971393891</c:v>
                </c:pt>
                <c:pt idx="158">
                  <c:v>7.268365513</c:v>
                </c:pt>
                <c:pt idx="159">
                  <c:v>7.2385339970000002</c:v>
                </c:pt>
                <c:pt idx="160">
                  <c:v>7.3500973979999999</c:v>
                </c:pt>
                <c:pt idx="161">
                  <c:v>7.8804962779999999</c:v>
                </c:pt>
                <c:pt idx="162">
                  <c:v>7.8739029900000004</c:v>
                </c:pt>
                <c:pt idx="163">
                  <c:v>7.7278305710000001</c:v>
                </c:pt>
                <c:pt idx="164">
                  <c:v>8.3267498809999996</c:v>
                </c:pt>
                <c:pt idx="165">
                  <c:v>7.8830589519999998</c:v>
                </c:pt>
                <c:pt idx="166">
                  <c:v>8.9781666869999999</c:v>
                </c:pt>
                <c:pt idx="167">
                  <c:v>8.8672004139999991</c:v>
                </c:pt>
                <c:pt idx="168">
                  <c:v>8.9639848989999997</c:v>
                </c:pt>
                <c:pt idx="169">
                  <c:v>8.3269738039999996</c:v>
                </c:pt>
                <c:pt idx="170">
                  <c:v>7.9831027590000003</c:v>
                </c:pt>
                <c:pt idx="171">
                  <c:v>7.6920526560000004</c:v>
                </c:pt>
                <c:pt idx="172">
                  <c:v>7.4746732109999998</c:v>
                </c:pt>
                <c:pt idx="173">
                  <c:v>7.302700368</c:v>
                </c:pt>
                <c:pt idx="174">
                  <c:v>7.0070474039999997</c:v>
                </c:pt>
                <c:pt idx="175">
                  <c:v>7.7742075069999999</c:v>
                </c:pt>
                <c:pt idx="176">
                  <c:v>7.3185740189999997</c:v>
                </c:pt>
                <c:pt idx="177">
                  <c:v>6.5468110560000001</c:v>
                </c:pt>
                <c:pt idx="178">
                  <c:v>6.8028296539999999</c:v>
                </c:pt>
                <c:pt idx="179">
                  <c:v>7.0853706839999999</c:v>
                </c:pt>
                <c:pt idx="180">
                  <c:v>7.2315177439999996</c:v>
                </c:pt>
                <c:pt idx="181">
                  <c:v>7.455216793</c:v>
                </c:pt>
                <c:pt idx="182">
                  <c:v>7.2487598120000003</c:v>
                </c:pt>
                <c:pt idx="183">
                  <c:v>7.964989879</c:v>
                </c:pt>
                <c:pt idx="184">
                  <c:v>7.9388406519999997</c:v>
                </c:pt>
                <c:pt idx="185">
                  <c:v>8.0327887790000005</c:v>
                </c:pt>
                <c:pt idx="186">
                  <c:v>8.0993187819999992</c:v>
                </c:pt>
                <c:pt idx="187">
                  <c:v>8.0456519100000001</c:v>
                </c:pt>
                <c:pt idx="188">
                  <c:v>7.9308540660000002</c:v>
                </c:pt>
                <c:pt idx="189">
                  <c:v>7.5312759619999996</c:v>
                </c:pt>
                <c:pt idx="190">
                  <c:v>7.2543827670000001</c:v>
                </c:pt>
                <c:pt idx="191">
                  <c:v>6.9126265509999998</c:v>
                </c:pt>
                <c:pt idx="192">
                  <c:v>6.9353671730000004</c:v>
                </c:pt>
                <c:pt idx="193">
                  <c:v>7.2929223990000001</c:v>
                </c:pt>
                <c:pt idx="194">
                  <c:v>6.6656395130000003</c:v>
                </c:pt>
                <c:pt idx="195">
                  <c:v>6.5528818559999999</c:v>
                </c:pt>
                <c:pt idx="196">
                  <c:v>7.1881264480000002</c:v>
                </c:pt>
                <c:pt idx="197">
                  <c:v>6.9965976660000004</c:v>
                </c:pt>
                <c:pt idx="198">
                  <c:v>7.1014931380000004</c:v>
                </c:pt>
                <c:pt idx="199">
                  <c:v>5.7583782709999998</c:v>
                </c:pt>
                <c:pt idx="200">
                  <c:v>5.8317254839999997</c:v>
                </c:pt>
                <c:pt idx="201">
                  <c:v>6.6302099229999998</c:v>
                </c:pt>
                <c:pt idx="202">
                  <c:v>7.0901228270000001</c:v>
                </c:pt>
                <c:pt idx="203">
                  <c:v>7.3657471250000004</c:v>
                </c:pt>
                <c:pt idx="204">
                  <c:v>7.5652376129999999</c:v>
                </c:pt>
                <c:pt idx="205">
                  <c:v>7.2142507939999998</c:v>
                </c:pt>
                <c:pt idx="206">
                  <c:v>7.2927731170000003</c:v>
                </c:pt>
                <c:pt idx="207">
                  <c:v>7.1178146340000001</c:v>
                </c:pt>
                <c:pt idx="208">
                  <c:v>6.973135514</c:v>
                </c:pt>
                <c:pt idx="209">
                  <c:v>7.580464375</c:v>
                </c:pt>
                <c:pt idx="210">
                  <c:v>6.9553460779999998</c:v>
                </c:pt>
                <c:pt idx="211">
                  <c:v>7.1473724670000003</c:v>
                </c:pt>
                <c:pt idx="212">
                  <c:v>6.995129726</c:v>
                </c:pt>
                <c:pt idx="213">
                  <c:v>6.7332642500000004</c:v>
                </c:pt>
                <c:pt idx="214">
                  <c:v>7.0073957289999997</c:v>
                </c:pt>
                <c:pt idx="215">
                  <c:v>6.5773392209999999</c:v>
                </c:pt>
                <c:pt idx="216">
                  <c:v>6.4902829449999997</c:v>
                </c:pt>
                <c:pt idx="217">
                  <c:v>6.167087456</c:v>
                </c:pt>
                <c:pt idx="218">
                  <c:v>5.9344563680000002</c:v>
                </c:pt>
                <c:pt idx="219">
                  <c:v>6.3128115500000002</c:v>
                </c:pt>
                <c:pt idx="220">
                  <c:v>5.6153163719999997</c:v>
                </c:pt>
                <c:pt idx="221">
                  <c:v>5.9620486540000002</c:v>
                </c:pt>
                <c:pt idx="222">
                  <c:v>6.6850212899999999</c:v>
                </c:pt>
                <c:pt idx="223">
                  <c:v>7.2645339419999999</c:v>
                </c:pt>
                <c:pt idx="224">
                  <c:v>6.6952471060000001</c:v>
                </c:pt>
                <c:pt idx="225">
                  <c:v>6.9853766369999999</c:v>
                </c:pt>
                <c:pt idx="226">
                  <c:v>6.875928064</c:v>
                </c:pt>
                <c:pt idx="227">
                  <c:v>6.416089801</c:v>
                </c:pt>
                <c:pt idx="228">
                  <c:v>6.1592252710000004</c:v>
                </c:pt>
                <c:pt idx="229">
                  <c:v>6.8259932409999999</c:v>
                </c:pt>
                <c:pt idx="230">
                  <c:v>7.7347473029999998</c:v>
                </c:pt>
                <c:pt idx="231">
                  <c:v>8.1546775169999997</c:v>
                </c:pt>
                <c:pt idx="232">
                  <c:v>8.4259975180000009</c:v>
                </c:pt>
                <c:pt idx="233">
                  <c:v>8.5771455240000005</c:v>
                </c:pt>
                <c:pt idx="234">
                  <c:v>8.1601511890000005</c:v>
                </c:pt>
                <c:pt idx="235">
                  <c:v>8.4187324609999994</c:v>
                </c:pt>
                <c:pt idx="236">
                  <c:v>8.3104781449999994</c:v>
                </c:pt>
                <c:pt idx="237">
                  <c:v>7.6148987520000002</c:v>
                </c:pt>
                <c:pt idx="238">
                  <c:v>8.0981742870000009</c:v>
                </c:pt>
                <c:pt idx="239">
                  <c:v>7.9221957109999996</c:v>
                </c:pt>
                <c:pt idx="240">
                  <c:v>7.5421984269999998</c:v>
                </c:pt>
                <c:pt idx="241">
                  <c:v>7.7085731959999997</c:v>
                </c:pt>
                <c:pt idx="242">
                  <c:v>7.8315069069999996</c:v>
                </c:pt>
                <c:pt idx="243">
                  <c:v>6.9694781060000004</c:v>
                </c:pt>
                <c:pt idx="244">
                  <c:v>6.5411383399999998</c:v>
                </c:pt>
                <c:pt idx="245">
                  <c:v>6.8525156730000001</c:v>
                </c:pt>
                <c:pt idx="246">
                  <c:v>7.0403870470000003</c:v>
                </c:pt>
                <c:pt idx="247">
                  <c:v>7.0332215119999999</c:v>
                </c:pt>
                <c:pt idx="248">
                  <c:v>6.933202584</c:v>
                </c:pt>
                <c:pt idx="249">
                  <c:v>6.3717779319999996</c:v>
                </c:pt>
                <c:pt idx="250">
                  <c:v>6.1425554499999997</c:v>
                </c:pt>
                <c:pt idx="251">
                  <c:v>5.7754461770000001</c:v>
                </c:pt>
                <c:pt idx="252">
                  <c:v>6.0822704099999996</c:v>
                </c:pt>
                <c:pt idx="253">
                  <c:v>5.9539625469999997</c:v>
                </c:pt>
                <c:pt idx="254">
                  <c:v>6.2154796980000002</c:v>
                </c:pt>
                <c:pt idx="255">
                  <c:v>6.4794102410000001</c:v>
                </c:pt>
                <c:pt idx="256">
                  <c:v>6.3733702729999999</c:v>
                </c:pt>
                <c:pt idx="257">
                  <c:v>6.605254951</c:v>
                </c:pt>
                <c:pt idx="258">
                  <c:v>6.74530633</c:v>
                </c:pt>
                <c:pt idx="259">
                  <c:v>6.9707470020000004</c:v>
                </c:pt>
                <c:pt idx="260">
                  <c:v>7.0110531370000002</c:v>
                </c:pt>
                <c:pt idx="261">
                  <c:v>6.8484601789999999</c:v>
                </c:pt>
                <c:pt idx="262">
                  <c:v>6.4709758089999996</c:v>
                </c:pt>
                <c:pt idx="263">
                  <c:v>6.1501190699999997</c:v>
                </c:pt>
                <c:pt idx="264">
                  <c:v>6.2517552189999996</c:v>
                </c:pt>
                <c:pt idx="265">
                  <c:v>5.8615072399999999</c:v>
                </c:pt>
                <c:pt idx="266">
                  <c:v>5.0972581359999998</c:v>
                </c:pt>
                <c:pt idx="267">
                  <c:v>5.1524675880000004</c:v>
                </c:pt>
                <c:pt idx="268">
                  <c:v>5.8114728949999996</c:v>
                </c:pt>
                <c:pt idx="269">
                  <c:v>6.8919012359999998</c:v>
                </c:pt>
                <c:pt idx="270">
                  <c:v>6.7036566569999998</c:v>
                </c:pt>
                <c:pt idx="271">
                  <c:v>6.3300784989999999</c:v>
                </c:pt>
                <c:pt idx="272">
                  <c:v>7.2034776110000003</c:v>
                </c:pt>
                <c:pt idx="273">
                  <c:v>7.7578362490000004</c:v>
                </c:pt>
                <c:pt idx="274">
                  <c:v>7.6708297349999999</c:v>
                </c:pt>
                <c:pt idx="275">
                  <c:v>8.0804346109999994</c:v>
                </c:pt>
                <c:pt idx="276">
                  <c:v>7.4181948609999999</c:v>
                </c:pt>
                <c:pt idx="277">
                  <c:v>7.3664437749999996</c:v>
                </c:pt>
                <c:pt idx="278">
                  <c:v>7.4827841990000001</c:v>
                </c:pt>
                <c:pt idx="279">
                  <c:v>6.9342973189999997</c:v>
                </c:pt>
                <c:pt idx="280">
                  <c:v>6.3594870490000002</c:v>
                </c:pt>
                <c:pt idx="281">
                  <c:v>6.3880247880000001</c:v>
                </c:pt>
                <c:pt idx="282">
                  <c:v>6.7807110399999999</c:v>
                </c:pt>
                <c:pt idx="283">
                  <c:v>6.8231071229999998</c:v>
                </c:pt>
                <c:pt idx="284">
                  <c:v>6.703756179</c:v>
                </c:pt>
                <c:pt idx="285">
                  <c:v>6.5960243490000003</c:v>
                </c:pt>
                <c:pt idx="286">
                  <c:v>6.7677981489999999</c:v>
                </c:pt>
                <c:pt idx="287">
                  <c:v>6.7844679699999997</c:v>
                </c:pt>
                <c:pt idx="288">
                  <c:v>7.779780701</c:v>
                </c:pt>
                <c:pt idx="289">
                  <c:v>7.1602604779999997</c:v>
                </c:pt>
                <c:pt idx="290">
                  <c:v>6.9605460670000001</c:v>
                </c:pt>
                <c:pt idx="291">
                  <c:v>7.2196000649999998</c:v>
                </c:pt>
                <c:pt idx="292">
                  <c:v>7.2735406210000004</c:v>
                </c:pt>
                <c:pt idx="293">
                  <c:v>7.1577475640000001</c:v>
                </c:pt>
                <c:pt idx="294">
                  <c:v>7.368483962</c:v>
                </c:pt>
                <c:pt idx="295">
                  <c:v>7.5961389830000003</c:v>
                </c:pt>
                <c:pt idx="296">
                  <c:v>8.0740403660000002</c:v>
                </c:pt>
                <c:pt idx="297">
                  <c:v>7.6351264609999996</c:v>
                </c:pt>
                <c:pt idx="298">
                  <c:v>8.0153227870000006</c:v>
                </c:pt>
                <c:pt idx="299">
                  <c:v>7.6936449969999998</c:v>
                </c:pt>
                <c:pt idx="300">
                  <c:v>7.8143892399999997</c:v>
                </c:pt>
              </c:numCache>
            </c:numRef>
          </c:yVal>
          <c:smooth val="1"/>
        </c:ser>
        <c:ser>
          <c:idx val="15"/>
          <c:order val="14"/>
          <c:tx>
            <c:v>B14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3'!$S$5:$S$305</c:f>
              <c:numCache>
                <c:formatCode>General</c:formatCode>
                <c:ptCount val="301"/>
                <c:pt idx="0">
                  <c:v>-10.222</c:v>
                </c:pt>
                <c:pt idx="1">
                  <c:v>-6.8620000000000001</c:v>
                </c:pt>
                <c:pt idx="2">
                  <c:v>-1.8499999999999996</c:v>
                </c:pt>
                <c:pt idx="3">
                  <c:v>0.10000000000000005</c:v>
                </c:pt>
                <c:pt idx="4">
                  <c:v>0.49599999999999989</c:v>
                </c:pt>
                <c:pt idx="5">
                  <c:v>0.20000000000000009</c:v>
                </c:pt>
                <c:pt idx="6">
                  <c:v>-0.45600000000000007</c:v>
                </c:pt>
                <c:pt idx="7">
                  <c:v>-1.034</c:v>
                </c:pt>
                <c:pt idx="8">
                  <c:v>-2.2659999999999996</c:v>
                </c:pt>
                <c:pt idx="9">
                  <c:v>-1.7279999999999998</c:v>
                </c:pt>
                <c:pt idx="10">
                  <c:v>-1.51</c:v>
                </c:pt>
                <c:pt idx="11">
                  <c:v>-1.4319999999999999</c:v>
                </c:pt>
                <c:pt idx="12">
                  <c:v>-2.0880000000000001</c:v>
                </c:pt>
                <c:pt idx="13">
                  <c:v>-3.0219999999999998</c:v>
                </c:pt>
                <c:pt idx="14">
                  <c:v>-2.3839999999999999</c:v>
                </c:pt>
                <c:pt idx="15">
                  <c:v>-1.8099999999999998</c:v>
                </c:pt>
                <c:pt idx="16">
                  <c:v>-2.6640000000000001</c:v>
                </c:pt>
                <c:pt idx="17">
                  <c:v>-2.5059999999999998</c:v>
                </c:pt>
                <c:pt idx="18">
                  <c:v>-1.8320000000000001</c:v>
                </c:pt>
                <c:pt idx="19">
                  <c:v>-2.3280000000000003</c:v>
                </c:pt>
                <c:pt idx="20">
                  <c:v>-3.0799999999999996</c:v>
                </c:pt>
                <c:pt idx="21">
                  <c:v>-2.7039999999999997</c:v>
                </c:pt>
                <c:pt idx="22">
                  <c:v>-3.1799999999999997</c:v>
                </c:pt>
                <c:pt idx="23">
                  <c:v>-2.4859999999999998</c:v>
                </c:pt>
                <c:pt idx="24">
                  <c:v>-2.4059999999999997</c:v>
                </c:pt>
                <c:pt idx="25">
                  <c:v>-2.4459999999999997</c:v>
                </c:pt>
                <c:pt idx="26">
                  <c:v>-2.9220000000000002</c:v>
                </c:pt>
                <c:pt idx="27">
                  <c:v>-3.222</c:v>
                </c:pt>
                <c:pt idx="28">
                  <c:v>-2.8639999999999999</c:v>
                </c:pt>
                <c:pt idx="29">
                  <c:v>-3.4019999999999997</c:v>
                </c:pt>
                <c:pt idx="30">
                  <c:v>-2.5840000000000005</c:v>
                </c:pt>
                <c:pt idx="31">
                  <c:v>-2.8260000000000001</c:v>
                </c:pt>
                <c:pt idx="32">
                  <c:v>-2.9039999999999999</c:v>
                </c:pt>
                <c:pt idx="33">
                  <c:v>-2.5480000000000005</c:v>
                </c:pt>
                <c:pt idx="34">
                  <c:v>-1.252</c:v>
                </c:pt>
                <c:pt idx="35">
                  <c:v>-0.83599999999999997</c:v>
                </c:pt>
                <c:pt idx="36">
                  <c:v>-1.3340000000000001</c:v>
                </c:pt>
                <c:pt idx="37">
                  <c:v>-1.55</c:v>
                </c:pt>
                <c:pt idx="38">
                  <c:v>-1.4120000000000001</c:v>
                </c:pt>
                <c:pt idx="39">
                  <c:v>-1.1139999999999999</c:v>
                </c:pt>
                <c:pt idx="40">
                  <c:v>-1.7279999999999998</c:v>
                </c:pt>
                <c:pt idx="41">
                  <c:v>-1.9899999999999998</c:v>
                </c:pt>
                <c:pt idx="42">
                  <c:v>-1.3559999999999999</c:v>
                </c:pt>
                <c:pt idx="43">
                  <c:v>-1.97</c:v>
                </c:pt>
                <c:pt idx="44">
                  <c:v>-1.0960000000000001</c:v>
                </c:pt>
                <c:pt idx="45">
                  <c:v>-0.39600000000000002</c:v>
                </c:pt>
                <c:pt idx="46">
                  <c:v>-1.0760000000000001</c:v>
                </c:pt>
                <c:pt idx="47">
                  <c:v>-0.57599999999999985</c:v>
                </c:pt>
                <c:pt idx="48">
                  <c:v>-0.85599999999999987</c:v>
                </c:pt>
                <c:pt idx="49">
                  <c:v>-0.81799999999999995</c:v>
                </c:pt>
                <c:pt idx="50">
                  <c:v>-1.4119999999999999</c:v>
                </c:pt>
                <c:pt idx="51">
                  <c:v>-1.67</c:v>
                </c:pt>
                <c:pt idx="52">
                  <c:v>-0.47599999999999987</c:v>
                </c:pt>
                <c:pt idx="53">
                  <c:v>-1.1140000000000001</c:v>
                </c:pt>
                <c:pt idx="54">
                  <c:v>-0.67400000000000004</c:v>
                </c:pt>
                <c:pt idx="55">
                  <c:v>0.45800000000000002</c:v>
                </c:pt>
                <c:pt idx="56">
                  <c:v>0.81400000000000006</c:v>
                </c:pt>
                <c:pt idx="57">
                  <c:v>0.17799999999999999</c:v>
                </c:pt>
                <c:pt idx="58">
                  <c:v>0.25800000000000001</c:v>
                </c:pt>
                <c:pt idx="59">
                  <c:v>-7.9999999999999988E-2</c:v>
                </c:pt>
                <c:pt idx="60">
                  <c:v>-0.7739999999999998</c:v>
                </c:pt>
                <c:pt idx="61">
                  <c:v>-1.1539999999999999</c:v>
                </c:pt>
                <c:pt idx="62">
                  <c:v>-0.9740000000000002</c:v>
                </c:pt>
                <c:pt idx="63">
                  <c:v>-0.53599999999999992</c:v>
                </c:pt>
                <c:pt idx="64">
                  <c:v>1.052</c:v>
                </c:pt>
                <c:pt idx="65">
                  <c:v>0.69800000000000006</c:v>
                </c:pt>
                <c:pt idx="66">
                  <c:v>-0.49600000000000011</c:v>
                </c:pt>
                <c:pt idx="67">
                  <c:v>-0.31799999999999995</c:v>
                </c:pt>
                <c:pt idx="68">
                  <c:v>-0.91600000000000004</c:v>
                </c:pt>
                <c:pt idx="69">
                  <c:v>0.53599999999999992</c:v>
                </c:pt>
                <c:pt idx="70">
                  <c:v>0.91600000000000004</c:v>
                </c:pt>
                <c:pt idx="71">
                  <c:v>0.79600000000000004</c:v>
                </c:pt>
                <c:pt idx="72">
                  <c:v>0.7360000000000001</c:v>
                </c:pt>
                <c:pt idx="73">
                  <c:v>0.19999999999999996</c:v>
                </c:pt>
                <c:pt idx="74">
                  <c:v>2.0000000000000018E-2</c:v>
                </c:pt>
                <c:pt idx="75">
                  <c:v>1.1140000000000001</c:v>
                </c:pt>
                <c:pt idx="76">
                  <c:v>1.8699999999999999</c:v>
                </c:pt>
                <c:pt idx="77">
                  <c:v>2.6439999999999997</c:v>
                </c:pt>
                <c:pt idx="78">
                  <c:v>2.2679999999999998</c:v>
                </c:pt>
                <c:pt idx="79">
                  <c:v>2.5439999999999996</c:v>
                </c:pt>
                <c:pt idx="80">
                  <c:v>2.6040000000000001</c:v>
                </c:pt>
                <c:pt idx="81">
                  <c:v>2.468</c:v>
                </c:pt>
                <c:pt idx="82">
                  <c:v>2.6459999999999999</c:v>
                </c:pt>
                <c:pt idx="83">
                  <c:v>3.0819999999999999</c:v>
                </c:pt>
                <c:pt idx="84">
                  <c:v>3.6800000000000006</c:v>
                </c:pt>
                <c:pt idx="85">
                  <c:v>4.4359999999999999</c:v>
                </c:pt>
                <c:pt idx="86">
                  <c:v>4.4139999999999997</c:v>
                </c:pt>
                <c:pt idx="87">
                  <c:v>5.3280000000000003</c:v>
                </c:pt>
                <c:pt idx="88">
                  <c:v>5.3520000000000003</c:v>
                </c:pt>
                <c:pt idx="89">
                  <c:v>5.9859999999999998</c:v>
                </c:pt>
                <c:pt idx="90">
                  <c:v>7.1400000000000006</c:v>
                </c:pt>
                <c:pt idx="91">
                  <c:v>7.3780000000000001</c:v>
                </c:pt>
                <c:pt idx="92">
                  <c:v>9.1879999999999988</c:v>
                </c:pt>
                <c:pt idx="93">
                  <c:v>11.038</c:v>
                </c:pt>
                <c:pt idx="94">
                  <c:v>13.325999999999999</c:v>
                </c:pt>
                <c:pt idx="95">
                  <c:v>14.678000000000001</c:v>
                </c:pt>
                <c:pt idx="96">
                  <c:v>16.962</c:v>
                </c:pt>
                <c:pt idx="97">
                  <c:v>18.834</c:v>
                </c:pt>
                <c:pt idx="98">
                  <c:v>21.597999999999999</c:v>
                </c:pt>
                <c:pt idx="99">
                  <c:v>23.887999999999998</c:v>
                </c:pt>
                <c:pt idx="100">
                  <c:v>26.369999999999997</c:v>
                </c:pt>
                <c:pt idx="101">
                  <c:v>28.54</c:v>
                </c:pt>
                <c:pt idx="102">
                  <c:v>32.04</c:v>
                </c:pt>
                <c:pt idx="103">
                  <c:v>35.462000000000003</c:v>
                </c:pt>
                <c:pt idx="104">
                  <c:v>38.442</c:v>
                </c:pt>
                <c:pt idx="105">
                  <c:v>42.777999999999999</c:v>
                </c:pt>
                <c:pt idx="106">
                  <c:v>46.14</c:v>
                </c:pt>
                <c:pt idx="107">
                  <c:v>49.421999999999997</c:v>
                </c:pt>
                <c:pt idx="108">
                  <c:v>52.643999999999991</c:v>
                </c:pt>
                <c:pt idx="109">
                  <c:v>54.951999999999998</c:v>
                </c:pt>
                <c:pt idx="110">
                  <c:v>57.338000000000001</c:v>
                </c:pt>
                <c:pt idx="111">
                  <c:v>58.988</c:v>
                </c:pt>
                <c:pt idx="112">
                  <c:v>59.822000000000003</c:v>
                </c:pt>
                <c:pt idx="113">
                  <c:v>60.001999999999995</c:v>
                </c:pt>
                <c:pt idx="114">
                  <c:v>60.858000000000004</c:v>
                </c:pt>
                <c:pt idx="115">
                  <c:v>60.798000000000002</c:v>
                </c:pt>
                <c:pt idx="116">
                  <c:v>58.056000000000004</c:v>
                </c:pt>
                <c:pt idx="117">
                  <c:v>56.043999999999997</c:v>
                </c:pt>
                <c:pt idx="118">
                  <c:v>51.905999999999992</c:v>
                </c:pt>
                <c:pt idx="119">
                  <c:v>48.962000000000003</c:v>
                </c:pt>
                <c:pt idx="120">
                  <c:v>45.963999999999999</c:v>
                </c:pt>
                <c:pt idx="121">
                  <c:v>41.546000000000006</c:v>
                </c:pt>
                <c:pt idx="122">
                  <c:v>37.510000000000005</c:v>
                </c:pt>
                <c:pt idx="123">
                  <c:v>33.81</c:v>
                </c:pt>
                <c:pt idx="124">
                  <c:v>29.871999999999996</c:v>
                </c:pt>
                <c:pt idx="125">
                  <c:v>25.913999999999998</c:v>
                </c:pt>
                <c:pt idx="126">
                  <c:v>23.053999999999998</c:v>
                </c:pt>
                <c:pt idx="127">
                  <c:v>19.809999999999999</c:v>
                </c:pt>
                <c:pt idx="128">
                  <c:v>17.860000000000003</c:v>
                </c:pt>
                <c:pt idx="129">
                  <c:v>16.724</c:v>
                </c:pt>
                <c:pt idx="130">
                  <c:v>14.776</c:v>
                </c:pt>
                <c:pt idx="131">
                  <c:v>13.524000000000001</c:v>
                </c:pt>
                <c:pt idx="132">
                  <c:v>12.488</c:v>
                </c:pt>
                <c:pt idx="133">
                  <c:v>11.018000000000001</c:v>
                </c:pt>
                <c:pt idx="134">
                  <c:v>10.102</c:v>
                </c:pt>
                <c:pt idx="135">
                  <c:v>9.7080000000000002</c:v>
                </c:pt>
                <c:pt idx="136">
                  <c:v>9.0100000000000016</c:v>
                </c:pt>
                <c:pt idx="137">
                  <c:v>8.2919999999999998</c:v>
                </c:pt>
                <c:pt idx="138">
                  <c:v>8.4700000000000006</c:v>
                </c:pt>
                <c:pt idx="139">
                  <c:v>8.4139999999999997</c:v>
                </c:pt>
                <c:pt idx="140">
                  <c:v>8.1760000000000002</c:v>
                </c:pt>
                <c:pt idx="141">
                  <c:v>8.1539999999999999</c:v>
                </c:pt>
                <c:pt idx="142">
                  <c:v>7.7939999999999996</c:v>
                </c:pt>
                <c:pt idx="143">
                  <c:v>7.7560000000000002</c:v>
                </c:pt>
                <c:pt idx="144">
                  <c:v>7.5780000000000003</c:v>
                </c:pt>
                <c:pt idx="145">
                  <c:v>7.7560000000000002</c:v>
                </c:pt>
                <c:pt idx="146">
                  <c:v>7.758</c:v>
                </c:pt>
                <c:pt idx="147">
                  <c:v>6.8440000000000012</c:v>
                </c:pt>
                <c:pt idx="148">
                  <c:v>7.6979999999999986</c:v>
                </c:pt>
                <c:pt idx="149">
                  <c:v>7.7159999999999993</c:v>
                </c:pt>
                <c:pt idx="150">
                  <c:v>7.4560000000000004</c:v>
                </c:pt>
                <c:pt idx="151">
                  <c:v>6.7600000000000007</c:v>
                </c:pt>
                <c:pt idx="152">
                  <c:v>6.82</c:v>
                </c:pt>
                <c:pt idx="153">
                  <c:v>7.1440000000000001</c:v>
                </c:pt>
                <c:pt idx="154">
                  <c:v>7.3179999999999996</c:v>
                </c:pt>
                <c:pt idx="155">
                  <c:v>6.92</c:v>
                </c:pt>
                <c:pt idx="156">
                  <c:v>6.3639999999999999</c:v>
                </c:pt>
                <c:pt idx="157">
                  <c:v>6.403999999999999</c:v>
                </c:pt>
                <c:pt idx="158">
                  <c:v>5.9679999999999991</c:v>
                </c:pt>
                <c:pt idx="159">
                  <c:v>6.9420000000000002</c:v>
                </c:pt>
                <c:pt idx="160">
                  <c:v>7.6560000000000006</c:v>
                </c:pt>
                <c:pt idx="161">
                  <c:v>7.0400000000000009</c:v>
                </c:pt>
                <c:pt idx="162">
                  <c:v>6.2859999999999996</c:v>
                </c:pt>
                <c:pt idx="163">
                  <c:v>5.7879999999999994</c:v>
                </c:pt>
                <c:pt idx="164">
                  <c:v>6.403999999999999</c:v>
                </c:pt>
                <c:pt idx="165">
                  <c:v>6.104000000000001</c:v>
                </c:pt>
                <c:pt idx="166">
                  <c:v>6.7219999999999995</c:v>
                </c:pt>
                <c:pt idx="167">
                  <c:v>6.0659999999999998</c:v>
                </c:pt>
                <c:pt idx="168">
                  <c:v>5.51</c:v>
                </c:pt>
                <c:pt idx="169">
                  <c:v>5.51</c:v>
                </c:pt>
                <c:pt idx="170">
                  <c:v>5.8860000000000001</c:v>
                </c:pt>
                <c:pt idx="171">
                  <c:v>5.45</c:v>
                </c:pt>
                <c:pt idx="172">
                  <c:v>5.49</c:v>
                </c:pt>
                <c:pt idx="173">
                  <c:v>6.2059999999999995</c:v>
                </c:pt>
                <c:pt idx="174">
                  <c:v>6.0859999999999994</c:v>
                </c:pt>
                <c:pt idx="175">
                  <c:v>6.0459999999999994</c:v>
                </c:pt>
                <c:pt idx="176">
                  <c:v>5.7880000000000003</c:v>
                </c:pt>
                <c:pt idx="177">
                  <c:v>6.0060000000000002</c:v>
                </c:pt>
                <c:pt idx="178">
                  <c:v>5.4480000000000004</c:v>
                </c:pt>
                <c:pt idx="179">
                  <c:v>5.9459999999999997</c:v>
                </c:pt>
                <c:pt idx="180">
                  <c:v>6.2859999999999996</c:v>
                </c:pt>
                <c:pt idx="181">
                  <c:v>5.6899999999999995</c:v>
                </c:pt>
                <c:pt idx="182">
                  <c:v>5.29</c:v>
                </c:pt>
                <c:pt idx="183">
                  <c:v>4.9719999999999995</c:v>
                </c:pt>
                <c:pt idx="184">
                  <c:v>4.8719999999999999</c:v>
                </c:pt>
                <c:pt idx="185">
                  <c:v>5.49</c:v>
                </c:pt>
                <c:pt idx="186">
                  <c:v>5.588000000000001</c:v>
                </c:pt>
                <c:pt idx="187">
                  <c:v>5.9260000000000002</c:v>
                </c:pt>
                <c:pt idx="188">
                  <c:v>5.2880000000000003</c:v>
                </c:pt>
                <c:pt idx="189">
                  <c:v>5.37</c:v>
                </c:pt>
                <c:pt idx="190">
                  <c:v>4.831999999999999</c:v>
                </c:pt>
                <c:pt idx="191">
                  <c:v>5.25</c:v>
                </c:pt>
                <c:pt idx="192">
                  <c:v>5.0119999999999996</c:v>
                </c:pt>
                <c:pt idx="193">
                  <c:v>4.8740000000000006</c:v>
                </c:pt>
                <c:pt idx="194">
                  <c:v>5.1120000000000001</c:v>
                </c:pt>
                <c:pt idx="195">
                  <c:v>6.4040000000000008</c:v>
                </c:pt>
                <c:pt idx="196">
                  <c:v>7</c:v>
                </c:pt>
                <c:pt idx="197">
                  <c:v>6.5259999999999989</c:v>
                </c:pt>
                <c:pt idx="198">
                  <c:v>5.8460000000000001</c:v>
                </c:pt>
                <c:pt idx="199">
                  <c:v>4.5140000000000002</c:v>
                </c:pt>
                <c:pt idx="200">
                  <c:v>5.03</c:v>
                </c:pt>
                <c:pt idx="201">
                  <c:v>5.51</c:v>
                </c:pt>
                <c:pt idx="202">
                  <c:v>5.2720000000000002</c:v>
                </c:pt>
                <c:pt idx="203">
                  <c:v>5.49</c:v>
                </c:pt>
                <c:pt idx="204">
                  <c:v>5.9880000000000004</c:v>
                </c:pt>
                <c:pt idx="205">
                  <c:v>6.104000000000001</c:v>
                </c:pt>
                <c:pt idx="206">
                  <c:v>5.7879999999999994</c:v>
                </c:pt>
                <c:pt idx="207">
                  <c:v>5.1719999999999997</c:v>
                </c:pt>
                <c:pt idx="208">
                  <c:v>5.43</c:v>
                </c:pt>
                <c:pt idx="209">
                  <c:v>5.63</c:v>
                </c:pt>
                <c:pt idx="210">
                  <c:v>5.6479999999999997</c:v>
                </c:pt>
                <c:pt idx="211">
                  <c:v>5.3120000000000003</c:v>
                </c:pt>
                <c:pt idx="212">
                  <c:v>4.7919999999999998</c:v>
                </c:pt>
                <c:pt idx="213">
                  <c:v>5.17</c:v>
                </c:pt>
                <c:pt idx="214">
                  <c:v>4.8940000000000001</c:v>
                </c:pt>
                <c:pt idx="215">
                  <c:v>4.3159999999999998</c:v>
                </c:pt>
                <c:pt idx="216">
                  <c:v>4.8899999999999997</c:v>
                </c:pt>
                <c:pt idx="217">
                  <c:v>4.8340000000000005</c:v>
                </c:pt>
                <c:pt idx="218">
                  <c:v>4.8499999999999996</c:v>
                </c:pt>
                <c:pt idx="219">
                  <c:v>4.4339999999999993</c:v>
                </c:pt>
                <c:pt idx="220">
                  <c:v>5.1320000000000006</c:v>
                </c:pt>
                <c:pt idx="221">
                  <c:v>5.7060000000000004</c:v>
                </c:pt>
                <c:pt idx="222">
                  <c:v>5.8680000000000003</c:v>
                </c:pt>
                <c:pt idx="223">
                  <c:v>5.1920000000000002</c:v>
                </c:pt>
                <c:pt idx="224">
                  <c:v>5.9459999999999997</c:v>
                </c:pt>
                <c:pt idx="225">
                  <c:v>6.0239999999999991</c:v>
                </c:pt>
                <c:pt idx="226">
                  <c:v>5.6479999999999997</c:v>
                </c:pt>
                <c:pt idx="227">
                  <c:v>5.0120000000000005</c:v>
                </c:pt>
                <c:pt idx="228">
                  <c:v>5.51</c:v>
                </c:pt>
                <c:pt idx="229">
                  <c:v>5.927999999999999</c:v>
                </c:pt>
                <c:pt idx="230">
                  <c:v>4.9719999999999995</c:v>
                </c:pt>
                <c:pt idx="231">
                  <c:v>4.9320000000000004</c:v>
                </c:pt>
                <c:pt idx="232">
                  <c:v>4.8759999999999994</c:v>
                </c:pt>
                <c:pt idx="233">
                  <c:v>5.6300000000000008</c:v>
                </c:pt>
                <c:pt idx="234">
                  <c:v>5.5259999999999998</c:v>
                </c:pt>
                <c:pt idx="235">
                  <c:v>5.2720000000000002</c:v>
                </c:pt>
                <c:pt idx="236">
                  <c:v>3.7380000000000004</c:v>
                </c:pt>
                <c:pt idx="237">
                  <c:v>3.6199999999999997</c:v>
                </c:pt>
                <c:pt idx="238">
                  <c:v>4.0540000000000003</c:v>
                </c:pt>
                <c:pt idx="239">
                  <c:v>4.8340000000000005</c:v>
                </c:pt>
                <c:pt idx="240">
                  <c:v>5.1520000000000001</c:v>
                </c:pt>
                <c:pt idx="241">
                  <c:v>5.8479999999999999</c:v>
                </c:pt>
                <c:pt idx="242">
                  <c:v>5.3500000000000005</c:v>
                </c:pt>
                <c:pt idx="243">
                  <c:v>5.9679999999999991</c:v>
                </c:pt>
                <c:pt idx="244">
                  <c:v>6.6819999999999995</c:v>
                </c:pt>
                <c:pt idx="245">
                  <c:v>5.806</c:v>
                </c:pt>
                <c:pt idx="246">
                  <c:v>5.8079999999999998</c:v>
                </c:pt>
                <c:pt idx="247">
                  <c:v>5.0939999999999994</c:v>
                </c:pt>
                <c:pt idx="248">
                  <c:v>5.9639999999999995</c:v>
                </c:pt>
                <c:pt idx="249">
                  <c:v>4.4340000000000002</c:v>
                </c:pt>
                <c:pt idx="250">
                  <c:v>4.0180000000000007</c:v>
                </c:pt>
                <c:pt idx="251">
                  <c:v>4.7720000000000002</c:v>
                </c:pt>
                <c:pt idx="252">
                  <c:v>5.0880000000000001</c:v>
                </c:pt>
                <c:pt idx="253">
                  <c:v>4.0359999999999996</c:v>
                </c:pt>
                <c:pt idx="254">
                  <c:v>4.9320000000000004</c:v>
                </c:pt>
                <c:pt idx="255">
                  <c:v>5.6680000000000001</c:v>
                </c:pt>
                <c:pt idx="256">
                  <c:v>5.35</c:v>
                </c:pt>
                <c:pt idx="257">
                  <c:v>5.15</c:v>
                </c:pt>
                <c:pt idx="258">
                  <c:v>5.95</c:v>
                </c:pt>
                <c:pt idx="259">
                  <c:v>6.266</c:v>
                </c:pt>
                <c:pt idx="260">
                  <c:v>6.1459999999999999</c:v>
                </c:pt>
                <c:pt idx="261">
                  <c:v>5.6260000000000003</c:v>
                </c:pt>
                <c:pt idx="262">
                  <c:v>5.63</c:v>
                </c:pt>
                <c:pt idx="263">
                  <c:v>5.3480000000000008</c:v>
                </c:pt>
                <c:pt idx="264">
                  <c:v>5.7480000000000002</c:v>
                </c:pt>
                <c:pt idx="265">
                  <c:v>5.4300000000000006</c:v>
                </c:pt>
                <c:pt idx="266">
                  <c:v>4.774</c:v>
                </c:pt>
                <c:pt idx="267">
                  <c:v>5.0920000000000005</c:v>
                </c:pt>
                <c:pt idx="268">
                  <c:v>5.73</c:v>
                </c:pt>
                <c:pt idx="269">
                  <c:v>5.6479999999999997</c:v>
                </c:pt>
                <c:pt idx="270">
                  <c:v>5.1719999999999997</c:v>
                </c:pt>
                <c:pt idx="271">
                  <c:v>5.35</c:v>
                </c:pt>
                <c:pt idx="272">
                  <c:v>5.6079999999999997</c:v>
                </c:pt>
                <c:pt idx="273">
                  <c:v>5.5520000000000005</c:v>
                </c:pt>
                <c:pt idx="274">
                  <c:v>5.5679999999999996</c:v>
                </c:pt>
                <c:pt idx="275">
                  <c:v>4.0780000000000003</c:v>
                </c:pt>
                <c:pt idx="276">
                  <c:v>5.05</c:v>
                </c:pt>
                <c:pt idx="277">
                  <c:v>5.63</c:v>
                </c:pt>
                <c:pt idx="278">
                  <c:v>5.33</c:v>
                </c:pt>
                <c:pt idx="279">
                  <c:v>4.4340000000000002</c:v>
                </c:pt>
                <c:pt idx="280">
                  <c:v>4.3740000000000006</c:v>
                </c:pt>
                <c:pt idx="281">
                  <c:v>4.6560000000000006</c:v>
                </c:pt>
                <c:pt idx="282">
                  <c:v>4.8119999999999994</c:v>
                </c:pt>
                <c:pt idx="283">
                  <c:v>4.4960000000000004</c:v>
                </c:pt>
                <c:pt idx="284">
                  <c:v>5.21</c:v>
                </c:pt>
                <c:pt idx="285">
                  <c:v>5.1879999999999997</c:v>
                </c:pt>
                <c:pt idx="286">
                  <c:v>5.9260000000000002</c:v>
                </c:pt>
                <c:pt idx="287">
                  <c:v>5.427999999999999</c:v>
                </c:pt>
                <c:pt idx="288">
                  <c:v>5.3479999999999999</c:v>
                </c:pt>
                <c:pt idx="289">
                  <c:v>4.7739999999999991</c:v>
                </c:pt>
                <c:pt idx="290">
                  <c:v>5.43</c:v>
                </c:pt>
                <c:pt idx="291">
                  <c:v>5.5880000000000001</c:v>
                </c:pt>
                <c:pt idx="292">
                  <c:v>5.0519999999999996</c:v>
                </c:pt>
                <c:pt idx="293">
                  <c:v>5.27</c:v>
                </c:pt>
                <c:pt idx="294">
                  <c:v>5.9880000000000004</c:v>
                </c:pt>
                <c:pt idx="295">
                  <c:v>5.8280000000000003</c:v>
                </c:pt>
                <c:pt idx="296">
                  <c:v>6.2439999999999998</c:v>
                </c:pt>
                <c:pt idx="297">
                  <c:v>6.6219999999999999</c:v>
                </c:pt>
                <c:pt idx="298">
                  <c:v>6.7819999999999991</c:v>
                </c:pt>
                <c:pt idx="299">
                  <c:v>5.5259999999999998</c:v>
                </c:pt>
                <c:pt idx="300">
                  <c:v>6.5019999999999998</c:v>
                </c:pt>
              </c:numCache>
            </c:numRef>
          </c:yVal>
          <c:smooth val="1"/>
        </c:ser>
        <c:ser>
          <c:idx val="16"/>
          <c:order val="15"/>
          <c:tx>
            <c:v>B17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3'!$T$5:$T$305</c:f>
              <c:numCache>
                <c:formatCode>General</c:formatCode>
                <c:ptCount val="301"/>
                <c:pt idx="0">
                  <c:v>-5.9393944219999995</c:v>
                </c:pt>
                <c:pt idx="1">
                  <c:v>-4.5728065788000007</c:v>
                </c:pt>
                <c:pt idx="2">
                  <c:v>-2.3225722816000003</c:v>
                </c:pt>
                <c:pt idx="3">
                  <c:v>-1.1711052438</c:v>
                </c:pt>
                <c:pt idx="4">
                  <c:v>-0.37748615139999997</c:v>
                </c:pt>
                <c:pt idx="5">
                  <c:v>0.13542009939999997</c:v>
                </c:pt>
                <c:pt idx="6">
                  <c:v>0.8929151728000001</c:v>
                </c:pt>
                <c:pt idx="7">
                  <c:v>2.0610650489999998</c:v>
                </c:pt>
                <c:pt idx="8">
                  <c:v>2.2810557864000005</c:v>
                </c:pt>
                <c:pt idx="9">
                  <c:v>2.2457027327999999</c:v>
                </c:pt>
                <c:pt idx="10">
                  <c:v>2.3820137260000003</c:v>
                </c:pt>
                <c:pt idx="11">
                  <c:v>2.7218553426000001</c:v>
                </c:pt>
                <c:pt idx="12">
                  <c:v>3.1015258962000005</c:v>
                </c:pt>
                <c:pt idx="13">
                  <c:v>3.2844203415999993</c:v>
                </c:pt>
                <c:pt idx="14">
                  <c:v>3.0120938920000002</c:v>
                </c:pt>
                <c:pt idx="15">
                  <c:v>2.6231631852000001</c:v>
                </c:pt>
                <c:pt idx="16">
                  <c:v>1.8726967479999999</c:v>
                </c:pt>
                <c:pt idx="17">
                  <c:v>1.9816256146</c:v>
                </c:pt>
                <c:pt idx="18">
                  <c:v>2.0414782406</c:v>
                </c:pt>
                <c:pt idx="19">
                  <c:v>1.7654211742000001</c:v>
                </c:pt>
                <c:pt idx="20">
                  <c:v>1.9163034163999999</c:v>
                </c:pt>
                <c:pt idx="21">
                  <c:v>1.7401035222000001</c:v>
                </c:pt>
                <c:pt idx="22">
                  <c:v>1.7218873191999999</c:v>
                </c:pt>
                <c:pt idx="23">
                  <c:v>1.8776009456</c:v>
                </c:pt>
                <c:pt idx="24">
                  <c:v>2.9366377795999998</c:v>
                </c:pt>
                <c:pt idx="25">
                  <c:v>3.9053774150000002</c:v>
                </c:pt>
                <c:pt idx="26">
                  <c:v>3.6796900981999996</c:v>
                </c:pt>
                <c:pt idx="27">
                  <c:v>3.2195949877999999</c:v>
                </c:pt>
                <c:pt idx="28">
                  <c:v>2.7882054948000001</c:v>
                </c:pt>
                <c:pt idx="29">
                  <c:v>2.805530804</c:v>
                </c:pt>
                <c:pt idx="30">
                  <c:v>2.6250563339999999</c:v>
                </c:pt>
                <c:pt idx="31">
                  <c:v>3.0358182154</c:v>
                </c:pt>
                <c:pt idx="32">
                  <c:v>3.2288251590000003</c:v>
                </c:pt>
                <c:pt idx="33">
                  <c:v>3.6684425678000006</c:v>
                </c:pt>
                <c:pt idx="34">
                  <c:v>3.6622491441999996</c:v>
                </c:pt>
                <c:pt idx="35">
                  <c:v>3.450002327</c:v>
                </c:pt>
                <c:pt idx="36">
                  <c:v>3.4357523135999997</c:v>
                </c:pt>
                <c:pt idx="37">
                  <c:v>3.1805798473999998</c:v>
                </c:pt>
                <c:pt idx="38">
                  <c:v>3.016351335</c:v>
                </c:pt>
                <c:pt idx="39">
                  <c:v>2.8255416431999998</c:v>
                </c:pt>
                <c:pt idx="40">
                  <c:v>3.0684686066000006</c:v>
                </c:pt>
                <c:pt idx="41">
                  <c:v>3.0016473083999999</c:v>
                </c:pt>
                <c:pt idx="42">
                  <c:v>2.8208558859999999</c:v>
                </c:pt>
                <c:pt idx="43">
                  <c:v>2.9878084769999997</c:v>
                </c:pt>
                <c:pt idx="44">
                  <c:v>2.9920916188</c:v>
                </c:pt>
                <c:pt idx="45">
                  <c:v>3.0974783270000001</c:v>
                </c:pt>
                <c:pt idx="46">
                  <c:v>2.9553508272000002</c:v>
                </c:pt>
                <c:pt idx="47">
                  <c:v>3.9321727510000004</c:v>
                </c:pt>
                <c:pt idx="48">
                  <c:v>4.1509770588000006</c:v>
                </c:pt>
                <c:pt idx="49">
                  <c:v>4.2377877801999997</c:v>
                </c:pt>
                <c:pt idx="50">
                  <c:v>4.2136822572000003</c:v>
                </c:pt>
                <c:pt idx="51">
                  <c:v>4.1023376986000004</c:v>
                </c:pt>
                <c:pt idx="52">
                  <c:v>3.9949379137999999</c:v>
                </c:pt>
                <c:pt idx="53">
                  <c:v>3.8948623014000008</c:v>
                </c:pt>
                <c:pt idx="54">
                  <c:v>3.9165521322000005</c:v>
                </c:pt>
                <c:pt idx="55">
                  <c:v>4.0677470437999999</c:v>
                </c:pt>
                <c:pt idx="56">
                  <c:v>4.3791143325999995</c:v>
                </c:pt>
                <c:pt idx="57">
                  <c:v>4.4893495576000007</c:v>
                </c:pt>
                <c:pt idx="58">
                  <c:v>4.4347394973999998</c:v>
                </c:pt>
                <c:pt idx="59">
                  <c:v>4.0532785903999997</c:v>
                </c:pt>
                <c:pt idx="60">
                  <c:v>3.6313976723999999</c:v>
                </c:pt>
                <c:pt idx="61">
                  <c:v>3.8867543136</c:v>
                </c:pt>
                <c:pt idx="62">
                  <c:v>3.6061228517999999</c:v>
                </c:pt>
                <c:pt idx="63">
                  <c:v>3.8170761604000005</c:v>
                </c:pt>
                <c:pt idx="64">
                  <c:v>4.0376579717999999</c:v>
                </c:pt>
                <c:pt idx="65">
                  <c:v>4.6154452570000002</c:v>
                </c:pt>
                <c:pt idx="66">
                  <c:v>4.8839939754000001</c:v>
                </c:pt>
                <c:pt idx="67">
                  <c:v>4.5050344234000006</c:v>
                </c:pt>
                <c:pt idx="68">
                  <c:v>4.8876988933999996</c:v>
                </c:pt>
                <c:pt idx="69">
                  <c:v>5.0449844329999998</c:v>
                </c:pt>
                <c:pt idx="70">
                  <c:v>4.7302334620000002</c:v>
                </c:pt>
                <c:pt idx="71">
                  <c:v>4.5764857979999993</c:v>
                </c:pt>
                <c:pt idx="72">
                  <c:v>4.9743639877999994</c:v>
                </c:pt>
                <c:pt idx="73">
                  <c:v>5.3798661709999998</c:v>
                </c:pt>
                <c:pt idx="74">
                  <c:v>5.4225733796000002</c:v>
                </c:pt>
                <c:pt idx="75">
                  <c:v>5.4853728070000001</c:v>
                </c:pt>
                <c:pt idx="76">
                  <c:v>5.1819250476000001</c:v>
                </c:pt>
                <c:pt idx="77">
                  <c:v>5.2507465729999998</c:v>
                </c:pt>
                <c:pt idx="78">
                  <c:v>5.456495863799999</c:v>
                </c:pt>
                <c:pt idx="79">
                  <c:v>5.2524469804000002</c:v>
                </c:pt>
                <c:pt idx="80">
                  <c:v>4.7700581157999995</c:v>
                </c:pt>
                <c:pt idx="81">
                  <c:v>4.8510994454</c:v>
                </c:pt>
                <c:pt idx="82">
                  <c:v>5.6652390708000002</c:v>
                </c:pt>
                <c:pt idx="83">
                  <c:v>5.9085301012000002</c:v>
                </c:pt>
                <c:pt idx="84">
                  <c:v>6.5607326954000005</c:v>
                </c:pt>
                <c:pt idx="85">
                  <c:v>6.8160422213999992</c:v>
                </c:pt>
                <c:pt idx="86">
                  <c:v>7.3815754372000004</c:v>
                </c:pt>
                <c:pt idx="87">
                  <c:v>8.108480311600001</c:v>
                </c:pt>
                <c:pt idx="88">
                  <c:v>8.1728473685999994</c:v>
                </c:pt>
                <c:pt idx="89">
                  <c:v>8.0897073003999989</c:v>
                </c:pt>
                <c:pt idx="90">
                  <c:v>8.1112215234000011</c:v>
                </c:pt>
                <c:pt idx="91">
                  <c:v>8.3049608823999996</c:v>
                </c:pt>
                <c:pt idx="92">
                  <c:v>9.5891068084000004</c:v>
                </c:pt>
                <c:pt idx="93">
                  <c:v>10.4468488198</c:v>
                </c:pt>
                <c:pt idx="94">
                  <c:v>11.655508653599998</c:v>
                </c:pt>
                <c:pt idx="95">
                  <c:v>12.817636432999999</c:v>
                </c:pt>
                <c:pt idx="96">
                  <c:v>14.2888314522</c:v>
                </c:pt>
                <c:pt idx="97">
                  <c:v>15.436426531</c:v>
                </c:pt>
                <c:pt idx="98">
                  <c:v>17.152544455000001</c:v>
                </c:pt>
                <c:pt idx="99">
                  <c:v>18.710091901999998</c:v>
                </c:pt>
                <c:pt idx="100">
                  <c:v>20.698412068</c:v>
                </c:pt>
                <c:pt idx="101">
                  <c:v>23.084302036000004</c:v>
                </c:pt>
                <c:pt idx="102">
                  <c:v>25.405495146</c:v>
                </c:pt>
                <c:pt idx="103">
                  <c:v>28.313315947999996</c:v>
                </c:pt>
                <c:pt idx="104">
                  <c:v>30.916464010000006</c:v>
                </c:pt>
                <c:pt idx="105">
                  <c:v>34.014233590000003</c:v>
                </c:pt>
                <c:pt idx="106">
                  <c:v>36.827032887999998</c:v>
                </c:pt>
                <c:pt idx="107">
                  <c:v>40.553927492</c:v>
                </c:pt>
                <c:pt idx="108">
                  <c:v>44.262293225999997</c:v>
                </c:pt>
                <c:pt idx="109">
                  <c:v>47.411293468000004</c:v>
                </c:pt>
                <c:pt idx="110">
                  <c:v>50.362785183999996</c:v>
                </c:pt>
                <c:pt idx="111">
                  <c:v>52.979258103999996</c:v>
                </c:pt>
                <c:pt idx="112">
                  <c:v>56.896512670000007</c:v>
                </c:pt>
                <c:pt idx="113">
                  <c:v>59.267835674000004</c:v>
                </c:pt>
                <c:pt idx="114">
                  <c:v>62.066320707999999</c:v>
                </c:pt>
                <c:pt idx="115">
                  <c:v>64.398500076000005</c:v>
                </c:pt>
                <c:pt idx="116">
                  <c:v>66.499029997999997</c:v>
                </c:pt>
                <c:pt idx="117">
                  <c:v>68.551888546000015</c:v>
                </c:pt>
                <c:pt idx="118">
                  <c:v>70.185384662000004</c:v>
                </c:pt>
                <c:pt idx="119">
                  <c:v>70.639971656</c:v>
                </c:pt>
                <c:pt idx="120">
                  <c:v>70.276722668000005</c:v>
                </c:pt>
                <c:pt idx="121">
                  <c:v>69.064327933999991</c:v>
                </c:pt>
                <c:pt idx="122">
                  <c:v>67.970841789999994</c:v>
                </c:pt>
                <c:pt idx="123">
                  <c:v>66.598304659999982</c:v>
                </c:pt>
                <c:pt idx="124">
                  <c:v>64.075354149999981</c:v>
                </c:pt>
                <c:pt idx="125">
                  <c:v>60.801950048000002</c:v>
                </c:pt>
                <c:pt idx="126">
                  <c:v>57.922290906000001</c:v>
                </c:pt>
                <c:pt idx="127">
                  <c:v>53.507763556</c:v>
                </c:pt>
                <c:pt idx="128">
                  <c:v>49.525585124000003</c:v>
                </c:pt>
                <c:pt idx="129">
                  <c:v>45.176821134000008</c:v>
                </c:pt>
                <c:pt idx="130">
                  <c:v>40.56737656</c:v>
                </c:pt>
                <c:pt idx="131">
                  <c:v>36.926684465999998</c:v>
                </c:pt>
                <c:pt idx="132">
                  <c:v>33.017392260000001</c:v>
                </c:pt>
                <c:pt idx="133">
                  <c:v>29.878860018000001</c:v>
                </c:pt>
                <c:pt idx="134">
                  <c:v>27.632754667999997</c:v>
                </c:pt>
                <c:pt idx="135">
                  <c:v>25.433202792000003</c:v>
                </c:pt>
                <c:pt idx="136">
                  <c:v>23.866553669999998</c:v>
                </c:pt>
                <c:pt idx="137">
                  <c:v>22.105338542000002</c:v>
                </c:pt>
                <c:pt idx="138">
                  <c:v>20.747295565999998</c:v>
                </c:pt>
                <c:pt idx="139">
                  <c:v>19.833958373999998</c:v>
                </c:pt>
                <c:pt idx="140">
                  <c:v>17.939537527999999</c:v>
                </c:pt>
                <c:pt idx="141">
                  <c:v>17.033897138</c:v>
                </c:pt>
                <c:pt idx="142">
                  <c:v>16.307210707999999</c:v>
                </c:pt>
                <c:pt idx="143">
                  <c:v>15.337400286000001</c:v>
                </c:pt>
                <c:pt idx="144">
                  <c:v>14.801103798</c:v>
                </c:pt>
                <c:pt idx="145">
                  <c:v>14.706741897999999</c:v>
                </c:pt>
                <c:pt idx="146">
                  <c:v>14.568559171999999</c:v>
                </c:pt>
                <c:pt idx="147">
                  <c:v>13.408654339999998</c:v>
                </c:pt>
                <c:pt idx="148">
                  <c:v>12.758948817999999</c:v>
                </c:pt>
                <c:pt idx="149">
                  <c:v>12.557803908</c:v>
                </c:pt>
                <c:pt idx="150">
                  <c:v>12.482360646</c:v>
                </c:pt>
                <c:pt idx="151">
                  <c:v>12.671379986</c:v>
                </c:pt>
                <c:pt idx="152">
                  <c:v>12.383934044</c:v>
                </c:pt>
                <c:pt idx="153">
                  <c:v>12.511481726</c:v>
                </c:pt>
                <c:pt idx="154">
                  <c:v>12.230036467599998</c:v>
                </c:pt>
                <c:pt idx="155">
                  <c:v>11.740524739999998</c:v>
                </c:pt>
                <c:pt idx="156">
                  <c:v>12.1094103412</c:v>
                </c:pt>
                <c:pt idx="157">
                  <c:v>12.303710792</c:v>
                </c:pt>
                <c:pt idx="158">
                  <c:v>12.3953914472</c:v>
                </c:pt>
                <c:pt idx="159">
                  <c:v>11.847521908200001</c:v>
                </c:pt>
                <c:pt idx="160">
                  <c:v>11.855308662000001</c:v>
                </c:pt>
                <c:pt idx="161">
                  <c:v>11.752603200399999</c:v>
                </c:pt>
                <c:pt idx="162">
                  <c:v>11.397552145400001</c:v>
                </c:pt>
                <c:pt idx="163">
                  <c:v>10.9394615456</c:v>
                </c:pt>
                <c:pt idx="164">
                  <c:v>11.186414664400001</c:v>
                </c:pt>
                <c:pt idx="165">
                  <c:v>11.658995129999997</c:v>
                </c:pt>
                <c:pt idx="166">
                  <c:v>11.875465124000002</c:v>
                </c:pt>
                <c:pt idx="167">
                  <c:v>11.427178637999999</c:v>
                </c:pt>
                <c:pt idx="168">
                  <c:v>11.3167206916</c:v>
                </c:pt>
                <c:pt idx="169">
                  <c:v>11.334821245800001</c:v>
                </c:pt>
                <c:pt idx="170">
                  <c:v>11.3210252472</c:v>
                </c:pt>
                <c:pt idx="171">
                  <c:v>10.704771064199999</c:v>
                </c:pt>
                <c:pt idx="172">
                  <c:v>10.6389006246</c:v>
                </c:pt>
                <c:pt idx="173">
                  <c:v>10.792275655199999</c:v>
                </c:pt>
                <c:pt idx="174">
                  <c:v>10.8343018428</c:v>
                </c:pt>
                <c:pt idx="175">
                  <c:v>10.5847531422</c:v>
                </c:pt>
                <c:pt idx="176">
                  <c:v>10.443816356999999</c:v>
                </c:pt>
                <c:pt idx="177">
                  <c:v>10.690332591600001</c:v>
                </c:pt>
                <c:pt idx="178">
                  <c:v>10.5014931464</c:v>
                </c:pt>
                <c:pt idx="179">
                  <c:v>10.5493701074</c:v>
                </c:pt>
                <c:pt idx="180">
                  <c:v>11.030084261600001</c:v>
                </c:pt>
                <c:pt idx="181">
                  <c:v>10.890916415400001</c:v>
                </c:pt>
                <c:pt idx="182">
                  <c:v>10.970454360199998</c:v>
                </c:pt>
                <c:pt idx="183">
                  <c:v>11.3371555618</c:v>
                </c:pt>
                <c:pt idx="184">
                  <c:v>11.661462220599999</c:v>
                </c:pt>
                <c:pt idx="185">
                  <c:v>11.464150719200001</c:v>
                </c:pt>
                <c:pt idx="186">
                  <c:v>11.412119113200001</c:v>
                </c:pt>
                <c:pt idx="187">
                  <c:v>11.104568101199998</c:v>
                </c:pt>
                <c:pt idx="188">
                  <c:v>11.0872170932</c:v>
                </c:pt>
                <c:pt idx="189">
                  <c:v>11.154702277800002</c:v>
                </c:pt>
                <c:pt idx="190">
                  <c:v>10.9500323392</c:v>
                </c:pt>
                <c:pt idx="191">
                  <c:v>10.796327507399999</c:v>
                </c:pt>
                <c:pt idx="192">
                  <c:v>11.0281140174</c:v>
                </c:pt>
                <c:pt idx="193">
                  <c:v>10.697549689400001</c:v>
                </c:pt>
                <c:pt idx="194">
                  <c:v>11.0197361924</c:v>
                </c:pt>
                <c:pt idx="195">
                  <c:v>10.960924369400001</c:v>
                </c:pt>
                <c:pt idx="196">
                  <c:v>11.023094176000001</c:v>
                </c:pt>
                <c:pt idx="197">
                  <c:v>11.550023434</c:v>
                </c:pt>
                <c:pt idx="198">
                  <c:v>10.739764334400002</c:v>
                </c:pt>
                <c:pt idx="199">
                  <c:v>10.8418144758</c:v>
                </c:pt>
                <c:pt idx="200">
                  <c:v>11.264183668799999</c:v>
                </c:pt>
                <c:pt idx="201">
                  <c:v>10.835783810400001</c:v>
                </c:pt>
                <c:pt idx="202">
                  <c:v>10.5239582268</c:v>
                </c:pt>
                <c:pt idx="203">
                  <c:v>10.595144045799998</c:v>
                </c:pt>
                <c:pt idx="204">
                  <c:v>10.4720850934</c:v>
                </c:pt>
                <c:pt idx="205">
                  <c:v>10.7024067688</c:v>
                </c:pt>
                <c:pt idx="206">
                  <c:v>10.785855224799999</c:v>
                </c:pt>
                <c:pt idx="207">
                  <c:v>10.761655473999999</c:v>
                </c:pt>
                <c:pt idx="208">
                  <c:v>10.493196700199999</c:v>
                </c:pt>
                <c:pt idx="209">
                  <c:v>10.318868538</c:v>
                </c:pt>
                <c:pt idx="210">
                  <c:v>10.198370904799999</c:v>
                </c:pt>
                <c:pt idx="211">
                  <c:v>9.8432898701999996</c:v>
                </c:pt>
                <c:pt idx="212">
                  <c:v>9.8286158241999999</c:v>
                </c:pt>
                <c:pt idx="213">
                  <c:v>10.201330555800002</c:v>
                </c:pt>
                <c:pt idx="214">
                  <c:v>10.140278652000001</c:v>
                </c:pt>
                <c:pt idx="215">
                  <c:v>10.1261656998</c:v>
                </c:pt>
                <c:pt idx="216">
                  <c:v>10.385351469000002</c:v>
                </c:pt>
                <c:pt idx="217">
                  <c:v>9.9205962999999997</c:v>
                </c:pt>
                <c:pt idx="218">
                  <c:v>9.7479556974000001</c:v>
                </c:pt>
                <c:pt idx="219">
                  <c:v>10.005111256199999</c:v>
                </c:pt>
                <c:pt idx="220">
                  <c:v>10.099837225</c:v>
                </c:pt>
                <c:pt idx="221">
                  <c:v>10.641710364</c:v>
                </c:pt>
                <c:pt idx="222">
                  <c:v>10.253310768599999</c:v>
                </c:pt>
                <c:pt idx="223">
                  <c:v>10.511961145800001</c:v>
                </c:pt>
                <c:pt idx="224">
                  <c:v>10.630360038599999</c:v>
                </c:pt>
                <c:pt idx="225">
                  <c:v>11.113245747600001</c:v>
                </c:pt>
                <c:pt idx="226">
                  <c:v>10.899247126399999</c:v>
                </c:pt>
                <c:pt idx="227">
                  <c:v>10.258262079400001</c:v>
                </c:pt>
                <c:pt idx="228">
                  <c:v>9.8966621014000005</c:v>
                </c:pt>
                <c:pt idx="229">
                  <c:v>10.482390333000001</c:v>
                </c:pt>
                <c:pt idx="230">
                  <c:v>10.827838581400002</c:v>
                </c:pt>
                <c:pt idx="231">
                  <c:v>10.636810450400001</c:v>
                </c:pt>
                <c:pt idx="232">
                  <c:v>10.431369545799999</c:v>
                </c:pt>
                <c:pt idx="233">
                  <c:v>9.9335699377999997</c:v>
                </c:pt>
                <c:pt idx="234">
                  <c:v>10.139494837799999</c:v>
                </c:pt>
                <c:pt idx="235">
                  <c:v>10.285759851200002</c:v>
                </c:pt>
                <c:pt idx="236">
                  <c:v>10.387942770399999</c:v>
                </c:pt>
                <c:pt idx="237">
                  <c:v>10.536477849399999</c:v>
                </c:pt>
                <c:pt idx="238">
                  <c:v>10.444308917000001</c:v>
                </c:pt>
                <c:pt idx="239">
                  <c:v>10.7090670536</c:v>
                </c:pt>
                <c:pt idx="240">
                  <c:v>10.773001514800001</c:v>
                </c:pt>
                <c:pt idx="241">
                  <c:v>10.4223321162</c:v>
                </c:pt>
                <c:pt idx="242">
                  <c:v>10.2116229476</c:v>
                </c:pt>
                <c:pt idx="243">
                  <c:v>10.595469566</c:v>
                </c:pt>
                <c:pt idx="244">
                  <c:v>10.695228224199999</c:v>
                </c:pt>
                <c:pt idx="245">
                  <c:v>10.8316163132</c:v>
                </c:pt>
                <c:pt idx="246">
                  <c:v>11.211068428799999</c:v>
                </c:pt>
                <c:pt idx="247">
                  <c:v>10.891477506399999</c:v>
                </c:pt>
                <c:pt idx="248">
                  <c:v>10.708475981799999</c:v>
                </c:pt>
                <c:pt idx="249">
                  <c:v>10.543193818000001</c:v>
                </c:pt>
                <c:pt idx="250">
                  <c:v>10.2485350644</c:v>
                </c:pt>
                <c:pt idx="251">
                  <c:v>10.2832756272</c:v>
                </c:pt>
                <c:pt idx="252">
                  <c:v>10.148450886200001</c:v>
                </c:pt>
                <c:pt idx="253">
                  <c:v>10.3934851536</c:v>
                </c:pt>
                <c:pt idx="254">
                  <c:v>10.496340525599999</c:v>
                </c:pt>
                <c:pt idx="255">
                  <c:v>10.444248954799999</c:v>
                </c:pt>
                <c:pt idx="256">
                  <c:v>10.649998242400001</c:v>
                </c:pt>
                <c:pt idx="257">
                  <c:v>11.000299293399999</c:v>
                </c:pt>
                <c:pt idx="258">
                  <c:v>10.8712696404</c:v>
                </c:pt>
                <c:pt idx="259">
                  <c:v>10.539270456999999</c:v>
                </c:pt>
                <c:pt idx="260">
                  <c:v>10.269179808199999</c:v>
                </c:pt>
                <c:pt idx="261">
                  <c:v>10.5208700808</c:v>
                </c:pt>
                <c:pt idx="262">
                  <c:v>11.122972762</c:v>
                </c:pt>
                <c:pt idx="263">
                  <c:v>11.259789166199999</c:v>
                </c:pt>
                <c:pt idx="264">
                  <c:v>10.7367490034</c:v>
                </c:pt>
                <c:pt idx="265">
                  <c:v>10.8616025894</c:v>
                </c:pt>
                <c:pt idx="266">
                  <c:v>10.4817135952</c:v>
                </c:pt>
                <c:pt idx="267">
                  <c:v>10.4154019926</c:v>
                </c:pt>
                <c:pt idx="268">
                  <c:v>10.470958628599998</c:v>
                </c:pt>
                <c:pt idx="269">
                  <c:v>10.235270173600002</c:v>
                </c:pt>
                <c:pt idx="270">
                  <c:v>10.127527738000001</c:v>
                </c:pt>
                <c:pt idx="271">
                  <c:v>9.7080539461999997</c:v>
                </c:pt>
                <c:pt idx="272">
                  <c:v>10.119539678400001</c:v>
                </c:pt>
                <c:pt idx="273">
                  <c:v>11.0837348996</c:v>
                </c:pt>
                <c:pt idx="274">
                  <c:v>10.3270878892</c:v>
                </c:pt>
                <c:pt idx="275">
                  <c:v>9.8625768600000008</c:v>
                </c:pt>
                <c:pt idx="276">
                  <c:v>10.1312155228</c:v>
                </c:pt>
                <c:pt idx="277">
                  <c:v>9.7865896340000003</c:v>
                </c:pt>
                <c:pt idx="278">
                  <c:v>9.7106109803999985</c:v>
                </c:pt>
                <c:pt idx="279">
                  <c:v>9.5960283669999988</c:v>
                </c:pt>
                <c:pt idx="280">
                  <c:v>10.0668227672</c:v>
                </c:pt>
                <c:pt idx="281">
                  <c:v>10.362025476399999</c:v>
                </c:pt>
                <c:pt idx="282">
                  <c:v>10.781846203600001</c:v>
                </c:pt>
                <c:pt idx="283">
                  <c:v>11.077143146000001</c:v>
                </c:pt>
                <c:pt idx="284">
                  <c:v>10.991818673999999</c:v>
                </c:pt>
                <c:pt idx="285">
                  <c:v>10.687257296999999</c:v>
                </c:pt>
                <c:pt idx="286">
                  <c:v>10.9610742796</c:v>
                </c:pt>
                <c:pt idx="287">
                  <c:v>10.696414653199998</c:v>
                </c:pt>
                <c:pt idx="288">
                  <c:v>10.125107761000001</c:v>
                </c:pt>
                <c:pt idx="289">
                  <c:v>10.0189715048</c:v>
                </c:pt>
                <c:pt idx="290">
                  <c:v>9.5268085106000004</c:v>
                </c:pt>
                <c:pt idx="291">
                  <c:v>9.6792241154000003</c:v>
                </c:pt>
                <c:pt idx="292">
                  <c:v>9.7624584143999993</c:v>
                </c:pt>
                <c:pt idx="293">
                  <c:v>9.7506369427999999</c:v>
                </c:pt>
                <c:pt idx="294">
                  <c:v>9.9031810436000001</c:v>
                </c:pt>
                <c:pt idx="295">
                  <c:v>9.6943864401999988</c:v>
                </c:pt>
                <c:pt idx="296">
                  <c:v>9.4273882178000008</c:v>
                </c:pt>
                <c:pt idx="297">
                  <c:v>8.9593093308</c:v>
                </c:pt>
                <c:pt idx="298">
                  <c:v>9.1852065218000014</c:v>
                </c:pt>
                <c:pt idx="299">
                  <c:v>9.6198897505999987</c:v>
                </c:pt>
                <c:pt idx="300">
                  <c:v>10.108549135800001</c:v>
                </c:pt>
              </c:numCache>
            </c:numRef>
          </c:yVal>
          <c:smooth val="1"/>
        </c:ser>
        <c:ser>
          <c:idx val="17"/>
          <c:order val="16"/>
          <c:tx>
            <c:v>B18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3'!$U$5:$U$305</c:f>
              <c:numCache>
                <c:formatCode>General</c:formatCode>
                <c:ptCount val="301"/>
                <c:pt idx="0">
                  <c:v>-3.25265765825</c:v>
                </c:pt>
                <c:pt idx="1">
                  <c:v>-5.0904187222499999</c:v>
                </c:pt>
                <c:pt idx="2">
                  <c:v>-7.6060854674999998</c:v>
                </c:pt>
                <c:pt idx="3">
                  <c:v>-8.4771978847499998</c:v>
                </c:pt>
                <c:pt idx="4">
                  <c:v>-8.6802440202499991</c:v>
                </c:pt>
                <c:pt idx="5">
                  <c:v>-8.6133939850000001</c:v>
                </c:pt>
                <c:pt idx="6">
                  <c:v>-8.2085316367499992</c:v>
                </c:pt>
                <c:pt idx="7">
                  <c:v>-7.3103608705000003</c:v>
                </c:pt>
                <c:pt idx="8">
                  <c:v>-7.0122849464999994</c:v>
                </c:pt>
                <c:pt idx="9">
                  <c:v>-7.0978009032499996</c:v>
                </c:pt>
                <c:pt idx="10">
                  <c:v>-6.6955431027499994</c:v>
                </c:pt>
                <c:pt idx="11">
                  <c:v>-6.14739450175</c:v>
                </c:pt>
                <c:pt idx="12">
                  <c:v>-6.1160675900000001</c:v>
                </c:pt>
                <c:pt idx="13">
                  <c:v>-6.2783453319999989</c:v>
                </c:pt>
                <c:pt idx="14">
                  <c:v>-5.9218479740000003</c:v>
                </c:pt>
                <c:pt idx="15">
                  <c:v>-5.5565602702500003</c:v>
                </c:pt>
                <c:pt idx="16">
                  <c:v>-5.4196045117499994</c:v>
                </c:pt>
                <c:pt idx="17">
                  <c:v>-5.5603585677500007</c:v>
                </c:pt>
                <c:pt idx="18">
                  <c:v>-5.2950926999999997</c:v>
                </c:pt>
                <c:pt idx="19">
                  <c:v>-5.8163276500000007</c:v>
                </c:pt>
                <c:pt idx="20">
                  <c:v>-5.8404558832499998</c:v>
                </c:pt>
                <c:pt idx="21">
                  <c:v>-6.0797486307499993</c:v>
                </c:pt>
                <c:pt idx="22">
                  <c:v>-5.9545133332499995</c:v>
                </c:pt>
                <c:pt idx="23">
                  <c:v>-6.1557869304999997</c:v>
                </c:pt>
                <c:pt idx="24">
                  <c:v>-6.0835107534999997</c:v>
                </c:pt>
                <c:pt idx="25">
                  <c:v>-5.6710518114999999</c:v>
                </c:pt>
                <c:pt idx="26">
                  <c:v>-6.2058159355000004</c:v>
                </c:pt>
                <c:pt idx="27">
                  <c:v>-5.7570018592499999</c:v>
                </c:pt>
                <c:pt idx="28">
                  <c:v>-5.6798421569999995</c:v>
                </c:pt>
                <c:pt idx="29">
                  <c:v>-5.654447824750001</c:v>
                </c:pt>
                <c:pt idx="30">
                  <c:v>-6.1918526702499994</c:v>
                </c:pt>
                <c:pt idx="31">
                  <c:v>-5.9544409847500006</c:v>
                </c:pt>
                <c:pt idx="32">
                  <c:v>-5.6025015837500005</c:v>
                </c:pt>
                <c:pt idx="33">
                  <c:v>-5.7435450337500011</c:v>
                </c:pt>
                <c:pt idx="34">
                  <c:v>-5.2663341612499996</c:v>
                </c:pt>
                <c:pt idx="35">
                  <c:v>-5.2487534695000004</c:v>
                </c:pt>
                <c:pt idx="36">
                  <c:v>-5.5943623745000002</c:v>
                </c:pt>
                <c:pt idx="37">
                  <c:v>-5.7728100122499999</c:v>
                </c:pt>
                <c:pt idx="38">
                  <c:v>-5.6223250794999995</c:v>
                </c:pt>
                <c:pt idx="39">
                  <c:v>-4.9446364440000004</c:v>
                </c:pt>
                <c:pt idx="40">
                  <c:v>-5.1165727137499992</c:v>
                </c:pt>
                <c:pt idx="41">
                  <c:v>-4.8186053127499999</c:v>
                </c:pt>
                <c:pt idx="42">
                  <c:v>-4.96525577325</c:v>
                </c:pt>
                <c:pt idx="43">
                  <c:v>-4.6364317262500006</c:v>
                </c:pt>
                <c:pt idx="44">
                  <c:v>-4.9872497252499999</c:v>
                </c:pt>
                <c:pt idx="45">
                  <c:v>-4.3978986385000001</c:v>
                </c:pt>
                <c:pt idx="46">
                  <c:v>-4.0772861490000007</c:v>
                </c:pt>
                <c:pt idx="47">
                  <c:v>-4.4619994320000007</c:v>
                </c:pt>
                <c:pt idx="48">
                  <c:v>-4.7037882030000002</c:v>
                </c:pt>
                <c:pt idx="49">
                  <c:v>-4.5417636809999999</c:v>
                </c:pt>
                <c:pt idx="50">
                  <c:v>-4.8841169022499997</c:v>
                </c:pt>
                <c:pt idx="51">
                  <c:v>-4.6142930777500002</c:v>
                </c:pt>
                <c:pt idx="52">
                  <c:v>-4.2989982042500001</c:v>
                </c:pt>
                <c:pt idx="53">
                  <c:v>-4.1926096982500001</c:v>
                </c:pt>
                <c:pt idx="54">
                  <c:v>-4.4000329200000001</c:v>
                </c:pt>
                <c:pt idx="55">
                  <c:v>-3.8434918899999997</c:v>
                </c:pt>
                <c:pt idx="56">
                  <c:v>-3.5054072312499995</c:v>
                </c:pt>
                <c:pt idx="57">
                  <c:v>-3.3642190842499997</c:v>
                </c:pt>
                <c:pt idx="58">
                  <c:v>-3.1602324175000001</c:v>
                </c:pt>
                <c:pt idx="59">
                  <c:v>-3.3110429182500001</c:v>
                </c:pt>
                <c:pt idx="60">
                  <c:v>-3.1651521169999999</c:v>
                </c:pt>
                <c:pt idx="61">
                  <c:v>-3.4340715852499999</c:v>
                </c:pt>
                <c:pt idx="62">
                  <c:v>-2.8762282815</c:v>
                </c:pt>
                <c:pt idx="63">
                  <c:v>-2.9491917692499996</c:v>
                </c:pt>
                <c:pt idx="64">
                  <c:v>-2.9952777800000003</c:v>
                </c:pt>
                <c:pt idx="65">
                  <c:v>-2.9270169462499998</c:v>
                </c:pt>
                <c:pt idx="66">
                  <c:v>-3.0188633992499998</c:v>
                </c:pt>
                <c:pt idx="67">
                  <c:v>-2.9371095657500002</c:v>
                </c:pt>
                <c:pt idx="68">
                  <c:v>-2.5634656069999999</c:v>
                </c:pt>
                <c:pt idx="69">
                  <c:v>-2.5363349099999999</c:v>
                </c:pt>
                <c:pt idx="70">
                  <c:v>-2.12192255725</c:v>
                </c:pt>
                <c:pt idx="71">
                  <c:v>-2.3933380500000001</c:v>
                </c:pt>
                <c:pt idx="72">
                  <c:v>-2.2552247154999998</c:v>
                </c:pt>
                <c:pt idx="73">
                  <c:v>-1.38309941825</c:v>
                </c:pt>
                <c:pt idx="74">
                  <c:v>-0.47794701874999995</c:v>
                </c:pt>
                <c:pt idx="75">
                  <c:v>-0.31574162500000003</c:v>
                </c:pt>
                <c:pt idx="76">
                  <c:v>0.25765661174999988</c:v>
                </c:pt>
                <c:pt idx="77">
                  <c:v>0.44681183074999997</c:v>
                </c:pt>
                <c:pt idx="78">
                  <c:v>1.1119118235000001</c:v>
                </c:pt>
                <c:pt idx="79">
                  <c:v>1.759539647</c:v>
                </c:pt>
                <c:pt idx="80">
                  <c:v>2.7936532922500001</c:v>
                </c:pt>
                <c:pt idx="81">
                  <c:v>3.9950367280000001</c:v>
                </c:pt>
                <c:pt idx="82">
                  <c:v>5.6786954332500006</c:v>
                </c:pt>
                <c:pt idx="83">
                  <c:v>7.3256734367500007</c:v>
                </c:pt>
                <c:pt idx="84">
                  <c:v>8.5689104922499997</c:v>
                </c:pt>
                <c:pt idx="85">
                  <c:v>10.44476305575</c:v>
                </c:pt>
                <c:pt idx="86">
                  <c:v>12.644990229250002</c:v>
                </c:pt>
                <c:pt idx="87">
                  <c:v>14.685978299249999</c:v>
                </c:pt>
                <c:pt idx="88">
                  <c:v>18.193796547000002</c:v>
                </c:pt>
                <c:pt idx="89">
                  <c:v>21.608176672500001</c:v>
                </c:pt>
                <c:pt idx="90">
                  <c:v>24.93219349</c:v>
                </c:pt>
                <c:pt idx="91">
                  <c:v>28.885027515000001</c:v>
                </c:pt>
                <c:pt idx="92">
                  <c:v>32.711106925000003</c:v>
                </c:pt>
                <c:pt idx="93">
                  <c:v>36.968636762499997</c:v>
                </c:pt>
                <c:pt idx="94">
                  <c:v>41.8391756575</c:v>
                </c:pt>
                <c:pt idx="95">
                  <c:v>46.687431205000003</c:v>
                </c:pt>
                <c:pt idx="96">
                  <c:v>51.290316730000001</c:v>
                </c:pt>
                <c:pt idx="97">
                  <c:v>55.432161272500004</c:v>
                </c:pt>
                <c:pt idx="98">
                  <c:v>60.719391497499998</c:v>
                </c:pt>
                <c:pt idx="99">
                  <c:v>65.473449264999999</c:v>
                </c:pt>
                <c:pt idx="100">
                  <c:v>68.966797802499997</c:v>
                </c:pt>
                <c:pt idx="101">
                  <c:v>70.584149087500009</c:v>
                </c:pt>
                <c:pt idx="102">
                  <c:v>73.436959957499994</c:v>
                </c:pt>
                <c:pt idx="103">
                  <c:v>73.938299067499997</c:v>
                </c:pt>
                <c:pt idx="104">
                  <c:v>74.392864849999995</c:v>
                </c:pt>
                <c:pt idx="105">
                  <c:v>73.8334660525</c:v>
                </c:pt>
                <c:pt idx="106">
                  <c:v>72.160551102500008</c:v>
                </c:pt>
                <c:pt idx="107">
                  <c:v>68.18192483</c:v>
                </c:pt>
                <c:pt idx="108">
                  <c:v>64.180798162499997</c:v>
                </c:pt>
                <c:pt idx="109">
                  <c:v>59.981689759999995</c:v>
                </c:pt>
                <c:pt idx="110">
                  <c:v>55.693882062500009</c:v>
                </c:pt>
                <c:pt idx="111">
                  <c:v>50.609770322499998</c:v>
                </c:pt>
                <c:pt idx="112">
                  <c:v>45.135410637500001</c:v>
                </c:pt>
                <c:pt idx="113">
                  <c:v>39.605812857499998</c:v>
                </c:pt>
                <c:pt idx="114">
                  <c:v>34.5200009275</c:v>
                </c:pt>
                <c:pt idx="115">
                  <c:v>29.929125257500001</c:v>
                </c:pt>
                <c:pt idx="116">
                  <c:v>26.120698887499998</c:v>
                </c:pt>
                <c:pt idx="117">
                  <c:v>22.063248897499999</c:v>
                </c:pt>
                <c:pt idx="118">
                  <c:v>19.687142457500002</c:v>
                </c:pt>
                <c:pt idx="119">
                  <c:v>17.2199130475</c:v>
                </c:pt>
                <c:pt idx="120">
                  <c:v>15.378896302499999</c:v>
                </c:pt>
                <c:pt idx="121">
                  <c:v>13.475623649999999</c:v>
                </c:pt>
                <c:pt idx="122">
                  <c:v>12.541387145</c:v>
                </c:pt>
                <c:pt idx="123">
                  <c:v>12.067757519999999</c:v>
                </c:pt>
                <c:pt idx="124">
                  <c:v>10.681885348250001</c:v>
                </c:pt>
                <c:pt idx="125">
                  <c:v>10.3674224835</c:v>
                </c:pt>
                <c:pt idx="126">
                  <c:v>9.5792214732500014</c:v>
                </c:pt>
                <c:pt idx="127">
                  <c:v>9.3678190835000006</c:v>
                </c:pt>
                <c:pt idx="128">
                  <c:v>9.4718924367500001</c:v>
                </c:pt>
                <c:pt idx="129">
                  <c:v>8.7083261024999992</c:v>
                </c:pt>
                <c:pt idx="130">
                  <c:v>8.1025157255</c:v>
                </c:pt>
                <c:pt idx="131">
                  <c:v>8.3260003212499996</c:v>
                </c:pt>
                <c:pt idx="132">
                  <c:v>7.9978635835</c:v>
                </c:pt>
                <c:pt idx="133">
                  <c:v>7.8100829864999994</c:v>
                </c:pt>
                <c:pt idx="134">
                  <c:v>7.4328577760000005</c:v>
                </c:pt>
                <c:pt idx="135">
                  <c:v>7.4879150035000013</c:v>
                </c:pt>
                <c:pt idx="136">
                  <c:v>7.5338201422500006</c:v>
                </c:pt>
                <c:pt idx="137">
                  <c:v>7.3940066177499997</c:v>
                </c:pt>
                <c:pt idx="138">
                  <c:v>7.1749714577499999</c:v>
                </c:pt>
                <c:pt idx="139">
                  <c:v>7.0174687182500008</c:v>
                </c:pt>
                <c:pt idx="140">
                  <c:v>7.3174618779999996</c:v>
                </c:pt>
                <c:pt idx="141">
                  <c:v>6.7230102205000009</c:v>
                </c:pt>
                <c:pt idx="142">
                  <c:v>6.819342282</c:v>
                </c:pt>
                <c:pt idx="143">
                  <c:v>7.3776196767499993</c:v>
                </c:pt>
                <c:pt idx="144">
                  <c:v>7.246813543</c:v>
                </c:pt>
                <c:pt idx="145">
                  <c:v>7.0235459944999992</c:v>
                </c:pt>
                <c:pt idx="146">
                  <c:v>6.7866045742500001</c:v>
                </c:pt>
                <c:pt idx="147">
                  <c:v>6.7365032205000004</c:v>
                </c:pt>
                <c:pt idx="148">
                  <c:v>7.12136120025</c:v>
                </c:pt>
                <c:pt idx="149">
                  <c:v>6.7514431909999999</c:v>
                </c:pt>
                <c:pt idx="150">
                  <c:v>6.3132281734999998</c:v>
                </c:pt>
                <c:pt idx="151">
                  <c:v>6.5290438245000004</c:v>
                </c:pt>
                <c:pt idx="152">
                  <c:v>5.88456316175</c:v>
                </c:pt>
                <c:pt idx="153">
                  <c:v>6.2027158017500001</c:v>
                </c:pt>
                <c:pt idx="154">
                  <c:v>7.087936182</c:v>
                </c:pt>
                <c:pt idx="155">
                  <c:v>7.2660220764999996</c:v>
                </c:pt>
                <c:pt idx="156">
                  <c:v>7.0043736350000003</c:v>
                </c:pt>
                <c:pt idx="157">
                  <c:v>7.3178236205000005</c:v>
                </c:pt>
                <c:pt idx="158">
                  <c:v>7.1294642352499995</c:v>
                </c:pt>
                <c:pt idx="159">
                  <c:v>6.9472906485000001</c:v>
                </c:pt>
                <c:pt idx="160">
                  <c:v>6.7508644027500004</c:v>
                </c:pt>
                <c:pt idx="161">
                  <c:v>6.7440998157500003</c:v>
                </c:pt>
                <c:pt idx="162">
                  <c:v>6.5283203392500004</c:v>
                </c:pt>
                <c:pt idx="163">
                  <c:v>6.8122883004999997</c:v>
                </c:pt>
                <c:pt idx="164">
                  <c:v>6.9484843994999999</c:v>
                </c:pt>
                <c:pt idx="165">
                  <c:v>6.8265409605</c:v>
                </c:pt>
                <c:pt idx="166">
                  <c:v>7.0583456350000002</c:v>
                </c:pt>
                <c:pt idx="167">
                  <c:v>6.9490993617500001</c:v>
                </c:pt>
                <c:pt idx="168">
                  <c:v>6.7970227617500001</c:v>
                </c:pt>
                <c:pt idx="169">
                  <c:v>6.5649286929999997</c:v>
                </c:pt>
                <c:pt idx="170">
                  <c:v>6.4602765509999998</c:v>
                </c:pt>
                <c:pt idx="171">
                  <c:v>6.6022243577499999</c:v>
                </c:pt>
                <c:pt idx="172">
                  <c:v>6.9600601632500005</c:v>
                </c:pt>
                <c:pt idx="173">
                  <c:v>6.3863363582499995</c:v>
                </c:pt>
                <c:pt idx="174">
                  <c:v>6.1780811284999997</c:v>
                </c:pt>
                <c:pt idx="175">
                  <c:v>5.8658248937500002</c:v>
                </c:pt>
                <c:pt idx="176">
                  <c:v>6.4328926342500008</c:v>
                </c:pt>
                <c:pt idx="177">
                  <c:v>6.86390897325</c:v>
                </c:pt>
                <c:pt idx="178">
                  <c:v>6.7588227402500003</c:v>
                </c:pt>
                <c:pt idx="179">
                  <c:v>7.2974575110000002</c:v>
                </c:pt>
                <c:pt idx="180">
                  <c:v>7.2168974280000002</c:v>
                </c:pt>
                <c:pt idx="181">
                  <c:v>7.108049072</c:v>
                </c:pt>
                <c:pt idx="182">
                  <c:v>7.0581647637499998</c:v>
                </c:pt>
                <c:pt idx="183">
                  <c:v>6.8874945925000004</c:v>
                </c:pt>
                <c:pt idx="184">
                  <c:v>6.8881819037499996</c:v>
                </c:pt>
                <c:pt idx="185">
                  <c:v>6.6858230785000003</c:v>
                </c:pt>
                <c:pt idx="186">
                  <c:v>6.4332905512499998</c:v>
                </c:pt>
                <c:pt idx="187">
                  <c:v>7.1453447367499994</c:v>
                </c:pt>
                <c:pt idx="188">
                  <c:v>7.2013786692499995</c:v>
                </c:pt>
                <c:pt idx="189">
                  <c:v>7.0479274475000002</c:v>
                </c:pt>
                <c:pt idx="190">
                  <c:v>6.5977025749999996</c:v>
                </c:pt>
                <c:pt idx="191">
                  <c:v>6.4539098810000004</c:v>
                </c:pt>
                <c:pt idx="192">
                  <c:v>6.7066232797499996</c:v>
                </c:pt>
                <c:pt idx="193">
                  <c:v>6.5953874219999999</c:v>
                </c:pt>
                <c:pt idx="194">
                  <c:v>6.8363441854999998</c:v>
                </c:pt>
                <c:pt idx="195">
                  <c:v>6.5896357142499991</c:v>
                </c:pt>
                <c:pt idx="196">
                  <c:v>6.8510671099999989</c:v>
                </c:pt>
                <c:pt idx="197">
                  <c:v>6.8933548230000001</c:v>
                </c:pt>
                <c:pt idx="198">
                  <c:v>7.1067106242499998</c:v>
                </c:pt>
                <c:pt idx="199">
                  <c:v>7.3482461755000008</c:v>
                </c:pt>
                <c:pt idx="200">
                  <c:v>7.2377338032500003</c:v>
                </c:pt>
                <c:pt idx="201">
                  <c:v>7.2630919612499998</c:v>
                </c:pt>
                <c:pt idx="202">
                  <c:v>6.8346439952500004</c:v>
                </c:pt>
                <c:pt idx="203">
                  <c:v>7.0630482892500002</c:v>
                </c:pt>
                <c:pt idx="204">
                  <c:v>7.2005828357500006</c:v>
                </c:pt>
                <c:pt idx="205">
                  <c:v>6.8644515872500005</c:v>
                </c:pt>
                <c:pt idx="206">
                  <c:v>7.0847528462499998</c:v>
                </c:pt>
                <c:pt idx="207">
                  <c:v>7.3542149287500003</c:v>
                </c:pt>
                <c:pt idx="208">
                  <c:v>7.3936087009999998</c:v>
                </c:pt>
                <c:pt idx="209">
                  <c:v>7.5059297864999994</c:v>
                </c:pt>
                <c:pt idx="210">
                  <c:v>7.2530355172499998</c:v>
                </c:pt>
                <c:pt idx="211">
                  <c:v>6.9017472519999998</c:v>
                </c:pt>
                <c:pt idx="212">
                  <c:v>6.5809538915000001</c:v>
                </c:pt>
                <c:pt idx="213">
                  <c:v>6.7959375337500001</c:v>
                </c:pt>
                <c:pt idx="214">
                  <c:v>7.3710359605000004</c:v>
                </c:pt>
                <c:pt idx="215">
                  <c:v>7.4046780252499991</c:v>
                </c:pt>
                <c:pt idx="216">
                  <c:v>7.6422705822500001</c:v>
                </c:pt>
                <c:pt idx="217">
                  <c:v>6.9563342145</c:v>
                </c:pt>
                <c:pt idx="218">
                  <c:v>7.1077958520000006</c:v>
                </c:pt>
                <c:pt idx="219">
                  <c:v>7.1534477714999998</c:v>
                </c:pt>
                <c:pt idx="220">
                  <c:v>6.5575129692500003</c:v>
                </c:pt>
                <c:pt idx="221">
                  <c:v>6.3346071624999993</c:v>
                </c:pt>
                <c:pt idx="222">
                  <c:v>6.2172216807499998</c:v>
                </c:pt>
                <c:pt idx="223">
                  <c:v>6.6529044995</c:v>
                </c:pt>
                <c:pt idx="224">
                  <c:v>7.3246605557500004</c:v>
                </c:pt>
                <c:pt idx="225">
                  <c:v>7.8547582007500001</c:v>
                </c:pt>
                <c:pt idx="226">
                  <c:v>7.5300941937500001</c:v>
                </c:pt>
                <c:pt idx="227">
                  <c:v>7.2927186824999994</c:v>
                </c:pt>
                <c:pt idx="228">
                  <c:v>6.7997720057500004</c:v>
                </c:pt>
                <c:pt idx="229">
                  <c:v>7.2056472325000005</c:v>
                </c:pt>
                <c:pt idx="230">
                  <c:v>7.048035969999999</c:v>
                </c:pt>
                <c:pt idx="231">
                  <c:v>7.1261000287499998</c:v>
                </c:pt>
                <c:pt idx="232">
                  <c:v>7.21230329675</c:v>
                </c:pt>
                <c:pt idx="233">
                  <c:v>7.4895790195000007</c:v>
                </c:pt>
                <c:pt idx="234">
                  <c:v>7.4795225745000007</c:v>
                </c:pt>
                <c:pt idx="235">
                  <c:v>6.9009875924999999</c:v>
                </c:pt>
                <c:pt idx="236">
                  <c:v>6.6274739932499998</c:v>
                </c:pt>
                <c:pt idx="237">
                  <c:v>6.8775828444999991</c:v>
                </c:pt>
                <c:pt idx="238">
                  <c:v>6.8533099144999987</c:v>
                </c:pt>
                <c:pt idx="239">
                  <c:v>7.0406564197499995</c:v>
                </c:pt>
                <c:pt idx="240">
                  <c:v>6.6841952367500008</c:v>
                </c:pt>
                <c:pt idx="241">
                  <c:v>6.38684279825</c:v>
                </c:pt>
                <c:pt idx="242">
                  <c:v>7.1553288329999996</c:v>
                </c:pt>
                <c:pt idx="243">
                  <c:v>7.0995481202500006</c:v>
                </c:pt>
                <c:pt idx="244">
                  <c:v>7.3293993847500003</c:v>
                </c:pt>
                <c:pt idx="245">
                  <c:v>7.1347095032500008</c:v>
                </c:pt>
                <c:pt idx="246">
                  <c:v>7.2969510722499997</c:v>
                </c:pt>
                <c:pt idx="247">
                  <c:v>7.0655081389999994</c:v>
                </c:pt>
                <c:pt idx="248">
                  <c:v>7.7053946695000004</c:v>
                </c:pt>
                <c:pt idx="249">
                  <c:v>7.9297836214999986</c:v>
                </c:pt>
                <c:pt idx="250">
                  <c:v>7.4967776980000007</c:v>
                </c:pt>
                <c:pt idx="251">
                  <c:v>7.0521236617500005</c:v>
                </c:pt>
                <c:pt idx="252">
                  <c:v>7.3236838512499993</c:v>
                </c:pt>
                <c:pt idx="253">
                  <c:v>7.2473199827499997</c:v>
                </c:pt>
                <c:pt idx="254">
                  <c:v>6.8899906169999996</c:v>
                </c:pt>
                <c:pt idx="255">
                  <c:v>7.6085923432500007</c:v>
                </c:pt>
                <c:pt idx="256">
                  <c:v>7.9240319132499994</c:v>
                </c:pt>
                <c:pt idx="257">
                  <c:v>7.9120944072499997</c:v>
                </c:pt>
                <c:pt idx="258">
                  <c:v>8.0955340929999995</c:v>
                </c:pt>
                <c:pt idx="259">
                  <c:v>8.1461418860000006</c:v>
                </c:pt>
                <c:pt idx="260">
                  <c:v>8.1202411140000006</c:v>
                </c:pt>
                <c:pt idx="261">
                  <c:v>7.8430015652500007</c:v>
                </c:pt>
                <c:pt idx="262">
                  <c:v>7.8606184322499999</c:v>
                </c:pt>
                <c:pt idx="263">
                  <c:v>7.4001562425000005</c:v>
                </c:pt>
                <c:pt idx="264">
                  <c:v>7.2021745027500002</c:v>
                </c:pt>
                <c:pt idx="265">
                  <c:v>7.2664923425000003</c:v>
                </c:pt>
                <c:pt idx="266">
                  <c:v>7.3370321542499992</c:v>
                </c:pt>
                <c:pt idx="267">
                  <c:v>7.4395861877499998</c:v>
                </c:pt>
                <c:pt idx="268">
                  <c:v>7.5064000524999992</c:v>
                </c:pt>
                <c:pt idx="269">
                  <c:v>7.9578910225000001</c:v>
                </c:pt>
                <c:pt idx="270">
                  <c:v>7.7804924402499998</c:v>
                </c:pt>
                <c:pt idx="271">
                  <c:v>8.1164428169999994</c:v>
                </c:pt>
                <c:pt idx="272">
                  <c:v>8.4324250012499995</c:v>
                </c:pt>
                <c:pt idx="273">
                  <c:v>8.4997453027500001</c:v>
                </c:pt>
                <c:pt idx="274">
                  <c:v>8.3052362932499992</c:v>
                </c:pt>
                <c:pt idx="275">
                  <c:v>8.5589263967500013</c:v>
                </c:pt>
                <c:pt idx="276">
                  <c:v>8.4302545442499994</c:v>
                </c:pt>
                <c:pt idx="277">
                  <c:v>7.7738002012500003</c:v>
                </c:pt>
                <c:pt idx="278">
                  <c:v>7.4020734785000002</c:v>
                </c:pt>
                <c:pt idx="279">
                  <c:v>7.5856578612500005</c:v>
                </c:pt>
                <c:pt idx="280">
                  <c:v>7.5906499094999997</c:v>
                </c:pt>
                <c:pt idx="281">
                  <c:v>7.9541289000000006</c:v>
                </c:pt>
                <c:pt idx="282">
                  <c:v>8.0200384067500003</c:v>
                </c:pt>
                <c:pt idx="283">
                  <c:v>8.3532395397499997</c:v>
                </c:pt>
                <c:pt idx="284">
                  <c:v>8.1979072560000006</c:v>
                </c:pt>
                <c:pt idx="285">
                  <c:v>7.6882480697500002</c:v>
                </c:pt>
                <c:pt idx="286">
                  <c:v>7.5606252714999993</c:v>
                </c:pt>
                <c:pt idx="287">
                  <c:v>7.6043599549999996</c:v>
                </c:pt>
                <c:pt idx="288">
                  <c:v>7.8711813157500004</c:v>
                </c:pt>
                <c:pt idx="289">
                  <c:v>8.1755153874999991</c:v>
                </c:pt>
                <c:pt idx="290">
                  <c:v>8.3240469094999998</c:v>
                </c:pt>
                <c:pt idx="291">
                  <c:v>7.81811367275</c:v>
                </c:pt>
                <c:pt idx="292">
                  <c:v>7.8446655814999993</c:v>
                </c:pt>
                <c:pt idx="293">
                  <c:v>8.7671816269999994</c:v>
                </c:pt>
                <c:pt idx="294">
                  <c:v>8.7049618962500013</c:v>
                </c:pt>
                <c:pt idx="295">
                  <c:v>7.8883640912499997</c:v>
                </c:pt>
                <c:pt idx="296">
                  <c:v>7.79687937925</c:v>
                </c:pt>
                <c:pt idx="297">
                  <c:v>7.72753331925</c:v>
                </c:pt>
                <c:pt idx="298">
                  <c:v>8.167991142</c:v>
                </c:pt>
                <c:pt idx="299">
                  <c:v>8.1148511494999997</c:v>
                </c:pt>
                <c:pt idx="300">
                  <c:v>8.2250741282500002</c:v>
                </c:pt>
              </c:numCache>
            </c:numRef>
          </c:yVal>
          <c:smooth val="1"/>
        </c:ser>
        <c:ser>
          <c:idx val="18"/>
          <c:order val="17"/>
          <c:tx>
            <c:v>B19</c:v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3'!$V$5:$V$305</c:f>
              <c:numCache>
                <c:formatCode>General</c:formatCode>
                <c:ptCount val="301"/>
                <c:pt idx="0">
                  <c:v>-1.9827479190000001</c:v>
                </c:pt>
                <c:pt idx="1">
                  <c:v>-1.146499138</c:v>
                </c:pt>
                <c:pt idx="2">
                  <c:v>-1.1830411928000002</c:v>
                </c:pt>
                <c:pt idx="3">
                  <c:v>-1.041960209</c:v>
                </c:pt>
                <c:pt idx="4">
                  <c:v>-0.88833238199999998</c:v>
                </c:pt>
                <c:pt idx="5">
                  <c:v>-1.0185539140000002</c:v>
                </c:pt>
                <c:pt idx="6">
                  <c:v>-1.7108523104</c:v>
                </c:pt>
                <c:pt idx="7">
                  <c:v>-2.1943443344000002</c:v>
                </c:pt>
                <c:pt idx="8">
                  <c:v>-2.7755045963999998</c:v>
                </c:pt>
                <c:pt idx="9">
                  <c:v>-2.8040774843999996</c:v>
                </c:pt>
                <c:pt idx="10">
                  <c:v>-2.5600488990000003</c:v>
                </c:pt>
                <c:pt idx="11">
                  <c:v>-2.2904755418000002</c:v>
                </c:pt>
                <c:pt idx="12">
                  <c:v>-2.0790963158000002</c:v>
                </c:pt>
                <c:pt idx="13">
                  <c:v>-2.2299925729999996</c:v>
                </c:pt>
                <c:pt idx="14">
                  <c:v>-2.9391064122000001</c:v>
                </c:pt>
                <c:pt idx="15">
                  <c:v>-2.9312917837999999</c:v>
                </c:pt>
                <c:pt idx="16">
                  <c:v>-2.7652925351999995</c:v>
                </c:pt>
                <c:pt idx="17">
                  <c:v>-2.3111335601999996</c:v>
                </c:pt>
                <c:pt idx="18">
                  <c:v>-2.5110936555999999</c:v>
                </c:pt>
                <c:pt idx="19">
                  <c:v>-2.6811777286000003</c:v>
                </c:pt>
                <c:pt idx="20">
                  <c:v>-2.5123842596000001</c:v>
                </c:pt>
                <c:pt idx="21">
                  <c:v>-2.9795578697999998</c:v>
                </c:pt>
                <c:pt idx="22">
                  <c:v>-2.4255378834000001</c:v>
                </c:pt>
                <c:pt idx="23">
                  <c:v>-2.1558141646000002</c:v>
                </c:pt>
                <c:pt idx="24">
                  <c:v>-2.5179852305999999</c:v>
                </c:pt>
                <c:pt idx="25">
                  <c:v>-2.8330262764</c:v>
                </c:pt>
                <c:pt idx="26">
                  <c:v>-3.0029391044000002</c:v>
                </c:pt>
                <c:pt idx="27">
                  <c:v>-2.5672954946000002</c:v>
                </c:pt>
                <c:pt idx="28">
                  <c:v>-2.5869552788000001</c:v>
                </c:pt>
                <c:pt idx="29">
                  <c:v>-2.4373245654</c:v>
                </c:pt>
                <c:pt idx="30">
                  <c:v>-2.7079880439999999</c:v>
                </c:pt>
                <c:pt idx="31">
                  <c:v>-2.7436738729999997</c:v>
                </c:pt>
                <c:pt idx="32">
                  <c:v>-2.8088305827999998</c:v>
                </c:pt>
                <c:pt idx="33">
                  <c:v>-2.9871260721999997</c:v>
                </c:pt>
                <c:pt idx="34">
                  <c:v>-3.1791378842000002</c:v>
                </c:pt>
                <c:pt idx="35">
                  <c:v>-3.3657826210000001</c:v>
                </c:pt>
                <c:pt idx="36">
                  <c:v>-3.4330193337999999</c:v>
                </c:pt>
                <c:pt idx="37">
                  <c:v>-3.1185296137999998</c:v>
                </c:pt>
                <c:pt idx="38">
                  <c:v>-2.6041466259999999</c:v>
                </c:pt>
                <c:pt idx="39">
                  <c:v>-2.6150436682000002</c:v>
                </c:pt>
                <c:pt idx="40">
                  <c:v>-2.0097127727999995</c:v>
                </c:pt>
                <c:pt idx="41">
                  <c:v>-1.8376029944000003</c:v>
                </c:pt>
                <c:pt idx="42">
                  <c:v>-1.8436717573999999</c:v>
                </c:pt>
                <c:pt idx="43">
                  <c:v>-1.6492708658000002</c:v>
                </c:pt>
                <c:pt idx="44">
                  <c:v>-1.6962212874000002</c:v>
                </c:pt>
                <c:pt idx="45">
                  <c:v>-1.8037131518000002</c:v>
                </c:pt>
                <c:pt idx="46">
                  <c:v>-1.3745267389999998</c:v>
                </c:pt>
                <c:pt idx="47">
                  <c:v>-1.4096152979999999</c:v>
                </c:pt>
                <c:pt idx="48">
                  <c:v>-1.6373421758</c:v>
                </c:pt>
                <c:pt idx="49">
                  <c:v>-1.3568216559999999</c:v>
                </c:pt>
                <c:pt idx="50">
                  <c:v>-0.91059843480000002</c:v>
                </c:pt>
                <c:pt idx="51">
                  <c:v>-1.4666566562000001</c:v>
                </c:pt>
                <c:pt idx="52">
                  <c:v>-1.5333503959999999</c:v>
                </c:pt>
                <c:pt idx="53">
                  <c:v>-0.97680767599999996</c:v>
                </c:pt>
                <c:pt idx="54">
                  <c:v>-0.44002498079999991</c:v>
                </c:pt>
                <c:pt idx="55">
                  <c:v>-1.5433995655999999</c:v>
                </c:pt>
                <c:pt idx="56">
                  <c:v>-1.4413708408000001</c:v>
                </c:pt>
                <c:pt idx="57">
                  <c:v>-1.6644072705999999</c:v>
                </c:pt>
                <c:pt idx="58">
                  <c:v>-1.1840143668000001</c:v>
                </c:pt>
                <c:pt idx="59">
                  <c:v>-0.31900892240000001</c:v>
                </c:pt>
                <c:pt idx="60">
                  <c:v>-0.67030382960000001</c:v>
                </c:pt>
                <c:pt idx="61">
                  <c:v>-0.45977247600000004</c:v>
                </c:pt>
                <c:pt idx="62">
                  <c:v>-0.23845685119999996</c:v>
                </c:pt>
                <c:pt idx="63">
                  <c:v>-0.17108230740000002</c:v>
                </c:pt>
                <c:pt idx="64">
                  <c:v>0.51918620639999991</c:v>
                </c:pt>
                <c:pt idx="65">
                  <c:v>0.43289533320000001</c:v>
                </c:pt>
                <c:pt idx="66">
                  <c:v>0.85585426819999988</c:v>
                </c:pt>
                <c:pt idx="67">
                  <c:v>1.0698815298000002</c:v>
                </c:pt>
                <c:pt idx="68">
                  <c:v>1.4090430886</c:v>
                </c:pt>
                <c:pt idx="69">
                  <c:v>0.89686122800000001</c:v>
                </c:pt>
                <c:pt idx="70">
                  <c:v>1.2006752716000002</c:v>
                </c:pt>
                <c:pt idx="71">
                  <c:v>1.4485464322000001</c:v>
                </c:pt>
                <c:pt idx="72">
                  <c:v>1.5662963018</c:v>
                </c:pt>
                <c:pt idx="73">
                  <c:v>1.9178626953999998</c:v>
                </c:pt>
                <c:pt idx="74">
                  <c:v>2.2232388294000001</c:v>
                </c:pt>
                <c:pt idx="75">
                  <c:v>2.3487490301999996</c:v>
                </c:pt>
                <c:pt idx="76">
                  <c:v>2.7445593358</c:v>
                </c:pt>
                <c:pt idx="77">
                  <c:v>3.1447050689999996</c:v>
                </c:pt>
                <c:pt idx="78">
                  <c:v>3.5868309362000006</c:v>
                </c:pt>
                <c:pt idx="79">
                  <c:v>3.7557371762000002</c:v>
                </c:pt>
                <c:pt idx="80">
                  <c:v>3.9570463497999997</c:v>
                </c:pt>
                <c:pt idx="81">
                  <c:v>4.6749897585999998</c:v>
                </c:pt>
                <c:pt idx="82">
                  <c:v>4.7730547836000001</c:v>
                </c:pt>
                <c:pt idx="83">
                  <c:v>5.8028482302000004</c:v>
                </c:pt>
                <c:pt idx="84">
                  <c:v>6.7516468751999996</c:v>
                </c:pt>
                <c:pt idx="85">
                  <c:v>8.0639155404</c:v>
                </c:pt>
                <c:pt idx="86">
                  <c:v>9.1332624524000003</c:v>
                </c:pt>
                <c:pt idx="87">
                  <c:v>10.1421806916</c:v>
                </c:pt>
                <c:pt idx="88">
                  <c:v>12.0884575612</c:v>
                </c:pt>
                <c:pt idx="89">
                  <c:v>14.669945522599999</c:v>
                </c:pt>
                <c:pt idx="90">
                  <c:v>17.2783732766</c:v>
                </c:pt>
                <c:pt idx="91">
                  <c:v>19.278450375600002</c:v>
                </c:pt>
                <c:pt idx="92">
                  <c:v>21.929785498000001</c:v>
                </c:pt>
                <c:pt idx="93">
                  <c:v>25.142875874000001</c:v>
                </c:pt>
                <c:pt idx="94">
                  <c:v>27.581315619999998</c:v>
                </c:pt>
                <c:pt idx="95">
                  <c:v>30.598280125999999</c:v>
                </c:pt>
                <c:pt idx="96">
                  <c:v>34.042848067999998</c:v>
                </c:pt>
                <c:pt idx="97">
                  <c:v>37.586061598000001</c:v>
                </c:pt>
                <c:pt idx="98">
                  <c:v>41.374506607999997</c:v>
                </c:pt>
                <c:pt idx="99">
                  <c:v>44.164604638</c:v>
                </c:pt>
                <c:pt idx="100">
                  <c:v>47.198668600000005</c:v>
                </c:pt>
                <c:pt idx="101">
                  <c:v>50.525678804000002</c:v>
                </c:pt>
                <c:pt idx="102">
                  <c:v>54.296264190000002</c:v>
                </c:pt>
                <c:pt idx="103">
                  <c:v>57.220823114000005</c:v>
                </c:pt>
                <c:pt idx="104">
                  <c:v>59.870086585999999</c:v>
                </c:pt>
                <c:pt idx="105">
                  <c:v>61.908117468</c:v>
                </c:pt>
                <c:pt idx="106">
                  <c:v>63.750590507999995</c:v>
                </c:pt>
                <c:pt idx="107">
                  <c:v>64.788002276</c:v>
                </c:pt>
                <c:pt idx="108">
                  <c:v>65.261369950000002</c:v>
                </c:pt>
                <c:pt idx="109">
                  <c:v>65.23422132200001</c:v>
                </c:pt>
                <c:pt idx="110">
                  <c:v>63.934762632000002</c:v>
                </c:pt>
                <c:pt idx="111">
                  <c:v>62.722141963999988</c:v>
                </c:pt>
                <c:pt idx="112">
                  <c:v>59.540401985999992</c:v>
                </c:pt>
                <c:pt idx="113">
                  <c:v>56.883637137999997</c:v>
                </c:pt>
                <c:pt idx="114">
                  <c:v>53.992976411999997</c:v>
                </c:pt>
                <c:pt idx="115">
                  <c:v>50.687142142000006</c:v>
                </c:pt>
                <c:pt idx="116">
                  <c:v>46.847302687999999</c:v>
                </c:pt>
                <c:pt idx="117">
                  <c:v>42.787450746000005</c:v>
                </c:pt>
                <c:pt idx="118">
                  <c:v>39.114412470000005</c:v>
                </c:pt>
                <c:pt idx="119">
                  <c:v>35.211817917999994</c:v>
                </c:pt>
                <c:pt idx="120">
                  <c:v>31.300151548000002</c:v>
                </c:pt>
                <c:pt idx="121">
                  <c:v>27.094711945999997</c:v>
                </c:pt>
                <c:pt idx="122">
                  <c:v>23.379447112000001</c:v>
                </c:pt>
                <c:pt idx="123">
                  <c:v>20.539633678000001</c:v>
                </c:pt>
                <c:pt idx="124">
                  <c:v>18.374668337999999</c:v>
                </c:pt>
                <c:pt idx="125">
                  <c:v>15.972177552</c:v>
                </c:pt>
                <c:pt idx="126">
                  <c:v>13.7402219228</c:v>
                </c:pt>
                <c:pt idx="127">
                  <c:v>12.0469786316</c:v>
                </c:pt>
                <c:pt idx="128">
                  <c:v>10.696651762799998</c:v>
                </c:pt>
                <c:pt idx="129">
                  <c:v>9.5031896740000015</c:v>
                </c:pt>
                <c:pt idx="130">
                  <c:v>9.3685575340000007</c:v>
                </c:pt>
                <c:pt idx="131">
                  <c:v>9.2913885981999993</c:v>
                </c:pt>
                <c:pt idx="132">
                  <c:v>8.8937071258000007</c:v>
                </c:pt>
                <c:pt idx="133">
                  <c:v>8.1443799014000007</c:v>
                </c:pt>
                <c:pt idx="134">
                  <c:v>8.0711370768000013</c:v>
                </c:pt>
                <c:pt idx="135">
                  <c:v>8.1588814463999988</c:v>
                </c:pt>
                <c:pt idx="136">
                  <c:v>7.1995366040000004</c:v>
                </c:pt>
                <c:pt idx="137">
                  <c:v>6.6429395863999998</c:v>
                </c:pt>
                <c:pt idx="138">
                  <c:v>6.6214002818000015</c:v>
                </c:pt>
                <c:pt idx="139">
                  <c:v>6.6107747256000007</c:v>
                </c:pt>
                <c:pt idx="140">
                  <c:v>5.8334008796000001</c:v>
                </c:pt>
                <c:pt idx="141">
                  <c:v>6.0705337129999997</c:v>
                </c:pt>
                <c:pt idx="142">
                  <c:v>5.6037903046000004</c:v>
                </c:pt>
                <c:pt idx="143">
                  <c:v>5.5028558782000001</c:v>
                </c:pt>
                <c:pt idx="144">
                  <c:v>5.3243181395999999</c:v>
                </c:pt>
                <c:pt idx="145">
                  <c:v>5.2631627200000004</c:v>
                </c:pt>
                <c:pt idx="146">
                  <c:v>5.6880387658</c:v>
                </c:pt>
                <c:pt idx="147">
                  <c:v>5.6150465439999993</c:v>
                </c:pt>
                <c:pt idx="148">
                  <c:v>5.4300432550000002</c:v>
                </c:pt>
                <c:pt idx="149">
                  <c:v>5.7143896427999996</c:v>
                </c:pt>
                <c:pt idx="150">
                  <c:v>5.8025182700000002</c:v>
                </c:pt>
                <c:pt idx="151">
                  <c:v>5.4176509497999996</c:v>
                </c:pt>
                <c:pt idx="152">
                  <c:v>5.8967073060000006</c:v>
                </c:pt>
                <c:pt idx="153">
                  <c:v>5.5559293599999995</c:v>
                </c:pt>
                <c:pt idx="154">
                  <c:v>5.4070212173999987</c:v>
                </c:pt>
                <c:pt idx="155">
                  <c:v>5.9814319125999997</c:v>
                </c:pt>
                <c:pt idx="156">
                  <c:v>5.3249613534000009</c:v>
                </c:pt>
                <c:pt idx="157">
                  <c:v>5.2295443642000006</c:v>
                </c:pt>
                <c:pt idx="158">
                  <c:v>4.8586899132000001</c:v>
                </c:pt>
                <c:pt idx="159">
                  <c:v>4.8536736820000002</c:v>
                </c:pt>
                <c:pt idx="160">
                  <c:v>4.477126372799999</c:v>
                </c:pt>
                <c:pt idx="161">
                  <c:v>5.2506200534000005</c:v>
                </c:pt>
                <c:pt idx="162">
                  <c:v>5.1653023537999996</c:v>
                </c:pt>
                <c:pt idx="163">
                  <c:v>4.8911137295999998</c:v>
                </c:pt>
                <c:pt idx="164">
                  <c:v>4.5800656207999992</c:v>
                </c:pt>
                <c:pt idx="165">
                  <c:v>4.6486973552000004</c:v>
                </c:pt>
                <c:pt idx="166">
                  <c:v>4.4108544805999994</c:v>
                </c:pt>
                <c:pt idx="167">
                  <c:v>4.9593403232000002</c:v>
                </c:pt>
                <c:pt idx="168">
                  <c:v>5.5634808553999999</c:v>
                </c:pt>
                <c:pt idx="169">
                  <c:v>5.1020084576000002</c:v>
                </c:pt>
                <c:pt idx="170">
                  <c:v>4.2733612927999998</c:v>
                </c:pt>
                <c:pt idx="171">
                  <c:v>4.3520797870000001</c:v>
                </c:pt>
                <c:pt idx="172">
                  <c:v>4.6946453659999996</c:v>
                </c:pt>
                <c:pt idx="173">
                  <c:v>4.6741502393999994</c:v>
                </c:pt>
                <c:pt idx="174">
                  <c:v>4.3495069323999989</c:v>
                </c:pt>
                <c:pt idx="175">
                  <c:v>4.8241902708</c:v>
                </c:pt>
                <c:pt idx="176">
                  <c:v>5.7273583341999998</c:v>
                </c:pt>
                <c:pt idx="177">
                  <c:v>5.9135436327999997</c:v>
                </c:pt>
                <c:pt idx="178">
                  <c:v>5.8977097169999997</c:v>
                </c:pt>
                <c:pt idx="179">
                  <c:v>5.7405316843999996</c:v>
                </c:pt>
                <c:pt idx="180">
                  <c:v>5.0117914746000007</c:v>
                </c:pt>
                <c:pt idx="181">
                  <c:v>4.9081213015999996</c:v>
                </c:pt>
                <c:pt idx="182">
                  <c:v>4.8466359219999999</c:v>
                </c:pt>
                <c:pt idx="183">
                  <c:v>4.5818031329999993</c:v>
                </c:pt>
                <c:pt idx="184">
                  <c:v>4.7258412292000003</c:v>
                </c:pt>
                <c:pt idx="185">
                  <c:v>4.5493459028000007</c:v>
                </c:pt>
                <c:pt idx="186">
                  <c:v>4.0796662656000002</c:v>
                </c:pt>
                <c:pt idx="187">
                  <c:v>4.4850913627999995</c:v>
                </c:pt>
                <c:pt idx="188">
                  <c:v>4.7335138495999995</c:v>
                </c:pt>
                <c:pt idx="189">
                  <c:v>5.0712177356000003</c:v>
                </c:pt>
                <c:pt idx="190">
                  <c:v>5.0129400704</c:v>
                </c:pt>
                <c:pt idx="191">
                  <c:v>4.9383439912</c:v>
                </c:pt>
                <c:pt idx="192">
                  <c:v>4.8243656925999998</c:v>
                </c:pt>
                <c:pt idx="193">
                  <c:v>4.5748614374000001</c:v>
                </c:pt>
                <c:pt idx="194">
                  <c:v>4.6022147258000006</c:v>
                </c:pt>
                <c:pt idx="195">
                  <c:v>4.6795924953999997</c:v>
                </c:pt>
                <c:pt idx="196">
                  <c:v>5.0386352038000002</c:v>
                </c:pt>
                <c:pt idx="197">
                  <c:v>5.1635564881999994</c:v>
                </c:pt>
                <c:pt idx="198">
                  <c:v>5.5166640886000007</c:v>
                </c:pt>
                <c:pt idx="199">
                  <c:v>5.9552648108000001</c:v>
                </c:pt>
                <c:pt idx="200">
                  <c:v>6.0058949155999999</c:v>
                </c:pt>
                <c:pt idx="201">
                  <c:v>5.4243086291999996</c:v>
                </c:pt>
                <c:pt idx="202">
                  <c:v>4.9785281387999998</c:v>
                </c:pt>
                <c:pt idx="203">
                  <c:v>5.1179676748000009</c:v>
                </c:pt>
                <c:pt idx="204">
                  <c:v>5.4006684381999994</c:v>
                </c:pt>
                <c:pt idx="205">
                  <c:v>4.9707594544000004</c:v>
                </c:pt>
                <c:pt idx="206">
                  <c:v>5.0098033596000002</c:v>
                </c:pt>
                <c:pt idx="207">
                  <c:v>5.0392115899999999</c:v>
                </c:pt>
                <c:pt idx="208">
                  <c:v>4.8482815463999991</c:v>
                </c:pt>
                <c:pt idx="209">
                  <c:v>4.5787917238000002</c:v>
                </c:pt>
                <c:pt idx="210">
                  <c:v>4.4755016313999993</c:v>
                </c:pt>
                <c:pt idx="211">
                  <c:v>4.0586991703999997</c:v>
                </c:pt>
                <c:pt idx="212">
                  <c:v>4.2306752944000001</c:v>
                </c:pt>
                <c:pt idx="213">
                  <c:v>4.6618832353999995</c:v>
                </c:pt>
                <c:pt idx="214">
                  <c:v>5.4749053203999996</c:v>
                </c:pt>
                <c:pt idx="215">
                  <c:v>5.1987035211999997</c:v>
                </c:pt>
                <c:pt idx="216">
                  <c:v>4.6832680020000002</c:v>
                </c:pt>
                <c:pt idx="217">
                  <c:v>3.9342247941999999</c:v>
                </c:pt>
                <c:pt idx="218">
                  <c:v>3.7671604838000001</c:v>
                </c:pt>
                <c:pt idx="219">
                  <c:v>3.6089340968000001</c:v>
                </c:pt>
                <c:pt idx="220">
                  <c:v>3.8625774735999996</c:v>
                </c:pt>
                <c:pt idx="221">
                  <c:v>3.7335880715999998</c:v>
                </c:pt>
                <c:pt idx="222">
                  <c:v>4.3734019023999995</c:v>
                </c:pt>
                <c:pt idx="223">
                  <c:v>4.9429676114000003</c:v>
                </c:pt>
                <c:pt idx="224">
                  <c:v>5.0416257298000007</c:v>
                </c:pt>
                <c:pt idx="225">
                  <c:v>5.1316004631999999</c:v>
                </c:pt>
                <c:pt idx="226">
                  <c:v>5.7791245048000004</c:v>
                </c:pt>
                <c:pt idx="227">
                  <c:v>5.3864926769999997</c:v>
                </c:pt>
                <c:pt idx="228">
                  <c:v>4.9599417696000003</c:v>
                </c:pt>
                <c:pt idx="229">
                  <c:v>5.1308737151999999</c:v>
                </c:pt>
                <c:pt idx="230">
                  <c:v>4.8958000009999996</c:v>
                </c:pt>
                <c:pt idx="231">
                  <c:v>4.1774556277999997</c:v>
                </c:pt>
                <c:pt idx="232">
                  <c:v>3.6166234238000001</c:v>
                </c:pt>
                <c:pt idx="233">
                  <c:v>3.7284674226000001</c:v>
                </c:pt>
                <c:pt idx="234">
                  <c:v>3.5810294827999996</c:v>
                </c:pt>
                <c:pt idx="235">
                  <c:v>3.9358620655999998</c:v>
                </c:pt>
                <c:pt idx="236">
                  <c:v>4.3562189090000007</c:v>
                </c:pt>
                <c:pt idx="237">
                  <c:v>4.3252611182000003</c:v>
                </c:pt>
                <c:pt idx="238">
                  <c:v>4.4629756715999997</c:v>
                </c:pt>
                <c:pt idx="239">
                  <c:v>4.5962503805999999</c:v>
                </c:pt>
                <c:pt idx="240">
                  <c:v>4.7011317996000006</c:v>
                </c:pt>
                <c:pt idx="241">
                  <c:v>4.7557214279999993</c:v>
                </c:pt>
                <c:pt idx="242">
                  <c:v>5.0087174143999995</c:v>
                </c:pt>
                <c:pt idx="243">
                  <c:v>4.8308061828</c:v>
                </c:pt>
                <c:pt idx="244">
                  <c:v>5.1972750857999994</c:v>
                </c:pt>
                <c:pt idx="245">
                  <c:v>5.2144789630000004</c:v>
                </c:pt>
                <c:pt idx="246">
                  <c:v>5.0425153694000002</c:v>
                </c:pt>
                <c:pt idx="247">
                  <c:v>4.8821254449999998</c:v>
                </c:pt>
                <c:pt idx="248">
                  <c:v>5.3422404118000006</c:v>
                </c:pt>
                <c:pt idx="249">
                  <c:v>5.6929171655999991</c:v>
                </c:pt>
                <c:pt idx="250">
                  <c:v>5.0257291631999994</c:v>
                </c:pt>
                <c:pt idx="251">
                  <c:v>4.4799581835999991</c:v>
                </c:pt>
                <c:pt idx="252">
                  <c:v>4.5795477085999998</c:v>
                </c:pt>
                <c:pt idx="253">
                  <c:v>4.5452861385999999</c:v>
                </c:pt>
                <c:pt idx="254">
                  <c:v>4.5416440456</c:v>
                </c:pt>
                <c:pt idx="255">
                  <c:v>4.5539528165999998</c:v>
                </c:pt>
                <c:pt idx="256">
                  <c:v>4.3394118190000004</c:v>
                </c:pt>
                <c:pt idx="257">
                  <c:v>4.8548222777999994</c:v>
                </c:pt>
                <c:pt idx="258">
                  <c:v>4.8570693489999996</c:v>
                </c:pt>
                <c:pt idx="259">
                  <c:v>4.8717337854</c:v>
                </c:pt>
                <c:pt idx="260">
                  <c:v>5.2723013663999989</c:v>
                </c:pt>
                <c:pt idx="261">
                  <c:v>5.0023186916000002</c:v>
                </c:pt>
                <c:pt idx="262">
                  <c:v>4.7790358354000002</c:v>
                </c:pt>
                <c:pt idx="263">
                  <c:v>4.9403195760000003</c:v>
                </c:pt>
                <c:pt idx="264">
                  <c:v>4.7435045447999995</c:v>
                </c:pt>
                <c:pt idx="265">
                  <c:v>5.7159433798000006</c:v>
                </c:pt>
                <c:pt idx="266">
                  <c:v>6.3862973301999997</c:v>
                </c:pt>
                <c:pt idx="267">
                  <c:v>6.0127029564000001</c:v>
                </c:pt>
                <c:pt idx="268">
                  <c:v>6.1078359298000002</c:v>
                </c:pt>
                <c:pt idx="269">
                  <c:v>5.9299497584000012</c:v>
                </c:pt>
                <c:pt idx="270">
                  <c:v>5.3547162509999993</c:v>
                </c:pt>
                <c:pt idx="271">
                  <c:v>5.1330456057999996</c:v>
                </c:pt>
                <c:pt idx="272">
                  <c:v>5.0275460330000001</c:v>
                </c:pt>
                <c:pt idx="273">
                  <c:v>4.8900069009999996</c:v>
                </c:pt>
                <c:pt idx="274">
                  <c:v>4.7829911817999999</c:v>
                </c:pt>
                <c:pt idx="275">
                  <c:v>5.2384825277999996</c:v>
                </c:pt>
                <c:pt idx="276">
                  <c:v>4.8766664821999992</c:v>
                </c:pt>
                <c:pt idx="277">
                  <c:v>4.6623844411999995</c:v>
                </c:pt>
                <c:pt idx="278">
                  <c:v>5.0838063460000003</c:v>
                </c:pt>
                <c:pt idx="279">
                  <c:v>5.4867713593999996</c:v>
                </c:pt>
                <c:pt idx="280">
                  <c:v>5.5039794138000007</c:v>
                </c:pt>
                <c:pt idx="281">
                  <c:v>5.7669285052000001</c:v>
                </c:pt>
                <c:pt idx="282">
                  <c:v>5.5164970200000001</c:v>
                </c:pt>
                <c:pt idx="283">
                  <c:v>5.1885917008</c:v>
                </c:pt>
                <c:pt idx="284">
                  <c:v>5.2263700626</c:v>
                </c:pt>
                <c:pt idx="285">
                  <c:v>5.5397780140000004</c:v>
                </c:pt>
                <c:pt idx="286">
                  <c:v>5.590215990199999</c:v>
                </c:pt>
                <c:pt idx="287">
                  <c:v>5.6284830269999997</c:v>
                </c:pt>
                <c:pt idx="288">
                  <c:v>6.2373808343999997</c:v>
                </c:pt>
                <c:pt idx="289">
                  <c:v>6.2252349553999995</c:v>
                </c:pt>
                <c:pt idx="290">
                  <c:v>6.1747426817999997</c:v>
                </c:pt>
                <c:pt idx="291">
                  <c:v>5.5154820791999999</c:v>
                </c:pt>
                <c:pt idx="292">
                  <c:v>5.6241141859999999</c:v>
                </c:pt>
                <c:pt idx="293">
                  <c:v>5.8460396107999992</c:v>
                </c:pt>
                <c:pt idx="294">
                  <c:v>5.2254637161999993</c:v>
                </c:pt>
                <c:pt idx="295">
                  <c:v>5.0197689949999997</c:v>
                </c:pt>
                <c:pt idx="296">
                  <c:v>5.0714558077999996</c:v>
                </c:pt>
                <c:pt idx="297">
                  <c:v>4.5405413935999999</c:v>
                </c:pt>
                <c:pt idx="298">
                  <c:v>4.3550828429999999</c:v>
                </c:pt>
                <c:pt idx="299">
                  <c:v>4.5914763984000002</c:v>
                </c:pt>
                <c:pt idx="300">
                  <c:v>4.8898231257500004</c:v>
                </c:pt>
              </c:numCache>
            </c:numRef>
          </c:yVal>
          <c:smooth val="1"/>
        </c:ser>
        <c:ser>
          <c:idx val="20"/>
          <c:order val="18"/>
          <c:tx>
            <c:strRef>
              <c:f>'SET 3'!$J$2</c:f>
              <c:strCache>
                <c:ptCount val="1"/>
                <c:pt idx="0">
                  <c:v>A17</c:v>
                </c:pt>
              </c:strCache>
            </c:strRef>
          </c:tx>
          <c:marker>
            <c:symbol val="none"/>
          </c:marker>
          <c:xVal>
            <c:numRef>
              <c:f>'SET 3'!$A$5:$A$305</c:f>
              <c:numCache>
                <c:formatCode>General</c:formatCode>
                <c:ptCount val="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</c:numCache>
            </c:numRef>
          </c:xVal>
          <c:yVal>
            <c:numRef>
              <c:f>'SET 3'!$J$5:$J$306</c:f>
              <c:numCache>
                <c:formatCode>General</c:formatCode>
                <c:ptCount val="302"/>
                <c:pt idx="0">
                  <c:v>-1.4144535999999999</c:v>
                </c:pt>
                <c:pt idx="1">
                  <c:v>-2.7280474000000003</c:v>
                </c:pt>
                <c:pt idx="2">
                  <c:v>-2.4439042</c:v>
                </c:pt>
                <c:pt idx="3">
                  <c:v>-2.2203113999999999</c:v>
                </c:pt>
                <c:pt idx="4">
                  <c:v>-2.4066396000000001</c:v>
                </c:pt>
                <c:pt idx="5">
                  <c:v>-2.4718575999999999</c:v>
                </c:pt>
                <c:pt idx="6">
                  <c:v>-2.4252718</c:v>
                </c:pt>
                <c:pt idx="7">
                  <c:v>-3.1426265999999998</c:v>
                </c:pt>
                <c:pt idx="8">
                  <c:v>-3.3382661999999996</c:v>
                </c:pt>
                <c:pt idx="9">
                  <c:v>-2.9004058000000001</c:v>
                </c:pt>
                <c:pt idx="10">
                  <c:v>-2.8119022</c:v>
                </c:pt>
                <c:pt idx="11">
                  <c:v>-2.6209113999999998</c:v>
                </c:pt>
                <c:pt idx="12">
                  <c:v>-3.3103222000000003</c:v>
                </c:pt>
                <c:pt idx="13">
                  <c:v>-3.0168534</c:v>
                </c:pt>
                <c:pt idx="14">
                  <c:v>-2.9842468000000002</c:v>
                </c:pt>
                <c:pt idx="15">
                  <c:v>-3.1053617999999998</c:v>
                </c:pt>
                <c:pt idx="16">
                  <c:v>-3.1985279999999996</c:v>
                </c:pt>
                <c:pt idx="17">
                  <c:v>-2.9004013999999998</c:v>
                </c:pt>
                <c:pt idx="18">
                  <c:v>-3.0587855999999998</c:v>
                </c:pt>
                <c:pt idx="19">
                  <c:v>-3.6317346000000001</c:v>
                </c:pt>
                <c:pt idx="20">
                  <c:v>-3.0122001999999997</c:v>
                </c:pt>
                <c:pt idx="21">
                  <c:v>-2.5929627999999996</c:v>
                </c:pt>
                <c:pt idx="22">
                  <c:v>-2.7466797999999999</c:v>
                </c:pt>
                <c:pt idx="23">
                  <c:v>-2.8398461999999998</c:v>
                </c:pt>
                <c:pt idx="24">
                  <c:v>-2.7140777999999997</c:v>
                </c:pt>
                <c:pt idx="25">
                  <c:v>-2.7932655999999998</c:v>
                </c:pt>
                <c:pt idx="26">
                  <c:v>-2.4998014000000004</c:v>
                </c:pt>
                <c:pt idx="27">
                  <c:v>-2.2855248000000001</c:v>
                </c:pt>
                <c:pt idx="28">
                  <c:v>-2.3321054000000001</c:v>
                </c:pt>
                <c:pt idx="29">
                  <c:v>-2.5510448000000001</c:v>
                </c:pt>
                <c:pt idx="30">
                  <c:v>-2.1271450000000001</c:v>
                </c:pt>
                <c:pt idx="31">
                  <c:v>-2.0386461999999996</c:v>
                </c:pt>
                <c:pt idx="32">
                  <c:v>-2.2016792000000001</c:v>
                </c:pt>
                <c:pt idx="33">
                  <c:v>-1.9641168</c:v>
                </c:pt>
                <c:pt idx="34">
                  <c:v>-1.4796664000000002</c:v>
                </c:pt>
                <c:pt idx="35">
                  <c:v>-0.83683700000000005</c:v>
                </c:pt>
                <c:pt idx="36">
                  <c:v>-0.83683680000000016</c:v>
                </c:pt>
                <c:pt idx="37">
                  <c:v>-0.88808060000000011</c:v>
                </c:pt>
                <c:pt idx="38">
                  <c:v>-1.0371348</c:v>
                </c:pt>
                <c:pt idx="39">
                  <c:v>-0.78560280000000016</c:v>
                </c:pt>
                <c:pt idx="40">
                  <c:v>-0.54337760000000002</c:v>
                </c:pt>
                <c:pt idx="41">
                  <c:v>-0.50610359999999999</c:v>
                </c:pt>
                <c:pt idx="42">
                  <c:v>-1.0231604000000001</c:v>
                </c:pt>
                <c:pt idx="43">
                  <c:v>-0.93932400000000005</c:v>
                </c:pt>
                <c:pt idx="44">
                  <c:v>-0.47350619999999993</c:v>
                </c:pt>
                <c:pt idx="45">
                  <c:v>-0.28716880000000006</c:v>
                </c:pt>
                <c:pt idx="46">
                  <c:v>-0.24991360000000001</c:v>
                </c:pt>
                <c:pt idx="47">
                  <c:v>0.73761460000000001</c:v>
                </c:pt>
                <c:pt idx="48">
                  <c:v>0.36963059999999998</c:v>
                </c:pt>
                <c:pt idx="49">
                  <c:v>0.37894220000000001</c:v>
                </c:pt>
                <c:pt idx="50">
                  <c:v>0.89599899999999999</c:v>
                </c:pt>
                <c:pt idx="51">
                  <c:v>1.0823174000000002</c:v>
                </c:pt>
                <c:pt idx="52">
                  <c:v>1.031083</c:v>
                </c:pt>
                <c:pt idx="53">
                  <c:v>1.3059149999999999</c:v>
                </c:pt>
                <c:pt idx="54">
                  <c:v>1.2127532000000001</c:v>
                </c:pt>
                <c:pt idx="55">
                  <c:v>1.2686550000000001</c:v>
                </c:pt>
                <c:pt idx="56">
                  <c:v>1.2919405999999998</c:v>
                </c:pt>
                <c:pt idx="57">
                  <c:v>1.7344679999999997</c:v>
                </c:pt>
                <c:pt idx="58">
                  <c:v>1.7251474000000002</c:v>
                </c:pt>
                <c:pt idx="59">
                  <c:v>1.4642899999999999</c:v>
                </c:pt>
                <c:pt idx="60">
                  <c:v>2.2841268000000001</c:v>
                </c:pt>
                <c:pt idx="61">
                  <c:v>2.2282299999999999</c:v>
                </c:pt>
                <c:pt idx="62">
                  <c:v>2.7219914000000003</c:v>
                </c:pt>
                <c:pt idx="63">
                  <c:v>2.4285319999999997</c:v>
                </c:pt>
                <c:pt idx="64">
                  <c:v>3.1412284000000001</c:v>
                </c:pt>
                <c:pt idx="65">
                  <c:v>2.7359655999999997</c:v>
                </c:pt>
                <c:pt idx="66">
                  <c:v>2.7965255999999998</c:v>
                </c:pt>
                <c:pt idx="67">
                  <c:v>2.9642117999999997</c:v>
                </c:pt>
                <c:pt idx="68">
                  <c:v>3.0899942</c:v>
                </c:pt>
                <c:pt idx="69">
                  <c:v>3.5278542000000002</c:v>
                </c:pt>
                <c:pt idx="70">
                  <c:v>4.0914918</c:v>
                </c:pt>
                <c:pt idx="71">
                  <c:v>5.018465</c:v>
                </c:pt>
                <c:pt idx="72">
                  <c:v>5.2420620000000007</c:v>
                </c:pt>
                <c:pt idx="73">
                  <c:v>4.9532560000000005</c:v>
                </c:pt>
                <c:pt idx="74">
                  <c:v>4.9299565999999997</c:v>
                </c:pt>
                <c:pt idx="75">
                  <c:v>5.2560272000000001</c:v>
                </c:pt>
                <c:pt idx="76">
                  <c:v>5.4889408</c:v>
                </c:pt>
                <c:pt idx="77">
                  <c:v>6.4252346000000005</c:v>
                </c:pt>
                <c:pt idx="78">
                  <c:v>6.9143336000000009</c:v>
                </c:pt>
                <c:pt idx="79">
                  <c:v>7.8785806000000012</c:v>
                </c:pt>
                <c:pt idx="80">
                  <c:v>8.2651968</c:v>
                </c:pt>
                <c:pt idx="81">
                  <c:v>9.2108114000000008</c:v>
                </c:pt>
                <c:pt idx="82">
                  <c:v>10.696764000000002</c:v>
                </c:pt>
                <c:pt idx="83">
                  <c:v>10.794578999999999</c:v>
                </c:pt>
                <c:pt idx="84">
                  <c:v>12.364382000000001</c:v>
                </c:pt>
                <c:pt idx="85">
                  <c:v>14.031999600000001</c:v>
                </c:pt>
                <c:pt idx="86">
                  <c:v>15.741544999999999</c:v>
                </c:pt>
                <c:pt idx="87">
                  <c:v>18.126521799999999</c:v>
                </c:pt>
                <c:pt idx="88">
                  <c:v>19.961826200000001</c:v>
                </c:pt>
                <c:pt idx="89">
                  <c:v>22.803304399999995</c:v>
                </c:pt>
                <c:pt idx="90">
                  <c:v>25.551621399999998</c:v>
                </c:pt>
                <c:pt idx="91">
                  <c:v>28.537491199999998</c:v>
                </c:pt>
                <c:pt idx="92">
                  <c:v>32.6226974</c:v>
                </c:pt>
                <c:pt idx="93">
                  <c:v>36.521575400000003</c:v>
                </c:pt>
                <c:pt idx="94">
                  <c:v>40.285368999999996</c:v>
                </c:pt>
                <c:pt idx="95">
                  <c:v>44.73391019999999</c:v>
                </c:pt>
                <c:pt idx="96">
                  <c:v>48.143670600000007</c:v>
                </c:pt>
                <c:pt idx="97">
                  <c:v>51.688529400000007</c:v>
                </c:pt>
                <c:pt idx="98">
                  <c:v>56.472457399999996</c:v>
                </c:pt>
                <c:pt idx="99">
                  <c:v>59.9847094</c:v>
                </c:pt>
                <c:pt idx="100">
                  <c:v>62.621218599999999</c:v>
                </c:pt>
                <c:pt idx="101">
                  <c:v>65.346249799999995</c:v>
                </c:pt>
                <c:pt idx="102">
                  <c:v>68.006058400000001</c:v>
                </c:pt>
                <c:pt idx="103">
                  <c:v>69.86931580000001</c:v>
                </c:pt>
                <c:pt idx="104">
                  <c:v>71.830402200000009</c:v>
                </c:pt>
                <c:pt idx="105">
                  <c:v>72.054004400000011</c:v>
                </c:pt>
                <c:pt idx="106">
                  <c:v>72.221686199999994</c:v>
                </c:pt>
                <c:pt idx="107">
                  <c:v>71.881636399999991</c:v>
                </c:pt>
                <c:pt idx="108">
                  <c:v>70.176763399999999</c:v>
                </c:pt>
                <c:pt idx="109">
                  <c:v>68.183056199999996</c:v>
                </c:pt>
                <c:pt idx="110">
                  <c:v>64.554361399999991</c:v>
                </c:pt>
                <c:pt idx="111">
                  <c:v>61.750151600000002</c:v>
                </c:pt>
                <c:pt idx="112">
                  <c:v>58.345049600000003</c:v>
                </c:pt>
                <c:pt idx="113">
                  <c:v>54.068862000000003</c:v>
                </c:pt>
                <c:pt idx="114">
                  <c:v>50.836104399999996</c:v>
                </c:pt>
                <c:pt idx="115">
                  <c:v>46.233836999999994</c:v>
                </c:pt>
                <c:pt idx="116">
                  <c:v>41.4685366</c:v>
                </c:pt>
                <c:pt idx="117">
                  <c:v>37.099187200000003</c:v>
                </c:pt>
                <c:pt idx="118">
                  <c:v>32.762440000000005</c:v>
                </c:pt>
                <c:pt idx="119">
                  <c:v>29.152367999999996</c:v>
                </c:pt>
                <c:pt idx="120">
                  <c:v>25.696026800000006</c:v>
                </c:pt>
                <c:pt idx="121">
                  <c:v>22.584378999999998</c:v>
                </c:pt>
                <c:pt idx="122">
                  <c:v>20.478892199999997</c:v>
                </c:pt>
                <c:pt idx="123">
                  <c:v>18.7087918</c:v>
                </c:pt>
                <c:pt idx="124">
                  <c:v>16.892110599999999</c:v>
                </c:pt>
                <c:pt idx="125">
                  <c:v>15.513293999999998</c:v>
                </c:pt>
                <c:pt idx="126">
                  <c:v>14.632901999999998</c:v>
                </c:pt>
                <c:pt idx="127">
                  <c:v>14.027336999999999</c:v>
                </c:pt>
                <c:pt idx="128">
                  <c:v>12.406304600000002</c:v>
                </c:pt>
                <c:pt idx="129">
                  <c:v>12.247920400000002</c:v>
                </c:pt>
                <c:pt idx="130">
                  <c:v>11.917201</c:v>
                </c:pt>
                <c:pt idx="131">
                  <c:v>11.651685599999999</c:v>
                </c:pt>
                <c:pt idx="132">
                  <c:v>11.456045800000002</c:v>
                </c:pt>
                <c:pt idx="133">
                  <c:v>10.538384200000001</c:v>
                </c:pt>
                <c:pt idx="134">
                  <c:v>10.435906599999999</c:v>
                </c:pt>
                <c:pt idx="135">
                  <c:v>10.035306599999998</c:v>
                </c:pt>
                <c:pt idx="136">
                  <c:v>9.4157669999999989</c:v>
                </c:pt>
                <c:pt idx="137">
                  <c:v>9.6440226000000013</c:v>
                </c:pt>
                <c:pt idx="138">
                  <c:v>9.3412380000000006</c:v>
                </c:pt>
                <c:pt idx="139">
                  <c:v>9.2154648000000012</c:v>
                </c:pt>
                <c:pt idx="140">
                  <c:v>8.8987151999999998</c:v>
                </c:pt>
                <c:pt idx="141">
                  <c:v>8.9825606000000011</c:v>
                </c:pt>
                <c:pt idx="142">
                  <c:v>8.5912722000000006</c:v>
                </c:pt>
                <c:pt idx="143">
                  <c:v>8.0416088000000006</c:v>
                </c:pt>
                <c:pt idx="144">
                  <c:v>8.0742200000000004</c:v>
                </c:pt>
                <c:pt idx="145">
                  <c:v>7.9251519999999998</c:v>
                </c:pt>
                <c:pt idx="146">
                  <c:v>7.5804534000000006</c:v>
                </c:pt>
                <c:pt idx="147">
                  <c:v>7.8599480000000002</c:v>
                </c:pt>
                <c:pt idx="148">
                  <c:v>7.4640016000000005</c:v>
                </c:pt>
                <c:pt idx="149">
                  <c:v>7.6037488</c:v>
                </c:pt>
                <c:pt idx="150">
                  <c:v>7.8413063999999988</c:v>
                </c:pt>
                <c:pt idx="151">
                  <c:v>8.1021684</c:v>
                </c:pt>
                <c:pt idx="152">
                  <c:v>8.0462666000000009</c:v>
                </c:pt>
                <c:pt idx="153">
                  <c:v>7.7714349999999994</c:v>
                </c:pt>
                <c:pt idx="154">
                  <c:v>7.981053600000001</c:v>
                </c:pt>
                <c:pt idx="155">
                  <c:v>8.0602409999999995</c:v>
                </c:pt>
                <c:pt idx="156">
                  <c:v>7.6549829999999996</c:v>
                </c:pt>
                <c:pt idx="157">
                  <c:v>7.9484469999999998</c:v>
                </c:pt>
                <c:pt idx="158">
                  <c:v>7.9344680000000007</c:v>
                </c:pt>
                <c:pt idx="159">
                  <c:v>7.7388284000000001</c:v>
                </c:pt>
                <c:pt idx="160">
                  <c:v>8.1673816000000006</c:v>
                </c:pt>
                <c:pt idx="161">
                  <c:v>7.5757953999999996</c:v>
                </c:pt>
                <c:pt idx="162">
                  <c:v>7.2543875999999994</c:v>
                </c:pt>
                <c:pt idx="163">
                  <c:v>7.5198988</c:v>
                </c:pt>
                <c:pt idx="164">
                  <c:v>7.5571631999999997</c:v>
                </c:pt>
                <c:pt idx="165">
                  <c:v>7.137931</c:v>
                </c:pt>
                <c:pt idx="166">
                  <c:v>6.9469445999999992</c:v>
                </c:pt>
                <c:pt idx="167">
                  <c:v>7.1053194000000008</c:v>
                </c:pt>
                <c:pt idx="168">
                  <c:v>6.5277077999999999</c:v>
                </c:pt>
                <c:pt idx="169">
                  <c:v>6.378644200000001</c:v>
                </c:pt>
                <c:pt idx="170">
                  <c:v>6.4112604000000006</c:v>
                </c:pt>
                <c:pt idx="171">
                  <c:v>6.2482179999999996</c:v>
                </c:pt>
                <c:pt idx="172">
                  <c:v>6.0153137999999995</c:v>
                </c:pt>
                <c:pt idx="173">
                  <c:v>6.0339459999999994</c:v>
                </c:pt>
                <c:pt idx="174">
                  <c:v>6.1969788000000001</c:v>
                </c:pt>
                <c:pt idx="175">
                  <c:v>6.4857850000000017</c:v>
                </c:pt>
                <c:pt idx="176">
                  <c:v>6.9050218000000001</c:v>
                </c:pt>
                <c:pt idx="177">
                  <c:v>7.1425892000000006</c:v>
                </c:pt>
                <c:pt idx="178">
                  <c:v>7.2404086000000003</c:v>
                </c:pt>
                <c:pt idx="179">
                  <c:v>7.3801512000000002</c:v>
                </c:pt>
                <c:pt idx="180">
                  <c:v>7.0587387999999986</c:v>
                </c:pt>
                <c:pt idx="181">
                  <c:v>6.6814338000000006</c:v>
                </c:pt>
                <c:pt idx="182">
                  <c:v>6.6627970000000003</c:v>
                </c:pt>
                <c:pt idx="183">
                  <c:v>6.8724153999999995</c:v>
                </c:pt>
                <c:pt idx="184">
                  <c:v>5.7637726000000002</c:v>
                </c:pt>
                <c:pt idx="185">
                  <c:v>5.7917209999999999</c:v>
                </c:pt>
                <c:pt idx="186">
                  <c:v>5.8103534000000003</c:v>
                </c:pt>
                <c:pt idx="187">
                  <c:v>6.0805267999999995</c:v>
                </c:pt>
                <c:pt idx="188">
                  <c:v>6.2156162000000004</c:v>
                </c:pt>
                <c:pt idx="189">
                  <c:v>6.6534807999999996</c:v>
                </c:pt>
                <c:pt idx="190">
                  <c:v>6.7373262</c:v>
                </c:pt>
                <c:pt idx="191">
                  <c:v>6.8398038000000003</c:v>
                </c:pt>
                <c:pt idx="192">
                  <c:v>6.3879651999999991</c:v>
                </c:pt>
                <c:pt idx="193">
                  <c:v>6.1317655999999996</c:v>
                </c:pt>
                <c:pt idx="194">
                  <c:v>6.5509981999999995</c:v>
                </c:pt>
                <c:pt idx="195">
                  <c:v>6.8304879999999999</c:v>
                </c:pt>
                <c:pt idx="196">
                  <c:v>6.6627967999999997</c:v>
                </c:pt>
                <c:pt idx="197">
                  <c:v>6.4904429999999991</c:v>
                </c:pt>
                <c:pt idx="198">
                  <c:v>6.4904478000000001</c:v>
                </c:pt>
                <c:pt idx="199">
                  <c:v>6.3227517999999989</c:v>
                </c:pt>
                <c:pt idx="200">
                  <c:v>6.4951011999999988</c:v>
                </c:pt>
                <c:pt idx="201">
                  <c:v>6.1457448000000001</c:v>
                </c:pt>
                <c:pt idx="202">
                  <c:v>6.0059976000000006</c:v>
                </c:pt>
                <c:pt idx="203">
                  <c:v>6.5882627999999999</c:v>
                </c:pt>
                <c:pt idx="204">
                  <c:v>6.9236590000000007</c:v>
                </c:pt>
                <c:pt idx="205">
                  <c:v>6.9422867999999998</c:v>
                </c:pt>
                <c:pt idx="206">
                  <c:v>6.4951012000000006</c:v>
                </c:pt>
                <c:pt idx="207">
                  <c:v>6.4951011999999988</c:v>
                </c:pt>
                <c:pt idx="208">
                  <c:v>6.4764689999999998</c:v>
                </c:pt>
                <c:pt idx="209">
                  <c:v>6.3134357999999988</c:v>
                </c:pt>
                <c:pt idx="210">
                  <c:v>6.7233473999999998</c:v>
                </c:pt>
                <c:pt idx="211">
                  <c:v>6.6488225999999999</c:v>
                </c:pt>
                <c:pt idx="212">
                  <c:v>6.5323703999999996</c:v>
                </c:pt>
                <c:pt idx="213">
                  <c:v>6.7373308000000005</c:v>
                </c:pt>
                <c:pt idx="214">
                  <c:v>6.9003640000000006</c:v>
                </c:pt>
                <c:pt idx="215">
                  <c:v>6.7652702000000007</c:v>
                </c:pt>
                <c:pt idx="216">
                  <c:v>6.3693328000000005</c:v>
                </c:pt>
                <c:pt idx="217">
                  <c:v>6.5696303999999994</c:v>
                </c:pt>
                <c:pt idx="218">
                  <c:v>6.3786487999999997</c:v>
                </c:pt>
                <c:pt idx="219">
                  <c:v>5.9780490000000004</c:v>
                </c:pt>
                <c:pt idx="220">
                  <c:v>5.6333506</c:v>
                </c:pt>
                <c:pt idx="221">
                  <c:v>5.9128358000000008</c:v>
                </c:pt>
                <c:pt idx="222">
                  <c:v>6.2901454000000001</c:v>
                </c:pt>
                <c:pt idx="223">
                  <c:v>6.6068951999999994</c:v>
                </c:pt>
                <c:pt idx="224">
                  <c:v>6.5929255999999992</c:v>
                </c:pt>
                <c:pt idx="225">
                  <c:v>6.4531830000000001</c:v>
                </c:pt>
                <c:pt idx="226">
                  <c:v>6.3320634000000009</c:v>
                </c:pt>
                <c:pt idx="227">
                  <c:v>6.3180846000000006</c:v>
                </c:pt>
                <c:pt idx="228">
                  <c:v>6.1736931999999998</c:v>
                </c:pt>
                <c:pt idx="229">
                  <c:v>6.5277124000000004</c:v>
                </c:pt>
                <c:pt idx="230">
                  <c:v>5.9174939999999996</c:v>
                </c:pt>
                <c:pt idx="231">
                  <c:v>5.5075778</c:v>
                </c:pt>
                <c:pt idx="232">
                  <c:v>6.06189</c:v>
                </c:pt>
                <c:pt idx="233">
                  <c:v>6.4857849999999999</c:v>
                </c:pt>
                <c:pt idx="234">
                  <c:v>6.7513003999999999</c:v>
                </c:pt>
                <c:pt idx="235">
                  <c:v>6.350696000000001</c:v>
                </c:pt>
                <c:pt idx="236">
                  <c:v>6.8817316000000002</c:v>
                </c:pt>
                <c:pt idx="237">
                  <c:v>6.8910521999999998</c:v>
                </c:pt>
                <c:pt idx="238">
                  <c:v>6.5416866000000002</c:v>
                </c:pt>
                <c:pt idx="239">
                  <c:v>6.2528760000000005</c:v>
                </c:pt>
                <c:pt idx="240">
                  <c:v>6.1690349999999992</c:v>
                </c:pt>
                <c:pt idx="241">
                  <c:v>5.8150111999999998</c:v>
                </c:pt>
                <c:pt idx="242">
                  <c:v>6.0479158000000002</c:v>
                </c:pt>
                <c:pt idx="243">
                  <c:v>6.2295901999999996</c:v>
                </c:pt>
                <c:pt idx="244">
                  <c:v>5.8150067999999999</c:v>
                </c:pt>
                <c:pt idx="245">
                  <c:v>6.2016369999999998</c:v>
                </c:pt>
                <c:pt idx="246">
                  <c:v>6.5230544000000013</c:v>
                </c:pt>
                <c:pt idx="247">
                  <c:v>7.2916526000000008</c:v>
                </c:pt>
                <c:pt idx="248">
                  <c:v>6.6674504000000017</c:v>
                </c:pt>
                <c:pt idx="249">
                  <c:v>6.8398088000000001</c:v>
                </c:pt>
                <c:pt idx="250">
                  <c:v>6.6068951999999994</c:v>
                </c:pt>
                <c:pt idx="251">
                  <c:v>6.7652795999999995</c:v>
                </c:pt>
                <c:pt idx="252">
                  <c:v>6.4718153999999997</c:v>
                </c:pt>
                <c:pt idx="253">
                  <c:v>6.8211764000000006</c:v>
                </c:pt>
                <c:pt idx="254">
                  <c:v>6.8677571999999998</c:v>
                </c:pt>
                <c:pt idx="255">
                  <c:v>6.429888</c:v>
                </c:pt>
                <c:pt idx="256">
                  <c:v>6.4718106000000004</c:v>
                </c:pt>
                <c:pt idx="257">
                  <c:v>6.5277077999999999</c:v>
                </c:pt>
                <c:pt idx="258">
                  <c:v>6.425234399999999</c:v>
                </c:pt>
                <c:pt idx="259">
                  <c:v>6.5230541999999998</c:v>
                </c:pt>
                <c:pt idx="260">
                  <c:v>6.7140355999999999</c:v>
                </c:pt>
                <c:pt idx="261">
                  <c:v>6.6162159999999997</c:v>
                </c:pt>
                <c:pt idx="262">
                  <c:v>6.7792490000000001</c:v>
                </c:pt>
                <c:pt idx="263">
                  <c:v>6.5370287999999999</c:v>
                </c:pt>
                <c:pt idx="264">
                  <c:v>6.5882676</c:v>
                </c:pt>
                <c:pt idx="265">
                  <c:v>6.0618944000000008</c:v>
                </c:pt>
                <c:pt idx="266">
                  <c:v>5.7963789999999999</c:v>
                </c:pt>
                <c:pt idx="267">
                  <c:v>6.5137382000000006</c:v>
                </c:pt>
                <c:pt idx="268">
                  <c:v>6.4112556000000014</c:v>
                </c:pt>
                <c:pt idx="269">
                  <c:v>6.3926186000000005</c:v>
                </c:pt>
                <c:pt idx="270">
                  <c:v>6.0712153999999998</c:v>
                </c:pt>
                <c:pt idx="271">
                  <c:v>5.5914188000000005</c:v>
                </c:pt>
                <c:pt idx="272">
                  <c:v>6.1830048</c:v>
                </c:pt>
                <c:pt idx="273">
                  <c:v>6.4112556000000014</c:v>
                </c:pt>
                <c:pt idx="274">
                  <c:v>6.5044126000000002</c:v>
                </c:pt>
                <c:pt idx="275">
                  <c:v>6.5509984000000001</c:v>
                </c:pt>
                <c:pt idx="276">
                  <c:v>6.7652701999999989</c:v>
                </c:pt>
                <c:pt idx="277">
                  <c:v>6.2901502000000002</c:v>
                </c:pt>
                <c:pt idx="278">
                  <c:v>6.6674547999999998</c:v>
                </c:pt>
                <c:pt idx="279">
                  <c:v>6.2994614000000002</c:v>
                </c:pt>
                <c:pt idx="280">
                  <c:v>5.9827071999999992</c:v>
                </c:pt>
                <c:pt idx="281">
                  <c:v>6.2528807999999998</c:v>
                </c:pt>
                <c:pt idx="282">
                  <c:v>6.7186939999999993</c:v>
                </c:pt>
                <c:pt idx="283">
                  <c:v>6.7047244000000008</c:v>
                </c:pt>
                <c:pt idx="284">
                  <c:v>6.9283124000000003</c:v>
                </c:pt>
                <c:pt idx="285">
                  <c:v>6.8770736000000001</c:v>
                </c:pt>
                <c:pt idx="286">
                  <c:v>7.4313997999999994</c:v>
                </c:pt>
                <c:pt idx="287">
                  <c:v>7.4360528000000006</c:v>
                </c:pt>
                <c:pt idx="288">
                  <c:v>7.3335703999999993</c:v>
                </c:pt>
                <c:pt idx="289">
                  <c:v>7.077375599999999</c:v>
                </c:pt>
                <c:pt idx="290">
                  <c:v>6.7140355999999999</c:v>
                </c:pt>
                <c:pt idx="291">
                  <c:v>6.7932234000000005</c:v>
                </c:pt>
                <c:pt idx="292">
                  <c:v>6.8304834000000003</c:v>
                </c:pt>
                <c:pt idx="293">
                  <c:v>6.8677576</c:v>
                </c:pt>
                <c:pt idx="294">
                  <c:v>7.0540852000000003</c:v>
                </c:pt>
                <c:pt idx="295">
                  <c:v>6.6162112000000004</c:v>
                </c:pt>
                <c:pt idx="296">
                  <c:v>6.7373310000000002</c:v>
                </c:pt>
                <c:pt idx="297">
                  <c:v>7.1705325999999996</c:v>
                </c:pt>
                <c:pt idx="298">
                  <c:v>7.4360483999999998</c:v>
                </c:pt>
                <c:pt idx="299">
                  <c:v>7.0587389999999983</c:v>
                </c:pt>
                <c:pt idx="300">
                  <c:v>7.2404039999999998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516032"/>
        <c:axId val="143517952"/>
      </c:scatterChart>
      <c:valAx>
        <c:axId val="143516032"/>
        <c:scaling>
          <c:orientation val="minMax"/>
          <c:max val="30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Time</a:t>
                </a:r>
                <a:r>
                  <a:rPr lang="en-US" sz="1800" baseline="0"/>
                  <a:t> (s)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3517952"/>
        <c:crosses val="autoZero"/>
        <c:crossBetween val="midCat"/>
        <c:majorUnit val="20"/>
      </c:valAx>
      <c:valAx>
        <c:axId val="14351795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HRR</a:t>
                </a:r>
                <a:r>
                  <a:rPr lang="en-US" sz="1800" baseline="0"/>
                  <a:t> (kW/m</a:t>
                </a:r>
                <a:r>
                  <a:rPr lang="en-US" sz="1800" baseline="30000"/>
                  <a:t>2</a:t>
                </a:r>
                <a:r>
                  <a:rPr lang="en-US" sz="1800" baseline="0"/>
                  <a:t>)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3516032"/>
        <c:crosses val="autoZero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Aluminum with Tape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723019207721305E-2"/>
          <c:y val="9.7954446970769021E-2"/>
          <c:w val="0.88527319175860186"/>
          <c:h val="0.78570231863804307"/>
        </c:manualLayout>
      </c:layout>
      <c:barChart>
        <c:barDir val="col"/>
        <c:grouping val="clustered"/>
        <c:varyColors val="0"/>
        <c:ser>
          <c:idx val="0"/>
          <c:order val="0"/>
          <c:tx>
            <c:v>Peak Heat Release rate (kw/m2)</c:v>
          </c:tx>
          <c:invertIfNegative val="0"/>
          <c:cat>
            <c:strRef>
              <c:f>Averages!$A$11:$A$58</c:f>
              <c:strCache>
                <c:ptCount val="48"/>
                <c:pt idx="0">
                  <c:v>A01</c:v>
                </c:pt>
                <c:pt idx="1">
                  <c:v>A02</c:v>
                </c:pt>
                <c:pt idx="2">
                  <c:v>A03</c:v>
                </c:pt>
                <c:pt idx="3">
                  <c:v>A04</c:v>
                </c:pt>
                <c:pt idx="4">
                  <c:v>A05</c:v>
                </c:pt>
                <c:pt idx="5">
                  <c:v>A06</c:v>
                </c:pt>
                <c:pt idx="6">
                  <c:v>A07</c:v>
                </c:pt>
                <c:pt idx="7">
                  <c:v>A08</c:v>
                </c:pt>
                <c:pt idx="8">
                  <c:v>A09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A13</c:v>
                </c:pt>
                <c:pt idx="13">
                  <c:v>A14</c:v>
                </c:pt>
                <c:pt idx="14">
                  <c:v>A15</c:v>
                </c:pt>
                <c:pt idx="15">
                  <c:v>A16</c:v>
                </c:pt>
                <c:pt idx="16">
                  <c:v>A17</c:v>
                </c:pt>
                <c:pt idx="17">
                  <c:v>A18</c:v>
                </c:pt>
                <c:pt idx="18">
                  <c:v>A19</c:v>
                </c:pt>
                <c:pt idx="19">
                  <c:v>A20</c:v>
                </c:pt>
                <c:pt idx="20">
                  <c:v>A21</c:v>
                </c:pt>
                <c:pt idx="21">
                  <c:v>A22</c:v>
                </c:pt>
                <c:pt idx="22">
                  <c:v>A23</c:v>
                </c:pt>
                <c:pt idx="23">
                  <c:v>A24</c:v>
                </c:pt>
                <c:pt idx="24">
                  <c:v>A25</c:v>
                </c:pt>
                <c:pt idx="25">
                  <c:v>A26</c:v>
                </c:pt>
                <c:pt idx="26">
                  <c:v>A27</c:v>
                </c:pt>
                <c:pt idx="27">
                  <c:v>B01</c:v>
                </c:pt>
                <c:pt idx="28">
                  <c:v>B02</c:v>
                </c:pt>
                <c:pt idx="29">
                  <c:v>B03</c:v>
                </c:pt>
                <c:pt idx="30">
                  <c:v>B20</c:v>
                </c:pt>
                <c:pt idx="31">
                  <c:v>B05</c:v>
                </c:pt>
                <c:pt idx="32">
                  <c:v>B04</c:v>
                </c:pt>
                <c:pt idx="33">
                  <c:v>B06</c:v>
                </c:pt>
                <c:pt idx="34">
                  <c:v>B07</c:v>
                </c:pt>
                <c:pt idx="35">
                  <c:v>B08</c:v>
                </c:pt>
                <c:pt idx="36">
                  <c:v>B09</c:v>
                </c:pt>
                <c:pt idx="37">
                  <c:v>B10</c:v>
                </c:pt>
                <c:pt idx="38">
                  <c:v>B11</c:v>
                </c:pt>
                <c:pt idx="39">
                  <c:v>B12</c:v>
                </c:pt>
                <c:pt idx="40">
                  <c:v>B13</c:v>
                </c:pt>
                <c:pt idx="41">
                  <c:v>B14</c:v>
                </c:pt>
                <c:pt idx="42">
                  <c:v>B15</c:v>
                </c:pt>
                <c:pt idx="43">
                  <c:v>B16</c:v>
                </c:pt>
                <c:pt idx="44">
                  <c:v>B17</c:v>
                </c:pt>
                <c:pt idx="45">
                  <c:v>B18</c:v>
                </c:pt>
                <c:pt idx="46">
                  <c:v>B19</c:v>
                </c:pt>
                <c:pt idx="47">
                  <c:v>B07</c:v>
                </c:pt>
              </c:strCache>
            </c:strRef>
          </c:cat>
          <c:val>
            <c:numRef>
              <c:f>Averages!$H$11:$H$58</c:f>
              <c:numCache>
                <c:formatCode>0.00</c:formatCode>
                <c:ptCount val="48"/>
                <c:pt idx="1">
                  <c:v>72.565100000000001</c:v>
                </c:pt>
                <c:pt idx="2">
                  <c:v>79.708200000000005</c:v>
                </c:pt>
                <c:pt idx="3">
                  <c:v>83.971999999999994</c:v>
                </c:pt>
                <c:pt idx="4">
                  <c:v>77.372</c:v>
                </c:pt>
                <c:pt idx="6">
                  <c:v>77.329599999999999</c:v>
                </c:pt>
                <c:pt idx="7">
                  <c:v>81.954899999999995</c:v>
                </c:pt>
                <c:pt idx="8">
                  <c:v>67.971999999999994</c:v>
                </c:pt>
                <c:pt idx="13">
                  <c:v>61.962000000000003</c:v>
                </c:pt>
                <c:pt idx="15">
                  <c:v>68.392600000000002</c:v>
                </c:pt>
                <c:pt idx="16">
                  <c:v>81.719700000000003</c:v>
                </c:pt>
                <c:pt idx="20">
                  <c:v>83.796000000000006</c:v>
                </c:pt>
                <c:pt idx="22">
                  <c:v>67.643900000000002</c:v>
                </c:pt>
                <c:pt idx="25">
                  <c:v>65.817999999999998</c:v>
                </c:pt>
                <c:pt idx="27">
                  <c:v>78.198499999999996</c:v>
                </c:pt>
                <c:pt idx="32">
                  <c:v>79.511300000000006</c:v>
                </c:pt>
                <c:pt idx="33">
                  <c:v>97.058000000000007</c:v>
                </c:pt>
                <c:pt idx="35">
                  <c:v>70.781199999999998</c:v>
                </c:pt>
                <c:pt idx="36">
                  <c:v>67.885999999999996</c:v>
                </c:pt>
                <c:pt idx="37">
                  <c:v>68.103899999999996</c:v>
                </c:pt>
                <c:pt idx="38">
                  <c:v>75.939599999999999</c:v>
                </c:pt>
                <c:pt idx="41">
                  <c:v>63.36</c:v>
                </c:pt>
                <c:pt idx="44">
                  <c:v>74.122299999999996</c:v>
                </c:pt>
                <c:pt idx="45">
                  <c:v>80.700699999999998</c:v>
                </c:pt>
                <c:pt idx="46">
                  <c:v>66.740099999999998</c:v>
                </c:pt>
              </c:numCache>
            </c:numRef>
          </c:val>
        </c:ser>
        <c:ser>
          <c:idx val="1"/>
          <c:order val="1"/>
          <c:tx>
            <c:v>Total Heat Release (kw-min/m2)</c:v>
          </c:tx>
          <c:invertIfNegative val="0"/>
          <c:cat>
            <c:strRef>
              <c:f>Averages!$A$11:$A$58</c:f>
              <c:strCache>
                <c:ptCount val="48"/>
                <c:pt idx="0">
                  <c:v>A01</c:v>
                </c:pt>
                <c:pt idx="1">
                  <c:v>A02</c:v>
                </c:pt>
                <c:pt idx="2">
                  <c:v>A03</c:v>
                </c:pt>
                <c:pt idx="3">
                  <c:v>A04</c:v>
                </c:pt>
                <c:pt idx="4">
                  <c:v>A05</c:v>
                </c:pt>
                <c:pt idx="5">
                  <c:v>A06</c:v>
                </c:pt>
                <c:pt idx="6">
                  <c:v>A07</c:v>
                </c:pt>
                <c:pt idx="7">
                  <c:v>A08</c:v>
                </c:pt>
                <c:pt idx="8">
                  <c:v>A09</c:v>
                </c:pt>
                <c:pt idx="9">
                  <c:v>A10</c:v>
                </c:pt>
                <c:pt idx="10">
                  <c:v>A11</c:v>
                </c:pt>
                <c:pt idx="11">
                  <c:v>A12</c:v>
                </c:pt>
                <c:pt idx="12">
                  <c:v>A13</c:v>
                </c:pt>
                <c:pt idx="13">
                  <c:v>A14</c:v>
                </c:pt>
                <c:pt idx="14">
                  <c:v>A15</c:v>
                </c:pt>
                <c:pt idx="15">
                  <c:v>A16</c:v>
                </c:pt>
                <c:pt idx="16">
                  <c:v>A17</c:v>
                </c:pt>
                <c:pt idx="17">
                  <c:v>A18</c:v>
                </c:pt>
                <c:pt idx="18">
                  <c:v>A19</c:v>
                </c:pt>
                <c:pt idx="19">
                  <c:v>A20</c:v>
                </c:pt>
                <c:pt idx="20">
                  <c:v>A21</c:v>
                </c:pt>
                <c:pt idx="21">
                  <c:v>A22</c:v>
                </c:pt>
                <c:pt idx="22">
                  <c:v>A23</c:v>
                </c:pt>
                <c:pt idx="23">
                  <c:v>A24</c:v>
                </c:pt>
                <c:pt idx="24">
                  <c:v>A25</c:v>
                </c:pt>
                <c:pt idx="25">
                  <c:v>A26</c:v>
                </c:pt>
                <c:pt idx="26">
                  <c:v>A27</c:v>
                </c:pt>
                <c:pt idx="27">
                  <c:v>B01</c:v>
                </c:pt>
                <c:pt idx="28">
                  <c:v>B02</c:v>
                </c:pt>
                <c:pt idx="29">
                  <c:v>B03</c:v>
                </c:pt>
                <c:pt idx="30">
                  <c:v>B20</c:v>
                </c:pt>
                <c:pt idx="31">
                  <c:v>B05</c:v>
                </c:pt>
                <c:pt idx="32">
                  <c:v>B04</c:v>
                </c:pt>
                <c:pt idx="33">
                  <c:v>B06</c:v>
                </c:pt>
                <c:pt idx="34">
                  <c:v>B07</c:v>
                </c:pt>
                <c:pt idx="35">
                  <c:v>B08</c:v>
                </c:pt>
                <c:pt idx="36">
                  <c:v>B09</c:v>
                </c:pt>
                <c:pt idx="37">
                  <c:v>B10</c:v>
                </c:pt>
                <c:pt idx="38">
                  <c:v>B11</c:v>
                </c:pt>
                <c:pt idx="39">
                  <c:v>B12</c:v>
                </c:pt>
                <c:pt idx="40">
                  <c:v>B13</c:v>
                </c:pt>
                <c:pt idx="41">
                  <c:v>B14</c:v>
                </c:pt>
                <c:pt idx="42">
                  <c:v>B15</c:v>
                </c:pt>
                <c:pt idx="43">
                  <c:v>B16</c:v>
                </c:pt>
                <c:pt idx="44">
                  <c:v>B17</c:v>
                </c:pt>
                <c:pt idx="45">
                  <c:v>B18</c:v>
                </c:pt>
                <c:pt idx="46">
                  <c:v>B19</c:v>
                </c:pt>
                <c:pt idx="47">
                  <c:v>B07</c:v>
                </c:pt>
              </c:strCache>
            </c:strRef>
          </c:cat>
          <c:val>
            <c:numRef>
              <c:f>Averages!$I$11:$I$58</c:f>
              <c:numCache>
                <c:formatCode>0.00</c:formatCode>
                <c:ptCount val="48"/>
                <c:pt idx="1">
                  <c:v>31.621099999999998</c:v>
                </c:pt>
                <c:pt idx="2">
                  <c:v>21.355899999999998</c:v>
                </c:pt>
                <c:pt idx="3">
                  <c:v>27.498899999999999</c:v>
                </c:pt>
                <c:pt idx="4">
                  <c:v>28.791699999999999</c:v>
                </c:pt>
                <c:pt idx="6">
                  <c:v>30.580100000000002</c:v>
                </c:pt>
                <c:pt idx="7">
                  <c:v>26.660599999999999</c:v>
                </c:pt>
                <c:pt idx="8">
                  <c:v>37.415900000000001</c:v>
                </c:pt>
                <c:pt idx="13">
                  <c:v>20.2897</c:v>
                </c:pt>
                <c:pt idx="15">
                  <c:v>26.419</c:v>
                </c:pt>
                <c:pt idx="16">
                  <c:v>28.881699999999999</c:v>
                </c:pt>
                <c:pt idx="20">
                  <c:v>34.51</c:v>
                </c:pt>
                <c:pt idx="22">
                  <c:v>28.6859</c:v>
                </c:pt>
                <c:pt idx="25">
                  <c:v>12.7798</c:v>
                </c:pt>
                <c:pt idx="27">
                  <c:v>28.9832</c:v>
                </c:pt>
                <c:pt idx="32">
                  <c:v>28.277699999999999</c:v>
                </c:pt>
                <c:pt idx="33">
                  <c:v>43.7729</c:v>
                </c:pt>
                <c:pt idx="35">
                  <c:v>29.938600000000001</c:v>
                </c:pt>
                <c:pt idx="36">
                  <c:v>28.102499999999999</c:v>
                </c:pt>
                <c:pt idx="37">
                  <c:v>18.1203</c:v>
                </c:pt>
                <c:pt idx="38">
                  <c:v>27.254000000000001</c:v>
                </c:pt>
                <c:pt idx="41">
                  <c:v>17.766100000000002</c:v>
                </c:pt>
                <c:pt idx="44">
                  <c:v>23.205500000000001</c:v>
                </c:pt>
                <c:pt idx="45">
                  <c:v>20.127800000000001</c:v>
                </c:pt>
                <c:pt idx="46">
                  <c:v>23.0444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250048"/>
        <c:axId val="131256320"/>
      </c:barChart>
      <c:catAx>
        <c:axId val="131250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Lab ID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1256320"/>
        <c:crosses val="autoZero"/>
        <c:auto val="1"/>
        <c:lblAlgn val="ctr"/>
        <c:lblOffset val="100"/>
        <c:noMultiLvlLbl val="0"/>
      </c:catAx>
      <c:valAx>
        <c:axId val="131256320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Heat Release 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31250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353752144527492"/>
          <c:y val="5.6282885658479068E-2"/>
          <c:w val="0.2959678750738528"/>
          <c:h val="0.1543385088747896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11" rIns="93020" bIns="465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745" y="1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11" rIns="93020" bIns="465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6188" y="696913"/>
            <a:ext cx="450532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770" y="4409759"/>
            <a:ext cx="559816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11" rIns="93020" bIns="46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11" rIns="93020" bIns="465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745" y="881790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11" rIns="93020" bIns="465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5F6C0F-CE0B-476A-BF4A-C48BB99BE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11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Focused on inputs rather than </a:t>
            </a:r>
            <a:r>
              <a:rPr lang="en-US" dirty="0" err="1" smtClean="0"/>
              <a:t>ouput</a:t>
            </a:r>
            <a:endParaRPr lang="en-US" dirty="0" smtClean="0"/>
          </a:p>
          <a:p>
            <a:r>
              <a:rPr lang="en-US" dirty="0" smtClean="0"/>
              <a:t>Previous</a:t>
            </a:r>
            <a:r>
              <a:rPr lang="en-US" baseline="0" dirty="0" smtClean="0"/>
              <a:t> round robins more of a survey of units, this focuses on determining why results are so different from unit to unit.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6C0F-CE0B-476A-BF4A-C48BB99BEB9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 lower plenum and interspace pressure to try to understand air flow influence</a:t>
            </a:r>
            <a:r>
              <a:rPr lang="en-US" baseline="0" dirty="0" smtClean="0"/>
              <a:t> on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6C0F-CE0B-476A-BF4A-C48BB99BEB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1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</a:t>
            </a:r>
            <a:r>
              <a:rPr lang="en-US" baseline="0" dirty="0" smtClean="0"/>
              <a:t> line represents a unit. Average of ten coupons per unit.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6C0F-CE0B-476A-BF4A-C48BB99BEB9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0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6C0F-CE0B-476A-BF4A-C48BB99BEB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6C0F-CE0B-476A-BF4A-C48BB99BEB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69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100" b="0" dirty="0" smtClean="0"/>
              <a:t>Outlier</a:t>
            </a:r>
            <a:r>
              <a:rPr lang="en-US" sz="2100" b="0" baseline="0" dirty="0" smtClean="0"/>
              <a:t> – one or more parameters out of Mike Burns suggested range</a:t>
            </a:r>
          </a:p>
          <a:p>
            <a:pPr lvl="0"/>
            <a:r>
              <a:rPr lang="en-US" sz="2100" b="0" baseline="0" dirty="0" smtClean="0"/>
              <a:t>Weak or no correlation seen with other parameters</a:t>
            </a:r>
            <a:endParaRPr lang="en-US" sz="2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6C0F-CE0B-476A-BF4A-C48BB99BEB9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91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6C0F-CE0B-476A-BF4A-C48BB99BEB9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46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6C0F-CE0B-476A-BF4A-C48BB99BEB9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02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% Error for flow meter difference</a:t>
            </a:r>
          </a:p>
          <a:p>
            <a:r>
              <a:rPr lang="en-US" baseline="0" dirty="0" smtClean="0"/>
              <a:t>Unable to determine %error for change in thermopile voltage because actual change in thermopile voltage values are unknown – currently no measurements have been done for a unit that achieves a 3:1 air flow split</a:t>
            </a:r>
          </a:p>
          <a:p>
            <a:r>
              <a:rPr lang="en-US" baseline="0" dirty="0" smtClean="0"/>
              <a:t>Change in thermopile voltages varies, but proportional within a unit.</a:t>
            </a:r>
          </a:p>
          <a:p>
            <a:r>
              <a:rPr lang="en-US" baseline="0" dirty="0" smtClean="0"/>
              <a:t>Add number of data sets for interspace calibration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6C0F-CE0B-476A-BF4A-C48BB99BEB9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7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EO&amp;T_R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60147" cy="20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5772" y="7327907"/>
            <a:ext cx="2271871" cy="3437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188" tIns="10188" rIns="10188" bIns="10188" anchor="b">
            <a:spAutoFit/>
          </a:bodyPr>
          <a:lstStyle/>
          <a:p>
            <a:pPr defTabSz="914466" eaLnBrk="0" hangingPunct="0">
              <a:defRPr/>
            </a:pPr>
            <a:r>
              <a:rPr lang="en-US" sz="700" dirty="0">
                <a:cs typeface="+mn-cs"/>
              </a:rPr>
              <a:t>BOEING is a trademark of Boeing Management Company.</a:t>
            </a:r>
          </a:p>
          <a:p>
            <a:pPr defTabSz="914466" eaLnBrk="0" hangingPunct="0">
              <a:defRPr/>
            </a:pPr>
            <a:r>
              <a:rPr lang="en-US" sz="700" dirty="0">
                <a:cs typeface="+mn-cs"/>
              </a:rPr>
              <a:t>Copyright © 2011 Boeing. All rights reserved.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482803" y="2590800"/>
            <a:ext cx="9072677" cy="1695233"/>
          </a:xfrm>
        </p:spPr>
        <p:txBody>
          <a:bodyPr anchor="t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82803" y="5181600"/>
            <a:ext cx="9072677" cy="345326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Flammability Labs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Flammability Labs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772" y="401215"/>
            <a:ext cx="9131141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772" y="1468121"/>
            <a:ext cx="9131141" cy="174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980547"/>
            <a:ext cx="10058400" cy="322050"/>
          </a:xfrm>
          <a:prstGeom prst="rect">
            <a:avLst/>
          </a:prstGeom>
          <a:solidFill>
            <a:srgbClr val="A5ACB0"/>
          </a:soli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481334" tIns="0" rIns="0" bIns="0" anchor="ctr"/>
          <a:lstStyle/>
          <a:p>
            <a:pPr defTabSz="914466" eaLnBrk="0" hangingPunct="0">
              <a:defRPr/>
            </a:pPr>
            <a:endParaRPr lang="en-US" sz="1300" b="1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55772" y="7543350"/>
            <a:ext cx="2271871" cy="1282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188" tIns="10188" rIns="10188" bIns="10188" anchor="b">
            <a:spAutoFit/>
          </a:bodyPr>
          <a:lstStyle/>
          <a:p>
            <a:pPr defTabSz="914466" eaLnBrk="0" hangingPunct="0">
              <a:defRPr/>
            </a:pPr>
            <a:r>
              <a:rPr lang="en-US" sz="700" dirty="0">
                <a:cs typeface="+mn-cs"/>
              </a:rPr>
              <a:t>Copyright © 2011 Boeing. All rights reserved.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9844" y="7403572"/>
            <a:ext cx="1961038" cy="27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" tIns="10188" rIns="10188" bIns="101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Flammability Labs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772" y="984145"/>
            <a:ext cx="6162516" cy="314854"/>
          </a:xfrm>
          <a:prstGeom prst="rect">
            <a:avLst/>
          </a:prstGeom>
        </p:spPr>
        <p:txBody>
          <a:bodyPr lIns="0" tIns="50941" rIns="0" bIns="50941">
            <a:spAutoFit/>
          </a:bodyPr>
          <a:lstStyle/>
          <a:p>
            <a:pPr defTabSz="914466" eaLnBrk="0" hangingPunct="0">
              <a:defRPr/>
            </a:pPr>
            <a:r>
              <a:rPr lang="en-US" sz="1300" dirty="0">
                <a:solidFill>
                  <a:srgbClr val="FFFFFF"/>
                </a:solidFill>
                <a:cs typeface="Arial" pitchFamily="34" charset="0"/>
              </a:rPr>
              <a:t>Engineering, Operations &amp; Technology | </a:t>
            </a:r>
            <a:r>
              <a:rPr lang="en-US" sz="1300" b="1" dirty="0">
                <a:solidFill>
                  <a:srgbClr val="FFFFFF"/>
                </a:solidFill>
                <a:cs typeface="Arial" pitchFamily="34" charset="0"/>
              </a:rPr>
              <a:t>Boeing Research &amp; Technology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373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1373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defTabSz="11373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defTabSz="11373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defTabSz="113733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509412" algn="l" defTabSz="11373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1018824" algn="l" defTabSz="11373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528237" algn="l" defTabSz="11373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2037649" algn="l" defTabSz="1137334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189261" indent="-189261" algn="l" defTabSz="91446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419204" indent="-228175" algn="l" defTabSz="91446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698674" indent="-206949" algn="l" defTabSz="91446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882628" indent="-182186" algn="l" defTabSz="91446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1066582" indent="-182186" algn="l" defTabSz="914466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800">
          <a:solidFill>
            <a:schemeClr val="tx1"/>
          </a:solidFill>
          <a:latin typeface="+mn-lt"/>
        </a:defRPr>
      </a:lvl5pPr>
      <a:lvl6pPr marL="1575995" indent="-182186" algn="l" defTabSz="914466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800">
          <a:solidFill>
            <a:schemeClr val="tx1"/>
          </a:solidFill>
          <a:latin typeface="+mn-lt"/>
        </a:defRPr>
      </a:lvl6pPr>
      <a:lvl7pPr marL="2085407" indent="-182186" algn="l" defTabSz="914466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800">
          <a:solidFill>
            <a:schemeClr val="tx1"/>
          </a:solidFill>
          <a:latin typeface="+mn-lt"/>
        </a:defRPr>
      </a:lvl7pPr>
      <a:lvl8pPr marL="2594819" indent="-182186" algn="l" defTabSz="914466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800">
          <a:solidFill>
            <a:schemeClr val="tx1"/>
          </a:solidFill>
          <a:latin typeface="+mn-lt"/>
        </a:defRPr>
      </a:lvl8pPr>
      <a:lvl9pPr marL="3104231" indent="-182186" algn="l" defTabSz="914466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803" y="2590800"/>
            <a:ext cx="9072677" cy="1828193"/>
          </a:xfrm>
        </p:spPr>
        <p:txBody>
          <a:bodyPr/>
          <a:lstStyle/>
          <a:p>
            <a:r>
              <a:rPr lang="en-US" sz="6600" dirty="0"/>
              <a:t>2013/2014 </a:t>
            </a:r>
            <a:r>
              <a:rPr lang="en-US" sz="6600" dirty="0" smtClean="0"/>
              <a:t>OSU </a:t>
            </a:r>
            <a:r>
              <a:rPr lang="en-US" sz="6600" dirty="0"/>
              <a:t>Round Robin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272" y="6128767"/>
            <a:ext cx="9072677" cy="1163395"/>
          </a:xfrm>
        </p:spPr>
        <p:txBody>
          <a:bodyPr/>
          <a:lstStyle/>
          <a:p>
            <a:r>
              <a:rPr lang="en-US" sz="2800" b="1" dirty="0" smtClean="0"/>
              <a:t>Project Leaders</a:t>
            </a:r>
          </a:p>
          <a:p>
            <a:r>
              <a:rPr lang="en-US" sz="2800" dirty="0" smtClean="0"/>
              <a:t>Yaw Agyei – BR&amp;T Flammability</a:t>
            </a:r>
          </a:p>
          <a:p>
            <a:r>
              <a:rPr lang="en-US" sz="2800" dirty="0" smtClean="0"/>
              <a:t>Mike Burns – FAA Tech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96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505805"/>
              </p:ext>
            </p:extLst>
          </p:nvPr>
        </p:nvGraphicFramePr>
        <p:xfrm>
          <a:off x="0" y="1501422"/>
          <a:ext cx="9920377" cy="584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7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444167"/>
              </p:ext>
            </p:extLst>
          </p:nvPr>
        </p:nvGraphicFramePr>
        <p:xfrm>
          <a:off x="198695" y="1366194"/>
          <a:ext cx="9647053" cy="6097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706679"/>
              </p:ext>
            </p:extLst>
          </p:nvPr>
        </p:nvGraphicFramePr>
        <p:xfrm>
          <a:off x="5977712" y="2160625"/>
          <a:ext cx="3523059" cy="1952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7233"/>
                <a:gridCol w="925787"/>
                <a:gridCol w="1440039"/>
              </a:tblGrid>
              <a:tr h="45540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Peak (kW/m</a:t>
                      </a:r>
                      <a:r>
                        <a:rPr lang="en-US" sz="16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1600" b="1" u="none" strike="noStrike" dirty="0" smtClean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THR </a:t>
                      </a:r>
                    </a:p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(kW-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min/m</a:t>
                      </a:r>
                      <a:r>
                        <a:rPr lang="en-US" sz="16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1600" b="1" u="none" strike="noStrike" dirty="0" smtClean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3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  <a:latin typeface="+mj-lt"/>
                        </a:rPr>
                        <a:t>Avg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74.69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26.84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03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Min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61.96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12.78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03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97.06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43.77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03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Range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49772">
                <a:tc>
                  <a:txBody>
                    <a:bodyPr/>
                    <a:lstStyle/>
                    <a:p>
                      <a:pPr marL="0" marR="0" indent="0" algn="ctr" defTabSz="10188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% St Dev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995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469227"/>
              </p:ext>
            </p:extLst>
          </p:nvPr>
        </p:nvGraphicFramePr>
        <p:xfrm>
          <a:off x="1" y="1490134"/>
          <a:ext cx="9921766" cy="579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0162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415" y="1516899"/>
            <a:ext cx="9131141" cy="692497"/>
          </a:xfrm>
        </p:spPr>
        <p:txBody>
          <a:bodyPr/>
          <a:lstStyle/>
          <a:p>
            <a:r>
              <a:rPr lang="en-US" b="0" dirty="0" smtClean="0"/>
              <a:t>Possible correlation between Interspace Pressure and Calibration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257" y="2809362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009257" y="2809362"/>
            <a:ext cx="6400800" cy="4760181"/>
            <a:chOff x="7297629" y="1498147"/>
            <a:chExt cx="6400800" cy="476018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629" y="1498147"/>
              <a:ext cx="64008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418246" y="5888996"/>
              <a:ext cx="2159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Outliers Removed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67912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Constant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72" y="1468121"/>
            <a:ext cx="9131141" cy="1158779"/>
          </a:xfrm>
        </p:spPr>
        <p:txBody>
          <a:bodyPr/>
          <a:lstStyle/>
          <a:p>
            <a:r>
              <a:rPr lang="en-US" dirty="0" smtClean="0"/>
              <a:t>Primary factors</a:t>
            </a:r>
          </a:p>
          <a:p>
            <a:pPr lvl="1"/>
            <a:r>
              <a:rPr lang="en-US" dirty="0" smtClean="0"/>
              <a:t>Change in flow rates</a:t>
            </a:r>
          </a:p>
          <a:p>
            <a:pPr lvl="1"/>
            <a:r>
              <a:rPr lang="en-US" dirty="0" smtClean="0"/>
              <a:t>Thermopile voltage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3" r="20310" b="81556"/>
          <a:stretch/>
        </p:blipFill>
        <p:spPr>
          <a:xfrm>
            <a:off x="1105784" y="3281846"/>
            <a:ext cx="7531749" cy="101370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73048" y="3187700"/>
            <a:ext cx="3249199" cy="4012031"/>
            <a:chOff x="4373048" y="3187700"/>
            <a:chExt cx="3249199" cy="4012031"/>
          </a:xfrm>
        </p:grpSpPr>
        <p:sp>
          <p:nvSpPr>
            <p:cNvPr id="8" name="Rectangle 7"/>
            <p:cNvSpPr/>
            <p:nvPr/>
          </p:nvSpPr>
          <p:spPr>
            <a:xfrm>
              <a:off x="5372100" y="3187700"/>
              <a:ext cx="1295400" cy="1107853"/>
            </a:xfrm>
            <a:prstGeom prst="rect">
              <a:avLst/>
            </a:prstGeom>
            <a:noFill/>
            <a:ln w="38100">
              <a:solidFill>
                <a:srgbClr val="E7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373048" y="4295553"/>
              <a:ext cx="3249199" cy="2904178"/>
              <a:chOff x="4373048" y="4295553"/>
              <a:chExt cx="3249199" cy="290417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373048" y="6186024"/>
                <a:ext cx="3249199" cy="1013707"/>
                <a:chOff x="2806995" y="4972826"/>
                <a:chExt cx="3249199" cy="1013707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3885" r="35639" b="81556"/>
                <a:stretch/>
              </p:blipFill>
              <p:spPr>
                <a:xfrm>
                  <a:off x="4716492" y="4972826"/>
                  <a:ext cx="1339702" cy="1013707"/>
                </a:xfrm>
                <a:prstGeom prst="rect">
                  <a:avLst/>
                </a:prstGeom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2806995" y="5295014"/>
                  <a:ext cx="19992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Ratio of Delta  = </a:t>
                  </a:r>
                  <a:endParaRPr lang="en-US" b="1" dirty="0"/>
                </a:p>
              </p:txBody>
            </p:sp>
          </p:grpSp>
          <p:cxnSp>
            <p:nvCxnSpPr>
              <p:cNvPr id="10" name="Straight Arrow Connector 9"/>
              <p:cNvCxnSpPr/>
              <p:nvPr/>
            </p:nvCxnSpPr>
            <p:spPr>
              <a:xfrm flipH="1">
                <a:off x="5997648" y="4295553"/>
                <a:ext cx="22152" cy="1790825"/>
              </a:xfrm>
              <a:prstGeom prst="straightConnector1">
                <a:avLst/>
              </a:prstGeom>
              <a:ln w="38100">
                <a:solidFill>
                  <a:srgbClr val="E7003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1970416" y="3187699"/>
            <a:ext cx="3188179" cy="3268011"/>
            <a:chOff x="1970416" y="3187699"/>
            <a:chExt cx="3188179" cy="3268011"/>
          </a:xfrm>
        </p:grpSpPr>
        <p:sp>
          <p:nvSpPr>
            <p:cNvPr id="14" name="Rectangle 13"/>
            <p:cNvSpPr/>
            <p:nvPr/>
          </p:nvSpPr>
          <p:spPr>
            <a:xfrm>
              <a:off x="1970416" y="3187699"/>
              <a:ext cx="3188179" cy="110785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2570672" y="4295553"/>
              <a:ext cx="1017849" cy="179082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970416" y="6086378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Constant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4663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of Delta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72" y="1468121"/>
            <a:ext cx="9131141" cy="807913"/>
          </a:xfrm>
        </p:spPr>
        <p:txBody>
          <a:bodyPr/>
          <a:lstStyle/>
          <a:p>
            <a:r>
              <a:rPr lang="en-US" dirty="0" smtClean="0"/>
              <a:t>Consistent within unit</a:t>
            </a:r>
          </a:p>
          <a:p>
            <a:r>
              <a:rPr lang="en-US" dirty="0" smtClean="0"/>
              <a:t>Varies from unit to 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89" y="3006305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59789" y="3023558"/>
            <a:ext cx="6400800" cy="4689210"/>
            <a:chOff x="1759789" y="3023558"/>
            <a:chExt cx="6400800" cy="4689210"/>
          </a:xfrm>
        </p:grpSpPr>
        <p:sp>
          <p:nvSpPr>
            <p:cNvPr id="7" name="TextBox 6"/>
            <p:cNvSpPr txBox="1"/>
            <p:nvPr/>
          </p:nvSpPr>
          <p:spPr>
            <a:xfrm>
              <a:off x="3840469" y="7343436"/>
              <a:ext cx="22394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Outliers Removed</a:t>
              </a:r>
              <a:endParaRPr lang="en-US" b="1" dirty="0"/>
            </a:p>
          </p:txBody>
        </p:sp>
        <p:pic>
          <p:nvPicPr>
            <p:cNvPr id="3074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789" y="3023558"/>
              <a:ext cx="6400800" cy="427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3459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of Delta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72" y="1468121"/>
            <a:ext cx="9131141" cy="1158779"/>
          </a:xfrm>
        </p:spPr>
        <p:txBody>
          <a:bodyPr/>
          <a:lstStyle/>
          <a:p>
            <a:r>
              <a:rPr lang="en-US" dirty="0" smtClean="0"/>
              <a:t>Flow rates are consistent for all units</a:t>
            </a:r>
          </a:p>
          <a:p>
            <a:pPr lvl="1"/>
            <a:r>
              <a:rPr lang="en-US" dirty="0" smtClean="0"/>
              <a:t>Flow rates are accurate for most units</a:t>
            </a:r>
          </a:p>
          <a:p>
            <a:pPr lvl="1"/>
            <a:r>
              <a:rPr lang="en-US" dirty="0" smtClean="0"/>
              <a:t>Flow rates are proportional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520992"/>
              </p:ext>
            </p:extLst>
          </p:nvPr>
        </p:nvGraphicFramePr>
        <p:xfrm>
          <a:off x="6061848" y="2774339"/>
          <a:ext cx="370226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764"/>
                <a:gridCol w="863833"/>
                <a:gridCol w="863833"/>
                <a:gridCol w="863833"/>
              </a:tblGrid>
              <a:tr h="3195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∆ </a:t>
                      </a:r>
                      <a:r>
                        <a:rPr lang="en-US" sz="1400" smtClean="0"/>
                        <a:t>Flow Rates </a:t>
                      </a:r>
                      <a:r>
                        <a:rPr lang="en-US" sz="1400" dirty="0" smtClean="0"/>
                        <a:t>(L/min)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9593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1-4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1-6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1-8</a:t>
                      </a:r>
                      <a:endParaRPr lang="en-US" sz="1600" b="1" dirty="0"/>
                    </a:p>
                  </a:txBody>
                  <a:tcPr/>
                </a:tc>
              </a:tr>
              <a:tr h="319593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Avg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4.98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6.98</a:t>
                      </a:r>
                      <a:endParaRPr lang="en-US" sz="1600" dirty="0"/>
                    </a:p>
                  </a:txBody>
                  <a:tcPr/>
                </a:tc>
              </a:tr>
              <a:tr h="31959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% St Dev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/>
                </a:tc>
              </a:tr>
              <a:tr h="31959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% Error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0.41%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0.36%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0.64%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52312"/>
              </p:ext>
            </p:extLst>
          </p:nvPr>
        </p:nvGraphicFramePr>
        <p:xfrm>
          <a:off x="6061848" y="5621894"/>
          <a:ext cx="3689132" cy="1647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505"/>
                <a:gridCol w="878209"/>
                <a:gridCol w="878209"/>
                <a:gridCol w="878209"/>
              </a:tblGrid>
              <a:tr h="30658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 smtClean="0"/>
                        <a:t>∆ Thermopile</a:t>
                      </a:r>
                      <a:r>
                        <a:rPr lang="en-US" sz="1400" baseline="0" dirty="0" smtClean="0"/>
                        <a:t> Voltage (mV)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404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1-4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1-6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1-8</a:t>
                      </a:r>
                      <a:endParaRPr lang="en-US" sz="1600" b="1" dirty="0"/>
                    </a:p>
                  </a:txBody>
                  <a:tcPr/>
                </a:tc>
              </a:tr>
              <a:tr h="320404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Avg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6.18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14.28</a:t>
                      </a:r>
                      <a:endParaRPr lang="en-US" sz="1600" dirty="0"/>
                    </a:p>
                  </a:txBody>
                  <a:tcPr/>
                </a:tc>
              </a:tr>
              <a:tr h="32040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% St Dev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10%</a:t>
                      </a:r>
                      <a:endParaRPr lang="en-US" sz="1600" dirty="0"/>
                    </a:p>
                  </a:txBody>
                  <a:tcPr/>
                </a:tc>
              </a:tr>
              <a:tr h="32040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% Error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5772" y="4726324"/>
            <a:ext cx="9131141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89261" indent="-189261" algn="l" defTabSz="914466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5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204" indent="-228175" algn="l" defTabSz="914466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2pPr>
            <a:lvl3pPr marL="698674" indent="-206949" algn="l" defTabSz="914466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882628" indent="-182186" algn="l" defTabSz="914466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066582" indent="-182186" algn="l" defTabSz="914466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5pPr>
            <a:lvl6pPr marL="1575995" indent="-182186" algn="l" defTabSz="914466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2085407" indent="-182186" algn="l" defTabSz="914466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594819" indent="-182186" algn="l" defTabSz="914466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3104231" indent="-182186" algn="l" defTabSz="914466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Variations observed for change in thermopile voltage for all units</a:t>
            </a:r>
          </a:p>
          <a:p>
            <a:pPr lvl="1"/>
            <a:r>
              <a:rPr lang="en-US" kern="0" dirty="0" smtClean="0"/>
              <a:t>Possibly due to air flow split</a:t>
            </a:r>
          </a:p>
        </p:txBody>
      </p:sp>
    </p:spTree>
    <p:extLst>
      <p:ext uri="{BB962C8B-B14F-4D97-AF65-F5344CB8AC3E}">
        <p14:creationId xmlns:p14="http://schemas.microsoft.com/office/powerpoint/2010/main" val="224412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OSU Air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5673" r="5235" b="5217"/>
          <a:stretch/>
        </p:blipFill>
        <p:spPr>
          <a:xfrm>
            <a:off x="2171684" y="1365956"/>
            <a:ext cx="5730538" cy="622017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0800000">
            <a:off x="5881511" y="5706533"/>
            <a:ext cx="3533423" cy="146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5881511" y="3330222"/>
            <a:ext cx="3533423" cy="1467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78634" y="3476978"/>
            <a:ext cx="123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75% of Air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78634" y="5779911"/>
            <a:ext cx="123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 of Air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76356" y="46058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3:1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6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72" y="1468121"/>
            <a:ext cx="9131141" cy="2945422"/>
          </a:xfrm>
        </p:spPr>
        <p:txBody>
          <a:bodyPr/>
          <a:lstStyle/>
          <a:p>
            <a:r>
              <a:rPr lang="en-US" dirty="0" smtClean="0"/>
              <a:t>Continue to gather round robin data</a:t>
            </a:r>
          </a:p>
          <a:p>
            <a:endParaRPr lang="en-US" dirty="0"/>
          </a:p>
          <a:p>
            <a:r>
              <a:rPr lang="en-US" dirty="0" smtClean="0"/>
              <a:t>Determine change in thermopile voltage for a unit with an air flow split ratio of 3:1</a:t>
            </a:r>
          </a:p>
          <a:p>
            <a:pPr lvl="1"/>
            <a:r>
              <a:rPr lang="en-US" dirty="0" smtClean="0"/>
              <a:t>Further research to replicate observed variances in thermopile voltage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Discussion at FTWG Meetings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14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803" y="2590800"/>
            <a:ext cx="9072677" cy="1661993"/>
          </a:xfrm>
        </p:spPr>
        <p:txBody>
          <a:bodyPr/>
          <a:lstStyle/>
          <a:p>
            <a:r>
              <a:rPr lang="en-US" dirty="0" smtClean="0"/>
              <a:t>80% Criterion on Sidewall Panels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 Slaton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1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72" y="1400387"/>
            <a:ext cx="9131141" cy="6181692"/>
          </a:xfrm>
        </p:spPr>
        <p:txBody>
          <a:bodyPr/>
          <a:lstStyle/>
          <a:p>
            <a:r>
              <a:rPr lang="en-US" dirty="0" smtClean="0"/>
              <a:t>Acknowledgements</a:t>
            </a:r>
          </a:p>
          <a:p>
            <a:endParaRPr lang="en-US" dirty="0" smtClean="0"/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Purpose</a:t>
            </a:r>
          </a:p>
          <a:p>
            <a:pPr lvl="1"/>
            <a:r>
              <a:rPr lang="en-US" dirty="0" smtClean="0"/>
              <a:t>Strategy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Test Results</a:t>
            </a:r>
          </a:p>
          <a:p>
            <a:endParaRPr lang="en-US" dirty="0"/>
          </a:p>
          <a:p>
            <a:r>
              <a:rPr lang="en-US" dirty="0" smtClean="0"/>
              <a:t>Trends</a:t>
            </a:r>
          </a:p>
          <a:p>
            <a:pPr lvl="1"/>
            <a:r>
              <a:rPr lang="en-US" dirty="0" smtClean="0"/>
              <a:t>Preliminary analysis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Steps</a:t>
            </a:r>
          </a:p>
          <a:p>
            <a:endParaRPr lang="en-US" dirty="0"/>
          </a:p>
          <a:p>
            <a:r>
              <a:rPr lang="en-US" dirty="0" smtClean="0"/>
              <a:t>Analysis of 80% pass criterion on sidewall coupons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92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80% Pass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72" y="1468121"/>
            <a:ext cx="9131141" cy="1458861"/>
          </a:xfrm>
        </p:spPr>
        <p:txBody>
          <a:bodyPr/>
          <a:lstStyle/>
          <a:p>
            <a:r>
              <a:rPr lang="en-US" sz="2000" dirty="0"/>
              <a:t>Heat Release (OSU) Round Robin data (set 1: sidewall panels)</a:t>
            </a:r>
            <a:endParaRPr lang="en-US" sz="1600" dirty="0"/>
          </a:p>
          <a:p>
            <a:pPr lvl="1"/>
            <a:r>
              <a:rPr lang="en-US" sz="1600" dirty="0"/>
              <a:t>As of May 2014, engineering data from 17 labs (10 measurements per lab)</a:t>
            </a:r>
          </a:p>
          <a:p>
            <a:pPr lvl="1"/>
            <a:r>
              <a:rPr lang="en-US" sz="1600" dirty="0"/>
              <a:t>“Pretend” the data are certification data</a:t>
            </a:r>
          </a:p>
          <a:p>
            <a:pPr lvl="2"/>
            <a:r>
              <a:rPr lang="en-US" sz="1600" dirty="0"/>
              <a:t>Initially test 3 samples -&gt; evaluate results</a:t>
            </a:r>
          </a:p>
          <a:p>
            <a:pPr lvl="2"/>
            <a:r>
              <a:rPr lang="en-US" sz="1600" dirty="0"/>
              <a:t>Test additional 2 samples -&gt; evaluate </a:t>
            </a:r>
            <a:r>
              <a:rPr lang="en-US" sz="1600" dirty="0" smtClean="0"/>
              <a:t>results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5299" y="3036710"/>
            <a:ext cx="9348611" cy="4583289"/>
            <a:chOff x="876300" y="2133600"/>
            <a:chExt cx="7734300" cy="449580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t="2929" r="6573"/>
            <a:stretch>
              <a:fillRect/>
            </a:stretch>
          </p:blipFill>
          <p:spPr bwMode="auto">
            <a:xfrm>
              <a:off x="876300" y="2133600"/>
              <a:ext cx="7353300" cy="428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2971800" y="6172200"/>
              <a:ext cx="5638800" cy="457200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16555" y="2367801"/>
            <a:ext cx="164033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Peak Heat Release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80% Pass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72" y="1468121"/>
            <a:ext cx="9131141" cy="1458861"/>
          </a:xfrm>
        </p:spPr>
        <p:txBody>
          <a:bodyPr/>
          <a:lstStyle/>
          <a:p>
            <a:r>
              <a:rPr lang="en-US" sz="2000" dirty="0"/>
              <a:t>Heat Release (OSU) Round Robin data (set 1: sidewall panels)</a:t>
            </a:r>
            <a:endParaRPr lang="en-US" sz="1600" dirty="0"/>
          </a:p>
          <a:p>
            <a:pPr lvl="1"/>
            <a:r>
              <a:rPr lang="en-US" sz="1600" dirty="0"/>
              <a:t>As of May 2014, engineering data from 17 labs (10 measurements per lab)</a:t>
            </a:r>
          </a:p>
          <a:p>
            <a:pPr lvl="1"/>
            <a:r>
              <a:rPr lang="en-US" sz="1600" dirty="0"/>
              <a:t>“Pretend” the data are certification data</a:t>
            </a:r>
          </a:p>
          <a:p>
            <a:pPr lvl="2"/>
            <a:r>
              <a:rPr lang="en-US" sz="1600" dirty="0"/>
              <a:t>Initially test 3 samples -&gt; evaluate results</a:t>
            </a:r>
          </a:p>
          <a:p>
            <a:pPr lvl="2"/>
            <a:r>
              <a:rPr lang="en-US" sz="1600" dirty="0"/>
              <a:t>Test additional 2 samples -&gt; evaluate </a:t>
            </a:r>
            <a:r>
              <a:rPr lang="en-US" sz="1600" dirty="0" smtClean="0"/>
              <a:t>results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86643" y="2895982"/>
            <a:ext cx="9558868" cy="4780461"/>
            <a:chOff x="838200" y="2133601"/>
            <a:chExt cx="7772400" cy="4495799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6886" t="3138"/>
            <a:stretch>
              <a:fillRect/>
            </a:stretch>
          </p:blipFill>
          <p:spPr bwMode="auto">
            <a:xfrm>
              <a:off x="838200" y="2133601"/>
              <a:ext cx="7293722" cy="434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16"/>
            <p:cNvSpPr/>
            <p:nvPr/>
          </p:nvSpPr>
          <p:spPr>
            <a:xfrm>
              <a:off x="2971800" y="6172200"/>
              <a:ext cx="5638800" cy="457200"/>
            </a:xfrm>
            <a:prstGeom prst="ellipse">
              <a:avLst/>
            </a:prstGeom>
            <a:noFill/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910248" y="2249651"/>
            <a:ext cx="1446562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Heat 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80% Pass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72" y="1468121"/>
            <a:ext cx="9131141" cy="3564053"/>
          </a:xfrm>
        </p:spPr>
        <p:txBody>
          <a:bodyPr/>
          <a:lstStyle/>
          <a:p>
            <a:r>
              <a:rPr lang="en-US" sz="2000" dirty="0"/>
              <a:t>Summary</a:t>
            </a:r>
            <a:endParaRPr lang="en-US" sz="1600" dirty="0"/>
          </a:p>
          <a:p>
            <a:pPr lvl="1"/>
            <a:r>
              <a:rPr lang="en-US" sz="1800" dirty="0"/>
              <a:t>80% pass criterion provides no benefit for either Peak or Total HR </a:t>
            </a:r>
          </a:p>
          <a:p>
            <a:pPr lvl="2"/>
            <a:r>
              <a:rPr lang="en-US" sz="1600" dirty="0"/>
              <a:t>No “rogue” failures -&gt; failures a result of normal statistical variation in OSU</a:t>
            </a:r>
          </a:p>
          <a:p>
            <a:pPr lvl="2"/>
            <a:r>
              <a:rPr lang="en-US" sz="1600" dirty="0"/>
              <a:t>Existing “averaging” criterion better suited to account for statistical variation</a:t>
            </a:r>
          </a:p>
          <a:p>
            <a:pPr lvl="2">
              <a:buNone/>
            </a:pPr>
            <a:endParaRPr lang="en-US" sz="1600" dirty="0"/>
          </a:p>
          <a:p>
            <a:pPr lvl="1"/>
            <a:r>
              <a:rPr lang="en-US" sz="1800" dirty="0"/>
              <a:t>Use of 80% pass criterion actually a </a:t>
            </a:r>
            <a:r>
              <a:rPr lang="en-US" sz="1800" i="1" dirty="0"/>
              <a:t>more stringent </a:t>
            </a:r>
            <a:r>
              <a:rPr lang="en-US" sz="1800" dirty="0"/>
              <a:t>certification requirement</a:t>
            </a:r>
          </a:p>
          <a:p>
            <a:endParaRPr lang="en-US" sz="2200" dirty="0"/>
          </a:p>
          <a:p>
            <a:r>
              <a:rPr lang="en-US" sz="2200" dirty="0"/>
              <a:t>Recommendation</a:t>
            </a:r>
          </a:p>
          <a:p>
            <a:pPr lvl="1"/>
            <a:r>
              <a:rPr lang="en-US" sz="1800" dirty="0"/>
              <a:t>Adopt ARAC Report “alternate proposal” (Sec. 6.2.9) </a:t>
            </a:r>
          </a:p>
          <a:p>
            <a:pPr lvl="2"/>
            <a:r>
              <a:rPr lang="en-US" sz="1600" dirty="0"/>
              <a:t>Maintain present certification pass/fail requirements</a:t>
            </a:r>
          </a:p>
          <a:p>
            <a:pPr lvl="2"/>
            <a:r>
              <a:rPr lang="en-US" sz="1600" dirty="0"/>
              <a:t>Add 80% pass criterion as an optional pass/requirement </a:t>
            </a:r>
            <a:r>
              <a:rPr lang="en-US" sz="1600" dirty="0" smtClean="0"/>
              <a:t>methodology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4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72" y="1468121"/>
            <a:ext cx="5910521" cy="4575099"/>
          </a:xfrm>
        </p:spPr>
        <p:txBody>
          <a:bodyPr/>
          <a:lstStyle/>
          <a:p>
            <a:r>
              <a:rPr lang="en-US" dirty="0" smtClean="0"/>
              <a:t>Support within Boeing</a:t>
            </a:r>
          </a:p>
          <a:p>
            <a:pPr lvl="1"/>
            <a:r>
              <a:rPr lang="en-US" dirty="0" smtClean="0"/>
              <a:t>BR&amp;T Flammability (Puget Sound, SC)</a:t>
            </a:r>
          </a:p>
          <a:p>
            <a:pPr lvl="1"/>
            <a:r>
              <a:rPr lang="en-US" dirty="0" smtClean="0"/>
              <a:t>BCA Flammability</a:t>
            </a:r>
          </a:p>
          <a:p>
            <a:pPr lvl="1"/>
            <a:r>
              <a:rPr lang="en-US" dirty="0" smtClean="0"/>
              <a:t>BCA Production</a:t>
            </a:r>
          </a:p>
          <a:p>
            <a:pPr lvl="1"/>
            <a:r>
              <a:rPr lang="en-US" dirty="0" smtClean="0"/>
              <a:t>BR&amp;T Math Group</a:t>
            </a:r>
          </a:p>
          <a:p>
            <a:pPr lvl="1"/>
            <a:endParaRPr lang="en-US" dirty="0"/>
          </a:p>
          <a:p>
            <a:r>
              <a:rPr lang="en-US" dirty="0" smtClean="0"/>
              <a:t>FAA Tech Center</a:t>
            </a:r>
          </a:p>
          <a:p>
            <a:endParaRPr lang="en-US" dirty="0" smtClean="0"/>
          </a:p>
          <a:p>
            <a:r>
              <a:rPr lang="en-US" dirty="0" smtClean="0"/>
              <a:t>Participants</a:t>
            </a:r>
            <a:endParaRPr lang="en-US" dirty="0"/>
          </a:p>
          <a:p>
            <a:pPr lvl="1"/>
            <a:r>
              <a:rPr lang="en-US" dirty="0" smtClean="0"/>
              <a:t>40 participating labs</a:t>
            </a:r>
            <a:endParaRPr lang="en-US" dirty="0"/>
          </a:p>
          <a:p>
            <a:pPr lvl="1"/>
            <a:r>
              <a:rPr lang="en-US" dirty="0" smtClean="0"/>
              <a:t>46 participating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pic>
        <p:nvPicPr>
          <p:cNvPr id="5" name="Picture 6" descr="C:\Users\sq797c\AppData\Local\Microsoft\Windows\Temporary Internet Files\Content.IE5\DPGLDKE2\MC9001052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019" y="2743539"/>
            <a:ext cx="3347452" cy="386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803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72" y="1468121"/>
            <a:ext cx="9131141" cy="4164217"/>
          </a:xfrm>
        </p:spPr>
        <p:txBody>
          <a:bodyPr/>
          <a:lstStyle/>
          <a:p>
            <a:r>
              <a:rPr lang="en-US" dirty="0" smtClean="0"/>
              <a:t>Purpose: </a:t>
            </a:r>
            <a:r>
              <a:rPr lang="en-US" b="0" dirty="0" smtClean="0"/>
              <a:t>Pinpoint major sources of variability in OSU Heat Release testing</a:t>
            </a:r>
          </a:p>
          <a:p>
            <a:endParaRPr lang="en-US" dirty="0" smtClean="0"/>
          </a:p>
          <a:p>
            <a:r>
              <a:rPr lang="en-US" dirty="0" smtClean="0"/>
              <a:t>Unique Round Robin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Strategy</a:t>
            </a:r>
          </a:p>
          <a:p>
            <a:pPr marL="648229" lvl="1" indent="-457200">
              <a:buFont typeface="+mj-lt"/>
              <a:buAutoNum type="arabicPeriod"/>
            </a:pPr>
            <a:r>
              <a:rPr lang="en-US" dirty="0" smtClean="0"/>
              <a:t>Set all units in similar conditions</a:t>
            </a:r>
          </a:p>
          <a:p>
            <a:pPr marL="648229" lvl="1" indent="-457200">
              <a:buFont typeface="+mj-lt"/>
              <a:buAutoNum type="arabicPeriod"/>
            </a:pPr>
            <a:r>
              <a:rPr lang="en-US" dirty="0" smtClean="0"/>
              <a:t>Record all operating parameters</a:t>
            </a:r>
          </a:p>
          <a:p>
            <a:pPr marL="648229" lvl="1" indent="-457200">
              <a:buFont typeface="+mj-lt"/>
              <a:buAutoNum type="arabicPeriod"/>
            </a:pPr>
            <a:r>
              <a:rPr lang="en-US" dirty="0" smtClean="0"/>
              <a:t>Test more samples</a:t>
            </a:r>
          </a:p>
          <a:p>
            <a:pPr marL="648229" lvl="1" indent="-457200">
              <a:buFont typeface="+mj-lt"/>
              <a:buAutoNum type="arabicPeriod"/>
            </a:pPr>
            <a:r>
              <a:rPr lang="en-US" dirty="0" smtClean="0"/>
              <a:t>In-depth analysis of gathered data/results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77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pic>
        <p:nvPicPr>
          <p:cNvPr id="1026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26" y="1432295"/>
            <a:ext cx="1751680" cy="19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36" y="1441626"/>
            <a:ext cx="1844615" cy="196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005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2057400"/>
            <a:ext cx="10058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657600"/>
            <a:ext cx="1005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" y="5179628"/>
            <a:ext cx="3655124" cy="156647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5673" r="5235" b="5217"/>
          <a:stretch/>
        </p:blipFill>
        <p:spPr>
          <a:xfrm>
            <a:off x="4002834" y="1343609"/>
            <a:ext cx="5868954" cy="6242180"/>
          </a:xfrm>
          <a:prstGeom prst="rect">
            <a:avLst/>
          </a:prstGeom>
        </p:spPr>
      </p:pic>
      <p:pic>
        <p:nvPicPr>
          <p:cNvPr id="12" name="Picture 11" descr="C:\Users\vc731c\AppData\Local\Microsoft\Windows\Temporary Internet Files\Content.Word\IMG_080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428" y="3470993"/>
            <a:ext cx="3655124" cy="159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4325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Coupons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72" y="1468121"/>
            <a:ext cx="9131141" cy="3656386"/>
          </a:xfrm>
        </p:spPr>
        <p:txBody>
          <a:bodyPr/>
          <a:lstStyle/>
          <a:p>
            <a:pPr marL="648229" lvl="1" indent="-457200">
              <a:buFont typeface="+mj-lt"/>
              <a:buAutoNum type="arabicPeriod"/>
            </a:pPr>
            <a:r>
              <a:rPr lang="en-US" dirty="0" smtClean="0"/>
              <a:t>Baseline – noise in system</a:t>
            </a:r>
          </a:p>
          <a:p>
            <a:pPr marL="648229" lvl="1" indent="-457200">
              <a:buFont typeface="+mj-lt"/>
              <a:buAutoNum type="arabicPeriod"/>
            </a:pPr>
            <a:endParaRPr lang="en-US" dirty="0" smtClean="0"/>
          </a:p>
          <a:p>
            <a:pPr marL="648229" lvl="1" indent="-457200">
              <a:buFont typeface="+mj-lt"/>
              <a:buAutoNum type="arabicPeriod"/>
            </a:pPr>
            <a:r>
              <a:rPr lang="en-US" dirty="0" smtClean="0"/>
              <a:t>Honeycomb </a:t>
            </a:r>
            <a:r>
              <a:rPr lang="en-US" dirty="0"/>
              <a:t>panel with decorative – representative of aircraft </a:t>
            </a:r>
            <a:r>
              <a:rPr lang="en-US" dirty="0" smtClean="0"/>
              <a:t>interiors</a:t>
            </a:r>
            <a:r>
              <a:rPr lang="en-US" dirty="0"/>
              <a:t> </a:t>
            </a:r>
            <a:r>
              <a:rPr lang="en-US" dirty="0" smtClean="0"/>
              <a:t>(10)</a:t>
            </a:r>
          </a:p>
          <a:p>
            <a:pPr marL="648229" lvl="1" indent="-457200">
              <a:buFont typeface="+mj-lt"/>
              <a:buAutoNum type="arabicPeriod"/>
            </a:pPr>
            <a:endParaRPr lang="en-US" dirty="0"/>
          </a:p>
          <a:p>
            <a:pPr marL="648229" lvl="1" indent="-457200">
              <a:buFont typeface="+mj-lt"/>
              <a:buAutoNum type="arabicPeriod"/>
            </a:pPr>
            <a:r>
              <a:rPr lang="en-US" dirty="0" smtClean="0"/>
              <a:t>4 Ply pre-</a:t>
            </a:r>
            <a:r>
              <a:rPr lang="en-US" dirty="0" err="1" smtClean="0"/>
              <a:t>preg</a:t>
            </a:r>
            <a:r>
              <a:rPr lang="en-US" dirty="0" smtClean="0"/>
              <a:t> </a:t>
            </a:r>
            <a:r>
              <a:rPr lang="en-US" dirty="0"/>
              <a:t>laminate – </a:t>
            </a:r>
            <a:r>
              <a:rPr lang="en-US" dirty="0" smtClean="0"/>
              <a:t>phenolic resin pre-impregnated glass fabric (10)</a:t>
            </a:r>
          </a:p>
          <a:p>
            <a:pPr marL="648229" lvl="1" indent="-457200">
              <a:buFont typeface="+mj-lt"/>
              <a:buAutoNum type="arabicPeriod"/>
            </a:pPr>
            <a:endParaRPr lang="en-US" dirty="0"/>
          </a:p>
          <a:p>
            <a:pPr marL="648229" lvl="1" indent="-457200">
              <a:buFont typeface="+mj-lt"/>
              <a:buAutoNum type="arabicPeriod"/>
            </a:pPr>
            <a:r>
              <a:rPr lang="en-US" dirty="0"/>
              <a:t>Aluminum with tape – standardized </a:t>
            </a:r>
            <a:r>
              <a:rPr lang="en-US" dirty="0" smtClean="0"/>
              <a:t>coupons </a:t>
            </a:r>
            <a:r>
              <a:rPr lang="en-US" dirty="0"/>
              <a:t>from Lufthansa </a:t>
            </a:r>
            <a:r>
              <a:rPr lang="en-US" dirty="0" err="1" smtClean="0"/>
              <a:t>Technik</a:t>
            </a:r>
            <a:r>
              <a:rPr lang="en-US" dirty="0" smtClean="0"/>
              <a:t> (5)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5" r="2775" b="27155"/>
          <a:stretch/>
        </p:blipFill>
        <p:spPr bwMode="auto">
          <a:xfrm>
            <a:off x="4445876" y="5598449"/>
            <a:ext cx="4698124" cy="14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9230" y="7130534"/>
            <a:ext cx="3129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10704" y="7130534"/>
            <a:ext cx="3129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87408" y="7130534"/>
            <a:ext cx="31290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43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712725"/>
              </p:ext>
            </p:extLst>
          </p:nvPr>
        </p:nvGraphicFramePr>
        <p:xfrm>
          <a:off x="170121" y="1435395"/>
          <a:ext cx="9633097" cy="598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18887"/>
              </p:ext>
            </p:extLst>
          </p:nvPr>
        </p:nvGraphicFramePr>
        <p:xfrm>
          <a:off x="6141492" y="2174275"/>
          <a:ext cx="3372932" cy="19883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920"/>
                <a:gridCol w="886337"/>
                <a:gridCol w="1378675"/>
              </a:tblGrid>
              <a:tr h="46036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Peak (kW/m</a:t>
                      </a:r>
                      <a:r>
                        <a:rPr lang="en-US" sz="16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1600" b="1" u="none" strike="noStrike" dirty="0" smtClean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THR </a:t>
                      </a:r>
                    </a:p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(kW-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min/m</a:t>
                      </a:r>
                      <a:r>
                        <a:rPr lang="en-US" sz="16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1600" b="1" u="none" strike="noStrike" dirty="0" smtClean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1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  <a:latin typeface="+mj-lt"/>
                        </a:rPr>
                        <a:t>Avg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58.83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59.90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11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Min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37.43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42.61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11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71.54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mtClean="0">
                          <a:latin typeface="+mj-lt"/>
                        </a:rPr>
                        <a:t>81.07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11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Range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55909">
                <a:tc>
                  <a:txBody>
                    <a:bodyPr/>
                    <a:lstStyle/>
                    <a:p>
                      <a:pPr marL="0" marR="0" indent="0" algn="ctr" defTabSz="10188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% St Dev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761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8012073"/>
              </p:ext>
            </p:extLst>
          </p:nvPr>
        </p:nvGraphicFramePr>
        <p:xfrm>
          <a:off x="0" y="1865844"/>
          <a:ext cx="9868619" cy="5328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94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Flammability Labs</a:t>
            </a: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398400"/>
              </p:ext>
            </p:extLst>
          </p:nvPr>
        </p:nvGraphicFramePr>
        <p:xfrm>
          <a:off x="202019" y="1499191"/>
          <a:ext cx="9654362" cy="589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65721"/>
              </p:ext>
            </p:extLst>
          </p:nvPr>
        </p:nvGraphicFramePr>
        <p:xfrm>
          <a:off x="6359856" y="2073537"/>
          <a:ext cx="3523059" cy="1952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7233"/>
                <a:gridCol w="925787"/>
                <a:gridCol w="1440039"/>
              </a:tblGrid>
              <a:tr h="45540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Peak (kW/m</a:t>
                      </a:r>
                      <a:r>
                        <a:rPr lang="en-US" sz="16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1600" b="1" u="none" strike="noStrike" dirty="0" smtClean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THR </a:t>
                      </a:r>
                    </a:p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</a:rPr>
                        <a:t>(kW-</a:t>
                      </a:r>
                      <a:r>
                        <a:rPr lang="en-US" sz="16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b="1" u="none" strike="noStrike" dirty="0" smtClean="0">
                          <a:effectLst/>
                        </a:rPr>
                        <a:t>min/m</a:t>
                      </a:r>
                      <a:r>
                        <a:rPr lang="en-US" sz="16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1600" b="1" u="none" strike="noStrike" dirty="0" smtClean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03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err="1" smtClean="0">
                          <a:effectLst/>
                          <a:latin typeface="+mj-lt"/>
                        </a:rPr>
                        <a:t>Avg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30.27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31.46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03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Min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18.10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17.43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03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53.97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+mj-lt"/>
                        </a:rPr>
                        <a:t>53.22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303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Range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35.87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35.79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49772">
                <a:tc>
                  <a:txBody>
                    <a:bodyPr/>
                    <a:lstStyle/>
                    <a:p>
                      <a:pPr marL="0" marR="0" indent="0" algn="ctr" defTabSz="10188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% St Dev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995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back_photoband_identitybar_20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adientBar_IdentityBar_QUES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adientBar_IdentityBar_QUESTIONS 1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dientBar_IdentityBar_QUESTIONS 2">
        <a:dk1>
          <a:srgbClr val="000000"/>
        </a:dk1>
        <a:lt1>
          <a:srgbClr val="FFFFFF"/>
        </a:lt1>
        <a:dk2>
          <a:srgbClr val="0039A6"/>
        </a:dk2>
        <a:lt2>
          <a:srgbClr val="A5ACB0"/>
        </a:lt2>
        <a:accent1>
          <a:srgbClr val="580F8B"/>
        </a:accent1>
        <a:accent2>
          <a:srgbClr val="E70033"/>
        </a:accent2>
        <a:accent3>
          <a:srgbClr val="FFFFFF"/>
        </a:accent3>
        <a:accent4>
          <a:srgbClr val="000000"/>
        </a:accent4>
        <a:accent5>
          <a:srgbClr val="B4AAC4"/>
        </a:accent5>
        <a:accent6>
          <a:srgbClr val="D1002D"/>
        </a:accent6>
        <a:hlink>
          <a:srgbClr val="0096DB"/>
        </a:hlink>
        <a:folHlink>
          <a:srgbClr val="77B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PANTONE 7546">
      <a:srgbClr val="394A59"/>
    </a:custClr>
    <a:custClr name="PANTONE 431">
      <a:srgbClr val="5F6A72"/>
    </a:custClr>
    <a:custClr name="PANTONE 429">
      <a:srgbClr val="A5ACB0"/>
    </a:custClr>
    <a:custClr name="PANTONE CG1">
      <a:srgbClr val="E2E1DD"/>
    </a:custClr>
    <a:custClr name="PANTONE 7421">
      <a:srgbClr val="61162D"/>
    </a:custClr>
    <a:custClr name="PANTONE 221">
      <a:srgbClr val="96004B"/>
    </a:custClr>
    <a:custClr name="PANTONE 4975">
      <a:srgbClr val="462324"/>
    </a:custClr>
    <a:custClr name="PANTONE 201">
      <a:srgbClr val="9E1B32"/>
    </a:custClr>
    <a:custClr name="PANTONE 185">
      <a:srgbClr val="E70033"/>
    </a:custClr>
    <a:custClr name="PANTONE 1665">
      <a:srgbClr val="E24912"/>
    </a:custClr>
    <a:custClr name="PANTONE 137">
      <a:srgbClr val="FFA200"/>
    </a:custClr>
    <a:custClr name="PANTONE 1215">
      <a:srgbClr val="FBDE81"/>
    </a:custClr>
    <a:custClr name="PANTONE 7499">
      <a:srgbClr val="EEE8C5"/>
    </a:custClr>
    <a:custClr name="PANTONE 553">
      <a:srgbClr val="214232"/>
    </a:custClr>
    <a:custClr name="PANTONE 376">
      <a:srgbClr val="77B800"/>
    </a:custClr>
    <a:custClr name="PANTONE 373">
      <a:srgbClr val="CFEA8B"/>
    </a:custClr>
    <a:custClr name="PANTONE 328">
      <a:srgbClr val="007165"/>
    </a:custClr>
    <a:custClr name="PANTONE 309">
      <a:srgbClr val="003D4D"/>
    </a:custClr>
    <a:custClr name="PANTONE 3135">
      <a:srgbClr val="0091B5"/>
    </a:custClr>
    <a:custClr name="PANTONE 9041">
      <a:srgbClr val="E2EBE4"/>
    </a:custClr>
    <a:custClr name="PANTONE 289">
      <a:srgbClr val="002144"/>
    </a:custClr>
    <a:custClr name="PANTONE 2925">
      <a:srgbClr val="0096DB"/>
    </a:custClr>
    <a:custClr name="PANTONE 283">
      <a:srgbClr val="97C5EB"/>
    </a:custClr>
    <a:custClr name="PANTONE 2597">
      <a:srgbClr val="580F8B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3629</TotalTime>
  <Words>899</Words>
  <Application>Microsoft Office PowerPoint</Application>
  <PresentationFormat>Custom</PresentationFormat>
  <Paragraphs>263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whiteback_photoband_identitybar_2007</vt:lpstr>
      <vt:lpstr>2013/2014 OSU Round Robin Update</vt:lpstr>
      <vt:lpstr>Agenda</vt:lpstr>
      <vt:lpstr>Acknowledgements</vt:lpstr>
      <vt:lpstr>Background</vt:lpstr>
      <vt:lpstr>Pressure Measurements</vt:lpstr>
      <vt:lpstr>Test Coupons</vt:lpstr>
      <vt:lpstr>Test Results</vt:lpstr>
      <vt:lpstr>Test Results</vt:lpstr>
      <vt:lpstr>Test Results</vt:lpstr>
      <vt:lpstr>Test Results</vt:lpstr>
      <vt:lpstr>Test Results</vt:lpstr>
      <vt:lpstr>Test Results</vt:lpstr>
      <vt:lpstr>Trends</vt:lpstr>
      <vt:lpstr>Calibration Constant (kh)</vt:lpstr>
      <vt:lpstr>Ratio of Delta</vt:lpstr>
      <vt:lpstr>Ratio of Delta</vt:lpstr>
      <vt:lpstr>OSU Air Flow</vt:lpstr>
      <vt:lpstr>Next Steps</vt:lpstr>
      <vt:lpstr>80% Criterion on Sidewall Panels</vt:lpstr>
      <vt:lpstr>80% Pass Criterion</vt:lpstr>
      <vt:lpstr>80% Pass Criterion</vt:lpstr>
      <vt:lpstr>80% Pass Criterion</vt:lpstr>
    </vt:vector>
  </TitlesOfParts>
  <Company>The Boeing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franklinea</dc:creator>
  <cp:lastModifiedBy>Agyei, Yaw S</cp:lastModifiedBy>
  <cp:revision>317</cp:revision>
  <cp:lastPrinted>2014-06-18T21:07:20Z</cp:lastPrinted>
  <dcterms:created xsi:type="dcterms:W3CDTF">2009-11-06T20:46:12Z</dcterms:created>
  <dcterms:modified xsi:type="dcterms:W3CDTF">2014-06-21T16:21:53Z</dcterms:modified>
</cp:coreProperties>
</file>