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330" r:id="rId4"/>
    <p:sldId id="326" r:id="rId5"/>
    <p:sldId id="327" r:id="rId6"/>
    <p:sldId id="329" r:id="rId7"/>
    <p:sldId id="333" r:id="rId8"/>
    <p:sldId id="334" r:id="rId9"/>
    <p:sldId id="335" r:id="rId10"/>
    <p:sldId id="336" r:id="rId11"/>
    <p:sldId id="337" r:id="rId12"/>
    <p:sldId id="339" r:id="rId13"/>
    <p:sldId id="338" r:id="rId14"/>
    <p:sldId id="332" r:id="rId15"/>
    <p:sldId id="30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8808"/>
    <a:srgbClr val="FFCE02"/>
    <a:srgbClr val="003E7E"/>
    <a:srgbClr val="00853F"/>
    <a:srgbClr val="006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4C8E4E-CDC6-44DD-A06D-8E246D0D06D0}" v="8" dt="2024-09-18T20:22:39.0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6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hn, Steven (FAA)" userId="e44b9cb4-2ebb-431d-b6ec-7cb90078c0df" providerId="ADAL" clId="{494C8E4E-CDC6-44DD-A06D-8E246D0D06D0}"/>
    <pc:docChg chg="custSel addSld delSld modSld">
      <pc:chgData name="Rehn, Steven (FAA)" userId="e44b9cb4-2ebb-431d-b6ec-7cb90078c0df" providerId="ADAL" clId="{494C8E4E-CDC6-44DD-A06D-8E246D0D06D0}" dt="2024-09-18T20:22:51.079" v="1417" actId="1076"/>
      <pc:docMkLst>
        <pc:docMk/>
      </pc:docMkLst>
      <pc:sldChg chg="modSp mod">
        <pc:chgData name="Rehn, Steven (FAA)" userId="e44b9cb4-2ebb-431d-b6ec-7cb90078c0df" providerId="ADAL" clId="{494C8E4E-CDC6-44DD-A06D-8E246D0D06D0}" dt="2024-09-11T17:34:44.510" v="74" actId="20577"/>
        <pc:sldMkLst>
          <pc:docMk/>
          <pc:sldMk cId="1720844228" sldId="256"/>
        </pc:sldMkLst>
        <pc:spChg chg="mod">
          <ac:chgData name="Rehn, Steven (FAA)" userId="e44b9cb4-2ebb-431d-b6ec-7cb90078c0df" providerId="ADAL" clId="{494C8E4E-CDC6-44DD-A06D-8E246D0D06D0}" dt="2024-09-11T17:34:44.510" v="74" actId="20577"/>
          <ac:spMkLst>
            <pc:docMk/>
            <pc:sldMk cId="1720844228" sldId="256"/>
            <ac:spMk id="4" creationId="{00000000-0000-0000-0000-000000000000}"/>
          </ac:spMkLst>
        </pc:spChg>
      </pc:sldChg>
      <pc:sldChg chg="modSp mod">
        <pc:chgData name="Rehn, Steven (FAA)" userId="e44b9cb4-2ebb-431d-b6ec-7cb90078c0df" providerId="ADAL" clId="{494C8E4E-CDC6-44DD-A06D-8E246D0D06D0}" dt="2024-09-12T12:08:59.813" v="536" actId="20577"/>
        <pc:sldMkLst>
          <pc:docMk/>
          <pc:sldMk cId="3315932833" sldId="261"/>
        </pc:sldMkLst>
        <pc:spChg chg="mod">
          <ac:chgData name="Rehn, Steven (FAA)" userId="e44b9cb4-2ebb-431d-b6ec-7cb90078c0df" providerId="ADAL" clId="{494C8E4E-CDC6-44DD-A06D-8E246D0D06D0}" dt="2024-09-12T12:08:59.813" v="536" actId="20577"/>
          <ac:spMkLst>
            <pc:docMk/>
            <pc:sldMk cId="3315932833" sldId="261"/>
            <ac:spMk id="2" creationId="{6710D2B6-A390-CCB5-BB8C-F819DB134907}"/>
          </ac:spMkLst>
        </pc:spChg>
        <pc:spChg chg="mod">
          <ac:chgData name="Rehn, Steven (FAA)" userId="e44b9cb4-2ebb-431d-b6ec-7cb90078c0df" providerId="ADAL" clId="{494C8E4E-CDC6-44DD-A06D-8E246D0D06D0}" dt="2024-09-04T19:50:28.237" v="11" actId="20577"/>
          <ac:spMkLst>
            <pc:docMk/>
            <pc:sldMk cId="3315932833" sldId="261"/>
            <ac:spMk id="3" creationId="{37436E6F-86C5-A470-2C58-82ED43826416}"/>
          </ac:spMkLst>
        </pc:spChg>
      </pc:sldChg>
      <pc:sldChg chg="del">
        <pc:chgData name="Rehn, Steven (FAA)" userId="e44b9cb4-2ebb-431d-b6ec-7cb90078c0df" providerId="ADAL" clId="{494C8E4E-CDC6-44DD-A06D-8E246D0D06D0}" dt="2024-09-12T12:42:47.619" v="1386" actId="47"/>
        <pc:sldMkLst>
          <pc:docMk/>
          <pc:sldMk cId="3164023968" sldId="262"/>
        </pc:sldMkLst>
      </pc:sldChg>
      <pc:sldChg chg="del">
        <pc:chgData name="Rehn, Steven (FAA)" userId="e44b9cb4-2ebb-431d-b6ec-7cb90078c0df" providerId="ADAL" clId="{494C8E4E-CDC6-44DD-A06D-8E246D0D06D0}" dt="2024-09-12T12:42:47.835" v="1387" actId="47"/>
        <pc:sldMkLst>
          <pc:docMk/>
          <pc:sldMk cId="4271554010" sldId="263"/>
        </pc:sldMkLst>
      </pc:sldChg>
      <pc:sldChg chg="del">
        <pc:chgData name="Rehn, Steven (FAA)" userId="e44b9cb4-2ebb-431d-b6ec-7cb90078c0df" providerId="ADAL" clId="{494C8E4E-CDC6-44DD-A06D-8E246D0D06D0}" dt="2024-09-12T12:42:48.483" v="1388" actId="47"/>
        <pc:sldMkLst>
          <pc:docMk/>
          <pc:sldMk cId="3384773573" sldId="264"/>
        </pc:sldMkLst>
      </pc:sldChg>
      <pc:sldChg chg="modAnim">
        <pc:chgData name="Rehn, Steven (FAA)" userId="e44b9cb4-2ebb-431d-b6ec-7cb90078c0df" providerId="ADAL" clId="{494C8E4E-CDC6-44DD-A06D-8E246D0D06D0}" dt="2024-09-11T17:13:22.859" v="63"/>
        <pc:sldMkLst>
          <pc:docMk/>
          <pc:sldMk cId="3832409579" sldId="330"/>
        </pc:sldMkLst>
      </pc:sldChg>
      <pc:sldChg chg="del">
        <pc:chgData name="Rehn, Steven (FAA)" userId="e44b9cb4-2ebb-431d-b6ec-7cb90078c0df" providerId="ADAL" clId="{494C8E4E-CDC6-44DD-A06D-8E246D0D06D0}" dt="2024-09-12T11:38:37.841" v="184" actId="47"/>
        <pc:sldMkLst>
          <pc:docMk/>
          <pc:sldMk cId="2600145116" sldId="331"/>
        </pc:sldMkLst>
      </pc:sldChg>
      <pc:sldChg chg="addSp delSp modSp new mod">
        <pc:chgData name="Rehn, Steven (FAA)" userId="e44b9cb4-2ebb-431d-b6ec-7cb90078c0df" providerId="ADAL" clId="{494C8E4E-CDC6-44DD-A06D-8E246D0D06D0}" dt="2024-09-12T12:20:19.901" v="680" actId="20577"/>
        <pc:sldMkLst>
          <pc:docMk/>
          <pc:sldMk cId="2215069470" sldId="333"/>
        </pc:sldMkLst>
        <pc:spChg chg="mod">
          <ac:chgData name="Rehn, Steven (FAA)" userId="e44b9cb4-2ebb-431d-b6ec-7cb90078c0df" providerId="ADAL" clId="{494C8E4E-CDC6-44DD-A06D-8E246D0D06D0}" dt="2024-09-12T12:20:19.901" v="680" actId="20577"/>
          <ac:spMkLst>
            <pc:docMk/>
            <pc:sldMk cId="2215069470" sldId="333"/>
            <ac:spMk id="2" creationId="{C0733106-4D2D-4F2B-3434-79C50ECAB5D9}"/>
          </ac:spMkLst>
        </pc:spChg>
        <pc:spChg chg="mod">
          <ac:chgData name="Rehn, Steven (FAA)" userId="e44b9cb4-2ebb-431d-b6ec-7cb90078c0df" providerId="ADAL" clId="{494C8E4E-CDC6-44DD-A06D-8E246D0D06D0}" dt="2024-09-12T11:45:25.652" v="299" actId="20577"/>
          <ac:spMkLst>
            <pc:docMk/>
            <pc:sldMk cId="2215069470" sldId="333"/>
            <ac:spMk id="3" creationId="{E44121EB-B310-3760-DA4F-B3E08843DEF6}"/>
          </ac:spMkLst>
        </pc:spChg>
        <pc:picChg chg="add del mod">
          <ac:chgData name="Rehn, Steven (FAA)" userId="e44b9cb4-2ebb-431d-b6ec-7cb90078c0df" providerId="ADAL" clId="{494C8E4E-CDC6-44DD-A06D-8E246D0D06D0}" dt="2024-09-12T12:19:41.478" v="598" actId="478"/>
          <ac:picMkLst>
            <pc:docMk/>
            <pc:sldMk cId="2215069470" sldId="333"/>
            <ac:picMk id="5" creationId="{2A2D9720-FC8E-066C-58C1-72BA95945D04}"/>
          </ac:picMkLst>
        </pc:picChg>
      </pc:sldChg>
      <pc:sldChg chg="addSp delSp modSp new mod">
        <pc:chgData name="Rehn, Steven (FAA)" userId="e44b9cb4-2ebb-431d-b6ec-7cb90078c0df" providerId="ADAL" clId="{494C8E4E-CDC6-44DD-A06D-8E246D0D06D0}" dt="2024-09-12T12:28:37.121" v="989" actId="115"/>
        <pc:sldMkLst>
          <pc:docMk/>
          <pc:sldMk cId="1793316172" sldId="334"/>
        </pc:sldMkLst>
        <pc:spChg chg="del">
          <ac:chgData name="Rehn, Steven (FAA)" userId="e44b9cb4-2ebb-431d-b6ec-7cb90078c0df" providerId="ADAL" clId="{494C8E4E-CDC6-44DD-A06D-8E246D0D06D0}" dt="2024-09-12T12:20:36.708" v="709" actId="478"/>
          <ac:spMkLst>
            <pc:docMk/>
            <pc:sldMk cId="1793316172" sldId="334"/>
            <ac:spMk id="2" creationId="{F22EC8EB-9B32-4C4C-D862-2853A789435C}"/>
          </ac:spMkLst>
        </pc:spChg>
        <pc:spChg chg="mod">
          <ac:chgData name="Rehn, Steven (FAA)" userId="e44b9cb4-2ebb-431d-b6ec-7cb90078c0df" providerId="ADAL" clId="{494C8E4E-CDC6-44DD-A06D-8E246D0D06D0}" dt="2024-09-12T12:20:33.277" v="708" actId="20577"/>
          <ac:spMkLst>
            <pc:docMk/>
            <pc:sldMk cId="1793316172" sldId="334"/>
            <ac:spMk id="3" creationId="{44701405-1C99-5DA4-A113-933AC3A4C6DB}"/>
          </ac:spMkLst>
        </pc:spChg>
        <pc:spChg chg="add mod">
          <ac:chgData name="Rehn, Steven (FAA)" userId="e44b9cb4-2ebb-431d-b6ec-7cb90078c0df" providerId="ADAL" clId="{494C8E4E-CDC6-44DD-A06D-8E246D0D06D0}" dt="2024-09-12T12:28:37.121" v="989" actId="115"/>
          <ac:spMkLst>
            <pc:docMk/>
            <pc:sldMk cId="1793316172" sldId="334"/>
            <ac:spMk id="6" creationId="{19D8BEC7-3CAF-8301-A856-C7F0A4E44E6A}"/>
          </ac:spMkLst>
        </pc:spChg>
        <pc:picChg chg="add mod">
          <ac:chgData name="Rehn, Steven (FAA)" userId="e44b9cb4-2ebb-431d-b6ec-7cb90078c0df" providerId="ADAL" clId="{494C8E4E-CDC6-44DD-A06D-8E246D0D06D0}" dt="2024-09-12T12:20:49.971" v="715" actId="14100"/>
          <ac:picMkLst>
            <pc:docMk/>
            <pc:sldMk cId="1793316172" sldId="334"/>
            <ac:picMk id="5" creationId="{74E2AD90-B900-0277-7927-4D077DE4AA07}"/>
          </ac:picMkLst>
        </pc:picChg>
      </pc:sldChg>
      <pc:sldChg chg="addSp delSp modSp new mod">
        <pc:chgData name="Rehn, Steven (FAA)" userId="e44b9cb4-2ebb-431d-b6ec-7cb90078c0df" providerId="ADAL" clId="{494C8E4E-CDC6-44DD-A06D-8E246D0D06D0}" dt="2024-09-12T12:34:07.421" v="1022" actId="962"/>
        <pc:sldMkLst>
          <pc:docMk/>
          <pc:sldMk cId="1576606883" sldId="335"/>
        </pc:sldMkLst>
        <pc:spChg chg="del">
          <ac:chgData name="Rehn, Steven (FAA)" userId="e44b9cb4-2ebb-431d-b6ec-7cb90078c0df" providerId="ADAL" clId="{494C8E4E-CDC6-44DD-A06D-8E246D0D06D0}" dt="2024-09-12T12:33:41.682" v="1019" actId="478"/>
          <ac:spMkLst>
            <pc:docMk/>
            <pc:sldMk cId="1576606883" sldId="335"/>
            <ac:spMk id="2" creationId="{813C78B3-4015-3A9D-47DA-C7B924F84205}"/>
          </ac:spMkLst>
        </pc:spChg>
        <pc:spChg chg="mod">
          <ac:chgData name="Rehn, Steven (FAA)" userId="e44b9cb4-2ebb-431d-b6ec-7cb90078c0df" providerId="ADAL" clId="{494C8E4E-CDC6-44DD-A06D-8E246D0D06D0}" dt="2024-09-12T12:33:38.744" v="1018" actId="20577"/>
          <ac:spMkLst>
            <pc:docMk/>
            <pc:sldMk cId="1576606883" sldId="335"/>
            <ac:spMk id="3" creationId="{CFEBC225-9C59-0D8E-88E7-2C52B3AC1F13}"/>
          </ac:spMkLst>
        </pc:spChg>
        <pc:picChg chg="add mod">
          <ac:chgData name="Rehn, Steven (FAA)" userId="e44b9cb4-2ebb-431d-b6ec-7cb90078c0df" providerId="ADAL" clId="{494C8E4E-CDC6-44DD-A06D-8E246D0D06D0}" dt="2024-09-12T12:34:07.421" v="1022" actId="962"/>
          <ac:picMkLst>
            <pc:docMk/>
            <pc:sldMk cId="1576606883" sldId="335"/>
            <ac:picMk id="5" creationId="{22ADA92E-3012-FE8A-D921-9E74042B5195}"/>
          </ac:picMkLst>
        </pc:picChg>
      </pc:sldChg>
      <pc:sldChg chg="addSp delSp modSp new mod">
        <pc:chgData name="Rehn, Steven (FAA)" userId="e44b9cb4-2ebb-431d-b6ec-7cb90078c0df" providerId="ADAL" clId="{494C8E4E-CDC6-44DD-A06D-8E246D0D06D0}" dt="2024-09-12T12:35:14.654" v="1068" actId="1076"/>
        <pc:sldMkLst>
          <pc:docMk/>
          <pc:sldMk cId="982326633" sldId="336"/>
        </pc:sldMkLst>
        <pc:spChg chg="del">
          <ac:chgData name="Rehn, Steven (FAA)" userId="e44b9cb4-2ebb-431d-b6ec-7cb90078c0df" providerId="ADAL" clId="{494C8E4E-CDC6-44DD-A06D-8E246D0D06D0}" dt="2024-09-12T12:34:51.183" v="1061" actId="478"/>
          <ac:spMkLst>
            <pc:docMk/>
            <pc:sldMk cId="982326633" sldId="336"/>
            <ac:spMk id="2" creationId="{EA32E5B2-AA11-2912-CFD5-41BBAC5D3EE1}"/>
          </ac:spMkLst>
        </pc:spChg>
        <pc:spChg chg="mod">
          <ac:chgData name="Rehn, Steven (FAA)" userId="e44b9cb4-2ebb-431d-b6ec-7cb90078c0df" providerId="ADAL" clId="{494C8E4E-CDC6-44DD-A06D-8E246D0D06D0}" dt="2024-09-12T12:34:38.082" v="1042" actId="20577"/>
          <ac:spMkLst>
            <pc:docMk/>
            <pc:sldMk cId="982326633" sldId="336"/>
            <ac:spMk id="3" creationId="{FAA113AA-CA01-382B-ED20-AFFB39723FD5}"/>
          </ac:spMkLst>
        </pc:spChg>
        <pc:picChg chg="add mod">
          <ac:chgData name="Rehn, Steven (FAA)" userId="e44b9cb4-2ebb-431d-b6ec-7cb90078c0df" providerId="ADAL" clId="{494C8E4E-CDC6-44DD-A06D-8E246D0D06D0}" dt="2024-09-12T12:35:14.654" v="1068" actId="1076"/>
          <ac:picMkLst>
            <pc:docMk/>
            <pc:sldMk cId="982326633" sldId="336"/>
            <ac:picMk id="5" creationId="{7A415B57-FBEB-8831-E468-2601C81253D5}"/>
          </ac:picMkLst>
        </pc:picChg>
      </pc:sldChg>
      <pc:sldChg chg="addSp delSp modSp new mod">
        <pc:chgData name="Rehn, Steven (FAA)" userId="e44b9cb4-2ebb-431d-b6ec-7cb90078c0df" providerId="ADAL" clId="{494C8E4E-CDC6-44DD-A06D-8E246D0D06D0}" dt="2024-09-12T12:35:36.507" v="1076" actId="1076"/>
        <pc:sldMkLst>
          <pc:docMk/>
          <pc:sldMk cId="3270633113" sldId="337"/>
        </pc:sldMkLst>
        <pc:spChg chg="del">
          <ac:chgData name="Rehn, Steven (FAA)" userId="e44b9cb4-2ebb-431d-b6ec-7cb90078c0df" providerId="ADAL" clId="{494C8E4E-CDC6-44DD-A06D-8E246D0D06D0}" dt="2024-09-12T12:35:24.948" v="1069" actId="478"/>
          <ac:spMkLst>
            <pc:docMk/>
            <pc:sldMk cId="3270633113" sldId="337"/>
            <ac:spMk id="2" creationId="{A0FCE2BA-7B73-54F6-8161-92A134661D01}"/>
          </ac:spMkLst>
        </pc:spChg>
        <pc:spChg chg="mod">
          <ac:chgData name="Rehn, Steven (FAA)" userId="e44b9cb4-2ebb-431d-b6ec-7cb90078c0df" providerId="ADAL" clId="{494C8E4E-CDC6-44DD-A06D-8E246D0D06D0}" dt="2024-09-12T12:34:43.210" v="1060" actId="20577"/>
          <ac:spMkLst>
            <pc:docMk/>
            <pc:sldMk cId="3270633113" sldId="337"/>
            <ac:spMk id="3" creationId="{A8B0B8EE-35DC-AE44-F542-3E5888A38481}"/>
          </ac:spMkLst>
        </pc:spChg>
        <pc:picChg chg="add mod">
          <ac:chgData name="Rehn, Steven (FAA)" userId="e44b9cb4-2ebb-431d-b6ec-7cb90078c0df" providerId="ADAL" clId="{494C8E4E-CDC6-44DD-A06D-8E246D0D06D0}" dt="2024-09-12T12:35:36.507" v="1076" actId="1076"/>
          <ac:picMkLst>
            <pc:docMk/>
            <pc:sldMk cId="3270633113" sldId="337"/>
            <ac:picMk id="5" creationId="{504DE0C2-8AD1-6206-CC77-2785BE47611F}"/>
          </ac:picMkLst>
        </pc:picChg>
      </pc:sldChg>
      <pc:sldChg chg="modSp new mod">
        <pc:chgData name="Rehn, Steven (FAA)" userId="e44b9cb4-2ebb-431d-b6ec-7cb90078c0df" providerId="ADAL" clId="{494C8E4E-CDC6-44DD-A06D-8E246D0D06D0}" dt="2024-09-12T12:42:27.400" v="1385" actId="20577"/>
        <pc:sldMkLst>
          <pc:docMk/>
          <pc:sldMk cId="2129221058" sldId="338"/>
        </pc:sldMkLst>
        <pc:spChg chg="mod">
          <ac:chgData name="Rehn, Steven (FAA)" userId="e44b9cb4-2ebb-431d-b6ec-7cb90078c0df" providerId="ADAL" clId="{494C8E4E-CDC6-44DD-A06D-8E246D0D06D0}" dt="2024-09-12T12:42:27.400" v="1385" actId="20577"/>
          <ac:spMkLst>
            <pc:docMk/>
            <pc:sldMk cId="2129221058" sldId="338"/>
            <ac:spMk id="2" creationId="{8AF23DB1-D7F2-16FC-AEA2-95553E1BEA92}"/>
          </ac:spMkLst>
        </pc:spChg>
        <pc:spChg chg="mod">
          <ac:chgData name="Rehn, Steven (FAA)" userId="e44b9cb4-2ebb-431d-b6ec-7cb90078c0df" providerId="ADAL" clId="{494C8E4E-CDC6-44DD-A06D-8E246D0D06D0}" dt="2024-09-12T12:41:24.363" v="1261" actId="20577"/>
          <ac:spMkLst>
            <pc:docMk/>
            <pc:sldMk cId="2129221058" sldId="338"/>
            <ac:spMk id="3" creationId="{11FF5753-6078-C041-968F-006CA38EE741}"/>
          </ac:spMkLst>
        </pc:spChg>
      </pc:sldChg>
      <pc:sldChg chg="addSp delSp modSp new mod">
        <pc:chgData name="Rehn, Steven (FAA)" userId="e44b9cb4-2ebb-431d-b6ec-7cb90078c0df" providerId="ADAL" clId="{494C8E4E-CDC6-44DD-A06D-8E246D0D06D0}" dt="2024-09-18T20:22:51.079" v="1417" actId="1076"/>
        <pc:sldMkLst>
          <pc:docMk/>
          <pc:sldMk cId="691614283" sldId="339"/>
        </pc:sldMkLst>
        <pc:spChg chg="del">
          <ac:chgData name="Rehn, Steven (FAA)" userId="e44b9cb4-2ebb-431d-b6ec-7cb90078c0df" providerId="ADAL" clId="{494C8E4E-CDC6-44DD-A06D-8E246D0D06D0}" dt="2024-09-18T20:22:19.591" v="1410" actId="478"/>
          <ac:spMkLst>
            <pc:docMk/>
            <pc:sldMk cId="691614283" sldId="339"/>
            <ac:spMk id="2" creationId="{C9D1E972-443E-DB31-DB1C-32E2223E323D}"/>
          </ac:spMkLst>
        </pc:spChg>
        <pc:spChg chg="mod">
          <ac:chgData name="Rehn, Steven (FAA)" userId="e44b9cb4-2ebb-431d-b6ec-7cb90078c0df" providerId="ADAL" clId="{494C8E4E-CDC6-44DD-A06D-8E246D0D06D0}" dt="2024-09-18T20:22:15.549" v="1409" actId="20577"/>
          <ac:spMkLst>
            <pc:docMk/>
            <pc:sldMk cId="691614283" sldId="339"/>
            <ac:spMk id="3" creationId="{2DB184DB-E493-9BE0-265A-E48CCB86D64E}"/>
          </ac:spMkLst>
        </pc:spChg>
        <pc:picChg chg="add mod">
          <ac:chgData name="Rehn, Steven (FAA)" userId="e44b9cb4-2ebb-431d-b6ec-7cb90078c0df" providerId="ADAL" clId="{494C8E4E-CDC6-44DD-A06D-8E246D0D06D0}" dt="2024-09-18T20:22:51.079" v="1417" actId="1076"/>
          <ac:picMkLst>
            <pc:docMk/>
            <pc:sldMk cId="691614283" sldId="339"/>
            <ac:picMk id="5" creationId="{EAC346C3-96C3-E680-A3F6-BDC40E27F39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3" b="7587"/>
          <a:stretch/>
        </p:blipFill>
        <p:spPr>
          <a:xfrm>
            <a:off x="-3" y="-1"/>
            <a:ext cx="12192001" cy="619911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565904"/>
            <a:ext cx="12192001" cy="229209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 userDrawn="1"/>
        </p:nvSpPr>
        <p:spPr>
          <a:xfrm>
            <a:off x="7724274" y="2634916"/>
            <a:ext cx="4467726" cy="4223084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100000">
                <a:srgbClr val="B38808">
                  <a:shade val="67500"/>
                  <a:satMod val="115000"/>
                </a:srgbClr>
              </a:gs>
              <a:gs pos="0">
                <a:srgbClr val="B38808">
                  <a:shade val="67500"/>
                  <a:satMod val="115000"/>
                </a:srgbClr>
              </a:gs>
              <a:gs pos="50000">
                <a:srgbClr val="FFCE0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7" name="Isosceles Triangle 16"/>
          <p:cNvSpPr/>
          <p:nvPr userDrawn="1"/>
        </p:nvSpPr>
        <p:spPr>
          <a:xfrm>
            <a:off x="7811590" y="2734491"/>
            <a:ext cx="4380408" cy="4123509"/>
          </a:xfrm>
          <a:prstGeom prst="triangle">
            <a:avLst>
              <a:gd name="adj" fmla="val 100000"/>
            </a:avLst>
          </a:prstGeom>
          <a:solidFill>
            <a:srgbClr val="003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334" y="5547360"/>
            <a:ext cx="2492587" cy="975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3382" y="5041894"/>
            <a:ext cx="9144000" cy="10561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3382" y="6190099"/>
            <a:ext cx="9144000" cy="4534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81027" y="284449"/>
            <a:ext cx="2743200" cy="365125"/>
          </a:xfrm>
        </p:spPr>
        <p:txBody>
          <a:bodyPr/>
          <a:lstStyle>
            <a:lvl1pPr algn="r">
              <a:defRPr sz="24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fld id="{F399DD53-C042-4CD7-8224-C7AD9D5B032A}" type="datetimeFigureOut">
              <a:rPr lang="en-US" smtClean="0"/>
              <a:pPr/>
              <a:t>9/18/2024</a:t>
            </a:fld>
            <a:endParaRPr lang="en-US" dirty="0"/>
          </a:p>
        </p:txBody>
      </p:sp>
      <p:sp>
        <p:nvSpPr>
          <p:cNvPr id="15" name="Isosceles Triangle 14"/>
          <p:cNvSpPr/>
          <p:nvPr userDrawn="1"/>
        </p:nvSpPr>
        <p:spPr>
          <a:xfrm rot="5400000">
            <a:off x="37683" y="-37678"/>
            <a:ext cx="1778557" cy="1853919"/>
          </a:xfrm>
          <a:prstGeom prst="triangle">
            <a:avLst>
              <a:gd name="adj" fmla="val 0"/>
            </a:avLst>
          </a:prstGeom>
          <a:gradFill flip="none" rotWithShape="1">
            <a:gsLst>
              <a:gs pos="100000">
                <a:srgbClr val="B38808">
                  <a:shade val="67500"/>
                  <a:satMod val="115000"/>
                </a:srgbClr>
              </a:gs>
              <a:gs pos="0">
                <a:srgbClr val="B38808">
                  <a:shade val="67500"/>
                  <a:satMod val="115000"/>
                </a:srgbClr>
              </a:gs>
              <a:gs pos="50000">
                <a:srgbClr val="FFCE0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6" name="Isosceles Triangle 15"/>
          <p:cNvSpPr/>
          <p:nvPr userDrawn="1"/>
        </p:nvSpPr>
        <p:spPr>
          <a:xfrm rot="5400000">
            <a:off x="36790" y="-45660"/>
            <a:ext cx="1696247" cy="1787570"/>
          </a:xfrm>
          <a:prstGeom prst="triangle">
            <a:avLst>
              <a:gd name="adj" fmla="val 0"/>
            </a:avLst>
          </a:prstGeom>
          <a:solidFill>
            <a:srgbClr val="003E7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75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9462" y="15657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9DD53-C042-4CD7-8224-C7AD9D5B032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54418-34A7-416C-9CD5-899B35445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38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9DD53-C042-4CD7-8224-C7AD9D5B032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54418-34A7-416C-9CD5-899B35445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32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252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9DD53-C042-4CD7-8224-C7AD9D5B032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54418-34A7-416C-9CD5-899B35445D5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0" y="6023343"/>
            <a:ext cx="12192000" cy="834657"/>
          </a:xfrm>
          <a:prstGeom prst="rect">
            <a:avLst/>
          </a:prstGeom>
          <a:gradFill flip="none" rotWithShape="1">
            <a:gsLst>
              <a:gs pos="100000">
                <a:srgbClr val="B38808">
                  <a:shade val="67500"/>
                  <a:satMod val="115000"/>
                </a:srgbClr>
              </a:gs>
              <a:gs pos="0">
                <a:srgbClr val="B38808">
                  <a:shade val="67500"/>
                  <a:satMod val="115000"/>
                </a:srgbClr>
              </a:gs>
              <a:gs pos="50000">
                <a:srgbClr val="FFCE0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-8872" y="6064212"/>
            <a:ext cx="12200872" cy="791666"/>
          </a:xfrm>
          <a:prstGeom prst="rect">
            <a:avLst/>
          </a:prstGeom>
          <a:solidFill>
            <a:srgbClr val="003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6"/>
          <p:cNvSpPr txBox="1">
            <a:spLocks/>
          </p:cNvSpPr>
          <p:nvPr userDrawn="1"/>
        </p:nvSpPr>
        <p:spPr>
          <a:xfrm>
            <a:off x="4724400" y="63144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54418-34A7-416C-9CD5-899B35445D5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BEAC68-53C1-7784-F01F-67DAE0C8E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41" y="963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B1561B-8492-FC74-CC9D-1D2CC3C122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02" y="6076709"/>
            <a:ext cx="2023148" cy="79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25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9DD53-C042-4CD7-8224-C7AD9D5B032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54418-34A7-416C-9CD5-899B35445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7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9462" y="15657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9DD53-C042-4CD7-8224-C7AD9D5B032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54418-34A7-416C-9CD5-899B35445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42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9DD53-C042-4CD7-8224-C7AD9D5B032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54418-34A7-416C-9CD5-899B35445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47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9462" y="15657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9DD53-C042-4CD7-8224-C7AD9D5B032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54418-34A7-416C-9CD5-899B35445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13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9DD53-C042-4CD7-8224-C7AD9D5B032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54418-34A7-416C-9CD5-899B35445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3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9DD53-C042-4CD7-8224-C7AD9D5B032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54418-34A7-416C-9CD5-899B35445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0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9DD53-C042-4CD7-8224-C7AD9D5B032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54418-34A7-416C-9CD5-899B35445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02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9DD53-C042-4CD7-8224-C7AD9D5B032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4418-34A7-416C-9CD5-899B35445D5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-8872" y="6023343"/>
            <a:ext cx="12200872" cy="834657"/>
          </a:xfrm>
          <a:prstGeom prst="rect">
            <a:avLst/>
          </a:prstGeom>
          <a:gradFill flip="none" rotWithShape="1">
            <a:gsLst>
              <a:gs pos="100000">
                <a:srgbClr val="B38808">
                  <a:shade val="67500"/>
                  <a:satMod val="115000"/>
                </a:srgbClr>
              </a:gs>
              <a:gs pos="0">
                <a:srgbClr val="B38808">
                  <a:shade val="67500"/>
                  <a:satMod val="115000"/>
                </a:srgbClr>
              </a:gs>
              <a:gs pos="50000">
                <a:srgbClr val="FFCE0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-8872" y="6064211"/>
            <a:ext cx="12200872" cy="804164"/>
          </a:xfrm>
          <a:prstGeom prst="rect">
            <a:avLst/>
          </a:prstGeom>
          <a:solidFill>
            <a:srgbClr val="003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6"/>
          <p:cNvSpPr txBox="1">
            <a:spLocks/>
          </p:cNvSpPr>
          <p:nvPr userDrawn="1"/>
        </p:nvSpPr>
        <p:spPr>
          <a:xfrm>
            <a:off x="4724400" y="6330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54418-34A7-416C-9CD5-899B35445D5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274354C-EF5A-5BA3-4B78-483FB93D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41" y="963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A0C25F2-744B-4D40-7BD6-40CB6D980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Isosceles Triangle 6">
            <a:extLst>
              <a:ext uri="{FF2B5EF4-FFF2-40B4-BE49-F238E27FC236}">
                <a16:creationId xmlns:a16="http://schemas.microsoft.com/office/drawing/2014/main" id="{3042D50E-C7D6-663B-17D2-298179BF6835}"/>
              </a:ext>
            </a:extLst>
          </p:cNvPr>
          <p:cNvSpPr/>
          <p:nvPr userDrawn="1"/>
        </p:nvSpPr>
        <p:spPr>
          <a:xfrm rot="5400000">
            <a:off x="14071" y="-22535"/>
            <a:ext cx="877375" cy="905516"/>
          </a:xfrm>
          <a:prstGeom prst="triangle">
            <a:avLst>
              <a:gd name="adj" fmla="val 0"/>
            </a:avLst>
          </a:prstGeom>
          <a:gradFill flip="none" rotWithShape="1">
            <a:gsLst>
              <a:gs pos="100000">
                <a:srgbClr val="B38808">
                  <a:shade val="67500"/>
                  <a:satMod val="115000"/>
                </a:srgbClr>
              </a:gs>
              <a:gs pos="0">
                <a:srgbClr val="B38808">
                  <a:shade val="67500"/>
                  <a:satMod val="115000"/>
                </a:srgbClr>
              </a:gs>
              <a:gs pos="50000">
                <a:srgbClr val="FFCE0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8" name="Isosceles Triangle 7">
            <a:extLst>
              <a:ext uri="{FF2B5EF4-FFF2-40B4-BE49-F238E27FC236}">
                <a16:creationId xmlns:a16="http://schemas.microsoft.com/office/drawing/2014/main" id="{E3A4E670-3EF4-CA6F-FFF2-98ECC734975D}"/>
              </a:ext>
            </a:extLst>
          </p:cNvPr>
          <p:cNvSpPr/>
          <p:nvPr userDrawn="1"/>
        </p:nvSpPr>
        <p:spPr>
          <a:xfrm rot="5400000">
            <a:off x="13432" y="-30767"/>
            <a:ext cx="828504" cy="873109"/>
          </a:xfrm>
          <a:prstGeom prst="triangle">
            <a:avLst>
              <a:gd name="adj" fmla="val 0"/>
            </a:avLst>
          </a:prstGeom>
          <a:solidFill>
            <a:srgbClr val="003E7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9A658D-DDBC-8E65-87B9-5D4585871A0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02" y="6076709"/>
            <a:ext cx="2023148" cy="79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9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3382" y="5343274"/>
            <a:ext cx="9144000" cy="75475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UN Battery Classification Test Method Development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Steve Rehn, Joe Sica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81027" y="284449"/>
            <a:ext cx="2743200" cy="365125"/>
          </a:xfrm>
        </p:spPr>
        <p:txBody>
          <a:bodyPr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9/25/2024</a:t>
            </a:r>
          </a:p>
        </p:txBody>
      </p:sp>
    </p:spTree>
    <p:extLst>
      <p:ext uri="{BB962C8B-B14F-4D97-AF65-F5344CB8AC3E}">
        <p14:creationId xmlns:p14="http://schemas.microsoft.com/office/powerpoint/2010/main" val="1720844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A113AA-CA01-382B-ED20-AFFB39723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Options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A415B57-FBEB-8831-E468-2601C8125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04" y="1173837"/>
            <a:ext cx="7417391" cy="484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26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B0B8EE-35DC-AE44-F542-3E5888A38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Options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04DE0C2-8AD1-6206-CC77-2785BE476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54" y="1249501"/>
            <a:ext cx="7020292" cy="47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33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B184DB-E493-9BE0-265A-E48CCB86D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Options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AC346C3-96C3-E680-A3F6-BDC40E27F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512" y="1038767"/>
            <a:ext cx="5734975" cy="497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14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F23DB1-D7F2-16FC-AEA2-95553E1BE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 will be simplified</a:t>
            </a:r>
          </a:p>
          <a:p>
            <a:r>
              <a:rPr lang="en-US" dirty="0"/>
              <a:t>Four categories seemed to be the most popular choice</a:t>
            </a:r>
          </a:p>
          <a:p>
            <a:r>
              <a:rPr lang="en-US" dirty="0"/>
              <a:t>Next IWG meeting is February – March 2025 in Shanghai, China</a:t>
            </a:r>
          </a:p>
          <a:p>
            <a:endParaRPr lang="en-US" dirty="0"/>
          </a:p>
          <a:p>
            <a:r>
              <a:rPr lang="en-US" dirty="0"/>
              <a:t>Test procedures for battery propagation test and gas volume test need more detail</a:t>
            </a:r>
          </a:p>
          <a:p>
            <a:r>
              <a:rPr lang="en-US" dirty="0"/>
              <a:t>Round Robin for those test procedures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FF5753-6078-C041-968F-006CA38EE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2129221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2C6EF-C57F-4755-B36D-695A5B76D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FAA has batteries ready to ship out to labs for a state-of-charge round robin.</a:t>
            </a:r>
          </a:p>
          <a:p>
            <a:r>
              <a:rPr lang="en-US" sz="2400" dirty="0"/>
              <a:t>Originally set up for G-27 group</a:t>
            </a:r>
          </a:p>
          <a:p>
            <a:r>
              <a:rPr lang="en-US" sz="2400" dirty="0"/>
              <a:t>FAA will send out two specimens each of five cells of different size and chemistries, each lab will charge to 30% and 70% SOC</a:t>
            </a:r>
          </a:p>
          <a:p>
            <a:r>
              <a:rPr lang="en-US" sz="2400" dirty="0"/>
              <a:t>Each lab reports charging method and other details and sends them back to FAA</a:t>
            </a:r>
          </a:p>
          <a:p>
            <a:r>
              <a:rPr lang="en-US" sz="2400" dirty="0"/>
              <a:t>FAA checks SOC of all cells using the same charger and method to determine variability in setting the state of charge</a:t>
            </a:r>
          </a:p>
          <a:p>
            <a:r>
              <a:rPr lang="en-US" sz="2400" dirty="0"/>
              <a:t>Need labs to participate</a:t>
            </a:r>
          </a:p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BBAEE-499C-9A9A-AF37-796D38027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Charge Round Robin</a:t>
            </a:r>
          </a:p>
        </p:txBody>
      </p:sp>
    </p:spTree>
    <p:extLst>
      <p:ext uri="{BB962C8B-B14F-4D97-AF65-F5344CB8AC3E}">
        <p14:creationId xmlns:p14="http://schemas.microsoft.com/office/powerpoint/2010/main" val="190305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35560" y="2060848"/>
            <a:ext cx="4107371" cy="290624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Contact: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Steven Rehn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Federal Aviation Administration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William J. Hughes Technical Center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Fire Safety Branch, Bldg. 203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Atlantic City Int’l Airport, NJ 08405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(609) 485-5587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steven.rehn@faa.gov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656692"/>
            <a:ext cx="11296651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64137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10D2B6-A390-CCB5-BB8C-F819DB134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Informal Working Group (IWG) responsible for creating a hazard-based classification system for batteries and cells</a:t>
            </a:r>
          </a:p>
          <a:p>
            <a:r>
              <a:rPr lang="en-US" dirty="0"/>
              <a:t>Hazards based on batteries ability to catch fire and propagate from cell to cell</a:t>
            </a:r>
          </a:p>
          <a:p>
            <a:r>
              <a:rPr lang="en-US" dirty="0"/>
              <a:t>Meeting held on August 27 – 29 in Washington D.C.</a:t>
            </a:r>
          </a:p>
          <a:p>
            <a:r>
              <a:rPr lang="en-US" dirty="0"/>
              <a:t>Three labs presented test data</a:t>
            </a:r>
          </a:p>
          <a:p>
            <a:r>
              <a:rPr lang="en-US" dirty="0"/>
              <a:t>Lots of discussion on heating rates and the arrangement of the classification decision tree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436E6F-86C5-A470-2C58-82ED43826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462" y="156579"/>
            <a:ext cx="10515600" cy="1325563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315932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263E03-DE73-4941-8287-B8679746A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1" y="1412776"/>
            <a:ext cx="5327587" cy="4680520"/>
          </a:xfrm>
        </p:spPr>
        <p:txBody>
          <a:bodyPr/>
          <a:lstStyle/>
          <a:p>
            <a:r>
              <a:rPr lang="en-US" sz="2400" b="0" dirty="0"/>
              <a:t>Current Decision tree has separate category for fire and gas explosion hazard</a:t>
            </a:r>
          </a:p>
          <a:p>
            <a:pPr lvl="1"/>
            <a:r>
              <a:rPr lang="en-US" sz="2000" dirty="0"/>
              <a:t>Fire: cell self-ignites</a:t>
            </a:r>
          </a:p>
          <a:p>
            <a:pPr lvl="1"/>
            <a:r>
              <a:rPr lang="en-US" sz="2000" b="0" dirty="0"/>
              <a:t>Gas explosion hazard: Cell releases flammable gas</a:t>
            </a:r>
            <a:r>
              <a:rPr lang="en-US" sz="2000" dirty="0"/>
              <a:t>, but does not self-ignite</a:t>
            </a:r>
            <a:endParaRPr lang="en-US" sz="2000" b="0" dirty="0"/>
          </a:p>
          <a:p>
            <a:r>
              <a:rPr lang="en-US" sz="2400" b="0" dirty="0"/>
              <a:t>Test procedure requires you to test battery 3 times to determine if it propagates and catches on fire</a:t>
            </a:r>
          </a:p>
          <a:p>
            <a:r>
              <a:rPr lang="en-US" sz="2400" b="0" dirty="0"/>
              <a:t>3 tests with no self-ignition is not enough to prove that the cell will never self ignite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61EA2-9BF2-306E-3D32-D8F982CEA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Decision Tree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46D0863-C125-800E-32E4-1B1B8EE3D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320" y="1412776"/>
            <a:ext cx="6034104" cy="379308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6E3569-CA20-46CF-AAD6-9F9E571A30C6}"/>
              </a:ext>
            </a:extLst>
          </p:cNvPr>
          <p:cNvSpPr/>
          <p:nvPr/>
        </p:nvSpPr>
        <p:spPr bwMode="auto">
          <a:xfrm>
            <a:off x="9876420" y="2679247"/>
            <a:ext cx="1980220" cy="126014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40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6F5C8-0F4A-D46B-BA6A-A2F92BD89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FAA conducted same propagation test 5 times with no ignitor</a:t>
            </a:r>
          </a:p>
          <a:p>
            <a:pPr lvl="1"/>
            <a:r>
              <a:rPr lang="en-US" dirty="0"/>
              <a:t>Four 2.59Wh pouch cells placed in line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071882-25F7-3863-F982-A78BFCC93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Flammability Testing</a:t>
            </a:r>
          </a:p>
        </p:txBody>
      </p:sp>
    </p:spTree>
    <p:extLst>
      <p:ext uri="{BB962C8B-B14F-4D97-AF65-F5344CB8AC3E}">
        <p14:creationId xmlns:p14="http://schemas.microsoft.com/office/powerpoint/2010/main" val="3874201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uch PL503048-1C Combined Video">
            <a:hlinkClick r:id="" action="ppaction://media"/>
            <a:extLst>
              <a:ext uri="{FF2B5EF4-FFF2-40B4-BE49-F238E27FC236}">
                <a16:creationId xmlns:a16="http://schemas.microsoft.com/office/drawing/2014/main" id="{550998DB-2BD2-B89B-CB95-236DBFAA57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5276D-5273-6924-066B-AF758E87C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2 out of 5 tests had self ignition</a:t>
            </a:r>
          </a:p>
          <a:p>
            <a:r>
              <a:rPr lang="en-US" b="0" dirty="0"/>
              <a:t>Ignition occurred after the 4</a:t>
            </a:r>
            <a:r>
              <a:rPr lang="en-US" b="0" baseline="30000" dirty="0"/>
              <a:t>th</a:t>
            </a:r>
            <a:r>
              <a:rPr lang="en-US" b="0" dirty="0"/>
              <a:t> cell went into thermal runaway on both of those tests</a:t>
            </a:r>
          </a:p>
          <a:p>
            <a:r>
              <a:rPr lang="en-US" b="0" dirty="0"/>
              <a:t>Batteries like this could potentially lead to a situation where it gets a lower classification because it does not self-ignite in lab testing</a:t>
            </a:r>
          </a:p>
          <a:p>
            <a:r>
              <a:rPr lang="en-US" b="0" dirty="0"/>
              <a:t>Propagation test is less repeatable without ignitor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B99524-FDF8-9C17-F908-A944F0D5C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Flammability Testing</a:t>
            </a:r>
          </a:p>
        </p:txBody>
      </p:sp>
    </p:spTree>
    <p:extLst>
      <p:ext uri="{BB962C8B-B14F-4D97-AF65-F5344CB8AC3E}">
        <p14:creationId xmlns:p14="http://schemas.microsoft.com/office/powerpoint/2010/main" val="3186399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733106-4D2D-4F2B-3434-79C50ECAB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the previous UN Dangerous Goods Committee meeting in summer 2024, the IWG was told there were too many categories </a:t>
            </a:r>
          </a:p>
          <a:p>
            <a:r>
              <a:rPr lang="en-US" dirty="0"/>
              <a:t>FAA also presented a simplified decision tree to the IWG in December 2023.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4121EB-B310-3760-DA4F-B3E08843D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Decision Tree</a:t>
            </a:r>
          </a:p>
        </p:txBody>
      </p:sp>
    </p:spTree>
    <p:extLst>
      <p:ext uri="{BB962C8B-B14F-4D97-AF65-F5344CB8AC3E}">
        <p14:creationId xmlns:p14="http://schemas.microsoft.com/office/powerpoint/2010/main" val="2215069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701405-1C99-5DA4-A113-933AC3A4C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FAA Simplified Decision Tree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4E2AD90-B900-0277-7927-4D077DE4A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056" y="1055600"/>
            <a:ext cx="7583648" cy="4910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D8BEC7-3CAF-8301-A856-C7F0A4E44E6A}"/>
              </a:ext>
            </a:extLst>
          </p:cNvPr>
          <p:cNvSpPr txBox="1"/>
          <p:nvPr/>
        </p:nvSpPr>
        <p:spPr>
          <a:xfrm>
            <a:off x="397719" y="1749124"/>
            <a:ext cx="40686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Places fire as the top level threat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Category 1: </a:t>
            </a:r>
            <a:r>
              <a:rPr lang="en-US" sz="2000" dirty="0"/>
              <a:t>Minimal threat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Category 2: </a:t>
            </a:r>
            <a:r>
              <a:rPr lang="en-US" sz="2000" dirty="0"/>
              <a:t>Temperature hazard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Category 3: </a:t>
            </a:r>
            <a:r>
              <a:rPr lang="en-US" sz="2000" dirty="0"/>
              <a:t>Fire hazard, but limited in size, also fuel source for external fire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Category 4: </a:t>
            </a:r>
            <a:r>
              <a:rPr lang="en-US" sz="2000" dirty="0"/>
              <a:t>Fire and propagation hazard, or large fire hazard from single cell</a:t>
            </a:r>
          </a:p>
        </p:txBody>
      </p:sp>
    </p:spTree>
    <p:extLst>
      <p:ext uri="{BB962C8B-B14F-4D97-AF65-F5344CB8AC3E}">
        <p14:creationId xmlns:p14="http://schemas.microsoft.com/office/powerpoint/2010/main" val="1793316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EBC225-9C59-0D8E-88E7-2C52B3AC1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Options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2ADA92E-3012-FE8A-D921-9E74042B5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97" y="1547550"/>
            <a:ext cx="11869806" cy="37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06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A3F37B7F4C884D97803CC9C545C84A" ma:contentTypeVersion="21" ma:contentTypeDescription="Create a new document." ma:contentTypeScope="" ma:versionID="c46fe0ffd6e4572d89d6f658599e5a8a">
  <xsd:schema xmlns:xsd="http://www.w3.org/2001/XMLSchema" xmlns:xs="http://www.w3.org/2001/XMLSchema" xmlns:p="http://schemas.microsoft.com/office/2006/metadata/properties" xmlns:ns2="00de8514-e5ab-4592-9c5c-99491263f2a6" xmlns:ns3="20cbcf66-486f-4d8d-9009-904e4a3661a7" targetNamespace="http://schemas.microsoft.com/office/2006/metadata/properties" ma:root="true" ma:fieldsID="732a4bf65007735e768e50e7fe59e591" ns2:_="" ns3:_="">
    <xsd:import namespace="00de8514-e5ab-4592-9c5c-99491263f2a6"/>
    <xsd:import namespace="20cbcf66-486f-4d8d-9009-904e4a3661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POC" minOccurs="0"/>
                <xsd:element ref="ns2:RPA" minOccurs="0"/>
                <xsd:element ref="ns2:EditingStatus" minOccurs="0"/>
                <xsd:element ref="ns2:PublishedReportLink" minOccurs="0"/>
                <xsd:element ref="ns2:MediaServiceObjectDetectorVersions" minOccurs="0"/>
                <xsd:element ref="ns2:MediaServiceSearchProperties" minOccurs="0"/>
                <xsd:element ref="ns2:POC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e8514-e5ab-4592-9c5c-99491263f2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File Tags" ma:readOnly="false" ma:default="" ma:fieldId="{5cf76f15-5ced-4ddc-b409-7134ff3c332f}" ma:taxonomyMulti="true" ma:sspId="e2e69889-3f5c-4d03-949d-b90f720ff4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OC" ma:index="22" nillable="true" ma:displayName="Author" ma:description="Author" ma:format="Dropdown" ma:list="UserInfo" ma:SharePointGroup="0" ma:internalName="POC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PA" ma:index="23" nillable="true" ma:displayName="RPA" ma:format="RadioButtons" ma:internalName="RPA">
      <xsd:simpleType>
        <xsd:restriction base="dms:Choice">
          <xsd:enumeration value="RPA 1"/>
          <xsd:enumeration value="RPA 2"/>
          <xsd:enumeration value="RPA 3"/>
          <xsd:enumeration value="RPA 4"/>
          <xsd:enumeration value="RPA 5"/>
          <xsd:enumeration value="RPA 6"/>
        </xsd:restriction>
      </xsd:simpleType>
    </xsd:element>
    <xsd:element name="EditingStatus" ma:index="24" nillable="true" ma:displayName="Editing Status" ma:default="Comment Round 1" ma:description="Stages of the Editing Process" ma:format="Dropdown" ma:internalName="EditingStatus">
      <xsd:simpleType>
        <xsd:restriction base="dms:Choice">
          <xsd:enumeration value="Comment Round 1"/>
          <xsd:enumeration value="Comment Round 2"/>
          <xsd:enumeration value="Comment Round 3"/>
          <xsd:enumeration value="Editing Process Round 1"/>
          <xsd:enumeration value="Editing Process Round 2"/>
          <xsd:enumeration value="Final Submission"/>
          <xsd:enumeration value="Published"/>
        </xsd:restriction>
      </xsd:simpleType>
    </xsd:element>
    <xsd:element name="PublishedReportLink" ma:index="25" nillable="true" ma:displayName="Fire Safety Reports Link" ma:format="Hyperlink" ma:internalName="PublishedReport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POC0" ma:index="28" nillable="true" ma:displayName="POC" ma:description="POC responsible for updating the file." ma:format="Dropdown" ma:list="UserInfo" ma:SharePointGroup="0" ma:internalName="POC0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cbcf66-486f-4d8d-9009-904e4a3661a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351339c-1024-4432-8cf6-9db4267b54af}" ma:internalName="TaxCatchAll" ma:showField="CatchAllData" ma:web="20cbcf66-486f-4d8d-9009-904e4a3661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F616FD-8E45-400D-9AED-968D4C8C0B60}"/>
</file>

<file path=customXml/itemProps2.xml><?xml version="1.0" encoding="utf-8"?>
<ds:datastoreItem xmlns:ds="http://schemas.openxmlformats.org/officeDocument/2006/customXml" ds:itemID="{BBC2F162-EA66-48B4-9151-C9F3C1B94B77}"/>
</file>

<file path=docProps/app.xml><?xml version="1.0" encoding="utf-8"?>
<Properties xmlns="http://schemas.openxmlformats.org/officeDocument/2006/extended-properties" xmlns:vt="http://schemas.openxmlformats.org/officeDocument/2006/docPropsVTypes">
  <TotalTime>11243</TotalTime>
  <Words>500</Words>
  <Application>Microsoft Office PowerPoint</Application>
  <PresentationFormat>Widescreen</PresentationFormat>
  <Paragraphs>59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Arial</vt:lpstr>
      <vt:lpstr>Franklin Gothic Book</vt:lpstr>
      <vt:lpstr>Office Theme</vt:lpstr>
      <vt:lpstr>UN Battery Classification Test Method Development</vt:lpstr>
      <vt:lpstr>Introduction</vt:lpstr>
      <vt:lpstr>Current Decision Tree</vt:lpstr>
      <vt:lpstr>Recent Flammability Testing</vt:lpstr>
      <vt:lpstr>PowerPoint Presentation</vt:lpstr>
      <vt:lpstr>Recent Flammability Testing</vt:lpstr>
      <vt:lpstr>Simplified Decision Tree</vt:lpstr>
      <vt:lpstr>FAA Simplified Decision Tree</vt:lpstr>
      <vt:lpstr>Additional Options</vt:lpstr>
      <vt:lpstr>Additional Options</vt:lpstr>
      <vt:lpstr>Additional Options</vt:lpstr>
      <vt:lpstr>Additional Options</vt:lpstr>
      <vt:lpstr>Conclusion and Future Work</vt:lpstr>
      <vt:lpstr>State of Charge Round Robin</vt:lpstr>
      <vt:lpstr>Questions?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Taylor, Scott CTR (FAA)</dc:creator>
  <cp:lastModifiedBy>Rehn, Steven (FAA)</cp:lastModifiedBy>
  <cp:revision>86</cp:revision>
  <dcterms:created xsi:type="dcterms:W3CDTF">2021-11-10T13:50:52Z</dcterms:created>
  <dcterms:modified xsi:type="dcterms:W3CDTF">2024-09-18T20:22:57Z</dcterms:modified>
</cp:coreProperties>
</file>