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handoutMasterIdLst>
    <p:handoutMasterId r:id="rId17"/>
  </p:handoutMasterIdLst>
  <p:sldIdLst>
    <p:sldId id="289" r:id="rId3"/>
    <p:sldId id="328" r:id="rId4"/>
    <p:sldId id="309" r:id="rId5"/>
    <p:sldId id="297" r:id="rId6"/>
    <p:sldId id="291" r:id="rId7"/>
    <p:sldId id="308" r:id="rId8"/>
    <p:sldId id="324" r:id="rId9"/>
    <p:sldId id="325" r:id="rId10"/>
    <p:sldId id="326" r:id="rId11"/>
    <p:sldId id="327" r:id="rId12"/>
    <p:sldId id="329" r:id="rId13"/>
    <p:sldId id="314" r:id="rId14"/>
    <p:sldId id="303" r:id="rId1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ED7D31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8DA02-8E5F-415C-AD1D-34B37EFC512C}" v="27" dt="2024-04-11T20:01:38.9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28" autoAdjust="0"/>
  </p:normalViewPr>
  <p:slideViewPr>
    <p:cSldViewPr>
      <p:cViewPr varScale="1">
        <p:scale>
          <a:sx n="108" d="100"/>
          <a:sy n="108" d="100"/>
        </p:scale>
        <p:origin x="66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26" Type="http://schemas.openxmlformats.org/officeDocument/2006/relationships/customXml" Target="../customXml/item3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hn, Steven (FAA)" userId="e44b9cb4-2ebb-431d-b6ec-7cb90078c0df" providerId="ADAL" clId="{1D78DA02-8E5F-415C-AD1D-34B37EFC512C}"/>
    <pc:docChg chg="undo custSel addSld delSld modSld sldOrd modMainMaster">
      <pc:chgData name="Rehn, Steven (FAA)" userId="e44b9cb4-2ebb-431d-b6ec-7cb90078c0df" providerId="ADAL" clId="{1D78DA02-8E5F-415C-AD1D-34B37EFC512C}" dt="2024-04-11T20:04:27.798" v="2591" actId="20577"/>
      <pc:docMkLst>
        <pc:docMk/>
      </pc:docMkLst>
      <pc:sldChg chg="del">
        <pc:chgData name="Rehn, Steven (FAA)" userId="e44b9cb4-2ebb-431d-b6ec-7cb90078c0df" providerId="ADAL" clId="{1D78DA02-8E5F-415C-AD1D-34B37EFC512C}" dt="2024-04-11T19:11:27.683" v="1599" actId="47"/>
        <pc:sldMkLst>
          <pc:docMk/>
          <pc:sldMk cId="2510559867" sldId="286"/>
        </pc:sldMkLst>
      </pc:sldChg>
      <pc:sldChg chg="del">
        <pc:chgData name="Rehn, Steven (FAA)" userId="e44b9cb4-2ebb-431d-b6ec-7cb90078c0df" providerId="ADAL" clId="{1D78DA02-8E5F-415C-AD1D-34B37EFC512C}" dt="2024-04-11T19:11:27.033" v="1598" actId="47"/>
        <pc:sldMkLst>
          <pc:docMk/>
          <pc:sldMk cId="3916863331" sldId="288"/>
        </pc:sldMkLst>
      </pc:sldChg>
      <pc:sldChg chg="modSp mod ord">
        <pc:chgData name="Rehn, Steven (FAA)" userId="e44b9cb4-2ebb-431d-b6ec-7cb90078c0df" providerId="ADAL" clId="{1D78DA02-8E5F-415C-AD1D-34B37EFC512C}" dt="2024-04-11T19:22:54.519" v="1618"/>
        <pc:sldMkLst>
          <pc:docMk/>
          <pc:sldMk cId="3066856189" sldId="291"/>
        </pc:sldMkLst>
        <pc:spChg chg="mod">
          <ac:chgData name="Rehn, Steven (FAA)" userId="e44b9cb4-2ebb-431d-b6ec-7cb90078c0df" providerId="ADAL" clId="{1D78DA02-8E5F-415C-AD1D-34B37EFC512C}" dt="2024-04-11T19:10:12.409" v="1508" actId="20577"/>
          <ac:spMkLst>
            <pc:docMk/>
            <pc:sldMk cId="3066856189" sldId="291"/>
            <ac:spMk id="3" creationId="{00000000-0000-0000-0000-000000000000}"/>
          </ac:spMkLst>
        </pc:spChg>
      </pc:sldChg>
      <pc:sldChg chg="del">
        <pc:chgData name="Rehn, Steven (FAA)" userId="e44b9cb4-2ebb-431d-b6ec-7cb90078c0df" providerId="ADAL" clId="{1D78DA02-8E5F-415C-AD1D-34B37EFC512C}" dt="2024-04-11T19:11:28.825" v="1600" actId="47"/>
        <pc:sldMkLst>
          <pc:docMk/>
          <pc:sldMk cId="221632349" sldId="292"/>
        </pc:sldMkLst>
      </pc:sldChg>
      <pc:sldChg chg="del">
        <pc:chgData name="Rehn, Steven (FAA)" userId="e44b9cb4-2ebb-431d-b6ec-7cb90078c0df" providerId="ADAL" clId="{1D78DA02-8E5F-415C-AD1D-34B37EFC512C}" dt="2024-04-11T19:11:31.230" v="1601" actId="47"/>
        <pc:sldMkLst>
          <pc:docMk/>
          <pc:sldMk cId="1838535473" sldId="295"/>
        </pc:sldMkLst>
      </pc:sldChg>
      <pc:sldChg chg="del">
        <pc:chgData name="Rehn, Steven (FAA)" userId="e44b9cb4-2ebb-431d-b6ec-7cb90078c0df" providerId="ADAL" clId="{1D78DA02-8E5F-415C-AD1D-34B37EFC512C}" dt="2024-04-11T19:11:32.165" v="1603" actId="47"/>
        <pc:sldMkLst>
          <pc:docMk/>
          <pc:sldMk cId="1867986586" sldId="296"/>
        </pc:sldMkLst>
      </pc:sldChg>
      <pc:sldChg chg="modSp mod ord">
        <pc:chgData name="Rehn, Steven (FAA)" userId="e44b9cb4-2ebb-431d-b6ec-7cb90078c0df" providerId="ADAL" clId="{1D78DA02-8E5F-415C-AD1D-34B37EFC512C}" dt="2024-04-11T20:04:27.798" v="2591" actId="20577"/>
        <pc:sldMkLst>
          <pc:docMk/>
          <pc:sldMk cId="668273211" sldId="297"/>
        </pc:sldMkLst>
        <pc:spChg chg="mod">
          <ac:chgData name="Rehn, Steven (FAA)" userId="e44b9cb4-2ebb-431d-b6ec-7cb90078c0df" providerId="ADAL" clId="{1D78DA02-8E5F-415C-AD1D-34B37EFC512C}" dt="2024-04-11T20:04:27.798" v="2591" actId="20577"/>
          <ac:spMkLst>
            <pc:docMk/>
            <pc:sldMk cId="668273211" sldId="297"/>
            <ac:spMk id="3" creationId="{00000000-0000-0000-0000-000000000000}"/>
          </ac:spMkLst>
        </pc:spChg>
      </pc:sldChg>
      <pc:sldChg chg="del">
        <pc:chgData name="Rehn, Steven (FAA)" userId="e44b9cb4-2ebb-431d-b6ec-7cb90078c0df" providerId="ADAL" clId="{1D78DA02-8E5F-415C-AD1D-34B37EFC512C}" dt="2024-04-11T19:06:14.377" v="1385" actId="47"/>
        <pc:sldMkLst>
          <pc:docMk/>
          <pc:sldMk cId="4220783066" sldId="301"/>
        </pc:sldMkLst>
      </pc:sldChg>
      <pc:sldChg chg="del">
        <pc:chgData name="Rehn, Steven (FAA)" userId="e44b9cb4-2ebb-431d-b6ec-7cb90078c0df" providerId="ADAL" clId="{1D78DA02-8E5F-415C-AD1D-34B37EFC512C}" dt="2024-04-11T19:06:15.680" v="1386" actId="47"/>
        <pc:sldMkLst>
          <pc:docMk/>
          <pc:sldMk cId="4059139825" sldId="305"/>
        </pc:sldMkLst>
      </pc:sldChg>
      <pc:sldChg chg="del">
        <pc:chgData name="Rehn, Steven (FAA)" userId="e44b9cb4-2ebb-431d-b6ec-7cb90078c0df" providerId="ADAL" clId="{1D78DA02-8E5F-415C-AD1D-34B37EFC512C}" dt="2024-04-11T19:11:31.546" v="1602" actId="47"/>
        <pc:sldMkLst>
          <pc:docMk/>
          <pc:sldMk cId="2857622628" sldId="306"/>
        </pc:sldMkLst>
      </pc:sldChg>
      <pc:sldChg chg="del">
        <pc:chgData name="Rehn, Steven (FAA)" userId="e44b9cb4-2ebb-431d-b6ec-7cb90078c0df" providerId="ADAL" clId="{1D78DA02-8E5F-415C-AD1D-34B37EFC512C}" dt="2024-04-11T19:11:32.931" v="1604" actId="47"/>
        <pc:sldMkLst>
          <pc:docMk/>
          <pc:sldMk cId="758322154" sldId="307"/>
        </pc:sldMkLst>
      </pc:sldChg>
      <pc:sldChg chg="modSp mod">
        <pc:chgData name="Rehn, Steven (FAA)" userId="e44b9cb4-2ebb-431d-b6ec-7cb90078c0df" providerId="ADAL" clId="{1D78DA02-8E5F-415C-AD1D-34B37EFC512C}" dt="2024-04-11T19:22:03.567" v="1614" actId="20577"/>
        <pc:sldMkLst>
          <pc:docMk/>
          <pc:sldMk cId="2070610064" sldId="308"/>
        </pc:sldMkLst>
        <pc:spChg chg="mod">
          <ac:chgData name="Rehn, Steven (FAA)" userId="e44b9cb4-2ebb-431d-b6ec-7cb90078c0df" providerId="ADAL" clId="{1D78DA02-8E5F-415C-AD1D-34B37EFC512C}" dt="2024-03-18T20:08:35.722" v="160" actId="20577"/>
          <ac:spMkLst>
            <pc:docMk/>
            <pc:sldMk cId="2070610064" sldId="308"/>
            <ac:spMk id="2" creationId="{00000000-0000-0000-0000-000000000000}"/>
          </ac:spMkLst>
        </pc:spChg>
        <pc:spChg chg="mod">
          <ac:chgData name="Rehn, Steven (FAA)" userId="e44b9cb4-2ebb-431d-b6ec-7cb90078c0df" providerId="ADAL" clId="{1D78DA02-8E5F-415C-AD1D-34B37EFC512C}" dt="2024-04-11T19:22:03.567" v="1614" actId="20577"/>
          <ac:spMkLst>
            <pc:docMk/>
            <pc:sldMk cId="2070610064" sldId="308"/>
            <ac:spMk id="3" creationId="{00000000-0000-0000-0000-000000000000}"/>
          </ac:spMkLst>
        </pc:spChg>
        <pc:picChg chg="mod">
          <ac:chgData name="Rehn, Steven (FAA)" userId="e44b9cb4-2ebb-431d-b6ec-7cb90078c0df" providerId="ADAL" clId="{1D78DA02-8E5F-415C-AD1D-34B37EFC512C}" dt="2024-03-18T20:08:41.579" v="161" actId="1076"/>
          <ac:picMkLst>
            <pc:docMk/>
            <pc:sldMk cId="2070610064" sldId="308"/>
            <ac:picMk id="5" creationId="{00000000-0000-0000-0000-000000000000}"/>
          </ac:picMkLst>
        </pc:picChg>
      </pc:sldChg>
      <pc:sldChg chg="ord">
        <pc:chgData name="Rehn, Steven (FAA)" userId="e44b9cb4-2ebb-431d-b6ec-7cb90078c0df" providerId="ADAL" clId="{1D78DA02-8E5F-415C-AD1D-34B37EFC512C}" dt="2024-04-04T19:52:03.013" v="366"/>
        <pc:sldMkLst>
          <pc:docMk/>
          <pc:sldMk cId="2077305923" sldId="309"/>
        </pc:sldMkLst>
      </pc:sldChg>
      <pc:sldChg chg="del">
        <pc:chgData name="Rehn, Steven (FAA)" userId="e44b9cb4-2ebb-431d-b6ec-7cb90078c0df" providerId="ADAL" clId="{1D78DA02-8E5F-415C-AD1D-34B37EFC512C}" dt="2024-04-11T19:06:00.332" v="1384" actId="47"/>
        <pc:sldMkLst>
          <pc:docMk/>
          <pc:sldMk cId="2137600555" sldId="311"/>
        </pc:sldMkLst>
      </pc:sldChg>
      <pc:sldChg chg="modSp mod">
        <pc:chgData name="Rehn, Steven (FAA)" userId="e44b9cb4-2ebb-431d-b6ec-7cb90078c0df" providerId="ADAL" clId="{1D78DA02-8E5F-415C-AD1D-34B37EFC512C}" dt="2024-04-11T19:59:10.911" v="2407" actId="113"/>
        <pc:sldMkLst>
          <pc:docMk/>
          <pc:sldMk cId="3007463506" sldId="314"/>
        </pc:sldMkLst>
        <pc:spChg chg="mod">
          <ac:chgData name="Rehn, Steven (FAA)" userId="e44b9cb4-2ebb-431d-b6ec-7cb90078c0df" providerId="ADAL" clId="{1D78DA02-8E5F-415C-AD1D-34B37EFC512C}" dt="2024-04-11T19:59:10.911" v="2407" actId="113"/>
          <ac:spMkLst>
            <pc:docMk/>
            <pc:sldMk cId="3007463506" sldId="314"/>
            <ac:spMk id="3" creationId="{00000000-0000-0000-0000-000000000000}"/>
          </ac:spMkLst>
        </pc:spChg>
      </pc:sldChg>
      <pc:sldChg chg="del">
        <pc:chgData name="Rehn, Steven (FAA)" userId="e44b9cb4-2ebb-431d-b6ec-7cb90078c0df" providerId="ADAL" clId="{1D78DA02-8E5F-415C-AD1D-34B37EFC512C}" dt="2024-04-11T19:51:46.861" v="2115" actId="47"/>
        <pc:sldMkLst>
          <pc:docMk/>
          <pc:sldMk cId="2781797039" sldId="315"/>
        </pc:sldMkLst>
      </pc:sldChg>
      <pc:sldChg chg="del">
        <pc:chgData name="Rehn, Steven (FAA)" userId="e44b9cb4-2ebb-431d-b6ec-7cb90078c0df" providerId="ADAL" clId="{1D78DA02-8E5F-415C-AD1D-34B37EFC512C}" dt="2024-04-11T19:51:47.481" v="2116" actId="47"/>
        <pc:sldMkLst>
          <pc:docMk/>
          <pc:sldMk cId="1891070902" sldId="316"/>
        </pc:sldMkLst>
      </pc:sldChg>
      <pc:sldChg chg="del">
        <pc:chgData name="Rehn, Steven (FAA)" userId="e44b9cb4-2ebb-431d-b6ec-7cb90078c0df" providerId="ADAL" clId="{1D78DA02-8E5F-415C-AD1D-34B37EFC512C}" dt="2024-04-11T19:51:49.027" v="2117" actId="47"/>
        <pc:sldMkLst>
          <pc:docMk/>
          <pc:sldMk cId="583966577" sldId="317"/>
        </pc:sldMkLst>
      </pc:sldChg>
      <pc:sldChg chg="del">
        <pc:chgData name="Rehn, Steven (FAA)" userId="e44b9cb4-2ebb-431d-b6ec-7cb90078c0df" providerId="ADAL" clId="{1D78DA02-8E5F-415C-AD1D-34B37EFC512C}" dt="2024-04-11T19:51:46.370" v="2114" actId="47"/>
        <pc:sldMkLst>
          <pc:docMk/>
          <pc:sldMk cId="325346961" sldId="318"/>
        </pc:sldMkLst>
      </pc:sldChg>
      <pc:sldChg chg="del">
        <pc:chgData name="Rehn, Steven (FAA)" userId="e44b9cb4-2ebb-431d-b6ec-7cb90078c0df" providerId="ADAL" clId="{1D78DA02-8E5F-415C-AD1D-34B37EFC512C}" dt="2024-04-11T19:11:33.958" v="1605" actId="47"/>
        <pc:sldMkLst>
          <pc:docMk/>
          <pc:sldMk cId="1505545703" sldId="319"/>
        </pc:sldMkLst>
      </pc:sldChg>
      <pc:sldChg chg="add del">
        <pc:chgData name="Rehn, Steven (FAA)" userId="e44b9cb4-2ebb-431d-b6ec-7cb90078c0df" providerId="ADAL" clId="{1D78DA02-8E5F-415C-AD1D-34B37EFC512C}" dt="2024-04-11T19:52:55.894" v="2120" actId="47"/>
        <pc:sldMkLst>
          <pc:docMk/>
          <pc:sldMk cId="4220639607" sldId="321"/>
        </pc:sldMkLst>
      </pc:sldChg>
      <pc:sldChg chg="del">
        <pc:chgData name="Rehn, Steven (FAA)" userId="e44b9cb4-2ebb-431d-b6ec-7cb90078c0df" providerId="ADAL" clId="{1D78DA02-8E5F-415C-AD1D-34B37EFC512C}" dt="2024-04-11T19:52:57.106" v="2121" actId="47"/>
        <pc:sldMkLst>
          <pc:docMk/>
          <pc:sldMk cId="95610071" sldId="322"/>
        </pc:sldMkLst>
      </pc:sldChg>
      <pc:sldChg chg="del">
        <pc:chgData name="Rehn, Steven (FAA)" userId="e44b9cb4-2ebb-431d-b6ec-7cb90078c0df" providerId="ADAL" clId="{1D78DA02-8E5F-415C-AD1D-34B37EFC512C}" dt="2024-04-11T19:52:57.700" v="2122" actId="47"/>
        <pc:sldMkLst>
          <pc:docMk/>
          <pc:sldMk cId="4078167109" sldId="323"/>
        </pc:sldMkLst>
      </pc:sldChg>
      <pc:sldChg chg="addSp modSp new mod">
        <pc:chgData name="Rehn, Steven (FAA)" userId="e44b9cb4-2ebb-431d-b6ec-7cb90078c0df" providerId="ADAL" clId="{1D78DA02-8E5F-415C-AD1D-34B37EFC512C}" dt="2024-04-11T19:25:00.347" v="1765" actId="20577"/>
        <pc:sldMkLst>
          <pc:docMk/>
          <pc:sldMk cId="1424675277" sldId="324"/>
        </pc:sldMkLst>
        <pc:spChg chg="mod">
          <ac:chgData name="Rehn, Steven (FAA)" userId="e44b9cb4-2ebb-431d-b6ec-7cb90078c0df" providerId="ADAL" clId="{1D78DA02-8E5F-415C-AD1D-34B37EFC512C}" dt="2024-03-18T20:07:20.601" v="119" actId="20577"/>
          <ac:spMkLst>
            <pc:docMk/>
            <pc:sldMk cId="1424675277" sldId="324"/>
            <ac:spMk id="2" creationId="{409EC78F-92C3-5DAB-6374-8CC3C81E80A6}"/>
          </ac:spMkLst>
        </pc:spChg>
        <pc:spChg chg="mod">
          <ac:chgData name="Rehn, Steven (FAA)" userId="e44b9cb4-2ebb-431d-b6ec-7cb90078c0df" providerId="ADAL" clId="{1D78DA02-8E5F-415C-AD1D-34B37EFC512C}" dt="2024-04-11T19:25:00.347" v="1765" actId="20577"/>
          <ac:spMkLst>
            <pc:docMk/>
            <pc:sldMk cId="1424675277" sldId="324"/>
            <ac:spMk id="3" creationId="{078E4844-0F68-9B05-983D-BD1E46FBA3F8}"/>
          </ac:spMkLst>
        </pc:spChg>
        <pc:picChg chg="add mod">
          <ac:chgData name="Rehn, Steven (FAA)" userId="e44b9cb4-2ebb-431d-b6ec-7cb90078c0df" providerId="ADAL" clId="{1D78DA02-8E5F-415C-AD1D-34B37EFC512C}" dt="2024-03-18T20:25:00.247" v="206" actId="1076"/>
          <ac:picMkLst>
            <pc:docMk/>
            <pc:sldMk cId="1424675277" sldId="324"/>
            <ac:picMk id="4" creationId="{DD499E8E-4FA1-A5A5-9E14-51802E59D0F1}"/>
          </ac:picMkLst>
        </pc:picChg>
      </pc:sldChg>
      <pc:sldChg chg="addSp delSp modSp new mod">
        <pc:chgData name="Rehn, Steven (FAA)" userId="e44b9cb4-2ebb-431d-b6ec-7cb90078c0df" providerId="ADAL" clId="{1D78DA02-8E5F-415C-AD1D-34B37EFC512C}" dt="2024-04-11T19:59:34.246" v="2410" actId="113"/>
        <pc:sldMkLst>
          <pc:docMk/>
          <pc:sldMk cId="3305916622" sldId="325"/>
        </pc:sldMkLst>
        <pc:spChg chg="mod">
          <ac:chgData name="Rehn, Steven (FAA)" userId="e44b9cb4-2ebb-431d-b6ec-7cb90078c0df" providerId="ADAL" clId="{1D78DA02-8E5F-415C-AD1D-34B37EFC512C}" dt="2024-03-18T20:09:32.138" v="192" actId="20577"/>
          <ac:spMkLst>
            <pc:docMk/>
            <pc:sldMk cId="3305916622" sldId="325"/>
            <ac:spMk id="2" creationId="{C0761EA2-9BF2-306E-3D32-D8F982CEA80E}"/>
          </ac:spMkLst>
        </pc:spChg>
        <pc:spChg chg="mod">
          <ac:chgData name="Rehn, Steven (FAA)" userId="e44b9cb4-2ebb-431d-b6ec-7cb90078c0df" providerId="ADAL" clId="{1D78DA02-8E5F-415C-AD1D-34B37EFC512C}" dt="2024-04-11T19:59:34.246" v="2410" actId="113"/>
          <ac:spMkLst>
            <pc:docMk/>
            <pc:sldMk cId="3305916622" sldId="325"/>
            <ac:spMk id="3" creationId="{E3947CC4-3587-B96C-FC7C-33C718950B02}"/>
          </ac:spMkLst>
        </pc:spChg>
        <pc:picChg chg="add del mod">
          <ac:chgData name="Rehn, Steven (FAA)" userId="e44b9cb4-2ebb-431d-b6ec-7cb90078c0df" providerId="ADAL" clId="{1D78DA02-8E5F-415C-AD1D-34B37EFC512C}" dt="2024-03-18T20:24:35.113" v="199" actId="478"/>
          <ac:picMkLst>
            <pc:docMk/>
            <pc:sldMk cId="3305916622" sldId="325"/>
            <ac:picMk id="5" creationId="{14C0D352-AE5D-653D-CD0C-6CB9827DA7D9}"/>
          </ac:picMkLst>
        </pc:picChg>
        <pc:picChg chg="add mod">
          <ac:chgData name="Rehn, Steven (FAA)" userId="e44b9cb4-2ebb-431d-b6ec-7cb90078c0df" providerId="ADAL" clId="{1D78DA02-8E5F-415C-AD1D-34B37EFC512C}" dt="2024-03-18T20:24:45.054" v="204" actId="1076"/>
          <ac:picMkLst>
            <pc:docMk/>
            <pc:sldMk cId="3305916622" sldId="325"/>
            <ac:picMk id="7" creationId="{646D0863-C125-800E-32E4-1B1B8EE3D485}"/>
          </ac:picMkLst>
        </pc:picChg>
      </pc:sldChg>
      <pc:sldChg chg="modSp new mod">
        <pc:chgData name="Rehn, Steven (FAA)" userId="e44b9cb4-2ebb-431d-b6ec-7cb90078c0df" providerId="ADAL" clId="{1D78DA02-8E5F-415C-AD1D-34B37EFC512C}" dt="2024-04-11T19:59:17.459" v="2409" actId="113"/>
        <pc:sldMkLst>
          <pc:docMk/>
          <pc:sldMk cId="3874201341" sldId="326"/>
        </pc:sldMkLst>
        <pc:spChg chg="mod">
          <ac:chgData name="Rehn, Steven (FAA)" userId="e44b9cb4-2ebb-431d-b6ec-7cb90078c0df" providerId="ADAL" clId="{1D78DA02-8E5F-415C-AD1D-34B37EFC512C}" dt="2024-04-11T19:01:32.256" v="1084" actId="20577"/>
          <ac:spMkLst>
            <pc:docMk/>
            <pc:sldMk cId="3874201341" sldId="326"/>
            <ac:spMk id="2" creationId="{7B071882-25F7-3863-F982-A78BFCC93B6E}"/>
          </ac:spMkLst>
        </pc:spChg>
        <pc:spChg chg="mod">
          <ac:chgData name="Rehn, Steven (FAA)" userId="e44b9cb4-2ebb-431d-b6ec-7cb90078c0df" providerId="ADAL" clId="{1D78DA02-8E5F-415C-AD1D-34B37EFC512C}" dt="2024-04-11T19:59:17.459" v="2409" actId="113"/>
          <ac:spMkLst>
            <pc:docMk/>
            <pc:sldMk cId="3874201341" sldId="326"/>
            <ac:spMk id="3" creationId="{4EC6F5C8-0F4A-D46B-BA6A-A2F92BD89BF0}"/>
          </ac:spMkLst>
        </pc:spChg>
      </pc:sldChg>
      <pc:sldChg chg="addSp delSp modSp new modAnim">
        <pc:chgData name="Rehn, Steven (FAA)" userId="e44b9cb4-2ebb-431d-b6ec-7cb90078c0df" providerId="ADAL" clId="{1D78DA02-8E5F-415C-AD1D-34B37EFC512C}" dt="2024-04-11T18:59:55.520" v="1026"/>
        <pc:sldMkLst>
          <pc:docMk/>
          <pc:sldMk cId="174998859" sldId="327"/>
        </pc:sldMkLst>
        <pc:spChg chg="del">
          <ac:chgData name="Rehn, Steven (FAA)" userId="e44b9cb4-2ebb-431d-b6ec-7cb90078c0df" providerId="ADAL" clId="{1D78DA02-8E5F-415C-AD1D-34B37EFC512C}" dt="2024-04-11T18:59:32.551" v="1023" actId="478"/>
          <ac:spMkLst>
            <pc:docMk/>
            <pc:sldMk cId="174998859" sldId="327"/>
            <ac:spMk id="2" creationId="{EC370800-FEBB-B040-7662-8D212FBA025E}"/>
          </ac:spMkLst>
        </pc:spChg>
        <pc:spChg chg="del">
          <ac:chgData name="Rehn, Steven (FAA)" userId="e44b9cb4-2ebb-431d-b6ec-7cb90078c0df" providerId="ADAL" clId="{1D78DA02-8E5F-415C-AD1D-34B37EFC512C}" dt="2024-04-11T18:59:33.709" v="1024" actId="478"/>
          <ac:spMkLst>
            <pc:docMk/>
            <pc:sldMk cId="174998859" sldId="327"/>
            <ac:spMk id="3" creationId="{3C49ED9D-134E-04EB-2BFF-EC8B17FBC6D0}"/>
          </ac:spMkLst>
        </pc:spChg>
        <pc:picChg chg="add mod">
          <ac:chgData name="Rehn, Steven (FAA)" userId="e44b9cb4-2ebb-431d-b6ec-7cb90078c0df" providerId="ADAL" clId="{1D78DA02-8E5F-415C-AD1D-34B37EFC512C}" dt="2024-04-11T18:59:48.238" v="1025"/>
          <ac:picMkLst>
            <pc:docMk/>
            <pc:sldMk cId="174998859" sldId="327"/>
            <ac:picMk id="4" creationId="{550998DB-2BD2-B89B-CB95-236DBFAA5788}"/>
          </ac:picMkLst>
        </pc:picChg>
      </pc:sldChg>
      <pc:sldChg chg="modSp new mod ord">
        <pc:chgData name="Rehn, Steven (FAA)" userId="e44b9cb4-2ebb-431d-b6ec-7cb90078c0df" providerId="ADAL" clId="{1D78DA02-8E5F-415C-AD1D-34B37EFC512C}" dt="2024-04-11T20:01:53.639" v="2486" actId="255"/>
        <pc:sldMkLst>
          <pc:docMk/>
          <pc:sldMk cId="851080344" sldId="328"/>
        </pc:sldMkLst>
        <pc:spChg chg="mod">
          <ac:chgData name="Rehn, Steven (FAA)" userId="e44b9cb4-2ebb-431d-b6ec-7cb90078c0df" providerId="ADAL" clId="{1D78DA02-8E5F-415C-AD1D-34B37EFC512C}" dt="2024-03-18T20:07:30.601" v="136" actId="20577"/>
          <ac:spMkLst>
            <pc:docMk/>
            <pc:sldMk cId="851080344" sldId="328"/>
            <ac:spMk id="2" creationId="{DE2C908A-BD06-1E7F-D830-2856E8E7B77A}"/>
          </ac:spMkLst>
        </pc:spChg>
        <pc:spChg chg="mod">
          <ac:chgData name="Rehn, Steven (FAA)" userId="e44b9cb4-2ebb-431d-b6ec-7cb90078c0df" providerId="ADAL" clId="{1D78DA02-8E5F-415C-AD1D-34B37EFC512C}" dt="2024-04-11T20:01:53.639" v="2486" actId="255"/>
          <ac:spMkLst>
            <pc:docMk/>
            <pc:sldMk cId="851080344" sldId="328"/>
            <ac:spMk id="3" creationId="{6C40D94A-1C5A-8DDC-A29C-ACBDA3465D22}"/>
          </ac:spMkLst>
        </pc:spChg>
      </pc:sldChg>
      <pc:sldChg chg="modSp new mod">
        <pc:chgData name="Rehn, Steven (FAA)" userId="e44b9cb4-2ebb-431d-b6ec-7cb90078c0df" providerId="ADAL" clId="{1D78DA02-8E5F-415C-AD1D-34B37EFC512C}" dt="2024-04-11T19:59:07.561" v="2406" actId="113"/>
        <pc:sldMkLst>
          <pc:docMk/>
          <pc:sldMk cId="3186399836" sldId="329"/>
        </pc:sldMkLst>
        <pc:spChg chg="mod">
          <ac:chgData name="Rehn, Steven (FAA)" userId="e44b9cb4-2ebb-431d-b6ec-7cb90078c0df" providerId="ADAL" clId="{1D78DA02-8E5F-415C-AD1D-34B37EFC512C}" dt="2024-04-11T19:01:28.681" v="1083" actId="20577"/>
          <ac:spMkLst>
            <pc:docMk/>
            <pc:sldMk cId="3186399836" sldId="329"/>
            <ac:spMk id="2" creationId="{23B99524-FDF8-9C17-F908-A944F0D5C553}"/>
          </ac:spMkLst>
        </pc:spChg>
        <pc:spChg chg="mod">
          <ac:chgData name="Rehn, Steven (FAA)" userId="e44b9cb4-2ebb-431d-b6ec-7cb90078c0df" providerId="ADAL" clId="{1D78DA02-8E5F-415C-AD1D-34B37EFC512C}" dt="2024-04-11T19:59:07.561" v="2406" actId="113"/>
          <ac:spMkLst>
            <pc:docMk/>
            <pc:sldMk cId="3186399836" sldId="329"/>
            <ac:spMk id="3" creationId="{6DF5276D-5273-6924-066B-AF758E87C479}"/>
          </ac:spMkLst>
        </pc:spChg>
      </pc:sldChg>
      <pc:sldMasterChg chg="modSp mod modSldLayout">
        <pc:chgData name="Rehn, Steven (FAA)" userId="e44b9cb4-2ebb-431d-b6ec-7cb90078c0df" providerId="ADAL" clId="{1D78DA02-8E5F-415C-AD1D-34B37EFC512C}" dt="2024-04-11T20:03:25.292" v="2561" actId="20577"/>
        <pc:sldMasterMkLst>
          <pc:docMk/>
          <pc:sldMasterMk cId="0" sldId="2147483660"/>
        </pc:sldMasterMkLst>
        <pc:spChg chg="mod">
          <ac:chgData name="Rehn, Steven (FAA)" userId="e44b9cb4-2ebb-431d-b6ec-7cb90078c0df" providerId="ADAL" clId="{1D78DA02-8E5F-415C-AD1D-34B37EFC512C}" dt="2024-04-11T20:03:14.390" v="2559" actId="20577"/>
          <ac:spMkLst>
            <pc:docMk/>
            <pc:sldMasterMk cId="0" sldId="2147483660"/>
            <ac:spMk id="56350" creationId="{00000000-0000-0000-0000-000000000000}"/>
          </ac:spMkLst>
        </pc:spChg>
        <pc:sldLayoutChg chg="modSp mod">
          <pc:chgData name="Rehn, Steven (FAA)" userId="e44b9cb4-2ebb-431d-b6ec-7cb90078c0df" providerId="ADAL" clId="{1D78DA02-8E5F-415C-AD1D-34B37EFC512C}" dt="2024-04-11T20:03:25.292" v="2561" actId="20577"/>
          <pc:sldLayoutMkLst>
            <pc:docMk/>
            <pc:sldMasterMk cId="0" sldId="2147483660"/>
            <pc:sldLayoutMk cId="0" sldId="2147483661"/>
          </pc:sldLayoutMkLst>
          <pc:spChg chg="mod">
            <ac:chgData name="Rehn, Steven (FAA)" userId="e44b9cb4-2ebb-431d-b6ec-7cb90078c0df" providerId="ADAL" clId="{1D78DA02-8E5F-415C-AD1D-34B37EFC512C}" dt="2024-04-11T20:03:25.292" v="2561" actId="20577"/>
            <ac:spMkLst>
              <pc:docMk/>
              <pc:sldMasterMk cId="0" sldId="2147483660"/>
              <pc:sldLayoutMk cId="0" sldId="2147483661"/>
              <ac:spMk id="63515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79092B95-3555-41D5-A830-56393F0CE50A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A560E974-7B72-42FE-B77B-79269B20150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532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95B4146-53EA-4039-9FBF-B88D002AFE51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235C38D5-9A17-4CFB-88EA-B457075AFC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1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C38D5-9A17-4CFB-88EA-B457075AFC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4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4784" y="1752600"/>
            <a:ext cx="6644216" cy="2506662"/>
          </a:xfrm>
        </p:spPr>
        <p:txBody>
          <a:bodyPr anchor="t"/>
          <a:lstStyle>
            <a:lvl1pPr>
              <a:defRPr sz="36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/>
              <a:t>UN Battery Classification Test Method Development</a:t>
            </a:r>
            <a:endParaRPr lang="en-US" noProof="0" dirty="0"/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569385" y="4497388"/>
            <a:ext cx="643043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>
                <a:solidFill>
                  <a:srgbClr val="002060"/>
                </a:solidFill>
              </a:rPr>
              <a:t>Presented to: International Aircraft Materials and Systems Fire Test Forum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aseline="0" dirty="0">
                <a:solidFill>
                  <a:srgbClr val="002060"/>
                </a:solidFill>
              </a:rPr>
              <a:t>By: Steve Rehn</a:t>
            </a:r>
          </a:p>
          <a:p>
            <a:pPr>
              <a:buFontTx/>
              <a:buNone/>
            </a:pPr>
            <a:r>
              <a:rPr lang="en-US" sz="1800" baseline="0" dirty="0">
                <a:solidFill>
                  <a:srgbClr val="002060"/>
                </a:solidFill>
              </a:rPr>
              <a:t>Date: 4/17/2024</a:t>
            </a: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7788188" y="-3665"/>
            <a:ext cx="4403812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8400256" y="260648"/>
            <a:ext cx="2818180" cy="909638"/>
            <a:chOff x="3700" y="171"/>
            <a:chExt cx="1515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8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4518" y="344488"/>
            <a:ext cx="2823633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344488"/>
            <a:ext cx="8269817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229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94784" y="312738"/>
            <a:ext cx="6644216" cy="1395412"/>
          </a:xfrm>
        </p:spPr>
        <p:txBody>
          <a:bodyPr anchor="t"/>
          <a:lstStyle>
            <a:lvl1pPr>
              <a:defRPr sz="12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/>
              <a:t>Radiant Panel Update</a:t>
            </a:r>
            <a:endParaRPr lang="en-US" noProof="0" dirty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599017" y="1754188"/>
            <a:ext cx="6601883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569385" y="4497388"/>
            <a:ext cx="643043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2060"/>
                </a:solidFill>
              </a:rPr>
              <a:t>Presented to: International Aircraft Materials Fire Test Working Group Meeting</a:t>
            </a:r>
          </a:p>
          <a:p>
            <a:r>
              <a:rPr lang="en-US" sz="1600" dirty="0">
                <a:solidFill>
                  <a:srgbClr val="002060"/>
                </a:solidFill>
              </a:rPr>
              <a:t>By: Steven Rehn</a:t>
            </a:r>
          </a:p>
          <a:p>
            <a:r>
              <a:rPr lang="en-US" sz="1600" dirty="0">
                <a:solidFill>
                  <a:srgbClr val="002060"/>
                </a:solidFill>
              </a:rPr>
              <a:t>Date: 02/24/2015</a:t>
            </a: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7437120" y="-3665"/>
            <a:ext cx="475488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7831667" y="271463"/>
            <a:ext cx="3206750" cy="909638"/>
            <a:chOff x="3700" y="171"/>
            <a:chExt cx="1515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8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734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02/24/2015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4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50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091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34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04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673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3/16/2016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256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0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01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4518" y="344488"/>
            <a:ext cx="2823633" cy="55546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344488"/>
            <a:ext cx="8269817" cy="55546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31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8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43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62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88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0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8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/>
              <a:t>4/10/2024</a:t>
            </a:fld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9254067" y="630555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ADFE1FFA-99DE-4EF5-8175-A64CAA318E4A}" type="slidenum">
              <a:rPr lang="en-US" sz="1200" b="0" baseline="0">
                <a:solidFill>
                  <a:schemeClr val="bg1">
                    <a:lumMod val="50000"/>
                  </a:schemeClr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2235200" y="6205539"/>
            <a:ext cx="4978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200" baseline="0" dirty="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UN Battery Classification Testing</a:t>
            </a:r>
            <a:endParaRPr lang="en-US" sz="1200" baseline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588434" y="6205538"/>
            <a:ext cx="14435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4/17/2024</a:t>
            </a: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7924800" y="6126158"/>
            <a:ext cx="1962152" cy="660400"/>
            <a:chOff x="3596" y="3859"/>
            <a:chExt cx="1075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Select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>
                <a:solidFill>
                  <a:srgbClr val="000000"/>
                </a:solidFill>
              </a:rPr>
              <a:pPr/>
              <a:t>4/10/2024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9254067" y="630555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</a:pPr>
            <a:fld id="{ADFE1FFA-99DE-4EF5-8175-A64CAA318E4A}" type="slidenum">
              <a:rPr lang="en-US" sz="1200">
                <a:solidFill>
                  <a:srgbClr val="FFFFFF">
                    <a:lumMod val="50000"/>
                  </a:srgbClr>
                </a:solidFill>
              </a:rPr>
              <a:pPr algn="r">
                <a:spcBef>
                  <a:spcPct val="0"/>
                </a:spcBef>
              </a:pPr>
              <a:t>‹#›</a:t>
            </a:fld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2235200" y="6205539"/>
            <a:ext cx="49784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FFFF">
                    <a:lumMod val="75000"/>
                  </a:srgbClr>
                </a:solidFill>
                <a:ea typeface="Calibri"/>
                <a:cs typeface="Times New Roman"/>
              </a:rPr>
              <a:t>Radiant Panel Update</a:t>
            </a:r>
            <a:endParaRPr lang="en-US" sz="1200" dirty="0">
              <a:solidFill>
                <a:srgbClr val="FFFFFF">
                  <a:lumMod val="75000"/>
                </a:srgbClr>
              </a:solidFill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588434" y="6205538"/>
            <a:ext cx="14435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0C0C0"/>
                </a:solidFill>
              </a:rPr>
              <a:t>06/03/2015</a:t>
            </a: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7611535" y="6126158"/>
            <a:ext cx="2275417" cy="660400"/>
            <a:chOff x="3596" y="3859"/>
            <a:chExt cx="1075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rgbClr val="FFFFFF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</a:pPr>
              <a:r>
                <a:rPr lang="en-US" sz="1200" b="1" dirty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17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84" y="1268760"/>
            <a:ext cx="6588732" cy="2506662"/>
          </a:xfrm>
        </p:spPr>
        <p:txBody>
          <a:bodyPr/>
          <a:lstStyle/>
          <a:p>
            <a:r>
              <a:rPr lang="en-US" dirty="0"/>
              <a:t>UN Battery Classification Test Method Development</a:t>
            </a:r>
          </a:p>
        </p:txBody>
      </p:sp>
    </p:spTree>
    <p:extLst>
      <p:ext uri="{BB962C8B-B14F-4D97-AF65-F5344CB8AC3E}">
        <p14:creationId xmlns:p14="http://schemas.microsoft.com/office/powerpoint/2010/main" val="3027384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uch PL503048-1C Combined Video">
            <a:hlinkClick r:id="" action="ppaction://media"/>
            <a:extLst>
              <a:ext uri="{FF2B5EF4-FFF2-40B4-BE49-F238E27FC236}">
                <a16:creationId xmlns:a16="http://schemas.microsoft.com/office/drawing/2014/main" id="{550998DB-2BD2-B89B-CB95-236DBFAA57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99524-FDF8-9C17-F908-A944F0D5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Flammability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5276D-5273-6924-066B-AF758E87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2 out of 5 tests had self ignition</a:t>
            </a:r>
          </a:p>
          <a:p>
            <a:r>
              <a:rPr lang="en-US" b="0" dirty="0"/>
              <a:t>Ignition occurred after the 4</a:t>
            </a:r>
            <a:r>
              <a:rPr lang="en-US" b="0" baseline="30000" dirty="0"/>
              <a:t>th</a:t>
            </a:r>
            <a:r>
              <a:rPr lang="en-US" b="0" dirty="0"/>
              <a:t> cell went into thermal runaway on both of those tests</a:t>
            </a:r>
          </a:p>
          <a:p>
            <a:r>
              <a:rPr lang="en-US" b="0" dirty="0"/>
              <a:t>Batteries like this could potentially lead to a situation where it gets a lower classification because it does not self-ignite in lab testing</a:t>
            </a:r>
          </a:p>
          <a:p>
            <a:r>
              <a:rPr lang="en-US" b="0" dirty="0"/>
              <a:t>Propagation test is less repeatable without ignitor</a:t>
            </a:r>
          </a:p>
        </p:txBody>
      </p:sp>
    </p:spTree>
    <p:extLst>
      <p:ext uri="{BB962C8B-B14F-4D97-AF65-F5344CB8AC3E}">
        <p14:creationId xmlns:p14="http://schemas.microsoft.com/office/powerpoint/2010/main" val="3186399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FAA has conducted ~200 tests in support of the UN battery classification working group over the last 2 years</a:t>
            </a:r>
          </a:p>
          <a:p>
            <a:r>
              <a:rPr lang="en-US" b="0" dirty="0"/>
              <a:t>Battery self-ignition is not consistent for many cells</a:t>
            </a:r>
          </a:p>
          <a:p>
            <a:r>
              <a:rPr lang="en-US" b="0" dirty="0"/>
              <a:t>Future work is to help the working group design a round robin study and participate in testing </a:t>
            </a:r>
          </a:p>
        </p:txBody>
      </p:sp>
    </p:spTree>
    <p:extLst>
      <p:ext uri="{BB962C8B-B14F-4D97-AF65-F5344CB8AC3E}">
        <p14:creationId xmlns:p14="http://schemas.microsoft.com/office/powerpoint/2010/main" val="3007463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656692"/>
            <a:ext cx="11296651" cy="60960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35560" y="2060848"/>
            <a:ext cx="4107371" cy="290624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Contact: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Steven Rehn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Federal Aviation Administration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William J. Hughes Technical Center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Fire Safety Branch, Bldg. 203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Atlantic City Int’l Airport, NJ 08405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(609) 485-5587</a:t>
            </a:r>
          </a:p>
          <a:p>
            <a:pPr marL="91440" indent="0">
              <a:spcBef>
                <a:spcPts val="0"/>
              </a:spcBef>
              <a:buNone/>
            </a:pPr>
            <a:r>
              <a:rPr lang="en-US" sz="1800" b="0" dirty="0"/>
              <a:t>steven.rehn@faa.gov</a:t>
            </a:r>
          </a:p>
        </p:txBody>
      </p:sp>
    </p:spTree>
    <p:extLst>
      <p:ext uri="{BB962C8B-B14F-4D97-AF65-F5344CB8AC3E}">
        <p14:creationId xmlns:p14="http://schemas.microsoft.com/office/powerpoint/2010/main" val="1064137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C908A-BD06-1E7F-D830-2856E8E7B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0D94A-1C5A-8DDC-A29C-ACBDA3465D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b="0" dirty="0"/>
              <a:t>Previous meeting held in Geneva, Switzerland on December 6 – 8, 2023</a:t>
            </a:r>
          </a:p>
          <a:p>
            <a:pPr lvl="1"/>
            <a:r>
              <a:rPr lang="en-US" sz="2000" dirty="0"/>
              <a:t>Monthly online meetings between in-person meetings</a:t>
            </a:r>
          </a:p>
          <a:p>
            <a:r>
              <a:rPr lang="en-US" sz="2600" b="0" dirty="0"/>
              <a:t>Introduction of the “draft hazard-based classification” document which will be formally submitted to the UN Dangerous Goods subcommittee</a:t>
            </a:r>
          </a:p>
          <a:p>
            <a:pPr lvl="1"/>
            <a:r>
              <a:rPr lang="en-US" sz="2000" dirty="0"/>
              <a:t>Details how this classification system fits in with UN 38.3 regulations</a:t>
            </a:r>
            <a:endParaRPr lang="en-US" sz="2000" b="0" dirty="0"/>
          </a:p>
          <a:p>
            <a:r>
              <a:rPr lang="en-US" sz="2600" b="0" dirty="0"/>
              <a:t>Draft was submitted in March of the general framework, but the working group is still making edits to the details</a:t>
            </a:r>
          </a:p>
          <a:p>
            <a:r>
              <a:rPr lang="en-US" sz="2600" b="0" dirty="0"/>
              <a:t>FAA and other labs presented test results</a:t>
            </a:r>
          </a:p>
        </p:txBody>
      </p:sp>
    </p:spTree>
    <p:extLst>
      <p:ext uri="{BB962C8B-B14F-4D97-AF65-F5344CB8AC3E}">
        <p14:creationId xmlns:p14="http://schemas.microsoft.com/office/powerpoint/2010/main" val="851080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Lithium Battery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dirty="0"/>
              <a:t>By Default, no testing will be required, all hazards would be considered worst case </a:t>
            </a:r>
          </a:p>
          <a:p>
            <a:r>
              <a:rPr lang="en-US" sz="2400" b="0" dirty="0"/>
              <a:t>Purpose of this testing is to determine worst case as well as developing test methods for individual batteries to be classified on their own</a:t>
            </a:r>
          </a:p>
          <a:p>
            <a:pPr lvl="1"/>
            <a:r>
              <a:rPr lang="en-US" sz="2000" dirty="0"/>
              <a:t>Propagation Test</a:t>
            </a:r>
          </a:p>
          <a:p>
            <a:pPr lvl="1"/>
            <a:r>
              <a:rPr lang="en-US" sz="2000" dirty="0"/>
              <a:t>Gas Volume Test (all gas emitted is assumed to be toxic)</a:t>
            </a:r>
          </a:p>
          <a:p>
            <a:pPr lvl="1"/>
            <a:r>
              <a:rPr lang="en-US" sz="2000" dirty="0"/>
              <a:t>Flammability and temperature hazard determined through propagation test</a:t>
            </a:r>
          </a:p>
          <a:p>
            <a:r>
              <a:rPr lang="en-US" sz="2400" b="0" dirty="0"/>
              <a:t>If a battery shipper/seller can prove their battery is inherently safer, then they may be able to ship with fewer restrictions</a:t>
            </a:r>
          </a:p>
        </p:txBody>
      </p:sp>
    </p:spTree>
    <p:extLst>
      <p:ext uri="{BB962C8B-B14F-4D97-AF65-F5344CB8AC3E}">
        <p14:creationId xmlns:p14="http://schemas.microsoft.com/office/powerpoint/2010/main" val="207730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Propagation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340768"/>
            <a:ext cx="6551723" cy="4716524"/>
          </a:xfrm>
        </p:spPr>
        <p:txBody>
          <a:bodyPr/>
          <a:lstStyle/>
          <a:p>
            <a:r>
              <a:rPr lang="en-US" sz="2000" b="0" dirty="0"/>
              <a:t>6 cells placed in a line in an insulated box to determine if thermal runaway will propagate down the line (recently reduced to 4 cells)</a:t>
            </a:r>
          </a:p>
          <a:p>
            <a:r>
              <a:rPr lang="en-US" sz="2000" b="0" dirty="0"/>
              <a:t>All cells at 100% SOC</a:t>
            </a:r>
          </a:p>
          <a:p>
            <a:r>
              <a:rPr lang="en-US" sz="2000" b="0" dirty="0"/>
              <a:t>Cell #1 heated at 20°C/min until thermal runaway occurs, then heater is turned off</a:t>
            </a:r>
          </a:p>
          <a:p>
            <a:r>
              <a:rPr lang="en-US" sz="2000" b="0" dirty="0"/>
              <a:t>Thermocouple placed on each cell to measure temperature</a:t>
            </a:r>
          </a:p>
          <a:p>
            <a:r>
              <a:rPr lang="en-US" sz="2000" b="0" dirty="0"/>
              <a:t>Top of box is vented to allow gas to escape</a:t>
            </a:r>
          </a:p>
          <a:p>
            <a:r>
              <a:rPr lang="en-US" sz="2000" b="0" dirty="0"/>
              <a:t>Spark ignitor placed 2 inches above the box</a:t>
            </a:r>
          </a:p>
          <a:p>
            <a:pPr lvl="1"/>
            <a:r>
              <a:rPr lang="en-US" sz="1600" dirty="0"/>
              <a:t>To determine if gas is flammable</a:t>
            </a:r>
          </a:p>
          <a:p>
            <a:pPr lvl="1"/>
            <a:r>
              <a:rPr lang="en-US" sz="1600" dirty="0"/>
              <a:t>Some batteries self-ignite only some of the time, so ignitor increases repeatability</a:t>
            </a:r>
          </a:p>
          <a:p>
            <a:r>
              <a:rPr lang="en-US" sz="2000" b="0" dirty="0"/>
              <a:t>Tested 38 different batteries so far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64" y="1134479"/>
            <a:ext cx="4460987" cy="1920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64" y="3185397"/>
            <a:ext cx="4460987" cy="28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7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Gas Volume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160748"/>
            <a:ext cx="4300364" cy="4926974"/>
          </a:xfrm>
        </p:spPr>
        <p:txBody>
          <a:bodyPr/>
          <a:lstStyle/>
          <a:p>
            <a:r>
              <a:rPr lang="en-US" sz="2000" b="0" dirty="0"/>
              <a:t>Single cell placed in 21.7L pressure vessel and heated until thermal runaway</a:t>
            </a:r>
          </a:p>
          <a:p>
            <a:r>
              <a:rPr lang="en-US" sz="2000" b="0" dirty="0"/>
              <a:t>Instrumented with pressure transducers and thermocouples for heater, battery, and ambient air</a:t>
            </a:r>
          </a:p>
          <a:p>
            <a:r>
              <a:rPr lang="en-US" sz="2000" b="0" dirty="0"/>
              <a:t>Chamber is evacuated with vacuum pump, then filled with nitrogen at atmospheric pressure</a:t>
            </a:r>
          </a:p>
          <a:p>
            <a:r>
              <a:rPr lang="en-US" sz="2000" b="0" dirty="0"/>
              <a:t>Battery gas volume is calculated from temperature and pressure measurements</a:t>
            </a:r>
          </a:p>
          <a:p>
            <a:r>
              <a:rPr lang="en-US" sz="2000" b="0" dirty="0"/>
              <a:t>Have tested 38 different batteries at 3 heating rates each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260586"/>
            <a:ext cx="3460762" cy="4383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43896" y="1808478"/>
            <a:ext cx="4383125" cy="328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56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Decision Tree</a:t>
            </a:r>
          </a:p>
        </p:txBody>
      </p:sp>
      <p:pic>
        <p:nvPicPr>
          <p:cNvPr id="5" name="Imag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331" y="944020"/>
            <a:ext cx="7428148" cy="496996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340769"/>
            <a:ext cx="4895539" cy="2484276"/>
          </a:xfrm>
        </p:spPr>
        <p:txBody>
          <a:bodyPr/>
          <a:lstStyle/>
          <a:p>
            <a:r>
              <a:rPr lang="en-US" sz="2000" b="0" dirty="0"/>
              <a:t>Previous draft of decision tree separated batteries into 9 divisions based on their hazards</a:t>
            </a:r>
          </a:p>
          <a:p>
            <a:pPr lvl="1"/>
            <a:r>
              <a:rPr lang="en-US" sz="1600" dirty="0"/>
              <a:t>Propagation</a:t>
            </a:r>
          </a:p>
          <a:p>
            <a:pPr lvl="1"/>
            <a:r>
              <a:rPr lang="en-US" sz="1600" dirty="0"/>
              <a:t>Fire</a:t>
            </a:r>
          </a:p>
          <a:p>
            <a:pPr lvl="1"/>
            <a:r>
              <a:rPr lang="en-US" sz="1600" dirty="0"/>
              <a:t>Gas flammability Hazard</a:t>
            </a:r>
          </a:p>
          <a:p>
            <a:pPr lvl="1"/>
            <a:r>
              <a:rPr lang="en-US" sz="1600" dirty="0"/>
              <a:t>Temperature Hazard</a:t>
            </a:r>
          </a:p>
          <a:p>
            <a:pPr lvl="1"/>
            <a:r>
              <a:rPr lang="en-US" sz="1600" dirty="0"/>
              <a:t>Propagation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3357E-0F6F-C478-412A-8BF6CF65B38F}"/>
              </a:ext>
            </a:extLst>
          </p:cNvPr>
          <p:cNvSpPr txBox="1"/>
          <p:nvPr/>
        </p:nvSpPr>
        <p:spPr>
          <a:xfrm>
            <a:off x="652994" y="3816418"/>
            <a:ext cx="4218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FAA conducted tests on ~45 different batteries to determine range of hazards</a:t>
            </a:r>
          </a:p>
        </p:txBody>
      </p:sp>
    </p:spTree>
    <p:extLst>
      <p:ext uri="{BB962C8B-B14F-4D97-AF65-F5344CB8AC3E}">
        <p14:creationId xmlns:p14="http://schemas.microsoft.com/office/powerpoint/2010/main" val="2070610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EC78F-92C3-5DAB-6374-8CC3C81E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FAA Proposed Decision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E4844-0F68-9B05-983D-BD1E46FBA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508126"/>
            <a:ext cx="4499495" cy="4391025"/>
          </a:xfrm>
        </p:spPr>
        <p:txBody>
          <a:bodyPr/>
          <a:lstStyle/>
          <a:p>
            <a:r>
              <a:rPr lang="en-US" sz="2400" b="0" dirty="0"/>
              <a:t>In December 2023 we presented a simplified decision tree to the UN working group based on our test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99E8E-4FA1-A5A5-9E14-51802E59D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96" y="1268760"/>
            <a:ext cx="6950577" cy="45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7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1EA2-9BF2-306E-3D32-D8F982CEA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Decision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47CC4-3587-B96C-FC7C-33C718950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1" y="1508126"/>
            <a:ext cx="4751523" cy="4391025"/>
          </a:xfrm>
        </p:spPr>
        <p:txBody>
          <a:bodyPr/>
          <a:lstStyle/>
          <a:p>
            <a:r>
              <a:rPr lang="en-US" sz="2400" b="0" dirty="0"/>
              <a:t>Removes category for propagation time</a:t>
            </a:r>
          </a:p>
          <a:p>
            <a:r>
              <a:rPr lang="en-US" sz="2400" b="0" dirty="0"/>
              <a:t>Adds category for untested battery</a:t>
            </a:r>
          </a:p>
          <a:p>
            <a:r>
              <a:rPr lang="en-US" sz="2400" b="0" dirty="0"/>
              <a:t>Untested would be treated the same as Category A</a:t>
            </a:r>
          </a:p>
          <a:p>
            <a:r>
              <a:rPr lang="en-US" sz="2400" b="0" dirty="0"/>
              <a:t>Position of the working group is that it’s better to have too many categories that may overlap, than not enough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46D0863-C125-800E-32E4-1B1B8EE3D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374" y="1412776"/>
            <a:ext cx="6034104" cy="379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16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71882-25F7-3863-F982-A78BFCC93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Flammability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6F5C8-0F4A-D46B-BA6A-A2F92BD89B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Decision tree still has separate category for fire and gas explosion hazard</a:t>
            </a:r>
          </a:p>
          <a:p>
            <a:r>
              <a:rPr lang="en-US" sz="2400" dirty="0"/>
              <a:t>Batteries are not always consistent in when they ignite</a:t>
            </a:r>
          </a:p>
          <a:p>
            <a:pPr lvl="1"/>
            <a:r>
              <a:rPr lang="en-US" sz="2000" dirty="0"/>
              <a:t>Could be possible for a lab to run the propagation test three times without any flames, even though the cells are able to self-ignite</a:t>
            </a:r>
          </a:p>
          <a:p>
            <a:r>
              <a:rPr lang="en-US" sz="2400" dirty="0"/>
              <a:t>This would also require running a separate test to determine if the gas is flammable if it doesn’t self-ignite</a:t>
            </a:r>
          </a:p>
          <a:p>
            <a:r>
              <a:rPr lang="en-US" sz="2400" dirty="0"/>
              <a:t>FAA conducted same propagation test 5 times with no ignitor</a:t>
            </a:r>
          </a:p>
          <a:p>
            <a:pPr lvl="1"/>
            <a:r>
              <a:rPr lang="en-US" sz="2000" dirty="0"/>
              <a:t>Four 2.59Wh pouch cells placed in line</a:t>
            </a:r>
          </a:p>
        </p:txBody>
      </p:sp>
    </p:spTree>
    <p:extLst>
      <p:ext uri="{BB962C8B-B14F-4D97-AF65-F5344CB8AC3E}">
        <p14:creationId xmlns:p14="http://schemas.microsoft.com/office/powerpoint/2010/main" val="3874201341"/>
      </p:ext>
    </p:extLst>
  </p:cSld>
  <p:clrMapOvr>
    <a:masterClrMapping/>
  </p:clrMapOvr>
</p:sld>
</file>

<file path=ppt/theme/theme1.xml><?xml version="1.0" encoding="utf-8"?>
<a:theme xmlns:a="http://schemas.openxmlformats.org/drawingml/2006/main" name="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A3F37B7F4C884D97803CC9C545C84A" ma:contentTypeVersion="20" ma:contentTypeDescription="Create a new document." ma:contentTypeScope="" ma:versionID="ec45ddaa80f943bda01dd9fe08bd6ce9">
  <xsd:schema xmlns:xsd="http://www.w3.org/2001/XMLSchema" xmlns:xs="http://www.w3.org/2001/XMLSchema" xmlns:p="http://schemas.microsoft.com/office/2006/metadata/properties" xmlns:ns2="00de8514-e5ab-4592-9c5c-99491263f2a6" xmlns:ns3="20cbcf66-486f-4d8d-9009-904e4a3661a7" targetNamespace="http://schemas.microsoft.com/office/2006/metadata/properties" ma:root="true" ma:fieldsID="db53bf72a5ca3013f205daf61aa561ae" ns2:_="" ns3:_="">
    <xsd:import namespace="00de8514-e5ab-4592-9c5c-99491263f2a6"/>
    <xsd:import namespace="20cbcf66-486f-4d8d-9009-904e4a3661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POC" minOccurs="0"/>
                <xsd:element ref="ns2:RPA" minOccurs="0"/>
                <xsd:element ref="ns2:EditingStatus" minOccurs="0"/>
                <xsd:element ref="ns2:PublishedReportLink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e8514-e5ab-4592-9c5c-99491263f2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File Tags" ma:readOnly="false" ma:default="" ma:fieldId="{5cf76f15-5ced-4ddc-b409-7134ff3c332f}" ma:taxonomyMulti="true" ma:sspId="e2e69889-3f5c-4d03-949d-b90f720ff4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OC" ma:index="22" nillable="true" ma:displayName="Author" ma:description="Author" ma:format="Dropdown" ma:list="UserInfo" ma:SharePointGroup="0" ma:internalName="POC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PA" ma:index="23" nillable="true" ma:displayName="RPA" ma:format="RadioButtons" ma:internalName="RPA">
      <xsd:simpleType>
        <xsd:restriction base="dms:Choice">
          <xsd:enumeration value="RPA 1"/>
          <xsd:enumeration value="RPA 2"/>
          <xsd:enumeration value="RPA 3"/>
          <xsd:enumeration value="RPA 4"/>
          <xsd:enumeration value="RPA 5"/>
          <xsd:enumeration value="RPA 6"/>
        </xsd:restriction>
      </xsd:simpleType>
    </xsd:element>
    <xsd:element name="EditingStatus" ma:index="24" nillable="true" ma:displayName="Editing Status" ma:default="Comment Round 1" ma:description="Stages of the Editing Process" ma:format="Dropdown" ma:internalName="EditingStatus">
      <xsd:simpleType>
        <xsd:restriction base="dms:Choice">
          <xsd:enumeration value="Comment Round 1"/>
          <xsd:enumeration value="Comment Round 2"/>
          <xsd:enumeration value="Comment Round 3"/>
          <xsd:enumeration value="Editing Process Round 1"/>
          <xsd:enumeration value="Editing Process Round 2"/>
          <xsd:enumeration value="Final Submission"/>
          <xsd:enumeration value="Published"/>
        </xsd:restriction>
      </xsd:simpleType>
    </xsd:element>
    <xsd:element name="PublishedReportLink" ma:index="25" nillable="true" ma:displayName="Fire Safety Reports Link" ma:format="Hyperlink" ma:internalName="PublishedReport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bcf66-486f-4d8d-9009-904e4a3661a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351339c-1024-4432-8cf6-9db4267b54af}" ma:internalName="TaxCatchAll" ma:showField="CatchAllData" ma:web="20cbcf66-486f-4d8d-9009-904e4a3661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itingStatus xmlns="00de8514-e5ab-4592-9c5c-99491263f2a6">Comment Round 1</EditingStatus>
    <POC xmlns="00de8514-e5ab-4592-9c5c-99491263f2a6">
      <UserInfo>
        <DisplayName/>
        <AccountId xsi:nil="true"/>
        <AccountType/>
      </UserInfo>
    </POC>
    <PublishedReportLink xmlns="00de8514-e5ab-4592-9c5c-99491263f2a6">
      <Url xsi:nil="true"/>
      <Description xsi:nil="true"/>
    </PublishedReportLink>
    <TaxCatchAll xmlns="20cbcf66-486f-4d8d-9009-904e4a3661a7" xsi:nil="true"/>
    <RPA xmlns="00de8514-e5ab-4592-9c5c-99491263f2a6" xsi:nil="true"/>
    <lcf76f155ced4ddcb4097134ff3c332f xmlns="00de8514-e5ab-4592-9c5c-99491263f2a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AF5154B-CE18-4E7F-ACF8-8CE98CD08804}"/>
</file>

<file path=customXml/itemProps2.xml><?xml version="1.0" encoding="utf-8"?>
<ds:datastoreItem xmlns:ds="http://schemas.openxmlformats.org/officeDocument/2006/customXml" ds:itemID="{5DA70DF8-00FC-43CD-A81F-EA57C7ECA77F}"/>
</file>

<file path=customXml/itemProps3.xml><?xml version="1.0" encoding="utf-8"?>
<ds:datastoreItem xmlns:ds="http://schemas.openxmlformats.org/officeDocument/2006/customXml" ds:itemID="{F6A2C533-619A-4BDE-802B-B635D3FDBC4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52794</TotalTime>
  <Words>683</Words>
  <Application>Microsoft Office PowerPoint</Application>
  <PresentationFormat>Widescreen</PresentationFormat>
  <Paragraphs>72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Good FAA Template</vt:lpstr>
      <vt:lpstr>1_Good FAA Template</vt:lpstr>
      <vt:lpstr>UN Battery Classification Test Method Development</vt:lpstr>
      <vt:lpstr>Introduction</vt:lpstr>
      <vt:lpstr>Lithium Battery Classification</vt:lpstr>
      <vt:lpstr>Battery Propagation Testing</vt:lpstr>
      <vt:lpstr>Battery Gas Volume Measurements</vt:lpstr>
      <vt:lpstr>Previous Decision Tree</vt:lpstr>
      <vt:lpstr>FAA Proposed Decision Tree</vt:lpstr>
      <vt:lpstr>Current Decision Tree</vt:lpstr>
      <vt:lpstr>Recent Flammability Testing</vt:lpstr>
      <vt:lpstr>PowerPoint Presentation</vt:lpstr>
      <vt:lpstr>Recent Flammability Testing</vt:lpstr>
      <vt:lpstr>Conclusion and Future Work</vt:lpstr>
      <vt:lpstr>Questions?</vt:lpstr>
    </vt:vector>
  </TitlesOfParts>
  <Company>Federal Aviation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Rehn, Steven (FAA)</dc:creator>
  <cp:lastModifiedBy>Rehn, Steven (FAA)</cp:lastModifiedBy>
  <cp:revision>823</cp:revision>
  <cp:lastPrinted>2018-10-29T13:00:42Z</cp:lastPrinted>
  <dcterms:created xsi:type="dcterms:W3CDTF">2015-02-20T15:53:38Z</dcterms:created>
  <dcterms:modified xsi:type="dcterms:W3CDTF">2024-04-11T20:04:37Z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0x01010066A3F37B7F4C884D97803CC9C545C84A</vt:lpwstr>
  </property>
</Properties>
</file>