
<file path=[Content_Types].xml><?xml version="1.0" encoding="utf-8"?>
<Types xmlns="http://schemas.openxmlformats.org/package/2006/content-types">
  <Default Extension="jpeg" ContentType="image/jpeg"/>
  <Default Extension="mkv" ContentType="video/unknown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3"/>
    <p:sldMasterId id="2147483661" r:id="rId4"/>
  </p:sldMasterIdLst>
  <p:notesMasterIdLst>
    <p:notesMasterId r:id="rId29"/>
  </p:notesMasterIdLst>
  <p:handoutMasterIdLst>
    <p:handoutMasterId r:id="rId30"/>
  </p:handoutMasterIdLst>
  <p:sldIdLst>
    <p:sldId id="273" r:id="rId5"/>
    <p:sldId id="276" r:id="rId6"/>
    <p:sldId id="277" r:id="rId7"/>
    <p:sldId id="278" r:id="rId8"/>
    <p:sldId id="279" r:id="rId9"/>
    <p:sldId id="280" r:id="rId10"/>
    <p:sldId id="301" r:id="rId11"/>
    <p:sldId id="281" r:id="rId12"/>
    <p:sldId id="284" r:id="rId13"/>
    <p:sldId id="285" r:id="rId14"/>
    <p:sldId id="286" r:id="rId15"/>
    <p:sldId id="283" r:id="rId16"/>
    <p:sldId id="287" r:id="rId17"/>
    <p:sldId id="288" r:id="rId18"/>
    <p:sldId id="298" r:id="rId19"/>
    <p:sldId id="292" r:id="rId20"/>
    <p:sldId id="291" r:id="rId21"/>
    <p:sldId id="295" r:id="rId22"/>
    <p:sldId id="289" r:id="rId23"/>
    <p:sldId id="297" r:id="rId24"/>
    <p:sldId id="296" r:id="rId25"/>
    <p:sldId id="300" r:id="rId26"/>
    <p:sldId id="299" r:id="rId27"/>
    <p:sldId id="303" r:id="rId28"/>
  </p:sldIdLst>
  <p:sldSz cx="9144000" cy="5143500" type="screen16x9"/>
  <p:notesSz cx="6858000" cy="9296400"/>
  <p:defaultTextStyle>
    <a:defPPr>
      <a:defRPr lang="en-US"/>
    </a:defPPr>
    <a:lvl1pPr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D0E1773-2C58-4A1C-9F4D-09A126D9EB70}">
          <p14:sldIdLst>
            <p14:sldId id="273"/>
            <p14:sldId id="276"/>
            <p14:sldId id="277"/>
            <p14:sldId id="278"/>
            <p14:sldId id="279"/>
            <p14:sldId id="280"/>
            <p14:sldId id="301"/>
            <p14:sldId id="281"/>
            <p14:sldId id="284"/>
            <p14:sldId id="285"/>
            <p14:sldId id="286"/>
            <p14:sldId id="283"/>
            <p14:sldId id="287"/>
            <p14:sldId id="288"/>
            <p14:sldId id="298"/>
            <p14:sldId id="292"/>
            <p14:sldId id="291"/>
            <p14:sldId id="295"/>
            <p14:sldId id="289"/>
            <p14:sldId id="297"/>
            <p14:sldId id="296"/>
            <p14:sldId id="300"/>
            <p14:sldId id="299"/>
            <p14:sldId id="30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02">
          <p15:clr>
            <a:srgbClr val="A4A3A4"/>
          </p15:clr>
        </p15:guide>
        <p15:guide id="2" pos="3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99"/>
    <a:srgbClr val="FFCC00"/>
    <a:srgbClr val="DDDDDD"/>
    <a:srgbClr val="C0C0C0"/>
    <a:srgbClr val="1D2F68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D9F6A3-012F-4495-8F48-F62E52635F5F}" v="2" dt="2024-05-02T18:34:12.76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78" autoAdjust="0"/>
    <p:restoredTop sz="94717" autoAdjust="0"/>
  </p:normalViewPr>
  <p:slideViewPr>
    <p:cSldViewPr snapToGrid="0">
      <p:cViewPr varScale="1">
        <p:scale>
          <a:sx n="150" d="100"/>
          <a:sy n="150" d="100"/>
        </p:scale>
        <p:origin x="732" y="126"/>
      </p:cViewPr>
      <p:guideLst>
        <p:guide orient="horz" pos="402"/>
        <p:guide pos="3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hn, Steven (FAA)" userId="e44b9cb4-2ebb-431d-b6ec-7cb90078c0df" providerId="ADAL" clId="{56C6B07B-59B9-4ACB-8769-C03220B16C14}"/>
    <pc:docChg chg="custSel addSld delSld modSld modSection">
      <pc:chgData name="Rehn, Steven (FAA)" userId="e44b9cb4-2ebb-431d-b6ec-7cb90078c0df" providerId="ADAL" clId="{56C6B07B-59B9-4ACB-8769-C03220B16C14}" dt="2024-04-25T12:22:57.823" v="943" actId="1076"/>
      <pc:docMkLst>
        <pc:docMk/>
      </pc:docMkLst>
      <pc:sldChg chg="modSp mod">
        <pc:chgData name="Rehn, Steven (FAA)" userId="e44b9cb4-2ebb-431d-b6ec-7cb90078c0df" providerId="ADAL" clId="{56C6B07B-59B9-4ACB-8769-C03220B16C14}" dt="2024-04-11T20:28:14.173" v="891" actId="14100"/>
        <pc:sldMkLst>
          <pc:docMk/>
          <pc:sldMk cId="0" sldId="273"/>
        </pc:sldMkLst>
        <pc:spChg chg="mod">
          <ac:chgData name="Rehn, Steven (FAA)" userId="e44b9cb4-2ebb-431d-b6ec-7cb90078c0df" providerId="ADAL" clId="{56C6B07B-59B9-4ACB-8769-C03220B16C14}" dt="2024-04-11T20:28:14.173" v="891" actId="14100"/>
          <ac:spMkLst>
            <pc:docMk/>
            <pc:sldMk cId="0" sldId="273"/>
            <ac:spMk id="32785" creationId="{00000000-0000-0000-0000-000000000000}"/>
          </ac:spMkLst>
        </pc:spChg>
      </pc:sldChg>
      <pc:sldChg chg="modSp mod">
        <pc:chgData name="Rehn, Steven (FAA)" userId="e44b9cb4-2ebb-431d-b6ec-7cb90078c0df" providerId="ADAL" clId="{56C6B07B-59B9-4ACB-8769-C03220B16C14}" dt="2024-04-11T20:13:30.763" v="468" actId="20577"/>
        <pc:sldMkLst>
          <pc:docMk/>
          <pc:sldMk cId="2970693789" sldId="276"/>
        </pc:sldMkLst>
        <pc:spChg chg="mod">
          <ac:chgData name="Rehn, Steven (FAA)" userId="e44b9cb4-2ebb-431d-b6ec-7cb90078c0df" providerId="ADAL" clId="{56C6B07B-59B9-4ACB-8769-C03220B16C14}" dt="2024-04-11T20:13:30.763" v="468" actId="20577"/>
          <ac:spMkLst>
            <pc:docMk/>
            <pc:sldMk cId="2970693789" sldId="276"/>
            <ac:spMk id="3" creationId="{18C47831-B6CD-0471-0C85-F97055BAB311}"/>
          </ac:spMkLst>
        </pc:spChg>
      </pc:sldChg>
      <pc:sldChg chg="modSp mod">
        <pc:chgData name="Rehn, Steven (FAA)" userId="e44b9cb4-2ebb-431d-b6ec-7cb90078c0df" providerId="ADAL" clId="{56C6B07B-59B9-4ACB-8769-C03220B16C14}" dt="2024-04-11T20:20:51.150" v="812" actId="20577"/>
        <pc:sldMkLst>
          <pc:docMk/>
          <pc:sldMk cId="2002217626" sldId="280"/>
        </pc:sldMkLst>
        <pc:spChg chg="mod">
          <ac:chgData name="Rehn, Steven (FAA)" userId="e44b9cb4-2ebb-431d-b6ec-7cb90078c0df" providerId="ADAL" clId="{56C6B07B-59B9-4ACB-8769-C03220B16C14}" dt="2024-04-11T20:20:51.150" v="812" actId="20577"/>
          <ac:spMkLst>
            <pc:docMk/>
            <pc:sldMk cId="2002217626" sldId="280"/>
            <ac:spMk id="3" creationId="{0AF9E002-5D91-4332-7ABD-8305CB90FCC5}"/>
          </ac:spMkLst>
        </pc:spChg>
      </pc:sldChg>
      <pc:sldChg chg="addSp delSp modSp mod">
        <pc:chgData name="Rehn, Steven (FAA)" userId="e44b9cb4-2ebb-431d-b6ec-7cb90078c0df" providerId="ADAL" clId="{56C6B07B-59B9-4ACB-8769-C03220B16C14}" dt="2024-04-25T12:14:24.997" v="896" actId="1076"/>
        <pc:sldMkLst>
          <pc:docMk/>
          <pc:sldMk cId="428323885" sldId="281"/>
        </pc:sldMkLst>
        <pc:graphicFrameChg chg="del mod">
          <ac:chgData name="Rehn, Steven (FAA)" userId="e44b9cb4-2ebb-431d-b6ec-7cb90078c0df" providerId="ADAL" clId="{56C6B07B-59B9-4ACB-8769-C03220B16C14}" dt="2024-04-25T12:14:19.248" v="894" actId="478"/>
          <ac:graphicFrameMkLst>
            <pc:docMk/>
            <pc:sldMk cId="428323885" sldId="281"/>
            <ac:graphicFrameMk id="5" creationId="{839F211F-0EC7-39C8-BDF3-D2502E44EC31}"/>
          </ac:graphicFrameMkLst>
        </pc:graphicFrameChg>
        <pc:picChg chg="add mod">
          <ac:chgData name="Rehn, Steven (FAA)" userId="e44b9cb4-2ebb-431d-b6ec-7cb90078c0df" providerId="ADAL" clId="{56C6B07B-59B9-4ACB-8769-C03220B16C14}" dt="2024-04-25T12:14:24.997" v="896" actId="1076"/>
          <ac:picMkLst>
            <pc:docMk/>
            <pc:sldMk cId="428323885" sldId="281"/>
            <ac:picMk id="7" creationId="{9FD969FE-91F0-8E2E-DAE1-269AA7FAC094}"/>
          </ac:picMkLst>
        </pc:picChg>
      </pc:sldChg>
      <pc:sldChg chg="addSp delSp modSp mod">
        <pc:chgData name="Rehn, Steven (FAA)" userId="e44b9cb4-2ebb-431d-b6ec-7cb90078c0df" providerId="ADAL" clId="{56C6B07B-59B9-4ACB-8769-C03220B16C14}" dt="2024-04-25T12:19:38.271" v="914" actId="1076"/>
        <pc:sldMkLst>
          <pc:docMk/>
          <pc:sldMk cId="3200617400" sldId="283"/>
        </pc:sldMkLst>
        <pc:graphicFrameChg chg="del mod">
          <ac:chgData name="Rehn, Steven (FAA)" userId="e44b9cb4-2ebb-431d-b6ec-7cb90078c0df" providerId="ADAL" clId="{56C6B07B-59B9-4ACB-8769-C03220B16C14}" dt="2024-04-25T12:19:24.055" v="912" actId="478"/>
          <ac:graphicFrameMkLst>
            <pc:docMk/>
            <pc:sldMk cId="3200617400" sldId="283"/>
            <ac:graphicFrameMk id="5" creationId="{B8E2EA22-DFEA-6F12-7FBA-F2B3F4E67EF4}"/>
          </ac:graphicFrameMkLst>
        </pc:graphicFrameChg>
        <pc:picChg chg="add mod">
          <ac:chgData name="Rehn, Steven (FAA)" userId="e44b9cb4-2ebb-431d-b6ec-7cb90078c0df" providerId="ADAL" clId="{56C6B07B-59B9-4ACB-8769-C03220B16C14}" dt="2024-04-25T12:19:38.271" v="914" actId="1076"/>
          <ac:picMkLst>
            <pc:docMk/>
            <pc:sldMk cId="3200617400" sldId="283"/>
            <ac:picMk id="7" creationId="{EEF27409-9781-D4AA-39E8-C9FB0A7CFC21}"/>
          </ac:picMkLst>
        </pc:picChg>
      </pc:sldChg>
      <pc:sldChg chg="addSp delSp modSp mod">
        <pc:chgData name="Rehn, Steven (FAA)" userId="e44b9cb4-2ebb-431d-b6ec-7cb90078c0df" providerId="ADAL" clId="{56C6B07B-59B9-4ACB-8769-C03220B16C14}" dt="2024-04-25T12:17:51.717" v="906" actId="1076"/>
        <pc:sldMkLst>
          <pc:docMk/>
          <pc:sldMk cId="2504372947" sldId="284"/>
        </pc:sldMkLst>
        <pc:graphicFrameChg chg="del mod">
          <ac:chgData name="Rehn, Steven (FAA)" userId="e44b9cb4-2ebb-431d-b6ec-7cb90078c0df" providerId="ADAL" clId="{56C6B07B-59B9-4ACB-8769-C03220B16C14}" dt="2024-04-25T12:17:01.016" v="900" actId="478"/>
          <ac:graphicFrameMkLst>
            <pc:docMk/>
            <pc:sldMk cId="2504372947" sldId="284"/>
            <ac:graphicFrameMk id="5" creationId="{00000000-0008-0000-0000-000002000000}"/>
          </ac:graphicFrameMkLst>
        </pc:graphicFrameChg>
        <pc:graphicFrameChg chg="del mod">
          <ac:chgData name="Rehn, Steven (FAA)" userId="e44b9cb4-2ebb-431d-b6ec-7cb90078c0df" providerId="ADAL" clId="{56C6B07B-59B9-4ACB-8769-C03220B16C14}" dt="2024-04-25T12:17:07.265" v="902" actId="478"/>
          <ac:graphicFrameMkLst>
            <pc:docMk/>
            <pc:sldMk cId="2504372947" sldId="284"/>
            <ac:graphicFrameMk id="6" creationId="{1DB753DB-CFFC-6C5C-F747-6506324D2E55}"/>
          </ac:graphicFrameMkLst>
        </pc:graphicFrameChg>
        <pc:picChg chg="add mod">
          <ac:chgData name="Rehn, Steven (FAA)" userId="e44b9cb4-2ebb-431d-b6ec-7cb90078c0df" providerId="ADAL" clId="{56C6B07B-59B9-4ACB-8769-C03220B16C14}" dt="2024-04-25T12:17:04.025" v="901" actId="1076"/>
          <ac:picMkLst>
            <pc:docMk/>
            <pc:sldMk cId="2504372947" sldId="284"/>
            <ac:picMk id="8" creationId="{A5BB63DB-2235-C058-3968-9C6313674550}"/>
          </ac:picMkLst>
        </pc:picChg>
        <pc:picChg chg="add mod">
          <ac:chgData name="Rehn, Steven (FAA)" userId="e44b9cb4-2ebb-431d-b6ec-7cb90078c0df" providerId="ADAL" clId="{56C6B07B-59B9-4ACB-8769-C03220B16C14}" dt="2024-04-25T12:17:51.717" v="906" actId="1076"/>
          <ac:picMkLst>
            <pc:docMk/>
            <pc:sldMk cId="2504372947" sldId="284"/>
            <ac:picMk id="10" creationId="{CEF8FA61-EEE1-FD40-E7BF-F9EE87667247}"/>
          </ac:picMkLst>
        </pc:picChg>
      </pc:sldChg>
      <pc:sldChg chg="addSp delSp modSp mod">
        <pc:chgData name="Rehn, Steven (FAA)" userId="e44b9cb4-2ebb-431d-b6ec-7cb90078c0df" providerId="ADAL" clId="{56C6B07B-59B9-4ACB-8769-C03220B16C14}" dt="2024-04-25T12:18:38.413" v="910" actId="1076"/>
        <pc:sldMkLst>
          <pc:docMk/>
          <pc:sldMk cId="3580177260" sldId="286"/>
        </pc:sldMkLst>
        <pc:graphicFrameChg chg="del mod">
          <ac:chgData name="Rehn, Steven (FAA)" userId="e44b9cb4-2ebb-431d-b6ec-7cb90078c0df" providerId="ADAL" clId="{56C6B07B-59B9-4ACB-8769-C03220B16C14}" dt="2024-04-25T12:18:35.564" v="909" actId="478"/>
          <ac:graphicFrameMkLst>
            <pc:docMk/>
            <pc:sldMk cId="3580177260" sldId="286"/>
            <ac:graphicFrameMk id="5" creationId="{E2603731-326B-F140-B9E1-968A0AC36F6B}"/>
          </ac:graphicFrameMkLst>
        </pc:graphicFrameChg>
        <pc:picChg chg="add mod">
          <ac:chgData name="Rehn, Steven (FAA)" userId="e44b9cb4-2ebb-431d-b6ec-7cb90078c0df" providerId="ADAL" clId="{56C6B07B-59B9-4ACB-8769-C03220B16C14}" dt="2024-04-25T12:18:38.413" v="910" actId="1076"/>
          <ac:picMkLst>
            <pc:docMk/>
            <pc:sldMk cId="3580177260" sldId="286"/>
            <ac:picMk id="7" creationId="{EE98C302-443B-95C3-BF50-DE8C587A6AA5}"/>
          </ac:picMkLst>
        </pc:picChg>
      </pc:sldChg>
      <pc:sldChg chg="addSp delSp modSp mod">
        <pc:chgData name="Rehn, Steven (FAA)" userId="e44b9cb4-2ebb-431d-b6ec-7cb90078c0df" providerId="ADAL" clId="{56C6B07B-59B9-4ACB-8769-C03220B16C14}" dt="2024-04-25T12:20:09.674" v="919" actId="1076"/>
        <pc:sldMkLst>
          <pc:docMk/>
          <pc:sldMk cId="3491072010" sldId="288"/>
        </pc:sldMkLst>
        <pc:graphicFrameChg chg="del mod">
          <ac:chgData name="Rehn, Steven (FAA)" userId="e44b9cb4-2ebb-431d-b6ec-7cb90078c0df" providerId="ADAL" clId="{56C6B07B-59B9-4ACB-8769-C03220B16C14}" dt="2024-04-25T12:19:56.145" v="916" actId="478"/>
          <ac:graphicFrameMkLst>
            <pc:docMk/>
            <pc:sldMk cId="3491072010" sldId="288"/>
            <ac:graphicFrameMk id="5" creationId="{FCE475E7-D54B-97B4-EFDB-EBC354B1E150}"/>
          </ac:graphicFrameMkLst>
        </pc:graphicFrameChg>
        <pc:picChg chg="add mod">
          <ac:chgData name="Rehn, Steven (FAA)" userId="e44b9cb4-2ebb-431d-b6ec-7cb90078c0df" providerId="ADAL" clId="{56C6B07B-59B9-4ACB-8769-C03220B16C14}" dt="2024-04-25T12:20:09.674" v="919" actId="1076"/>
          <ac:picMkLst>
            <pc:docMk/>
            <pc:sldMk cId="3491072010" sldId="288"/>
            <ac:picMk id="7" creationId="{7CCE7C17-EF99-ADC3-4DCE-E6CD04C98EDD}"/>
          </ac:picMkLst>
        </pc:picChg>
      </pc:sldChg>
      <pc:sldChg chg="addSp delSp modSp mod">
        <pc:chgData name="Rehn, Steven (FAA)" userId="e44b9cb4-2ebb-431d-b6ec-7cb90078c0df" providerId="ADAL" clId="{56C6B07B-59B9-4ACB-8769-C03220B16C14}" dt="2024-04-25T12:22:01.318" v="933" actId="1076"/>
        <pc:sldMkLst>
          <pc:docMk/>
          <pc:sldMk cId="3202977177" sldId="289"/>
        </pc:sldMkLst>
        <pc:graphicFrameChg chg="del mod">
          <ac:chgData name="Rehn, Steven (FAA)" userId="e44b9cb4-2ebb-431d-b6ec-7cb90078c0df" providerId="ADAL" clId="{56C6B07B-59B9-4ACB-8769-C03220B16C14}" dt="2024-04-25T12:21:42.264" v="930" actId="478"/>
          <ac:graphicFrameMkLst>
            <pc:docMk/>
            <pc:sldMk cId="3202977177" sldId="289"/>
            <ac:graphicFrameMk id="7" creationId="{D3659289-7BCF-578A-329F-DACB4F7307E3}"/>
          </ac:graphicFrameMkLst>
        </pc:graphicFrameChg>
        <pc:picChg chg="add mod">
          <ac:chgData name="Rehn, Steven (FAA)" userId="e44b9cb4-2ebb-431d-b6ec-7cb90078c0df" providerId="ADAL" clId="{56C6B07B-59B9-4ACB-8769-C03220B16C14}" dt="2024-04-25T12:22:01.318" v="933" actId="1076"/>
          <ac:picMkLst>
            <pc:docMk/>
            <pc:sldMk cId="3202977177" sldId="289"/>
            <ac:picMk id="6" creationId="{ACBA7B2C-88D8-30F5-8F7C-B45070C9083A}"/>
          </ac:picMkLst>
        </pc:picChg>
      </pc:sldChg>
      <pc:sldChg chg="addSp delSp modSp mod">
        <pc:chgData name="Rehn, Steven (FAA)" userId="e44b9cb4-2ebb-431d-b6ec-7cb90078c0df" providerId="ADAL" clId="{56C6B07B-59B9-4ACB-8769-C03220B16C14}" dt="2024-04-25T12:21:10.033" v="928" actId="1076"/>
        <pc:sldMkLst>
          <pc:docMk/>
          <pc:sldMk cId="4211223835" sldId="291"/>
        </pc:sldMkLst>
        <pc:graphicFrameChg chg="del mod">
          <ac:chgData name="Rehn, Steven (FAA)" userId="e44b9cb4-2ebb-431d-b6ec-7cb90078c0df" providerId="ADAL" clId="{56C6B07B-59B9-4ACB-8769-C03220B16C14}" dt="2024-04-25T12:20:56.090" v="925" actId="478"/>
          <ac:graphicFrameMkLst>
            <pc:docMk/>
            <pc:sldMk cId="4211223835" sldId="291"/>
            <ac:graphicFrameMk id="6" creationId="{6EF8705D-8ABA-454C-60D1-675719A31B27}"/>
          </ac:graphicFrameMkLst>
        </pc:graphicFrameChg>
        <pc:picChg chg="add mod">
          <ac:chgData name="Rehn, Steven (FAA)" userId="e44b9cb4-2ebb-431d-b6ec-7cb90078c0df" providerId="ADAL" clId="{56C6B07B-59B9-4ACB-8769-C03220B16C14}" dt="2024-04-25T12:21:10.033" v="928" actId="1076"/>
          <ac:picMkLst>
            <pc:docMk/>
            <pc:sldMk cId="4211223835" sldId="291"/>
            <ac:picMk id="8" creationId="{760B688D-2C3E-3AA7-4F8A-86657A0F039C}"/>
          </ac:picMkLst>
        </pc:picChg>
      </pc:sldChg>
      <pc:sldChg chg="addSp delSp modSp mod">
        <pc:chgData name="Rehn, Steven (FAA)" userId="e44b9cb4-2ebb-431d-b6ec-7cb90078c0df" providerId="ADAL" clId="{56C6B07B-59B9-4ACB-8769-C03220B16C14}" dt="2024-04-25T12:20:38.774" v="923" actId="1076"/>
        <pc:sldMkLst>
          <pc:docMk/>
          <pc:sldMk cId="3644150361" sldId="292"/>
        </pc:sldMkLst>
        <pc:graphicFrameChg chg="del mod">
          <ac:chgData name="Rehn, Steven (FAA)" userId="e44b9cb4-2ebb-431d-b6ec-7cb90078c0df" providerId="ADAL" clId="{56C6B07B-59B9-4ACB-8769-C03220B16C14}" dt="2024-04-25T12:20:23.627" v="921" actId="478"/>
          <ac:graphicFrameMkLst>
            <pc:docMk/>
            <pc:sldMk cId="3644150361" sldId="292"/>
            <ac:graphicFrameMk id="7" creationId="{0F83E15A-414D-0159-7499-8C3489C31648}"/>
          </ac:graphicFrameMkLst>
        </pc:graphicFrameChg>
        <pc:picChg chg="add mod">
          <ac:chgData name="Rehn, Steven (FAA)" userId="e44b9cb4-2ebb-431d-b6ec-7cb90078c0df" providerId="ADAL" clId="{56C6B07B-59B9-4ACB-8769-C03220B16C14}" dt="2024-04-25T12:20:38.774" v="923" actId="1076"/>
          <ac:picMkLst>
            <pc:docMk/>
            <pc:sldMk cId="3644150361" sldId="292"/>
            <ac:picMk id="6" creationId="{EE8C7013-E444-0969-A165-38F1227D5E95}"/>
          </ac:picMkLst>
        </pc:picChg>
      </pc:sldChg>
      <pc:sldChg chg="addSp delSp modSp mod">
        <pc:chgData name="Rehn, Steven (FAA)" userId="e44b9cb4-2ebb-431d-b6ec-7cb90078c0df" providerId="ADAL" clId="{56C6B07B-59B9-4ACB-8769-C03220B16C14}" dt="2024-04-25T12:22:57.823" v="943" actId="1076"/>
        <pc:sldMkLst>
          <pc:docMk/>
          <pc:sldMk cId="2175426629" sldId="296"/>
        </pc:sldMkLst>
        <pc:graphicFrameChg chg="del mod">
          <ac:chgData name="Rehn, Steven (FAA)" userId="e44b9cb4-2ebb-431d-b6ec-7cb90078c0df" providerId="ADAL" clId="{56C6B07B-59B9-4ACB-8769-C03220B16C14}" dt="2024-04-25T12:22:43.098" v="940" actId="478"/>
          <ac:graphicFrameMkLst>
            <pc:docMk/>
            <pc:sldMk cId="2175426629" sldId="296"/>
            <ac:graphicFrameMk id="5" creationId="{C2575E07-4048-A34B-1B98-8FC1739C48D6}"/>
          </ac:graphicFrameMkLst>
        </pc:graphicFrameChg>
        <pc:picChg chg="add mod">
          <ac:chgData name="Rehn, Steven (FAA)" userId="e44b9cb4-2ebb-431d-b6ec-7cb90078c0df" providerId="ADAL" clId="{56C6B07B-59B9-4ACB-8769-C03220B16C14}" dt="2024-04-25T12:22:57.823" v="943" actId="1076"/>
          <ac:picMkLst>
            <pc:docMk/>
            <pc:sldMk cId="2175426629" sldId="296"/>
            <ac:picMk id="7" creationId="{76ABAFD4-3C9B-C855-26E2-1DE4F584A9EB}"/>
          </ac:picMkLst>
        </pc:picChg>
      </pc:sldChg>
      <pc:sldChg chg="addSp delSp modSp mod">
        <pc:chgData name="Rehn, Steven (FAA)" userId="e44b9cb4-2ebb-431d-b6ec-7cb90078c0df" providerId="ADAL" clId="{56C6B07B-59B9-4ACB-8769-C03220B16C14}" dt="2024-04-25T12:22:29.739" v="938" actId="1076"/>
        <pc:sldMkLst>
          <pc:docMk/>
          <pc:sldMk cId="3329191881" sldId="297"/>
        </pc:sldMkLst>
        <pc:graphicFrameChg chg="del mod">
          <ac:chgData name="Rehn, Steven (FAA)" userId="e44b9cb4-2ebb-431d-b6ec-7cb90078c0df" providerId="ADAL" clId="{56C6B07B-59B9-4ACB-8769-C03220B16C14}" dt="2024-04-25T12:22:15.230" v="935" actId="478"/>
          <ac:graphicFrameMkLst>
            <pc:docMk/>
            <pc:sldMk cId="3329191881" sldId="297"/>
            <ac:graphicFrameMk id="5" creationId="{CA4EAAC4-B370-883A-3467-C92519B563A2}"/>
          </ac:graphicFrameMkLst>
        </pc:graphicFrameChg>
        <pc:picChg chg="add mod">
          <ac:chgData name="Rehn, Steven (FAA)" userId="e44b9cb4-2ebb-431d-b6ec-7cb90078c0df" providerId="ADAL" clId="{56C6B07B-59B9-4ACB-8769-C03220B16C14}" dt="2024-04-25T12:22:29.739" v="938" actId="1076"/>
          <ac:picMkLst>
            <pc:docMk/>
            <pc:sldMk cId="3329191881" sldId="297"/>
            <ac:picMk id="7" creationId="{365A4A63-14AE-90D1-17CE-647FCB0E23CB}"/>
          </ac:picMkLst>
        </pc:picChg>
      </pc:sldChg>
      <pc:sldChg chg="modSp mod">
        <pc:chgData name="Rehn, Steven (FAA)" userId="e44b9cb4-2ebb-431d-b6ec-7cb90078c0df" providerId="ADAL" clId="{56C6B07B-59B9-4ACB-8769-C03220B16C14}" dt="2024-04-11T20:10:43.291" v="206" actId="404"/>
        <pc:sldMkLst>
          <pc:docMk/>
          <pc:sldMk cId="3133914701" sldId="299"/>
        </pc:sldMkLst>
        <pc:spChg chg="mod">
          <ac:chgData name="Rehn, Steven (FAA)" userId="e44b9cb4-2ebb-431d-b6ec-7cb90078c0df" providerId="ADAL" clId="{56C6B07B-59B9-4ACB-8769-C03220B16C14}" dt="2024-04-11T20:10:43.291" v="206" actId="404"/>
          <ac:spMkLst>
            <pc:docMk/>
            <pc:sldMk cId="3133914701" sldId="299"/>
            <ac:spMk id="3" creationId="{7400F7D1-A27C-BF0D-373D-3793DA098613}"/>
          </ac:spMkLst>
        </pc:spChg>
      </pc:sldChg>
      <pc:sldChg chg="modSp new mod">
        <pc:chgData name="Rehn, Steven (FAA)" userId="e44b9cb4-2ebb-431d-b6ec-7cb90078c0df" providerId="ADAL" clId="{56C6B07B-59B9-4ACB-8769-C03220B16C14}" dt="2024-04-11T20:22:19.673" v="848" actId="20577"/>
        <pc:sldMkLst>
          <pc:docMk/>
          <pc:sldMk cId="2384905916" sldId="301"/>
        </pc:sldMkLst>
        <pc:spChg chg="mod">
          <ac:chgData name="Rehn, Steven (FAA)" userId="e44b9cb4-2ebb-431d-b6ec-7cb90078c0df" providerId="ADAL" clId="{56C6B07B-59B9-4ACB-8769-C03220B16C14}" dt="2024-04-11T20:16:44.972" v="487" actId="20577"/>
          <ac:spMkLst>
            <pc:docMk/>
            <pc:sldMk cId="2384905916" sldId="301"/>
            <ac:spMk id="2" creationId="{5B463937-E360-D35D-3FDE-E3FB28AF25DD}"/>
          </ac:spMkLst>
        </pc:spChg>
        <pc:spChg chg="mod">
          <ac:chgData name="Rehn, Steven (FAA)" userId="e44b9cb4-2ebb-431d-b6ec-7cb90078c0df" providerId="ADAL" clId="{56C6B07B-59B9-4ACB-8769-C03220B16C14}" dt="2024-04-11T20:22:19.673" v="848" actId="20577"/>
          <ac:spMkLst>
            <pc:docMk/>
            <pc:sldMk cId="2384905916" sldId="301"/>
            <ac:spMk id="3" creationId="{0BF34A5A-A901-550E-FB6C-E97AF4E28612}"/>
          </ac:spMkLst>
        </pc:spChg>
      </pc:sldChg>
      <pc:sldChg chg="new del">
        <pc:chgData name="Rehn, Steven (FAA)" userId="e44b9cb4-2ebb-431d-b6ec-7cb90078c0df" providerId="ADAL" clId="{56C6B07B-59B9-4ACB-8769-C03220B16C14}" dt="2024-04-11T20:23:40.758" v="851" actId="47"/>
        <pc:sldMkLst>
          <pc:docMk/>
          <pc:sldMk cId="2416084697" sldId="302"/>
        </pc:sldMkLst>
      </pc:sldChg>
      <pc:sldChg chg="add">
        <pc:chgData name="Rehn, Steven (FAA)" userId="e44b9cb4-2ebb-431d-b6ec-7cb90078c0df" providerId="ADAL" clId="{56C6B07B-59B9-4ACB-8769-C03220B16C14}" dt="2024-04-11T20:23:38.597" v="850"/>
        <pc:sldMkLst>
          <pc:docMk/>
          <pc:sldMk cId="1064137300" sldId="303"/>
        </pc:sldMkLst>
      </pc:sldChg>
    </pc:docChg>
  </pc:docChgLst>
  <pc:docChgLst>
    <pc:chgData name="Rehn, Steven (FAA)" userId="e44b9cb4-2ebb-431d-b6ec-7cb90078c0df" providerId="ADAL" clId="{48235E22-8AE9-40E2-959B-E577EDFC4BA5}"/>
    <pc:docChg chg="undo custSel modSld modMainMaster">
      <pc:chgData name="Rehn, Steven (FAA)" userId="e44b9cb4-2ebb-431d-b6ec-7cb90078c0df" providerId="ADAL" clId="{48235E22-8AE9-40E2-959B-E577EDFC4BA5}" dt="2024-03-21T14:21:57.781" v="13"/>
      <pc:docMkLst>
        <pc:docMk/>
      </pc:docMkLst>
      <pc:sldChg chg="modSp mod">
        <pc:chgData name="Rehn, Steven (FAA)" userId="e44b9cb4-2ebb-431d-b6ec-7cb90078c0df" providerId="ADAL" clId="{48235E22-8AE9-40E2-959B-E577EDFC4BA5}" dt="2024-03-21T14:21:57.781" v="13"/>
        <pc:sldMkLst>
          <pc:docMk/>
          <pc:sldMk cId="0" sldId="273"/>
        </pc:sldMkLst>
        <pc:spChg chg="mod">
          <ac:chgData name="Rehn, Steven (FAA)" userId="e44b9cb4-2ebb-431d-b6ec-7cb90078c0df" providerId="ADAL" clId="{48235E22-8AE9-40E2-959B-E577EDFC4BA5}" dt="2024-03-21T14:21:57.781" v="13"/>
          <ac:spMkLst>
            <pc:docMk/>
            <pc:sldMk cId="0" sldId="273"/>
            <ac:spMk id="32785" creationId="{00000000-0000-0000-0000-000000000000}"/>
          </ac:spMkLst>
        </pc:spChg>
        <pc:spChg chg="mod">
          <ac:chgData name="Rehn, Steven (FAA)" userId="e44b9cb4-2ebb-431d-b6ec-7cb90078c0df" providerId="ADAL" clId="{48235E22-8AE9-40E2-959B-E577EDFC4BA5}" dt="2024-03-21T14:20:25.720" v="5" actId="20577"/>
          <ac:spMkLst>
            <pc:docMk/>
            <pc:sldMk cId="0" sldId="273"/>
            <ac:spMk id="32786" creationId="{00000000-0000-0000-0000-000000000000}"/>
          </ac:spMkLst>
        </pc:spChg>
        <pc:spChg chg="mod">
          <ac:chgData name="Rehn, Steven (FAA)" userId="e44b9cb4-2ebb-431d-b6ec-7cb90078c0df" providerId="ADAL" clId="{48235E22-8AE9-40E2-959B-E577EDFC4BA5}" dt="2024-03-21T14:20:30.850" v="9" actId="20577"/>
          <ac:spMkLst>
            <pc:docMk/>
            <pc:sldMk cId="0" sldId="273"/>
            <ac:spMk id="32787" creationId="{00000000-0000-0000-0000-000000000000}"/>
          </ac:spMkLst>
        </pc:spChg>
      </pc:sldChg>
      <pc:sldMasterChg chg="modSp mod">
        <pc:chgData name="Rehn, Steven (FAA)" userId="e44b9cb4-2ebb-431d-b6ec-7cb90078c0df" providerId="ADAL" clId="{48235E22-8AE9-40E2-959B-E577EDFC4BA5}" dt="2024-03-21T14:20:06.649" v="3" actId="20577"/>
        <pc:sldMasterMkLst>
          <pc:docMk/>
          <pc:sldMasterMk cId="0" sldId="2147483651"/>
        </pc:sldMasterMkLst>
        <pc:spChg chg="mod">
          <ac:chgData name="Rehn, Steven (FAA)" userId="e44b9cb4-2ebb-431d-b6ec-7cb90078c0df" providerId="ADAL" clId="{48235E22-8AE9-40E2-959B-E577EDFC4BA5}" dt="2024-03-21T14:20:06.649" v="3" actId="20577"/>
          <ac:spMkLst>
            <pc:docMk/>
            <pc:sldMasterMk cId="0" sldId="2147483651"/>
            <ac:spMk id="56329" creationId="{00000000-0000-0000-0000-000000000000}"/>
          </ac:spMkLst>
        </pc:spChg>
      </pc:sldMasterChg>
    </pc:docChg>
  </pc:docChgLst>
  <pc:docChgLst>
    <pc:chgData name="Horner, April CTR (FAA)" userId="S::april.ctr.horner@faa.gov::501db256-510c-484e-87e4-2c21a95bdee1" providerId="AD" clId="Web-{12D9F6A3-012F-4495-8F48-F62E52635F5F}"/>
    <pc:docChg chg="modSld">
      <pc:chgData name="Horner, April CTR (FAA)" userId="S::april.ctr.horner@faa.gov::501db256-510c-484e-87e4-2c21a95bdee1" providerId="AD" clId="Web-{12D9F6A3-012F-4495-8F48-F62E52635F5F}" dt="2024-05-02T18:34:12.765" v="1" actId="20577"/>
      <pc:docMkLst>
        <pc:docMk/>
      </pc:docMkLst>
      <pc:sldChg chg="modSp">
        <pc:chgData name="Horner, April CTR (FAA)" userId="S::april.ctr.horner@faa.gov::501db256-510c-484e-87e4-2c21a95bdee1" providerId="AD" clId="Web-{12D9F6A3-012F-4495-8F48-F62E52635F5F}" dt="2024-05-02T18:34:12.765" v="1" actId="20577"/>
        <pc:sldMkLst>
          <pc:docMk/>
          <pc:sldMk cId="0" sldId="273"/>
        </pc:sldMkLst>
        <pc:spChg chg="mod">
          <ac:chgData name="Horner, April CTR (FAA)" userId="S::april.ctr.horner@faa.gov::501db256-510c-484e-87e4-2c21a95bdee1" providerId="AD" clId="Web-{12D9F6A3-012F-4495-8F48-F62E52635F5F}" dt="2024-05-02T18:34:12.765" v="1" actId="20577"/>
          <ac:spMkLst>
            <pc:docMk/>
            <pc:sldMk cId="0" sldId="273"/>
            <ac:spMk id="32785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fld id="{87C48A99-3596-4E58-ABE8-9D998A9384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560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31788" y="696913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6425"/>
            <a:ext cx="5029200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fld id="{55D68406-F15C-4303-97CE-0E3EE59880C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067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338345-9CBA-4181-BEB7-82A779821C66}" type="slidenum">
              <a:rPr lang="en-US"/>
              <a:pPr/>
              <a:t>1</a:t>
            </a:fld>
            <a:endParaRPr lang="en-US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1788" y="696913"/>
            <a:ext cx="6197600" cy="3486150"/>
          </a:xfrm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814" y="1884870"/>
            <a:ext cx="9102852" cy="3250692"/>
          </a:xfrm>
          <a:prstGeom prst="rect">
            <a:avLst/>
          </a:prstGeom>
        </p:spPr>
      </p:pic>
      <p:sp>
        <p:nvSpPr>
          <p:cNvPr id="634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1085011" y="250169"/>
            <a:ext cx="6941611" cy="892831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dirty="0"/>
              <a:t>Select to edit master title</a:t>
            </a:r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085012" y="1156621"/>
            <a:ext cx="6904622" cy="724567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Select to edit master subtitle</a:t>
            </a:r>
          </a:p>
        </p:txBody>
      </p:sp>
      <p:sp>
        <p:nvSpPr>
          <p:cNvPr id="63515" name="Text Box 1051"/>
          <p:cNvSpPr txBox="1">
            <a:spLocks noChangeArrowheads="1"/>
          </p:cNvSpPr>
          <p:nvPr userDrawn="1"/>
        </p:nvSpPr>
        <p:spPr bwMode="auto">
          <a:xfrm>
            <a:off x="1060999" y="2123306"/>
            <a:ext cx="5746201" cy="1420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1600" dirty="0">
                <a:solidFill>
                  <a:srgbClr val="1D2F68"/>
                </a:solidFill>
              </a:rPr>
              <a:t>Presented to:</a:t>
            </a:r>
          </a:p>
          <a:p>
            <a:pPr>
              <a:spcBef>
                <a:spcPts val="3000"/>
              </a:spcBef>
              <a:buFontTx/>
              <a:buNone/>
            </a:pPr>
            <a:r>
              <a:rPr lang="en-US" sz="1600" dirty="0">
                <a:solidFill>
                  <a:srgbClr val="1D2F68"/>
                </a:solidFill>
              </a:rPr>
              <a:t>By:</a:t>
            </a:r>
          </a:p>
          <a:p>
            <a:pPr>
              <a:spcBef>
                <a:spcPts val="1600"/>
              </a:spcBef>
              <a:buFontTx/>
              <a:buNone/>
            </a:pPr>
            <a:r>
              <a:rPr lang="en-US" sz="1600" dirty="0">
                <a:solidFill>
                  <a:srgbClr val="1D2F68"/>
                </a:solidFill>
              </a:rPr>
              <a:t>Date:</a:t>
            </a:r>
          </a:p>
        </p:txBody>
      </p:sp>
      <p:pic>
        <p:nvPicPr>
          <p:cNvPr id="10" name="Picture 9" descr="FAA logo&amp;text_white_ds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9" y="3953445"/>
            <a:ext cx="3397250" cy="11900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3339" y="4686300"/>
            <a:ext cx="1672032" cy="3429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96798" y="4686300"/>
            <a:ext cx="2895600" cy="3429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34188" y="4686300"/>
            <a:ext cx="1707316" cy="342900"/>
          </a:xfrm>
        </p:spPr>
        <p:txBody>
          <a:bodyPr/>
          <a:lstStyle>
            <a:lvl1pPr>
              <a:defRPr/>
            </a:lvl1pPr>
          </a:lstStyle>
          <a:p>
            <a:fld id="{78D3ABA1-EA94-43C0-B992-7CBCC31144F1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255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1" y="1131094"/>
            <a:ext cx="3948113" cy="329326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131094"/>
            <a:ext cx="3949700" cy="329326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6266C2-23C9-4679-9EA6-D74DA6C8C2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009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F6FF14-FC6A-41B6-B2DC-884C6B7C3F2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631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79F915-29B1-4ADF-B1F4-B9108899500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371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87D554-CBC1-41AB-90CF-337CEC897E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986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4526757"/>
            <a:ext cx="9144000" cy="611981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258366"/>
            <a:ext cx="8472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Select to edit master title</a:t>
            </a: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1" y="1131094"/>
            <a:ext cx="8050213" cy="3293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Select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9463" y="4686300"/>
            <a:ext cx="173736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r>
              <a:rPr lang="en-US" dirty="0"/>
              <a:t>4/17/2024</a:t>
            </a:r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14356" y="4686300"/>
            <a:ext cx="2895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r>
              <a:rPr lang="en-US" dirty="0"/>
              <a:t>FAA G-27 Testing</a:t>
            </a:r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69125" y="4686300"/>
            <a:ext cx="158704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fld id="{74438B1A-AF1B-4C8B-993E-1BADE62A24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6349" name="Text Box 29" hidden="1"/>
          <p:cNvSpPr txBox="1">
            <a:spLocks noChangeArrowheads="1"/>
          </p:cNvSpPr>
          <p:nvPr userDrawn="1"/>
        </p:nvSpPr>
        <p:spPr bwMode="auto">
          <a:xfrm>
            <a:off x="449264" y="4654154"/>
            <a:ext cx="478472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b="1" dirty="0">
                <a:solidFill>
                  <a:srgbClr val="C0C0C0"/>
                </a:solidFill>
              </a:rPr>
              <a:t>&lt;Presentation Title – Change on Master Slide&gt;</a:t>
            </a:r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56350" name="Text Box 30" hidden="1"/>
          <p:cNvSpPr txBox="1">
            <a:spLocks noChangeArrowheads="1"/>
          </p:cNvSpPr>
          <p:nvPr userDrawn="1"/>
        </p:nvSpPr>
        <p:spPr bwMode="auto">
          <a:xfrm>
            <a:off x="441325" y="4788694"/>
            <a:ext cx="37401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dirty="0">
                <a:solidFill>
                  <a:srgbClr val="C0C0C0"/>
                </a:solidFill>
              </a:rPr>
              <a:t>&lt;Date of Presentation – Change on Master Slide&gt;</a:t>
            </a:r>
          </a:p>
        </p:txBody>
      </p:sp>
      <p:pic>
        <p:nvPicPr>
          <p:cNvPr id="2" name="Picture 1" descr="FAA logo&amp;text_white_ds.png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4" y="4587400"/>
            <a:ext cx="1587500" cy="5561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5" r:id="rId3"/>
    <p:sldLayoutId id="2147483657" r:id="rId4"/>
    <p:sldLayoutId id="2147483658" r:id="rId5"/>
    <p:sldLayoutId id="2147483660" r:id="rId6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6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4526757"/>
            <a:ext cx="9144000" cy="611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258366"/>
            <a:ext cx="8472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Select to edit master title</a:t>
            </a: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1" y="1131094"/>
            <a:ext cx="8050213" cy="3293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Select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9463" y="4686300"/>
            <a:ext cx="173736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solidFill>
                  <a:schemeClr val="accent6"/>
                </a:solidFill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14356" y="4686300"/>
            <a:ext cx="2895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solidFill>
                  <a:schemeClr val="accent6"/>
                </a:solidFill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34187" y="4686300"/>
            <a:ext cx="1721977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solidFill>
                  <a:schemeClr val="accent6"/>
                </a:solidFill>
                <a:latin typeface="Times New Roman" pitchFamily="18" charset="0"/>
              </a:defRPr>
            </a:lvl1pPr>
          </a:lstStyle>
          <a:p>
            <a:fld id="{74438B1A-AF1B-4C8B-993E-1BADE62A24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6349" name="Text Box 29" hidden="1"/>
          <p:cNvSpPr txBox="1">
            <a:spLocks noChangeArrowheads="1"/>
          </p:cNvSpPr>
          <p:nvPr userDrawn="1"/>
        </p:nvSpPr>
        <p:spPr bwMode="auto">
          <a:xfrm>
            <a:off x="449264" y="4654154"/>
            <a:ext cx="478472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b="1" dirty="0">
                <a:solidFill>
                  <a:srgbClr val="C0C0C0"/>
                </a:solidFill>
              </a:rPr>
              <a:t>&lt;Presentation Title – Change on Master Slide&gt;</a:t>
            </a:r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56350" name="Text Box 30" hidden="1"/>
          <p:cNvSpPr txBox="1">
            <a:spLocks noChangeArrowheads="1"/>
          </p:cNvSpPr>
          <p:nvPr userDrawn="1"/>
        </p:nvSpPr>
        <p:spPr bwMode="auto">
          <a:xfrm>
            <a:off x="441325" y="4788694"/>
            <a:ext cx="37401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dirty="0">
                <a:solidFill>
                  <a:srgbClr val="C0C0C0"/>
                </a:solidFill>
              </a:rPr>
              <a:t>&lt;Date of Presentation – Change on Master Slide&gt;</a:t>
            </a:r>
          </a:p>
        </p:txBody>
      </p:sp>
      <p:pic>
        <p:nvPicPr>
          <p:cNvPr id="14" name="Picture 13" descr="FAA logo&amp;text_white_ds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4" y="4587400"/>
            <a:ext cx="1587500" cy="55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1652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kv"/><Relationship Id="rId1" Type="http://schemas.microsoft.com/office/2007/relationships/media" Target="../media/media2.mkv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kv"/><Relationship Id="rId1" Type="http://schemas.microsoft.com/office/2007/relationships/media" Target="../media/media3.mkv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9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508248" y="263790"/>
            <a:ext cx="8058149" cy="892831"/>
          </a:xfrm>
        </p:spPr>
        <p:txBody>
          <a:bodyPr/>
          <a:lstStyle/>
          <a:p>
            <a:pPr algn="ctr"/>
            <a:r>
              <a:rPr lang="en-US" sz="3600" dirty="0"/>
              <a:t>FAA G-27 Round Robin Testing</a:t>
            </a:r>
          </a:p>
        </p:txBody>
      </p:sp>
      <p:sp>
        <p:nvSpPr>
          <p:cNvPr id="32785" name="Text Box 17"/>
          <p:cNvSpPr txBox="1">
            <a:spLocks noChangeArrowheads="1"/>
          </p:cNvSpPr>
          <p:nvPr/>
        </p:nvSpPr>
        <p:spPr bwMode="auto">
          <a:xfrm>
            <a:off x="2626807" y="2163742"/>
            <a:ext cx="3964767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59523"/>
              </a:lnSpc>
              <a:spcBef>
                <a:spcPts val="0"/>
              </a:spcBef>
              <a:buFontTx/>
              <a:buNone/>
            </a:pPr>
            <a:r>
              <a:rPr lang="en-US" sz="1600" dirty="0"/>
              <a:t>International Aircraft Materials &amp; Systems Fire Test Forum</a:t>
            </a:r>
            <a:endParaRPr lang="en-US"/>
          </a:p>
        </p:txBody>
      </p:sp>
      <p:sp>
        <p:nvSpPr>
          <p:cNvPr id="32786" name="Text Box 18"/>
          <p:cNvSpPr txBox="1">
            <a:spLocks noChangeArrowheads="1"/>
          </p:cNvSpPr>
          <p:nvPr/>
        </p:nvSpPr>
        <p:spPr bwMode="auto">
          <a:xfrm>
            <a:off x="2619934" y="2782026"/>
            <a:ext cx="346551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600" dirty="0"/>
              <a:t>Steve Rehn</a:t>
            </a:r>
          </a:p>
        </p:txBody>
      </p:sp>
      <p:sp>
        <p:nvSpPr>
          <p:cNvPr id="32787" name="Text Box 19"/>
          <p:cNvSpPr txBox="1">
            <a:spLocks noChangeArrowheads="1"/>
          </p:cNvSpPr>
          <p:nvPr/>
        </p:nvSpPr>
        <p:spPr bwMode="auto">
          <a:xfrm>
            <a:off x="2636288" y="3206549"/>
            <a:ext cx="346551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600" dirty="0"/>
              <a:t>4/17/2024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C59C6-1E52-D49A-5579-AB24FD56C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33% SOC Test 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E3E043-2B5B-6118-7E08-7E5E4A7E4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33% Test 2 Vid1 shortened">
            <a:hlinkClick r:id="" action="ppaction://media"/>
            <a:extLst>
              <a:ext uri="{FF2B5EF4-FFF2-40B4-BE49-F238E27FC236}">
                <a16:creationId xmlns:a16="http://schemas.microsoft.com/office/drawing/2014/main" id="{3BC563B4-1397-310E-B0C1-8FCC7E1FC8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8880" y="731520"/>
            <a:ext cx="6746240" cy="379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996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CDFFC-2258-9590-12A4-78E7625FE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33% SOC Test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91F407-41D4-DE1E-811C-1163567B2B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2" y="1131094"/>
            <a:ext cx="3103094" cy="3293269"/>
          </a:xfrm>
        </p:spPr>
        <p:txBody>
          <a:bodyPr/>
          <a:lstStyle/>
          <a:p>
            <a:r>
              <a:rPr lang="en-US" sz="2000" b="0" dirty="0"/>
              <a:t>Average Heating Rate: 7.7°C</a:t>
            </a:r>
          </a:p>
          <a:p>
            <a:r>
              <a:rPr lang="en-US" sz="2000" b="0" dirty="0"/>
              <a:t>Pass/Fail Criteria</a:t>
            </a:r>
          </a:p>
          <a:p>
            <a:pPr lvl="1"/>
            <a:r>
              <a:rPr lang="en-US" sz="1800" dirty="0"/>
              <a:t>Box did not ignite</a:t>
            </a:r>
          </a:p>
          <a:p>
            <a:pPr lvl="1"/>
            <a:r>
              <a:rPr lang="en-US" sz="1800" dirty="0"/>
              <a:t>Gas did not ignite</a:t>
            </a:r>
          </a:p>
          <a:p>
            <a:pPr lvl="1"/>
            <a:r>
              <a:rPr lang="en-US" sz="1800" dirty="0"/>
              <a:t>Box temp increase &lt;150°C for &lt;3 min</a:t>
            </a:r>
          </a:p>
          <a:p>
            <a:r>
              <a:rPr lang="en-US" sz="2200" b="0" dirty="0"/>
              <a:t>Max external temp: 164.9°C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11A0FA-FC55-3A58-F52D-DBD50C9BE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EE98C302-443B-95C3-BF50-DE8C587A6A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396" y="814976"/>
            <a:ext cx="5494766" cy="366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1772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74EDB-BA9F-1B07-82E6-12BF653F7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33% SOC Test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4ED451-B5E1-0A26-1C31-529CC69149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1" y="1131094"/>
            <a:ext cx="3109671" cy="3293269"/>
          </a:xfrm>
        </p:spPr>
        <p:txBody>
          <a:bodyPr/>
          <a:lstStyle/>
          <a:p>
            <a:r>
              <a:rPr lang="en-US" sz="2000" b="0" dirty="0"/>
              <a:t>Average Heating Rate: 8.9°C</a:t>
            </a:r>
          </a:p>
          <a:p>
            <a:r>
              <a:rPr lang="en-US" sz="2000" b="0" dirty="0"/>
              <a:t>Pass/Fail Criteria</a:t>
            </a:r>
          </a:p>
          <a:p>
            <a:pPr lvl="1"/>
            <a:r>
              <a:rPr lang="en-US" sz="1800" dirty="0"/>
              <a:t>Box did not ignite</a:t>
            </a:r>
          </a:p>
          <a:p>
            <a:pPr lvl="1"/>
            <a:r>
              <a:rPr lang="en-US" sz="1800" dirty="0"/>
              <a:t>Gas did not ignite</a:t>
            </a:r>
          </a:p>
          <a:p>
            <a:pPr lvl="1"/>
            <a:r>
              <a:rPr lang="en-US" sz="1800" dirty="0"/>
              <a:t>Box temp increase &lt;150°C for &lt;3 min</a:t>
            </a:r>
          </a:p>
          <a:p>
            <a:r>
              <a:rPr lang="en-US" sz="2200" b="0" dirty="0"/>
              <a:t>Max external temp: 220.6°C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02ED11-1128-72CE-856C-DF959079A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EEF27409-9781-D4AA-39E8-C9FB0A7CF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972" y="808626"/>
            <a:ext cx="5494766" cy="366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6174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32252-3473-0671-FBB4-22374A310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44% SOC Test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A7D83A-A59C-0523-6593-5508C908B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44% Test 1 shortened">
            <a:hlinkClick r:id="" action="ppaction://media"/>
            <a:extLst>
              <a:ext uri="{FF2B5EF4-FFF2-40B4-BE49-F238E27FC236}">
                <a16:creationId xmlns:a16="http://schemas.microsoft.com/office/drawing/2014/main" id="{75CF5CD7-7D6F-307B-F5C4-BF69265E40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8880" y="731520"/>
            <a:ext cx="6746240" cy="379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300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1A457-63D6-9D19-352B-815B2A325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44% SOC Test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A8203A-4C84-14E5-D9B0-4D5857E52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1" y="1131094"/>
            <a:ext cx="3320181" cy="3293269"/>
          </a:xfrm>
        </p:spPr>
        <p:txBody>
          <a:bodyPr/>
          <a:lstStyle/>
          <a:p>
            <a:r>
              <a:rPr lang="en-US" sz="2000" b="0" dirty="0"/>
              <a:t>Average Heating Rate: 10.4°C</a:t>
            </a:r>
          </a:p>
          <a:p>
            <a:r>
              <a:rPr lang="en-US" sz="2000" b="0" dirty="0"/>
              <a:t>Pass/Fail Criteria</a:t>
            </a:r>
          </a:p>
          <a:p>
            <a:pPr lvl="1"/>
            <a:r>
              <a:rPr lang="en-US" sz="1800" dirty="0"/>
              <a:t>Box did not ignite</a:t>
            </a:r>
          </a:p>
          <a:p>
            <a:pPr lvl="1"/>
            <a:r>
              <a:rPr lang="en-US" sz="1800" dirty="0"/>
              <a:t>Gas did not ignite</a:t>
            </a:r>
          </a:p>
          <a:p>
            <a:pPr lvl="1"/>
            <a:r>
              <a:rPr lang="en-US" sz="1800" dirty="0"/>
              <a:t>Box temp increase &lt;150°C for &lt;3 min</a:t>
            </a:r>
          </a:p>
          <a:p>
            <a:r>
              <a:rPr lang="en-US" sz="2200" b="0" dirty="0"/>
              <a:t>Max external temp: 170.4°C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471B3B-09FE-921C-0C79-7F839F1AF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7CCE7C17-EF99-ADC3-4DCE-E6CD04C98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567" y="805260"/>
            <a:ext cx="5494766" cy="366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0720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F8EB7-85F0-8B03-F6BD-348390314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Setup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D4FB6A-845D-9C70-3A83-E91378BD00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1" y="1131094"/>
            <a:ext cx="4152899" cy="3293269"/>
          </a:xfrm>
        </p:spPr>
        <p:txBody>
          <a:bodyPr/>
          <a:lstStyle/>
          <a:p>
            <a:r>
              <a:rPr lang="en-US" sz="2000" b="0" dirty="0"/>
              <a:t>Initiating cell as received had too much thermal grease which caused the thermocouple and tape to not stay in place</a:t>
            </a:r>
          </a:p>
          <a:p>
            <a:r>
              <a:rPr lang="en-US" sz="2000" b="0" dirty="0"/>
              <a:t>Heater and TC setup was redone for all tests except 44% SOC Tests 2 and 3</a:t>
            </a:r>
          </a:p>
          <a:p>
            <a:r>
              <a:rPr lang="en-US" sz="2000" b="0" dirty="0"/>
              <a:t>This caused heating rates to be more variable in those tests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4A1775-1FCB-CE6F-956A-C0949C480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D7CEED-5D82-DEDE-1C2E-89E792D5F2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097754"/>
            <a:ext cx="2280314" cy="30404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3CDE77-46CD-23B9-BA0E-DF8BE984FE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116" y="1097754"/>
            <a:ext cx="2033984" cy="30404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CC6B4B1-7CDC-6D82-D7F4-12F75511299D}"/>
              </a:ext>
            </a:extLst>
          </p:cNvPr>
          <p:cNvSpPr txBox="1"/>
          <p:nvPr/>
        </p:nvSpPr>
        <p:spPr bwMode="auto">
          <a:xfrm>
            <a:off x="4648200" y="4125473"/>
            <a:ext cx="218598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200" b="1" dirty="0"/>
              <a:t>Initiating cell as received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D99204-33BF-EA9D-74D1-2379E2789AEE}"/>
              </a:ext>
            </a:extLst>
          </p:cNvPr>
          <p:cNvSpPr txBox="1"/>
          <p:nvPr/>
        </p:nvSpPr>
        <p:spPr bwMode="auto">
          <a:xfrm>
            <a:off x="7021116" y="4138173"/>
            <a:ext cx="218598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200" b="1" dirty="0"/>
              <a:t>Initiating cell fixed</a:t>
            </a:r>
          </a:p>
        </p:txBody>
      </p:sp>
    </p:spTree>
    <p:extLst>
      <p:ext uri="{BB962C8B-B14F-4D97-AF65-F5344CB8AC3E}">
        <p14:creationId xmlns:p14="http://schemas.microsoft.com/office/powerpoint/2010/main" val="26288976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1A457-63D6-9D19-352B-815B2A325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44% SOC Test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A8203A-4C84-14E5-D9B0-4D5857E52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1" y="1131094"/>
            <a:ext cx="3320181" cy="3293269"/>
          </a:xfrm>
        </p:spPr>
        <p:txBody>
          <a:bodyPr/>
          <a:lstStyle/>
          <a:p>
            <a:r>
              <a:rPr lang="en-US" sz="2000" b="0" dirty="0"/>
              <a:t>Average Heating Rate: 7.5°C*</a:t>
            </a:r>
          </a:p>
          <a:p>
            <a:r>
              <a:rPr lang="en-US" sz="2000" b="0" dirty="0"/>
              <a:t>Pass/Fail Criteria</a:t>
            </a:r>
          </a:p>
          <a:p>
            <a:pPr lvl="1"/>
            <a:r>
              <a:rPr lang="en-US" sz="1800" dirty="0"/>
              <a:t>Box did not ignite</a:t>
            </a:r>
          </a:p>
          <a:p>
            <a:pPr lvl="1"/>
            <a:r>
              <a:rPr lang="en-US" sz="1800" dirty="0"/>
              <a:t>Gas did not ignite</a:t>
            </a:r>
          </a:p>
          <a:p>
            <a:pPr lvl="1"/>
            <a:r>
              <a:rPr lang="en-US" sz="1800" dirty="0"/>
              <a:t>Box temp increase &lt;150°C for &lt;3 min</a:t>
            </a:r>
          </a:p>
          <a:p>
            <a:r>
              <a:rPr lang="en-US" sz="2200" b="0" dirty="0"/>
              <a:t>Max external temp: 202.7°C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471B3B-09FE-921C-0C79-7F839F1AF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824C17-A425-6263-5E6C-1904A0C4EEF7}"/>
              </a:ext>
            </a:extLst>
          </p:cNvPr>
          <p:cNvSpPr txBox="1"/>
          <p:nvPr/>
        </p:nvSpPr>
        <p:spPr bwMode="auto">
          <a:xfrm>
            <a:off x="622300" y="4203700"/>
            <a:ext cx="2749550" cy="281583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200" dirty="0"/>
              <a:t>*Left heater and TC as received </a:t>
            </a:r>
          </a:p>
        </p:txBody>
      </p:sp>
      <p:pic>
        <p:nvPicPr>
          <p:cNvPr id="6" name="Picture 5" descr="Chart, line chart, histogram&#10;&#10;Description automatically generated">
            <a:extLst>
              <a:ext uri="{FF2B5EF4-FFF2-40B4-BE49-F238E27FC236}">
                <a16:creationId xmlns:a16="http://schemas.microsoft.com/office/drawing/2014/main" id="{EE8C7013-E444-0969-A165-38F1227D5E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267" y="819335"/>
            <a:ext cx="5494766" cy="366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1503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1A457-63D6-9D19-352B-815B2A325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44% SOC Test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A8203A-4C84-14E5-D9B0-4D5857E52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1" y="1131094"/>
            <a:ext cx="3320181" cy="3293269"/>
          </a:xfrm>
        </p:spPr>
        <p:txBody>
          <a:bodyPr/>
          <a:lstStyle/>
          <a:p>
            <a:r>
              <a:rPr lang="en-US" sz="2000" b="0" dirty="0"/>
              <a:t>Average Heating Rate: TC failed*</a:t>
            </a:r>
          </a:p>
          <a:p>
            <a:r>
              <a:rPr lang="en-US" sz="2000" b="0" dirty="0"/>
              <a:t>Pass/Fail Criteria</a:t>
            </a:r>
          </a:p>
          <a:p>
            <a:pPr lvl="1"/>
            <a:r>
              <a:rPr lang="en-US" sz="1800" dirty="0"/>
              <a:t>Box did not ignite</a:t>
            </a:r>
          </a:p>
          <a:p>
            <a:pPr lvl="1"/>
            <a:r>
              <a:rPr lang="en-US" sz="1800" dirty="0"/>
              <a:t>Gas did not ignite</a:t>
            </a:r>
          </a:p>
          <a:p>
            <a:pPr lvl="1"/>
            <a:r>
              <a:rPr lang="en-US" sz="1800" dirty="0"/>
              <a:t>Box temp increase &lt;150°C for &lt;3 min</a:t>
            </a:r>
          </a:p>
          <a:p>
            <a:r>
              <a:rPr lang="en-US" sz="2200" b="0" dirty="0"/>
              <a:t>Max external temp: 198.4°C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471B3B-09FE-921C-0C79-7F839F1AF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D238AC-5AF3-9795-A10C-B05DC3AB5793}"/>
              </a:ext>
            </a:extLst>
          </p:cNvPr>
          <p:cNvSpPr txBox="1"/>
          <p:nvPr/>
        </p:nvSpPr>
        <p:spPr bwMode="auto">
          <a:xfrm>
            <a:off x="602496" y="4193560"/>
            <a:ext cx="2811704" cy="92333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200" b="0" dirty="0"/>
              <a:t>*Left heater and TC as received</a:t>
            </a:r>
          </a:p>
          <a:p>
            <a:pPr>
              <a:buNone/>
            </a:pPr>
            <a:r>
              <a:rPr lang="en-US" sz="1200" b="0" dirty="0"/>
              <a:t>**Initiating cell thermocouple short-circuited. TC for temperature controller and backside TC continued to function</a:t>
            </a:r>
          </a:p>
        </p:txBody>
      </p:sp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760B688D-2C3E-3AA7-4F8A-86657A0F03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617" y="815565"/>
            <a:ext cx="5494766" cy="366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2238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0EF7C-F5EF-FEBF-838C-C11D6A65A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55% SOC Test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C19C65-F544-5017-D038-0897FC3B0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" name="55% Test 1 shortened">
            <a:hlinkClick r:id="" action="ppaction://media"/>
            <a:extLst>
              <a:ext uri="{FF2B5EF4-FFF2-40B4-BE49-F238E27FC236}">
                <a16:creationId xmlns:a16="http://schemas.microsoft.com/office/drawing/2014/main" id="{DF1987A4-3D85-F24A-B38A-ABA403E321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1749" y="731520"/>
            <a:ext cx="6746240" cy="379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722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D89F2-A51C-CF10-6333-169991B85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55% SOC Test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F4DB2D-0009-F99E-A407-905655AC18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1" y="1131094"/>
            <a:ext cx="3105151" cy="3293269"/>
          </a:xfrm>
        </p:spPr>
        <p:txBody>
          <a:bodyPr/>
          <a:lstStyle/>
          <a:p>
            <a:r>
              <a:rPr lang="en-US" sz="2000" b="0" dirty="0"/>
              <a:t>Average Heating Rate: 10.5°C</a:t>
            </a:r>
          </a:p>
          <a:p>
            <a:r>
              <a:rPr lang="en-US" sz="2000" b="0" dirty="0"/>
              <a:t>Pass/Fail Criteria</a:t>
            </a:r>
          </a:p>
          <a:p>
            <a:pPr lvl="1"/>
            <a:r>
              <a:rPr lang="en-US" sz="1800" dirty="0"/>
              <a:t>Box did not ignite</a:t>
            </a:r>
          </a:p>
          <a:p>
            <a:pPr lvl="1"/>
            <a:r>
              <a:rPr lang="en-US" sz="1800" dirty="0"/>
              <a:t>Gas did not ignite</a:t>
            </a:r>
          </a:p>
          <a:p>
            <a:pPr lvl="1"/>
            <a:r>
              <a:rPr lang="en-US" sz="1800" dirty="0"/>
              <a:t>Box temp increase &lt;150°C for &lt;3 min</a:t>
            </a:r>
          </a:p>
          <a:p>
            <a:r>
              <a:rPr lang="en-US" sz="2200" b="0" dirty="0"/>
              <a:t>Max external temp: 176.0°C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208C08-9F62-766C-47B5-F5F88F764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862242-36B5-3530-61A2-DA4B24CEA3F2}"/>
              </a:ext>
            </a:extLst>
          </p:cNvPr>
          <p:cNvSpPr txBox="1"/>
          <p:nvPr/>
        </p:nvSpPr>
        <p:spPr bwMode="auto">
          <a:xfrm>
            <a:off x="615950" y="4146550"/>
            <a:ext cx="2917826" cy="461665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200" dirty="0"/>
              <a:t>*Heater failed on first attempt, redid test with 30W, 28V heater running at 30V</a:t>
            </a:r>
          </a:p>
        </p:txBody>
      </p:sp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ACBA7B2C-88D8-30F5-8F7C-B45070C908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52" y="802865"/>
            <a:ext cx="5494766" cy="366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977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F5583-ED3B-28F6-9629-B9312E2EA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C47831-B6CD-0471-0C85-F97055BAB3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/>
              <a:t>Round robin with 6 labs running 9 tests each</a:t>
            </a:r>
          </a:p>
          <a:p>
            <a:r>
              <a:rPr lang="en-US" b="0" dirty="0"/>
              <a:t>Tested 18650 cells at states of charge (SOC) of 33%, 44%, and 55% in cardboard packaging</a:t>
            </a:r>
          </a:p>
          <a:p>
            <a:r>
              <a:rPr lang="en-US" b="0" dirty="0"/>
              <a:t>All cells, thermocouples, and heaters were purchased at once and sent out to the test labs</a:t>
            </a:r>
          </a:p>
          <a:p>
            <a:r>
              <a:rPr lang="en-US" b="0" dirty="0"/>
              <a:t>All cells were set to their test SOC on the same charger before being sent out</a:t>
            </a:r>
          </a:p>
          <a:p>
            <a:r>
              <a:rPr lang="en-US" b="0" dirty="0"/>
              <a:t>Test results received from 3 out of 6 labs so far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AEDA41-F577-4F9A-0EDC-29FE22841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6937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D89F2-A51C-CF10-6333-169991B85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55% SOC Test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F4DB2D-0009-F99E-A407-905655AC18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1" y="1131094"/>
            <a:ext cx="3105151" cy="3293269"/>
          </a:xfrm>
        </p:spPr>
        <p:txBody>
          <a:bodyPr/>
          <a:lstStyle/>
          <a:p>
            <a:r>
              <a:rPr lang="en-US" sz="2000" b="0" dirty="0"/>
              <a:t>Average Heating Rate: 10.2°C</a:t>
            </a:r>
          </a:p>
          <a:p>
            <a:r>
              <a:rPr lang="en-US" sz="2000" b="0" dirty="0"/>
              <a:t>Pass/Fail Criteria</a:t>
            </a:r>
          </a:p>
          <a:p>
            <a:pPr lvl="1"/>
            <a:r>
              <a:rPr lang="en-US" sz="1800" dirty="0"/>
              <a:t>Box did not ignite</a:t>
            </a:r>
          </a:p>
          <a:p>
            <a:pPr lvl="1"/>
            <a:r>
              <a:rPr lang="en-US" sz="1800" dirty="0"/>
              <a:t>Gas did not ignite</a:t>
            </a:r>
          </a:p>
          <a:p>
            <a:pPr lvl="1"/>
            <a:r>
              <a:rPr lang="en-US" sz="1800" dirty="0"/>
              <a:t>Box temp increase &lt;150°C for &lt;3 min</a:t>
            </a:r>
          </a:p>
          <a:p>
            <a:r>
              <a:rPr lang="en-US" sz="2200" b="0" dirty="0"/>
              <a:t>Max external temp: 199.3°C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208C08-9F62-766C-47B5-F5F88F764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365A4A63-14AE-90D1-17CE-647FCB0E2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52" y="834218"/>
            <a:ext cx="5494766" cy="366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1918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D89F2-A51C-CF10-6333-169991B85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55% SOC Test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F4DB2D-0009-F99E-A407-905655AC18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1" y="1131094"/>
            <a:ext cx="3105151" cy="3293269"/>
          </a:xfrm>
        </p:spPr>
        <p:txBody>
          <a:bodyPr/>
          <a:lstStyle/>
          <a:p>
            <a:r>
              <a:rPr lang="en-US" sz="2000" b="0" dirty="0"/>
              <a:t>Average Heating Rate: 10.7°C</a:t>
            </a:r>
          </a:p>
          <a:p>
            <a:r>
              <a:rPr lang="en-US" sz="2000" b="0" dirty="0"/>
              <a:t>Pass/Fail Criteria</a:t>
            </a:r>
          </a:p>
          <a:p>
            <a:pPr lvl="1"/>
            <a:r>
              <a:rPr lang="en-US" sz="1800" dirty="0"/>
              <a:t>Box did not ignite</a:t>
            </a:r>
          </a:p>
          <a:p>
            <a:pPr lvl="1"/>
            <a:r>
              <a:rPr lang="en-US" sz="1800" dirty="0"/>
              <a:t>Gas did not ignite</a:t>
            </a:r>
          </a:p>
          <a:p>
            <a:pPr lvl="1"/>
            <a:r>
              <a:rPr lang="en-US" sz="1800" dirty="0"/>
              <a:t>Box temp increase &lt;150°C for &lt;3 min</a:t>
            </a:r>
          </a:p>
          <a:p>
            <a:r>
              <a:rPr lang="en-US" sz="2200" b="0" dirty="0"/>
              <a:t>Max external temp: 202.2°C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208C08-9F62-766C-47B5-F5F88F764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76ABAFD4-3C9B-C855-26E2-1DE4F584A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52" y="827868"/>
            <a:ext cx="5494766" cy="366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4266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B3787-EE45-ED3A-602C-D18944C5F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Post-Test Calibration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1D4D66-688C-9726-E16C-239389DC6A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/>
              <a:t>At 302.5 L chamber size, leak test was performed again after round robin tests</a:t>
            </a:r>
          </a:p>
          <a:p>
            <a:r>
              <a:rPr lang="en-US" b="0" dirty="0"/>
              <a:t>Pre-test Leak Rate: 453 L/</a:t>
            </a:r>
            <a:r>
              <a:rPr lang="en-US" b="0" dirty="0" err="1"/>
              <a:t>hr</a:t>
            </a:r>
            <a:r>
              <a:rPr lang="en-US" b="0" dirty="0"/>
              <a:t> </a:t>
            </a:r>
            <a:r>
              <a:rPr lang="en-US" dirty="0"/>
              <a:t>(1.498 ACPH)</a:t>
            </a:r>
          </a:p>
          <a:p>
            <a:r>
              <a:rPr lang="en-US" b="0" dirty="0"/>
              <a:t>Post-test Leak Rate: 283 L/</a:t>
            </a:r>
            <a:r>
              <a:rPr lang="en-US" b="0" dirty="0" err="1"/>
              <a:t>hr</a:t>
            </a:r>
            <a:r>
              <a:rPr lang="en-US" b="0" dirty="0"/>
              <a:t> </a:t>
            </a:r>
            <a:r>
              <a:rPr lang="en-US" dirty="0"/>
              <a:t>(0.936 ACPH)</a:t>
            </a:r>
          </a:p>
          <a:p>
            <a:r>
              <a:rPr lang="en-US" b="0" dirty="0"/>
              <a:t>Leak rate improved after testing</a:t>
            </a:r>
          </a:p>
          <a:p>
            <a:pPr lvl="1"/>
            <a:r>
              <a:rPr lang="en-US" dirty="0"/>
              <a:t>May not be the case if there were many test failures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781D3C-626D-FA4B-EC7C-11F8AF222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2169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D7DE4-772F-8C00-7D5E-A37E296E8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0F7D1-A27C-BF0D-373D-3793DA0986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b="0" dirty="0"/>
              <a:t>Procedure generally worked well</a:t>
            </a:r>
          </a:p>
          <a:p>
            <a:r>
              <a:rPr lang="en-US" sz="2000" b="0" dirty="0"/>
              <a:t>Similar test results from the three labs that conducted round robin tests</a:t>
            </a:r>
          </a:p>
          <a:p>
            <a:r>
              <a:rPr lang="en-US" sz="2000" b="0" dirty="0"/>
              <a:t>Since the SOC was too low to allow for propagation, it will be difficult to learn much without a failing case</a:t>
            </a:r>
          </a:p>
          <a:p>
            <a:r>
              <a:rPr lang="en-US" sz="2000" b="0" dirty="0"/>
              <a:t>Holding cell at 200°C for one hour is likely inadequate to drive many cells into thermal runaway</a:t>
            </a:r>
          </a:p>
          <a:p>
            <a:r>
              <a:rPr lang="en-US" sz="2000" b="0" dirty="0"/>
              <a:t>Tests will be repeated at a higher SOC that will lead to failures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243833-ACFC-F256-15B7-E0128045D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9147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551" y="492519"/>
            <a:ext cx="8472488" cy="457200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601671" y="1545636"/>
            <a:ext cx="3080528" cy="2179681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500" dirty="0"/>
              <a:t>Contact:</a:t>
            </a:r>
          </a:p>
          <a:p>
            <a:pPr marL="68580" indent="0">
              <a:spcBef>
                <a:spcPts val="0"/>
              </a:spcBef>
              <a:buNone/>
            </a:pPr>
            <a:r>
              <a:rPr lang="en-US" sz="1350" b="0" dirty="0"/>
              <a:t>Steven Rehn</a:t>
            </a:r>
          </a:p>
          <a:p>
            <a:pPr marL="68580" indent="0">
              <a:spcBef>
                <a:spcPts val="0"/>
              </a:spcBef>
              <a:buNone/>
            </a:pPr>
            <a:r>
              <a:rPr lang="en-US" sz="1350" b="0" dirty="0"/>
              <a:t>Federal Aviation Administration</a:t>
            </a:r>
          </a:p>
          <a:p>
            <a:pPr marL="68580" indent="0">
              <a:spcBef>
                <a:spcPts val="0"/>
              </a:spcBef>
              <a:buNone/>
            </a:pPr>
            <a:r>
              <a:rPr lang="en-US" sz="1350" b="0" dirty="0"/>
              <a:t>William J. Hughes Technical Center</a:t>
            </a:r>
          </a:p>
          <a:p>
            <a:pPr marL="68580" indent="0">
              <a:spcBef>
                <a:spcPts val="0"/>
              </a:spcBef>
              <a:buNone/>
            </a:pPr>
            <a:r>
              <a:rPr lang="en-US" sz="1350" b="0" dirty="0"/>
              <a:t>Fire Safety Branch, Bldg. 203</a:t>
            </a:r>
          </a:p>
          <a:p>
            <a:pPr marL="68580" indent="0">
              <a:spcBef>
                <a:spcPts val="0"/>
              </a:spcBef>
              <a:buNone/>
            </a:pPr>
            <a:r>
              <a:rPr lang="en-US" sz="1350" b="0" dirty="0"/>
              <a:t>Atlantic City Int’l Airport, NJ 08405</a:t>
            </a:r>
          </a:p>
          <a:p>
            <a:pPr marL="68580" indent="0">
              <a:spcBef>
                <a:spcPts val="0"/>
              </a:spcBef>
              <a:buNone/>
            </a:pPr>
            <a:r>
              <a:rPr lang="en-US" sz="1350" b="0" dirty="0"/>
              <a:t>(609) 485-5587</a:t>
            </a:r>
          </a:p>
          <a:p>
            <a:pPr marL="68580" indent="0">
              <a:spcBef>
                <a:spcPts val="0"/>
              </a:spcBef>
              <a:buNone/>
            </a:pPr>
            <a:r>
              <a:rPr lang="en-US" sz="1350" b="0" dirty="0"/>
              <a:t>steven.rehn@faa.gov</a:t>
            </a:r>
          </a:p>
        </p:txBody>
      </p:sp>
    </p:spTree>
    <p:extLst>
      <p:ext uri="{BB962C8B-B14F-4D97-AF65-F5344CB8AC3E}">
        <p14:creationId xmlns:p14="http://schemas.microsoft.com/office/powerpoint/2010/main" val="1064137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800CA-E532-7EC8-CD10-3E03B0DEB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FAA G-27 Chamber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40BE18-8BCD-46C8-842C-A2D4E55F1D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1" y="1131094"/>
            <a:ext cx="3638549" cy="3293269"/>
          </a:xfrm>
        </p:spPr>
        <p:txBody>
          <a:bodyPr/>
          <a:lstStyle/>
          <a:p>
            <a:r>
              <a:rPr lang="en-US" sz="1800" b="0" dirty="0"/>
              <a:t>Chamber completely overhauled prior to testing</a:t>
            </a:r>
          </a:p>
          <a:p>
            <a:pPr lvl="1"/>
            <a:r>
              <a:rPr lang="en-US" sz="1400" dirty="0"/>
              <a:t>New polycarbonate, blow out panel, and seals</a:t>
            </a:r>
          </a:p>
          <a:p>
            <a:r>
              <a:rPr lang="en-US" sz="1800" b="0" dirty="0"/>
              <a:t>4 inch, 12V, 200 CFM fan ran at 3V, 38 CFM measured</a:t>
            </a:r>
          </a:p>
          <a:p>
            <a:r>
              <a:rPr lang="en-US" sz="1800" b="0" dirty="0"/>
              <a:t>26.75 × 26.75 × 25.5 to 34</a:t>
            </a:r>
            <a:r>
              <a:rPr lang="en-US" sz="1800" b="0" dirty="0">
                <a:solidFill>
                  <a:srgbClr val="FF0000"/>
                </a:solidFill>
              </a:rPr>
              <a:t> </a:t>
            </a:r>
            <a:r>
              <a:rPr lang="en-US" sz="1800" b="0" dirty="0"/>
              <a:t>in. chamber size</a:t>
            </a:r>
          </a:p>
          <a:p>
            <a:r>
              <a:rPr lang="en-US" sz="1800" b="0" dirty="0"/>
              <a:t>Calibration conducted</a:t>
            </a:r>
          </a:p>
          <a:p>
            <a:pPr lvl="1"/>
            <a:r>
              <a:rPr lang="en-US" sz="1400" dirty="0"/>
              <a:t>Leak Test</a:t>
            </a:r>
          </a:p>
          <a:p>
            <a:pPr lvl="1"/>
            <a:r>
              <a:rPr lang="en-US" sz="1400" b="0" dirty="0"/>
              <a:t>Methane Test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EAF927-DD73-2D01-375D-AC07CF11B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8" name="Picture 7" descr="A picture containing building, outdoor&#10;&#10;Description automatically generated">
            <a:extLst>
              <a:ext uri="{FF2B5EF4-FFF2-40B4-BE49-F238E27FC236}">
                <a16:creationId xmlns:a16="http://schemas.microsoft.com/office/drawing/2014/main" id="{55AA88E4-31CB-9C2F-AD33-2D2EA13FA6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850" y="767953"/>
            <a:ext cx="4953000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942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506C1-072C-A499-9F61-1E2CF2008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Leak Rate Calibration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51DC69-2007-93F8-5345-0CF47B71E0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b="0" dirty="0"/>
              <a:t>Leak Test conducted at two chamber sizes: 322.5L (27.5” height) and 302.5L (25.8” height)</a:t>
            </a:r>
          </a:p>
          <a:p>
            <a:r>
              <a:rPr lang="en-US" sz="2000" b="0" dirty="0"/>
              <a:t>Flow Rate into chamber to maintain 24.9 Pa pressure: </a:t>
            </a:r>
            <a:r>
              <a:rPr lang="en-US" sz="2000" dirty="0"/>
              <a:t>453 L/</a:t>
            </a:r>
            <a:r>
              <a:rPr lang="en-US" sz="2000" dirty="0" err="1"/>
              <a:t>hr</a:t>
            </a:r>
            <a:endParaRPr lang="en-US" sz="2000" dirty="0"/>
          </a:p>
          <a:p>
            <a:pPr lvl="1"/>
            <a:r>
              <a:rPr lang="en-US" sz="1600" dirty="0"/>
              <a:t>Same results for both chamber volumes</a:t>
            </a:r>
          </a:p>
          <a:p>
            <a:r>
              <a:rPr lang="en-US" sz="2000" b="0" dirty="0"/>
              <a:t>Air Changes per Hour (ACPH) (6 ACPH Limit)</a:t>
            </a:r>
          </a:p>
          <a:p>
            <a:pPr lvl="1"/>
            <a:r>
              <a:rPr lang="en-US" sz="1600" dirty="0"/>
              <a:t>322.5L chamber: </a:t>
            </a:r>
            <a:r>
              <a:rPr lang="en-US" sz="1600" b="1" dirty="0"/>
              <a:t>1.405 ACPH</a:t>
            </a:r>
          </a:p>
          <a:p>
            <a:pPr lvl="1"/>
            <a:r>
              <a:rPr lang="en-US" sz="1600" dirty="0"/>
              <a:t>302.5L chamber: </a:t>
            </a:r>
            <a:r>
              <a:rPr lang="en-US" sz="1600" b="1" dirty="0"/>
              <a:t>1.498 ACPH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789114-2310-5B3C-CF78-89E5D63B3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312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B4438-B015-97C8-9711-35ECD0449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Ignition Point Calibration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3BF31D-9D73-F2C6-A84F-47F19BEC9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1" y="1131094"/>
            <a:ext cx="4858003" cy="3293269"/>
          </a:xfrm>
        </p:spPr>
        <p:txBody>
          <a:bodyPr/>
          <a:lstStyle/>
          <a:p>
            <a:r>
              <a:rPr lang="en-US" sz="1800" dirty="0"/>
              <a:t>Methane flowed into chamber at 2 L/min</a:t>
            </a:r>
          </a:p>
          <a:p>
            <a:r>
              <a:rPr lang="en-US" sz="1800" dirty="0"/>
              <a:t>Tested with spark ignitor at three positions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High location concentration is 5.4% less than low location</a:t>
            </a:r>
          </a:p>
          <a:p>
            <a:pPr lvl="1"/>
            <a:r>
              <a:rPr lang="en-US" sz="1400" dirty="0"/>
              <a:t>Under 10% Limit</a:t>
            </a:r>
          </a:p>
          <a:p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448F02-5FF9-EF49-7901-BD329088F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8" name="Picture 7" descr="A picture containing handcart&#10;&#10;Description automatically generated">
            <a:extLst>
              <a:ext uri="{FF2B5EF4-FFF2-40B4-BE49-F238E27FC236}">
                <a16:creationId xmlns:a16="http://schemas.microsoft.com/office/drawing/2014/main" id="{4B9BD0CD-66DF-52E9-FEBF-A1E36F882A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304" y="1075928"/>
            <a:ext cx="3739422" cy="3403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4095BC-1E90-D277-5920-1D334A830A6E}"/>
              </a:ext>
            </a:extLst>
          </p:cNvPr>
          <p:cNvSpPr txBox="1"/>
          <p:nvPr/>
        </p:nvSpPr>
        <p:spPr bwMode="auto">
          <a:xfrm>
            <a:off x="6723063" y="764297"/>
            <a:ext cx="21780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200" b="1" dirty="0">
                <a:solidFill>
                  <a:srgbClr val="FF0000"/>
                </a:solidFill>
              </a:rPr>
              <a:t>Methane entrance point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29C8474-CFB4-D2AF-E8E3-807E393581FC}"/>
              </a:ext>
            </a:extLst>
          </p:cNvPr>
          <p:cNvCxnSpPr>
            <a:cxnSpLocks/>
          </p:cNvCxnSpPr>
          <p:nvPr/>
        </p:nvCxnSpPr>
        <p:spPr bwMode="auto">
          <a:xfrm flipH="1">
            <a:off x="6972300" y="1006664"/>
            <a:ext cx="82550" cy="364936"/>
          </a:xfrm>
          <a:prstGeom prst="straightConnector1">
            <a:avLst/>
          </a:prstGeom>
          <a:noFill/>
          <a:ln w="25400">
            <a:solidFill>
              <a:srgbClr val="FF0000"/>
            </a:solidFill>
            <a:tailEnd type="triangle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64E9FDC5-2072-5C6F-58CD-CC355110C0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2815458"/>
              </p:ext>
            </p:extLst>
          </p:nvPr>
        </p:nvGraphicFramePr>
        <p:xfrm>
          <a:off x="799830" y="2419350"/>
          <a:ext cx="4134644" cy="9163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28920">
                  <a:extLst>
                    <a:ext uri="{9D8B030D-6E8A-4147-A177-3AD203B41FA5}">
                      <a16:colId xmlns:a16="http://schemas.microsoft.com/office/drawing/2014/main" val="1612102493"/>
                    </a:ext>
                  </a:extLst>
                </a:gridCol>
                <a:gridCol w="774700">
                  <a:extLst>
                    <a:ext uri="{9D8B030D-6E8A-4147-A177-3AD203B41FA5}">
                      <a16:colId xmlns:a16="http://schemas.microsoft.com/office/drawing/2014/main" val="2178619486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2936024162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819218800"/>
                    </a:ext>
                  </a:extLst>
                </a:gridCol>
                <a:gridCol w="1099074">
                  <a:extLst>
                    <a:ext uri="{9D8B030D-6E8A-4147-A177-3AD203B41FA5}">
                      <a16:colId xmlns:a16="http://schemas.microsoft.com/office/drawing/2014/main" val="305290513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Height (in)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Depth from front (in)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Time to Ignition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Concentration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2496734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Test 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19.75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16.25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7:23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~4.88%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1387141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Test 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9.75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16.25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7:45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~5.12%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3593649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Test 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9.75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7:48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~5.16%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959481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872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A5CFE-B006-08AD-C513-26D8AE2F2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Robin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F9E002-5D91-4332-7ABD-8305CB90FC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2" y="1131094"/>
            <a:ext cx="3650410" cy="3293269"/>
          </a:xfrm>
        </p:spPr>
        <p:txBody>
          <a:bodyPr/>
          <a:lstStyle/>
          <a:p>
            <a:r>
              <a:rPr lang="en-US" sz="1600" b="0" dirty="0"/>
              <a:t>2.5L box, chamber set to 302.5L</a:t>
            </a:r>
          </a:p>
          <a:p>
            <a:r>
              <a:rPr lang="en-US" sz="1600" b="0" dirty="0"/>
              <a:t>18650 cells rated at 3.7V, 2100 </a:t>
            </a:r>
            <a:r>
              <a:rPr lang="en-US" sz="1600" b="0" dirty="0" err="1"/>
              <a:t>mAh</a:t>
            </a:r>
            <a:r>
              <a:rPr lang="en-US" sz="1600" b="0" dirty="0"/>
              <a:t>, 7.77 </a:t>
            </a:r>
            <a:r>
              <a:rPr lang="en-US" sz="1600" b="0" dirty="0" err="1"/>
              <a:t>Wh</a:t>
            </a:r>
            <a:r>
              <a:rPr lang="en-US" sz="1600" b="0" dirty="0"/>
              <a:t>, LiNiMnCoO</a:t>
            </a:r>
            <a:r>
              <a:rPr lang="en-US" sz="1600" b="0" baseline="-25000" dirty="0"/>
              <a:t>2</a:t>
            </a:r>
            <a:r>
              <a:rPr lang="en-US" sz="1600" b="0" dirty="0"/>
              <a:t> chemistry</a:t>
            </a:r>
          </a:p>
          <a:p>
            <a:r>
              <a:rPr lang="en-US" sz="1600" b="0" dirty="0"/>
              <a:t>Three levels of batteries in 5x5 configuration</a:t>
            </a:r>
          </a:p>
          <a:p>
            <a:r>
              <a:rPr lang="en-US" sz="1600" b="0" dirty="0"/>
              <a:t>Surrogate cells placed where cells are less likely to propagate</a:t>
            </a:r>
          </a:p>
          <a:p>
            <a:r>
              <a:rPr lang="en-US" sz="1600" b="0" dirty="0"/>
              <a:t>Three tests each at 33%, 44%, and 55% SOC</a:t>
            </a:r>
          </a:p>
          <a:p>
            <a:r>
              <a:rPr lang="en-US" sz="1600" b="0" dirty="0"/>
              <a:t>All tests had set heating rate of 10°C/min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75B86C-EB81-5828-64B6-081F0EBEC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Picture 5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0D104D06-8129-CB90-43C7-A3AE0ECC12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711" y="821531"/>
            <a:ext cx="2438400" cy="1828800"/>
          </a:xfrm>
          <a:prstGeom prst="rect">
            <a:avLst/>
          </a:prstGeom>
        </p:spPr>
      </p:pic>
      <p:pic>
        <p:nvPicPr>
          <p:cNvPr id="8" name="Picture 7" descr="A picture containing typewriter&#10;&#10;Description automatically generated">
            <a:extLst>
              <a:ext uri="{FF2B5EF4-FFF2-40B4-BE49-F238E27FC236}">
                <a16:creationId xmlns:a16="http://schemas.microsoft.com/office/drawing/2014/main" id="{E60B38DA-42EB-7291-8259-915A50E685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253" y="821531"/>
            <a:ext cx="2438399" cy="1828800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895E3DBB-18CB-27BD-AFCD-A699A3737C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711" y="2688431"/>
            <a:ext cx="2438399" cy="1828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663B54-5B63-6C51-C46C-A2A9BF603F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253" y="2688431"/>
            <a:ext cx="2438400" cy="1828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A5656C7-9747-3777-4771-219825C03E00}"/>
              </a:ext>
            </a:extLst>
          </p:cNvPr>
          <p:cNvSpPr txBox="1"/>
          <p:nvPr/>
        </p:nvSpPr>
        <p:spPr bwMode="auto">
          <a:xfrm>
            <a:off x="4743450" y="4243407"/>
            <a:ext cx="16827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200" b="1" dirty="0">
                <a:solidFill>
                  <a:schemeClr val="bg1"/>
                </a:solidFill>
              </a:rPr>
              <a:t>Initiating Cell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43B6720-0584-AA2F-307C-E834117906D7}"/>
              </a:ext>
            </a:extLst>
          </p:cNvPr>
          <p:cNvCxnSpPr>
            <a:cxnSpLocks/>
          </p:cNvCxnSpPr>
          <p:nvPr/>
        </p:nvCxnSpPr>
        <p:spPr bwMode="auto">
          <a:xfrm flipV="1">
            <a:off x="5257800" y="4076700"/>
            <a:ext cx="0" cy="234950"/>
          </a:xfrm>
          <a:prstGeom prst="straightConnector1">
            <a:avLst/>
          </a:prstGeom>
          <a:noFill/>
          <a:ln w="22225">
            <a:solidFill>
              <a:schemeClr val="bg1"/>
            </a:solidFill>
            <a:tailEnd type="triangle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0022176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63937-E360-D35D-3FDE-E3FB28AF2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Pass-Fail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34A5A-A901-550E-FB6C-E97AF4E286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b="0" dirty="0"/>
              <a:t>Material shall not ignite in any location</a:t>
            </a:r>
          </a:p>
          <a:p>
            <a:r>
              <a:rPr lang="en-US" sz="2000" b="0" dirty="0"/>
              <a:t>Gas accumulating in chamber shall not ignite</a:t>
            </a:r>
          </a:p>
          <a:p>
            <a:r>
              <a:rPr lang="en-US" sz="2000" b="0" dirty="0"/>
              <a:t>Temperature thresholds for external surfaces of packaging material (increase of 150°C for 3 min)</a:t>
            </a:r>
          </a:p>
          <a:p>
            <a:r>
              <a:rPr lang="en-US" sz="2000" b="0" dirty="0"/>
              <a:t>Walls of test article shall have no perforations</a:t>
            </a:r>
          </a:p>
          <a:p>
            <a:r>
              <a:rPr lang="en-US" sz="2000" b="0" dirty="0"/>
              <a:t>Test article must contain its contents</a:t>
            </a:r>
          </a:p>
          <a:p>
            <a:r>
              <a:rPr lang="en-US" sz="2000" b="0" dirty="0"/>
              <a:t>When periphery zones are defined, cells in the periphery zone shall have no vent opening and shall maintain at least 90% of the pre-test open circuit voltage.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2DC10D-0F15-0685-24B9-8C1F5CD5D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9059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2CBD3-1254-71E3-A7F9-C50C04AE7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33% SOC Test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53F48E-D3AB-CEC5-17DD-841E476D3C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2" y="1131094"/>
            <a:ext cx="4122748" cy="3293269"/>
          </a:xfrm>
        </p:spPr>
        <p:txBody>
          <a:bodyPr/>
          <a:lstStyle/>
          <a:p>
            <a:r>
              <a:rPr lang="en-US" sz="1800" b="0" dirty="0"/>
              <a:t>Heater rated for 56V, tested with a 30V power supply</a:t>
            </a:r>
          </a:p>
          <a:p>
            <a:r>
              <a:rPr lang="en-US" sz="1800" b="0" dirty="0"/>
              <a:t>Max battery temp of 231°C with no thermal runaway</a:t>
            </a:r>
          </a:p>
          <a:p>
            <a:r>
              <a:rPr lang="en-US" sz="1800" b="0" dirty="0"/>
              <a:t>Held above 200°C for 62 min with no thermal runaway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02351A-3F3A-FEBF-A4F7-6A28A8C93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9FD969FE-91F0-8E2E-DAE1-269AA7FAC0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53858"/>
            <a:ext cx="4533251" cy="349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238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E6444-B87A-7BE3-F686-7CA6546F5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705D5F-A07C-3A58-A18E-8DB9540BE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2" y="1131094"/>
            <a:ext cx="4305764" cy="3293269"/>
          </a:xfrm>
        </p:spPr>
        <p:txBody>
          <a:bodyPr/>
          <a:lstStyle/>
          <a:p>
            <a:r>
              <a:rPr lang="en-US" sz="1800" b="0" dirty="0"/>
              <a:t>Switched to a power supply running at 50V</a:t>
            </a:r>
          </a:p>
          <a:p>
            <a:r>
              <a:rPr lang="en-US" sz="1800" b="0" dirty="0"/>
              <a:t>Auto-tuned temperature controller</a:t>
            </a:r>
          </a:p>
          <a:p>
            <a:r>
              <a:rPr lang="en-US" sz="1800" b="0" dirty="0"/>
              <a:t>Tested single cell at 33% SOC</a:t>
            </a:r>
          </a:p>
          <a:p>
            <a:r>
              <a:rPr lang="en-US" sz="1800" b="0" dirty="0"/>
              <a:t>Measured temperature ~3 mm from heater and on the back side</a:t>
            </a:r>
          </a:p>
          <a:p>
            <a:pPr lvl="1"/>
            <a:r>
              <a:rPr lang="en-US" sz="1400" dirty="0"/>
              <a:t>TC near heater was placed on bare metal, backside TC was placed on battery cover</a:t>
            </a:r>
            <a:endParaRPr lang="en-US" sz="1400" b="0" dirty="0"/>
          </a:p>
          <a:p>
            <a:r>
              <a:rPr lang="en-US" sz="1800" b="0" dirty="0"/>
              <a:t>Average heating rate = 11.0°C/min</a:t>
            </a:r>
          </a:p>
          <a:p>
            <a:r>
              <a:rPr lang="en-US" sz="1800" b="0" dirty="0"/>
              <a:t>Temperature was more consistent on back side but read lower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930CB3-1AAE-2BCF-7CC3-AD3A3426A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A5BB63DB-2235-C058-3968-9C63136745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348" y="0"/>
            <a:ext cx="4350370" cy="2291564"/>
          </a:xfrm>
          <a:prstGeom prst="rect">
            <a:avLst/>
          </a:prstGeom>
        </p:spPr>
      </p:pic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CEF8FA61-EEE1-FD40-E7BF-F9EE876672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348" y="2240280"/>
            <a:ext cx="4350370" cy="229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372947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>
          <a:buFontTx/>
          <a:buNone/>
          <a:defRPr sz="1200" b="1" dirty="0">
            <a:solidFill>
              <a:srgbClr val="C0C0C0"/>
            </a:solidFill>
          </a:defRPr>
        </a:defPPr>
      </a:lstStyle>
    </a:tx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>
          <a:buFontTx/>
          <a:buNone/>
          <a:defRPr sz="1200" b="1" dirty="0">
            <a:solidFill>
              <a:srgbClr val="C0C0C0"/>
            </a:solidFill>
          </a:defRPr>
        </a:defPPr>
      </a:lstStyle>
    </a:tx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6A3F37B7F4C884D97803CC9C545C84A" ma:contentTypeVersion="20" ma:contentTypeDescription="Create a new document." ma:contentTypeScope="" ma:versionID="ec45ddaa80f943bda01dd9fe08bd6ce9">
  <xsd:schema xmlns:xsd="http://www.w3.org/2001/XMLSchema" xmlns:xs="http://www.w3.org/2001/XMLSchema" xmlns:p="http://schemas.microsoft.com/office/2006/metadata/properties" xmlns:ns2="00de8514-e5ab-4592-9c5c-99491263f2a6" xmlns:ns3="20cbcf66-486f-4d8d-9009-904e4a3661a7" targetNamespace="http://schemas.microsoft.com/office/2006/metadata/properties" ma:root="true" ma:fieldsID="db53bf72a5ca3013f205daf61aa561ae" ns2:_="" ns3:_="">
    <xsd:import namespace="00de8514-e5ab-4592-9c5c-99491263f2a6"/>
    <xsd:import namespace="20cbcf66-486f-4d8d-9009-904e4a3661a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POC" minOccurs="0"/>
                <xsd:element ref="ns2:RPA" minOccurs="0"/>
                <xsd:element ref="ns2:EditingStatus" minOccurs="0"/>
                <xsd:element ref="ns2:PublishedReportLink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de8514-e5ab-4592-9c5c-99491263f2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File Tags" ma:readOnly="false" ma:default="" ma:fieldId="{5cf76f15-5ced-4ddc-b409-7134ff3c332f}" ma:taxonomyMulti="true" ma:sspId="e2e69889-3f5c-4d03-949d-b90f720ff4f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POC" ma:index="22" nillable="true" ma:displayName="Author" ma:description="Author" ma:format="Dropdown" ma:list="UserInfo" ma:SharePointGroup="0" ma:internalName="POC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RPA" ma:index="23" nillable="true" ma:displayName="RPA" ma:format="RadioButtons" ma:internalName="RPA">
      <xsd:simpleType>
        <xsd:restriction base="dms:Choice">
          <xsd:enumeration value="RPA 1"/>
          <xsd:enumeration value="RPA 2"/>
          <xsd:enumeration value="RPA 3"/>
          <xsd:enumeration value="RPA 4"/>
          <xsd:enumeration value="RPA 5"/>
          <xsd:enumeration value="RPA 6"/>
        </xsd:restriction>
      </xsd:simpleType>
    </xsd:element>
    <xsd:element name="EditingStatus" ma:index="24" nillable="true" ma:displayName="Editing Status" ma:default="Comment Round 1" ma:description="Stages of the Editing Process" ma:format="Dropdown" ma:internalName="EditingStatus">
      <xsd:simpleType>
        <xsd:restriction base="dms:Choice">
          <xsd:enumeration value="Comment Round 1"/>
          <xsd:enumeration value="Comment Round 2"/>
          <xsd:enumeration value="Comment Round 3"/>
          <xsd:enumeration value="Editing Process Round 1"/>
          <xsd:enumeration value="Editing Process Round 2"/>
          <xsd:enumeration value="Final Submission"/>
          <xsd:enumeration value="Published"/>
        </xsd:restriction>
      </xsd:simpleType>
    </xsd:element>
    <xsd:element name="PublishedReportLink" ma:index="25" nillable="true" ma:displayName="Fire Safety Reports Link" ma:format="Hyperlink" ma:internalName="PublishedReport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cbcf66-486f-4d8d-9009-904e4a3661a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4351339c-1024-4432-8cf6-9db4267b54af}" ma:internalName="TaxCatchAll" ma:showField="CatchAllData" ma:web="20cbcf66-486f-4d8d-9009-904e4a3661a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E74BB71-419E-4E01-82D3-FED77B3C5A3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42133B6-1FEC-4C92-80B5-E37A2071475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0de8514-e5ab-4592-9c5c-99491263f2a6"/>
    <ds:schemaRef ds:uri="20cbcf66-486f-4d8d-9009-904e4a3661a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16495</TotalTime>
  <Words>1181</Words>
  <Application>Microsoft Office PowerPoint</Application>
  <PresentationFormat>On-screen Show (16:9)</PresentationFormat>
  <Paragraphs>193</Paragraphs>
  <Slides>24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1_Custom Design</vt:lpstr>
      <vt:lpstr>2_Custom Design</vt:lpstr>
      <vt:lpstr>FAA G-27 Round Robin Testing</vt:lpstr>
      <vt:lpstr>Introduction</vt:lpstr>
      <vt:lpstr>FAA G-27 Chamber</vt:lpstr>
      <vt:lpstr>Leak Rate Calibration</vt:lpstr>
      <vt:lpstr>Ignition Point Calibration</vt:lpstr>
      <vt:lpstr>Round Robin Testing</vt:lpstr>
      <vt:lpstr>Pass-Fail Criteria</vt:lpstr>
      <vt:lpstr>33% SOC Test 1</vt:lpstr>
      <vt:lpstr>Additional Testing</vt:lpstr>
      <vt:lpstr>33% SOC Test 2</vt:lpstr>
      <vt:lpstr>33% SOC Test 2</vt:lpstr>
      <vt:lpstr>33% SOC Test 3</vt:lpstr>
      <vt:lpstr>44% SOC Test 1</vt:lpstr>
      <vt:lpstr>44% SOC Test 1</vt:lpstr>
      <vt:lpstr>Test Setup Problems</vt:lpstr>
      <vt:lpstr>44% SOC Test 2</vt:lpstr>
      <vt:lpstr>44% SOC Test 3</vt:lpstr>
      <vt:lpstr>55% SOC Test 1</vt:lpstr>
      <vt:lpstr>55% SOC Test 1</vt:lpstr>
      <vt:lpstr>55% SOC Test 2</vt:lpstr>
      <vt:lpstr>55% SOC Test 3</vt:lpstr>
      <vt:lpstr>Post-Test Calibration</vt:lpstr>
      <vt:lpstr>Conclusion</vt:lpstr>
      <vt:lpstr>Questions?</vt:lpstr>
    </vt:vector>
  </TitlesOfParts>
  <Company>FAA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MTONEY</dc:creator>
  <cp:lastModifiedBy>Rehn, Steven (FAA)</cp:lastModifiedBy>
  <cp:revision>147</cp:revision>
  <dcterms:created xsi:type="dcterms:W3CDTF">2005-01-28T20:32:53Z</dcterms:created>
  <dcterms:modified xsi:type="dcterms:W3CDTF">2024-05-02T18:34:13Z</dcterms:modified>
</cp:coreProperties>
</file>