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3"/>
    <p:sldMasterId id="2147483661" r:id="rId4"/>
  </p:sldMasterIdLst>
  <p:notesMasterIdLst>
    <p:notesMasterId r:id="rId29"/>
  </p:notesMasterIdLst>
  <p:handoutMasterIdLst>
    <p:handoutMasterId r:id="rId30"/>
  </p:handoutMasterIdLst>
  <p:sldIdLst>
    <p:sldId id="273" r:id="rId5"/>
    <p:sldId id="274" r:id="rId6"/>
    <p:sldId id="280" r:id="rId7"/>
    <p:sldId id="282" r:id="rId8"/>
    <p:sldId id="281" r:id="rId9"/>
    <p:sldId id="275" r:id="rId10"/>
    <p:sldId id="276" r:id="rId11"/>
    <p:sldId id="283" r:id="rId12"/>
    <p:sldId id="284" r:id="rId13"/>
    <p:sldId id="277" r:id="rId14"/>
    <p:sldId id="285" r:id="rId15"/>
    <p:sldId id="286" r:id="rId16"/>
    <p:sldId id="292" r:id="rId17"/>
    <p:sldId id="287" r:id="rId18"/>
    <p:sldId id="291" r:id="rId19"/>
    <p:sldId id="288" r:id="rId20"/>
    <p:sldId id="290" r:id="rId21"/>
    <p:sldId id="295" r:id="rId22"/>
    <p:sldId id="296" r:id="rId23"/>
    <p:sldId id="289" r:id="rId24"/>
    <p:sldId id="293" r:id="rId25"/>
    <p:sldId id="294" r:id="rId26"/>
    <p:sldId id="278" r:id="rId27"/>
    <p:sldId id="279" r:id="rId28"/>
  </p:sldIdLst>
  <p:sldSz cx="9144000" cy="5143500" type="screen16x9"/>
  <p:notesSz cx="6858000" cy="9296400"/>
  <p:defaultTextStyle>
    <a:defPPr>
      <a:defRPr lang="en-US"/>
    </a:defPPr>
    <a:lvl1pPr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0E1773-2C58-4A1C-9F4D-09A126D9EB70}">
          <p14:sldIdLst>
            <p14:sldId id="273"/>
            <p14:sldId id="274"/>
            <p14:sldId id="280"/>
            <p14:sldId id="282"/>
            <p14:sldId id="281"/>
            <p14:sldId id="275"/>
            <p14:sldId id="276"/>
            <p14:sldId id="283"/>
            <p14:sldId id="284"/>
            <p14:sldId id="277"/>
            <p14:sldId id="285"/>
            <p14:sldId id="286"/>
            <p14:sldId id="292"/>
            <p14:sldId id="287"/>
            <p14:sldId id="291"/>
            <p14:sldId id="288"/>
            <p14:sldId id="290"/>
            <p14:sldId id="295"/>
            <p14:sldId id="296"/>
            <p14:sldId id="289"/>
            <p14:sldId id="293"/>
            <p14:sldId id="294"/>
            <p14:sldId id="278"/>
            <p14:sldId id="2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02">
          <p15:clr>
            <a:srgbClr val="A4A3A4"/>
          </p15:clr>
        </p15:guide>
        <p15:guide id="2" pos="3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99"/>
    <a:srgbClr val="FFCC00"/>
    <a:srgbClr val="DDDDDD"/>
    <a:srgbClr val="C0C0C0"/>
    <a:srgbClr val="1D2F68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75B0A9-44E6-4601-B2BD-EC77A43FC414}" v="2" dt="2024-05-02T17:35:09.4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78" autoAdjust="0"/>
    <p:restoredTop sz="94717" autoAdjust="0"/>
  </p:normalViewPr>
  <p:slideViewPr>
    <p:cSldViewPr snapToGrid="0">
      <p:cViewPr varScale="1">
        <p:scale>
          <a:sx n="113" d="100"/>
          <a:sy n="113" d="100"/>
        </p:scale>
        <p:origin x="792" y="91"/>
      </p:cViewPr>
      <p:guideLst>
        <p:guide orient="horz" pos="402"/>
        <p:guide pos="3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rner, April CTR (FAA)" userId="S::april.ctr.horner@faa.gov::501db256-510c-484e-87e4-2c21a95bdee1" providerId="AD" clId="Web-{5975B0A9-44E6-4601-B2BD-EC77A43FC414}"/>
    <pc:docChg chg="modSld">
      <pc:chgData name="Horner, April CTR (FAA)" userId="S::april.ctr.horner@faa.gov::501db256-510c-484e-87e4-2c21a95bdee1" providerId="AD" clId="Web-{5975B0A9-44E6-4601-B2BD-EC77A43FC414}" dt="2024-05-02T17:35:09.472" v="1" actId="20577"/>
      <pc:docMkLst>
        <pc:docMk/>
      </pc:docMkLst>
      <pc:sldChg chg="modSp">
        <pc:chgData name="Horner, April CTR (FAA)" userId="S::april.ctr.horner@faa.gov::501db256-510c-484e-87e4-2c21a95bdee1" providerId="AD" clId="Web-{5975B0A9-44E6-4601-B2BD-EC77A43FC414}" dt="2024-05-02T17:35:09.472" v="1" actId="20577"/>
        <pc:sldMkLst>
          <pc:docMk/>
          <pc:sldMk cId="0" sldId="273"/>
        </pc:sldMkLst>
        <pc:spChg chg="mod">
          <ac:chgData name="Horner, April CTR (FAA)" userId="S::april.ctr.horner@faa.gov::501db256-510c-484e-87e4-2c21a95bdee1" providerId="AD" clId="Web-{5975B0A9-44E6-4601-B2BD-EC77A43FC414}" dt="2024-05-02T17:35:09.472" v="1" actId="20577"/>
          <ac:spMkLst>
            <pc:docMk/>
            <pc:sldMk cId="0" sldId="273"/>
            <ac:spMk id="32785" creationId="{00000000-0000-0000-0000-000000000000}"/>
          </ac:spMkLst>
        </pc:spChg>
      </pc:sldChg>
    </pc:docChg>
  </pc:docChgLst>
  <pc:docChgLst>
    <pc:chgData name="Dadia, Dhaval (FAA)" userId="170efbc3-178b-41ec-b282-34f6de83c556" providerId="ADAL" clId="{98013DC1-08AD-4033-8A79-385327FE6762}"/>
    <pc:docChg chg="undo redo custSel addSld delSld modSld modSection">
      <pc:chgData name="Dadia, Dhaval (FAA)" userId="170efbc3-178b-41ec-b282-34f6de83c556" providerId="ADAL" clId="{98013DC1-08AD-4033-8A79-385327FE6762}" dt="2024-04-11T20:20:31.239" v="3365"/>
      <pc:docMkLst>
        <pc:docMk/>
      </pc:docMkLst>
      <pc:sldChg chg="addSp delSp modSp mod">
        <pc:chgData name="Dadia, Dhaval (FAA)" userId="170efbc3-178b-41ec-b282-34f6de83c556" providerId="ADAL" clId="{98013DC1-08AD-4033-8A79-385327FE6762}" dt="2024-04-02T04:12:48.993" v="3235" actId="478"/>
        <pc:sldMkLst>
          <pc:docMk/>
          <pc:sldMk cId="0" sldId="273"/>
        </pc:sldMkLst>
        <pc:spChg chg="add del mod">
          <ac:chgData name="Dadia, Dhaval (FAA)" userId="170efbc3-178b-41ec-b282-34f6de83c556" providerId="ADAL" clId="{98013DC1-08AD-4033-8A79-385327FE6762}" dt="2024-04-02T04:12:48.993" v="3235" actId="478"/>
          <ac:spMkLst>
            <pc:docMk/>
            <pc:sldMk cId="0" sldId="273"/>
            <ac:spMk id="3" creationId="{B9506CBA-21BE-CB35-F23A-EEA40AF1BA5A}"/>
          </ac:spMkLst>
        </pc:spChg>
        <pc:spChg chg="del">
          <ac:chgData name="Dadia, Dhaval (FAA)" userId="170efbc3-178b-41ec-b282-34f6de83c556" providerId="ADAL" clId="{98013DC1-08AD-4033-8A79-385327FE6762}" dt="2024-04-02T04:12:47.023" v="3234" actId="478"/>
          <ac:spMkLst>
            <pc:docMk/>
            <pc:sldMk cId="0" sldId="273"/>
            <ac:spMk id="32780" creationId="{00000000-0000-0000-0000-000000000000}"/>
          </ac:spMkLst>
        </pc:spChg>
      </pc:sldChg>
      <pc:sldChg chg="modSp mod">
        <pc:chgData name="Dadia, Dhaval (FAA)" userId="170efbc3-178b-41ec-b282-34f6de83c556" providerId="ADAL" clId="{98013DC1-08AD-4033-8A79-385327FE6762}" dt="2024-03-28T13:18:01.858" v="1261" actId="6549"/>
        <pc:sldMkLst>
          <pc:docMk/>
          <pc:sldMk cId="0" sldId="274"/>
        </pc:sldMkLst>
        <pc:spChg chg="mod">
          <ac:chgData name="Dadia, Dhaval (FAA)" userId="170efbc3-178b-41ec-b282-34f6de83c556" providerId="ADAL" clId="{98013DC1-08AD-4033-8A79-385327FE6762}" dt="2024-03-28T13:18:01.858" v="1261" actId="6549"/>
          <ac:spMkLst>
            <pc:docMk/>
            <pc:sldMk cId="0" sldId="274"/>
            <ac:spMk id="80899" creationId="{00000000-0000-0000-0000-000000000000}"/>
          </ac:spMkLst>
        </pc:spChg>
      </pc:sldChg>
      <pc:sldChg chg="modSp mod">
        <pc:chgData name="Dadia, Dhaval (FAA)" userId="170efbc3-178b-41ec-b282-34f6de83c556" providerId="ADAL" clId="{98013DC1-08AD-4033-8A79-385327FE6762}" dt="2024-03-27T21:07:14.260" v="1124" actId="20577"/>
        <pc:sldMkLst>
          <pc:docMk/>
          <pc:sldMk cId="1280628058" sldId="275"/>
        </pc:sldMkLst>
        <pc:spChg chg="mod">
          <ac:chgData name="Dadia, Dhaval (FAA)" userId="170efbc3-178b-41ec-b282-34f6de83c556" providerId="ADAL" clId="{98013DC1-08AD-4033-8A79-385327FE6762}" dt="2024-03-27T21:07:14.260" v="1124" actId="20577"/>
          <ac:spMkLst>
            <pc:docMk/>
            <pc:sldMk cId="1280628058" sldId="275"/>
            <ac:spMk id="2" creationId="{CF7598BB-313F-F4D8-C6F0-C21EB2EAF818}"/>
          </ac:spMkLst>
        </pc:spChg>
        <pc:spChg chg="mod">
          <ac:chgData name="Dadia, Dhaval (FAA)" userId="170efbc3-178b-41ec-b282-34f6de83c556" providerId="ADAL" clId="{98013DC1-08AD-4033-8A79-385327FE6762}" dt="2024-03-27T21:02:07.367" v="766" actId="20577"/>
          <ac:spMkLst>
            <pc:docMk/>
            <pc:sldMk cId="1280628058" sldId="275"/>
            <ac:spMk id="11" creationId="{00000000-0000-0000-0000-000000000000}"/>
          </ac:spMkLst>
        </pc:spChg>
      </pc:sldChg>
      <pc:sldChg chg="addSp delSp modSp mod modClrScheme chgLayout">
        <pc:chgData name="Dadia, Dhaval (FAA)" userId="170efbc3-178b-41ec-b282-34f6de83c556" providerId="ADAL" clId="{98013DC1-08AD-4033-8A79-385327FE6762}" dt="2024-04-02T03:44:59.052" v="3230" actId="20577"/>
        <pc:sldMkLst>
          <pc:docMk/>
          <pc:sldMk cId="1467609997" sldId="276"/>
        </pc:sldMkLst>
        <pc:spChg chg="add del mod ord">
          <ac:chgData name="Dadia, Dhaval (FAA)" userId="170efbc3-178b-41ec-b282-34f6de83c556" providerId="ADAL" clId="{98013DC1-08AD-4033-8A79-385327FE6762}" dt="2024-03-28T13:21:10.893" v="1310"/>
          <ac:spMkLst>
            <pc:docMk/>
            <pc:sldMk cId="1467609997" sldId="276"/>
            <ac:spMk id="2" creationId="{C17DC880-C89F-0828-8C71-BBEDEB94E298}"/>
          </ac:spMkLst>
        </pc:spChg>
        <pc:spChg chg="mod ord">
          <ac:chgData name="Dadia, Dhaval (FAA)" userId="170efbc3-178b-41ec-b282-34f6de83c556" providerId="ADAL" clId="{98013DC1-08AD-4033-8A79-385327FE6762}" dt="2024-03-28T13:23:54.225" v="1533" actId="700"/>
          <ac:spMkLst>
            <pc:docMk/>
            <pc:sldMk cId="1467609997" sldId="276"/>
            <ac:spMk id="3" creationId="{BF6E10EB-8D8E-E0F0-514F-AC26B9FE62D4}"/>
          </ac:spMkLst>
        </pc:spChg>
        <pc:spChg chg="mod ord">
          <ac:chgData name="Dadia, Dhaval (FAA)" userId="170efbc3-178b-41ec-b282-34f6de83c556" providerId="ADAL" clId="{98013DC1-08AD-4033-8A79-385327FE6762}" dt="2024-03-28T13:23:54.225" v="1533" actId="700"/>
          <ac:spMkLst>
            <pc:docMk/>
            <pc:sldMk cId="1467609997" sldId="276"/>
            <ac:spMk id="4" creationId="{D25BC6C1-C846-7F0D-98C5-9B99EE404624}"/>
          </ac:spMkLst>
        </pc:spChg>
        <pc:spChg chg="del mod ord">
          <ac:chgData name="Dadia, Dhaval (FAA)" userId="170efbc3-178b-41ec-b282-34f6de83c556" providerId="ADAL" clId="{98013DC1-08AD-4033-8A79-385327FE6762}" dt="2024-03-28T13:20:29.960" v="1307" actId="700"/>
          <ac:spMkLst>
            <pc:docMk/>
            <pc:sldMk cId="1467609997" sldId="276"/>
            <ac:spMk id="5" creationId="{69C93A80-73DB-9ED0-92FF-BE54095342DA}"/>
          </ac:spMkLst>
        </pc:spChg>
        <pc:spChg chg="add del mod ord">
          <ac:chgData name="Dadia, Dhaval (FAA)" userId="170efbc3-178b-41ec-b282-34f6de83c556" providerId="ADAL" clId="{98013DC1-08AD-4033-8A79-385327FE6762}" dt="2024-04-02T03:44:59.052" v="3230" actId="20577"/>
          <ac:spMkLst>
            <pc:docMk/>
            <pc:sldMk cId="1467609997" sldId="276"/>
            <ac:spMk id="6" creationId="{E3212D96-B4BA-97EB-462E-C05491A06A64}"/>
          </ac:spMkLst>
        </pc:spChg>
        <pc:picChg chg="add mod">
          <ac:chgData name="Dadia, Dhaval (FAA)" userId="170efbc3-178b-41ec-b282-34f6de83c556" providerId="ADAL" clId="{98013DC1-08AD-4033-8A79-385327FE6762}" dt="2024-03-28T13:21:08.219" v="1309"/>
          <ac:picMkLst>
            <pc:docMk/>
            <pc:sldMk cId="1467609997" sldId="276"/>
            <ac:picMk id="7" creationId="{99D165EE-26ED-6225-42CE-A57E5BFB5553}"/>
          </ac:picMkLst>
        </pc:picChg>
        <pc:picChg chg="add mod ord">
          <ac:chgData name="Dadia, Dhaval (FAA)" userId="170efbc3-178b-41ec-b282-34f6de83c556" providerId="ADAL" clId="{98013DC1-08AD-4033-8A79-385327FE6762}" dt="2024-03-28T13:23:54.225" v="1533" actId="700"/>
          <ac:picMkLst>
            <pc:docMk/>
            <pc:sldMk cId="1467609997" sldId="276"/>
            <ac:picMk id="8" creationId="{F5BE53BE-4059-EB63-3F14-33808EBF59FF}"/>
          </ac:picMkLst>
        </pc:picChg>
      </pc:sldChg>
      <pc:sldChg chg="addSp delSp modSp mod">
        <pc:chgData name="Dadia, Dhaval (FAA)" userId="170efbc3-178b-41ec-b282-34f6de83c556" providerId="ADAL" clId="{98013DC1-08AD-4033-8A79-385327FE6762}" dt="2024-04-11T20:05:39.910" v="3240" actId="12788"/>
        <pc:sldMkLst>
          <pc:docMk/>
          <pc:sldMk cId="2252714407" sldId="277"/>
        </pc:sldMkLst>
        <pc:spChg chg="mod">
          <ac:chgData name="Dadia, Dhaval (FAA)" userId="170efbc3-178b-41ec-b282-34f6de83c556" providerId="ADAL" clId="{98013DC1-08AD-4033-8A79-385327FE6762}" dt="2024-03-28T17:36:51.379" v="2151" actId="20577"/>
          <ac:spMkLst>
            <pc:docMk/>
            <pc:sldMk cId="2252714407" sldId="277"/>
            <ac:spMk id="2" creationId="{53A9E769-051F-733E-E2FB-78AD4BA5D4AF}"/>
          </ac:spMkLst>
        </pc:spChg>
        <pc:spChg chg="del mod">
          <ac:chgData name="Dadia, Dhaval (FAA)" userId="170efbc3-178b-41ec-b282-34f6de83c556" providerId="ADAL" clId="{98013DC1-08AD-4033-8A79-385327FE6762}" dt="2024-04-11T20:05:29.950" v="3237"/>
          <ac:spMkLst>
            <pc:docMk/>
            <pc:sldMk cId="2252714407" sldId="277"/>
            <ac:spMk id="3" creationId="{268B8FEE-E8E8-54BA-B1D7-E614ED3C3DF6}"/>
          </ac:spMkLst>
        </pc:spChg>
        <pc:picChg chg="add mod">
          <ac:chgData name="Dadia, Dhaval (FAA)" userId="170efbc3-178b-41ec-b282-34f6de83c556" providerId="ADAL" clId="{98013DC1-08AD-4033-8A79-385327FE6762}" dt="2024-04-11T20:05:39.910" v="3240" actId="12788"/>
          <ac:picMkLst>
            <pc:docMk/>
            <pc:sldMk cId="2252714407" sldId="277"/>
            <ac:picMk id="5" creationId="{B19F9765-62EC-A7C1-5C8E-3C83A186FF18}"/>
          </ac:picMkLst>
        </pc:picChg>
      </pc:sldChg>
      <pc:sldChg chg="modSp mod">
        <pc:chgData name="Dadia, Dhaval (FAA)" userId="170efbc3-178b-41ec-b282-34f6de83c556" providerId="ADAL" clId="{98013DC1-08AD-4033-8A79-385327FE6762}" dt="2024-04-11T20:17:58.946" v="3335" actId="6549"/>
        <pc:sldMkLst>
          <pc:docMk/>
          <pc:sldMk cId="2778008691" sldId="278"/>
        </pc:sldMkLst>
        <pc:spChg chg="mod">
          <ac:chgData name="Dadia, Dhaval (FAA)" userId="170efbc3-178b-41ec-b282-34f6de83c556" providerId="ADAL" clId="{98013DC1-08AD-4033-8A79-385327FE6762}" dt="2024-04-11T20:17:58.946" v="3335" actId="6549"/>
          <ac:spMkLst>
            <pc:docMk/>
            <pc:sldMk cId="2778008691" sldId="278"/>
            <ac:spMk id="3" creationId="{238102D1-A42E-1F71-2BAD-7E256091BCF5}"/>
          </ac:spMkLst>
        </pc:spChg>
      </pc:sldChg>
      <pc:sldChg chg="addSp modSp mod">
        <pc:chgData name="Dadia, Dhaval (FAA)" userId="170efbc3-178b-41ec-b282-34f6de83c556" providerId="ADAL" clId="{98013DC1-08AD-4033-8A79-385327FE6762}" dt="2024-03-29T20:38:14.892" v="2849" actId="20577"/>
        <pc:sldMkLst>
          <pc:docMk/>
          <pc:sldMk cId="3336452693" sldId="279"/>
        </pc:sldMkLst>
        <pc:spChg chg="mod">
          <ac:chgData name="Dadia, Dhaval (FAA)" userId="170efbc3-178b-41ec-b282-34f6de83c556" providerId="ADAL" clId="{98013DC1-08AD-4033-8A79-385327FE6762}" dt="2024-03-29T20:38:14.892" v="2849" actId="20577"/>
          <ac:spMkLst>
            <pc:docMk/>
            <pc:sldMk cId="3336452693" sldId="279"/>
            <ac:spMk id="3" creationId="{620ABE2A-1033-AFCA-0C48-1D8B7195576C}"/>
          </ac:spMkLst>
        </pc:spChg>
        <pc:picChg chg="add mod ord">
          <ac:chgData name="Dadia, Dhaval (FAA)" userId="170efbc3-178b-41ec-b282-34f6de83c556" providerId="ADAL" clId="{98013DC1-08AD-4033-8A79-385327FE6762}" dt="2024-03-29T20:37:48.891" v="2844" actId="167"/>
          <ac:picMkLst>
            <pc:docMk/>
            <pc:sldMk cId="3336452693" sldId="279"/>
            <ac:picMk id="6" creationId="{03F71443-00F5-0430-1FE1-79A5BB35E32A}"/>
          </ac:picMkLst>
        </pc:picChg>
      </pc:sldChg>
      <pc:sldChg chg="modSp new mod">
        <pc:chgData name="Dadia, Dhaval (FAA)" userId="170efbc3-178b-41ec-b282-34f6de83c556" providerId="ADAL" clId="{98013DC1-08AD-4033-8A79-385327FE6762}" dt="2024-03-28T13:18:52.683" v="1300" actId="313"/>
        <pc:sldMkLst>
          <pc:docMk/>
          <pc:sldMk cId="3459923010" sldId="280"/>
        </pc:sldMkLst>
        <pc:spChg chg="mod">
          <ac:chgData name="Dadia, Dhaval (FAA)" userId="170efbc3-178b-41ec-b282-34f6de83c556" providerId="ADAL" clId="{98013DC1-08AD-4033-8A79-385327FE6762}" dt="2024-03-08T18:09:30.808" v="10" actId="20577"/>
          <ac:spMkLst>
            <pc:docMk/>
            <pc:sldMk cId="3459923010" sldId="280"/>
            <ac:spMk id="2" creationId="{2565276A-608F-31D4-24B0-960313691135}"/>
          </ac:spMkLst>
        </pc:spChg>
        <pc:spChg chg="mod">
          <ac:chgData name="Dadia, Dhaval (FAA)" userId="170efbc3-178b-41ec-b282-34f6de83c556" providerId="ADAL" clId="{98013DC1-08AD-4033-8A79-385327FE6762}" dt="2024-03-28T13:18:52.683" v="1300" actId="313"/>
          <ac:spMkLst>
            <pc:docMk/>
            <pc:sldMk cId="3459923010" sldId="280"/>
            <ac:spMk id="3" creationId="{48B23295-E68A-5FBE-F88B-7AE25CC920EC}"/>
          </ac:spMkLst>
        </pc:spChg>
      </pc:sldChg>
      <pc:sldChg chg="modSp new mod">
        <pc:chgData name="Dadia, Dhaval (FAA)" userId="170efbc3-178b-41ec-b282-34f6de83c556" providerId="ADAL" clId="{98013DC1-08AD-4033-8A79-385327FE6762}" dt="2024-03-27T21:01:48.131" v="753" actId="20577"/>
        <pc:sldMkLst>
          <pc:docMk/>
          <pc:sldMk cId="1785972925" sldId="281"/>
        </pc:sldMkLst>
        <pc:spChg chg="mod">
          <ac:chgData name="Dadia, Dhaval (FAA)" userId="170efbc3-178b-41ec-b282-34f6de83c556" providerId="ADAL" clId="{98013DC1-08AD-4033-8A79-385327FE6762}" dt="2024-03-27T20:57:52.883" v="421" actId="20577"/>
          <ac:spMkLst>
            <pc:docMk/>
            <pc:sldMk cId="1785972925" sldId="281"/>
            <ac:spMk id="2" creationId="{A2A66A50-E003-B8B8-DB82-8E5379A9A24B}"/>
          </ac:spMkLst>
        </pc:spChg>
        <pc:spChg chg="mod">
          <ac:chgData name="Dadia, Dhaval (FAA)" userId="170efbc3-178b-41ec-b282-34f6de83c556" providerId="ADAL" clId="{98013DC1-08AD-4033-8A79-385327FE6762}" dt="2024-03-27T21:01:48.131" v="753" actId="20577"/>
          <ac:spMkLst>
            <pc:docMk/>
            <pc:sldMk cId="1785972925" sldId="281"/>
            <ac:spMk id="3" creationId="{EAD02F8F-F015-0BDF-3A62-AEA074C805E8}"/>
          </ac:spMkLst>
        </pc:spChg>
      </pc:sldChg>
      <pc:sldChg chg="addSp delSp modSp new mod modClrScheme chgLayout">
        <pc:chgData name="Dadia, Dhaval (FAA)" userId="170efbc3-178b-41ec-b282-34f6de83c556" providerId="ADAL" clId="{98013DC1-08AD-4033-8A79-385327FE6762}" dt="2024-03-28T13:19:46.153" v="1306" actId="20577"/>
        <pc:sldMkLst>
          <pc:docMk/>
          <pc:sldMk cId="3193393274" sldId="282"/>
        </pc:sldMkLst>
        <pc:spChg chg="del mod ord">
          <ac:chgData name="Dadia, Dhaval (FAA)" userId="170efbc3-178b-41ec-b282-34f6de83c556" providerId="ADAL" clId="{98013DC1-08AD-4033-8A79-385327FE6762}" dt="2024-03-27T20:50:31.238" v="325" actId="700"/>
          <ac:spMkLst>
            <pc:docMk/>
            <pc:sldMk cId="3193393274" sldId="282"/>
            <ac:spMk id="2" creationId="{9C52C25A-8DB8-DB89-3240-3073D3EDAF1F}"/>
          </ac:spMkLst>
        </pc:spChg>
        <pc:spChg chg="del mod ord">
          <ac:chgData name="Dadia, Dhaval (FAA)" userId="170efbc3-178b-41ec-b282-34f6de83c556" providerId="ADAL" clId="{98013DC1-08AD-4033-8A79-385327FE6762}" dt="2024-03-27T20:50:31.238" v="325" actId="700"/>
          <ac:spMkLst>
            <pc:docMk/>
            <pc:sldMk cId="3193393274" sldId="282"/>
            <ac:spMk id="3" creationId="{24E9B357-F8D3-841B-E31D-FEACC352C3D8}"/>
          </ac:spMkLst>
        </pc:spChg>
        <pc:spChg chg="mod ord">
          <ac:chgData name="Dadia, Dhaval (FAA)" userId="170efbc3-178b-41ec-b282-34f6de83c556" providerId="ADAL" clId="{98013DC1-08AD-4033-8A79-385327FE6762}" dt="2024-03-27T20:50:31.238" v="325" actId="700"/>
          <ac:spMkLst>
            <pc:docMk/>
            <pc:sldMk cId="3193393274" sldId="282"/>
            <ac:spMk id="4" creationId="{CED61C67-7A43-0197-0826-DFE1A87EE264}"/>
          </ac:spMkLst>
        </pc:spChg>
        <pc:spChg chg="add mod ord">
          <ac:chgData name="Dadia, Dhaval (FAA)" userId="170efbc3-178b-41ec-b282-34f6de83c556" providerId="ADAL" clId="{98013DC1-08AD-4033-8A79-385327FE6762}" dt="2024-03-27T20:53:26.626" v="355" actId="20577"/>
          <ac:spMkLst>
            <pc:docMk/>
            <pc:sldMk cId="3193393274" sldId="282"/>
            <ac:spMk id="5" creationId="{9B024488-D467-E3C8-70CF-3CECC1DF3D9E}"/>
          </ac:spMkLst>
        </pc:spChg>
        <pc:spChg chg="add del mod ord">
          <ac:chgData name="Dadia, Dhaval (FAA)" userId="170efbc3-178b-41ec-b282-34f6de83c556" providerId="ADAL" clId="{98013DC1-08AD-4033-8A79-385327FE6762}" dt="2024-03-27T20:50:35.185" v="326"/>
          <ac:spMkLst>
            <pc:docMk/>
            <pc:sldMk cId="3193393274" sldId="282"/>
            <ac:spMk id="6" creationId="{F015970F-BD47-0E90-F374-CB378B94CBBC}"/>
          </ac:spMkLst>
        </pc:spChg>
        <pc:spChg chg="add del mod ord">
          <ac:chgData name="Dadia, Dhaval (FAA)" userId="170efbc3-178b-41ec-b282-34f6de83c556" providerId="ADAL" clId="{98013DC1-08AD-4033-8A79-385327FE6762}" dt="2024-03-27T20:50:44.396" v="327"/>
          <ac:spMkLst>
            <pc:docMk/>
            <pc:sldMk cId="3193393274" sldId="282"/>
            <ac:spMk id="7" creationId="{86D6038C-D16C-F3BE-1CF6-9B803BF138E3}"/>
          </ac:spMkLst>
        </pc:spChg>
        <pc:spChg chg="add mod">
          <ac:chgData name="Dadia, Dhaval (FAA)" userId="170efbc3-178b-41ec-b282-34f6de83c556" providerId="ADAL" clId="{98013DC1-08AD-4033-8A79-385327FE6762}" dt="2024-03-28T13:19:40.454" v="1301" actId="122"/>
          <ac:spMkLst>
            <pc:docMk/>
            <pc:sldMk cId="3193393274" sldId="282"/>
            <ac:spMk id="10" creationId="{29693578-EDA5-48B2-0310-A17EF6FA9CC2}"/>
          </ac:spMkLst>
        </pc:spChg>
        <pc:spChg chg="add mod">
          <ac:chgData name="Dadia, Dhaval (FAA)" userId="170efbc3-178b-41ec-b282-34f6de83c556" providerId="ADAL" clId="{98013DC1-08AD-4033-8A79-385327FE6762}" dt="2024-03-28T13:19:46.153" v="1306" actId="20577"/>
          <ac:spMkLst>
            <pc:docMk/>
            <pc:sldMk cId="3193393274" sldId="282"/>
            <ac:spMk id="11" creationId="{9A4C9B11-10C2-D89D-8CE7-D831E46686DA}"/>
          </ac:spMkLst>
        </pc:spChg>
        <pc:picChg chg="add mod">
          <ac:chgData name="Dadia, Dhaval (FAA)" userId="170efbc3-178b-41ec-b282-34f6de83c556" providerId="ADAL" clId="{98013DC1-08AD-4033-8A79-385327FE6762}" dt="2024-03-27T20:50:35.185" v="326"/>
          <ac:picMkLst>
            <pc:docMk/>
            <pc:sldMk cId="3193393274" sldId="282"/>
            <ac:picMk id="8" creationId="{70DC1520-CA4B-B80E-BC2D-DC9AB811F8E5}"/>
          </ac:picMkLst>
        </pc:picChg>
        <pc:picChg chg="add mod">
          <ac:chgData name="Dadia, Dhaval (FAA)" userId="170efbc3-178b-41ec-b282-34f6de83c556" providerId="ADAL" clId="{98013DC1-08AD-4033-8A79-385327FE6762}" dt="2024-03-27T20:50:44.396" v="327"/>
          <ac:picMkLst>
            <pc:docMk/>
            <pc:sldMk cId="3193393274" sldId="282"/>
            <ac:picMk id="9" creationId="{FD834B2F-5517-7EB8-0777-DA57607981C4}"/>
          </ac:picMkLst>
        </pc:picChg>
      </pc:sldChg>
      <pc:sldChg chg="addSp delSp modSp add mod modClrScheme chgLayout">
        <pc:chgData name="Dadia, Dhaval (FAA)" userId="170efbc3-178b-41ec-b282-34f6de83c556" providerId="ADAL" clId="{98013DC1-08AD-4033-8A79-385327FE6762}" dt="2024-03-28T17:27:52.556" v="2075" actId="20577"/>
        <pc:sldMkLst>
          <pc:docMk/>
          <pc:sldMk cId="318350448" sldId="283"/>
        </pc:sldMkLst>
        <pc:spChg chg="add del mod ord">
          <ac:chgData name="Dadia, Dhaval (FAA)" userId="170efbc3-178b-41ec-b282-34f6de83c556" providerId="ADAL" clId="{98013DC1-08AD-4033-8A79-385327FE6762}" dt="2024-03-28T13:28:09.965" v="1845" actId="22"/>
          <ac:spMkLst>
            <pc:docMk/>
            <pc:sldMk cId="318350448" sldId="283"/>
            <ac:spMk id="2" creationId="{6E8BC134-90D0-560B-BF92-815C0F4D04E1}"/>
          </ac:spMkLst>
        </pc:spChg>
        <pc:spChg chg="mod ord">
          <ac:chgData name="Dadia, Dhaval (FAA)" userId="170efbc3-178b-41ec-b282-34f6de83c556" providerId="ADAL" clId="{98013DC1-08AD-4033-8A79-385327FE6762}" dt="2024-03-28T13:28:03.929" v="1844" actId="700"/>
          <ac:spMkLst>
            <pc:docMk/>
            <pc:sldMk cId="318350448" sldId="283"/>
            <ac:spMk id="3" creationId="{BF6E10EB-8D8E-E0F0-514F-AC26B9FE62D4}"/>
          </ac:spMkLst>
        </pc:spChg>
        <pc:spChg chg="mod ord">
          <ac:chgData name="Dadia, Dhaval (FAA)" userId="170efbc3-178b-41ec-b282-34f6de83c556" providerId="ADAL" clId="{98013DC1-08AD-4033-8A79-385327FE6762}" dt="2024-03-28T13:28:03.929" v="1844" actId="700"/>
          <ac:spMkLst>
            <pc:docMk/>
            <pc:sldMk cId="318350448" sldId="283"/>
            <ac:spMk id="4" creationId="{D25BC6C1-C846-7F0D-98C5-9B99EE404624}"/>
          </ac:spMkLst>
        </pc:spChg>
        <pc:spChg chg="del mod ord">
          <ac:chgData name="Dadia, Dhaval (FAA)" userId="170efbc3-178b-41ec-b282-34f6de83c556" providerId="ADAL" clId="{98013DC1-08AD-4033-8A79-385327FE6762}" dt="2024-03-28T13:28:03.929" v="1844" actId="700"/>
          <ac:spMkLst>
            <pc:docMk/>
            <pc:sldMk cId="318350448" sldId="283"/>
            <ac:spMk id="5" creationId="{69C93A80-73DB-9ED0-92FF-BE54095342DA}"/>
          </ac:spMkLst>
        </pc:spChg>
        <pc:spChg chg="add del mod ord">
          <ac:chgData name="Dadia, Dhaval (FAA)" userId="170efbc3-178b-41ec-b282-34f6de83c556" providerId="ADAL" clId="{98013DC1-08AD-4033-8A79-385327FE6762}" dt="2024-03-28T13:28:17.372" v="1846"/>
          <ac:spMkLst>
            <pc:docMk/>
            <pc:sldMk cId="318350448" sldId="283"/>
            <ac:spMk id="6" creationId="{F538D5DE-9065-B6FE-46E4-5FE018A5B69D}"/>
          </ac:spMkLst>
        </pc:spChg>
        <pc:spChg chg="add mod">
          <ac:chgData name="Dadia, Dhaval (FAA)" userId="170efbc3-178b-41ec-b282-34f6de83c556" providerId="ADAL" clId="{98013DC1-08AD-4033-8A79-385327FE6762}" dt="2024-03-28T17:27:52.556" v="2075" actId="20577"/>
          <ac:spMkLst>
            <pc:docMk/>
            <pc:sldMk cId="318350448" sldId="283"/>
            <ac:spMk id="11" creationId="{1C70D4E0-B1C8-9AB2-E89A-AA50268D1681}"/>
          </ac:spMkLst>
        </pc:spChg>
        <pc:picChg chg="add del mod ord">
          <ac:chgData name="Dadia, Dhaval (FAA)" userId="170efbc3-178b-41ec-b282-34f6de83c556" providerId="ADAL" clId="{98013DC1-08AD-4033-8A79-385327FE6762}" dt="2024-03-28T13:28:52.916" v="1850" actId="478"/>
          <ac:picMkLst>
            <pc:docMk/>
            <pc:sldMk cId="318350448" sldId="283"/>
            <ac:picMk id="8" creationId="{44619078-C569-B713-26E0-42ACE92F58BA}"/>
          </ac:picMkLst>
        </pc:picChg>
        <pc:picChg chg="add mod">
          <ac:chgData name="Dadia, Dhaval (FAA)" userId="170efbc3-178b-41ec-b282-34f6de83c556" providerId="ADAL" clId="{98013DC1-08AD-4033-8A79-385327FE6762}" dt="2024-03-28T13:28:17.372" v="1846"/>
          <ac:picMkLst>
            <pc:docMk/>
            <pc:sldMk cId="318350448" sldId="283"/>
            <ac:picMk id="9" creationId="{C84D1DF3-3D51-4DF8-2845-A2B87B301FCA}"/>
          </ac:picMkLst>
        </pc:picChg>
      </pc:sldChg>
      <pc:sldChg chg="addSp delSp modSp add mod modClrScheme chgLayout">
        <pc:chgData name="Dadia, Dhaval (FAA)" userId="170efbc3-178b-41ec-b282-34f6de83c556" providerId="ADAL" clId="{98013DC1-08AD-4033-8A79-385327FE6762}" dt="2024-03-28T17:36:17.809" v="2123" actId="1076"/>
        <pc:sldMkLst>
          <pc:docMk/>
          <pc:sldMk cId="2945927331" sldId="284"/>
        </pc:sldMkLst>
        <pc:spChg chg="mod ord">
          <ac:chgData name="Dadia, Dhaval (FAA)" userId="170efbc3-178b-41ec-b282-34f6de83c556" providerId="ADAL" clId="{98013DC1-08AD-4033-8A79-385327FE6762}" dt="2024-03-28T17:34:45.077" v="2113" actId="700"/>
          <ac:spMkLst>
            <pc:docMk/>
            <pc:sldMk cId="2945927331" sldId="284"/>
            <ac:spMk id="3" creationId="{BF6E10EB-8D8E-E0F0-514F-AC26B9FE62D4}"/>
          </ac:spMkLst>
        </pc:spChg>
        <pc:spChg chg="mod ord">
          <ac:chgData name="Dadia, Dhaval (FAA)" userId="170efbc3-178b-41ec-b282-34f6de83c556" providerId="ADAL" clId="{98013DC1-08AD-4033-8A79-385327FE6762}" dt="2024-03-28T17:34:45.077" v="2113" actId="700"/>
          <ac:spMkLst>
            <pc:docMk/>
            <pc:sldMk cId="2945927331" sldId="284"/>
            <ac:spMk id="4" creationId="{D25BC6C1-C846-7F0D-98C5-9B99EE404624}"/>
          </ac:spMkLst>
        </pc:spChg>
        <pc:spChg chg="add del mod">
          <ac:chgData name="Dadia, Dhaval (FAA)" userId="170efbc3-178b-41ec-b282-34f6de83c556" providerId="ADAL" clId="{98013DC1-08AD-4033-8A79-385327FE6762}" dt="2024-03-28T17:35:29.827" v="2115" actId="22"/>
          <ac:spMkLst>
            <pc:docMk/>
            <pc:sldMk cId="2945927331" sldId="284"/>
            <ac:spMk id="5" creationId="{13319214-F075-E8A0-E6E0-9781271BED27}"/>
          </ac:spMkLst>
        </pc:spChg>
        <pc:spChg chg="add del mod">
          <ac:chgData name="Dadia, Dhaval (FAA)" userId="170efbc3-178b-41ec-b282-34f6de83c556" providerId="ADAL" clId="{98013DC1-08AD-4033-8A79-385327FE6762}" dt="2024-03-28T13:28:50.578" v="1849" actId="478"/>
          <ac:spMkLst>
            <pc:docMk/>
            <pc:sldMk cId="2945927331" sldId="284"/>
            <ac:spMk id="5" creationId="{41656F8E-2682-E1D1-AF6B-C90C46241933}"/>
          </ac:spMkLst>
        </pc:spChg>
        <pc:spChg chg="add del mod">
          <ac:chgData name="Dadia, Dhaval (FAA)" userId="170efbc3-178b-41ec-b282-34f6de83c556" providerId="ADAL" clId="{98013DC1-08AD-4033-8A79-385327FE6762}" dt="2024-03-28T17:34:31.687" v="2108" actId="478"/>
          <ac:spMkLst>
            <pc:docMk/>
            <pc:sldMk cId="2945927331" sldId="284"/>
            <ac:spMk id="7" creationId="{0445BC0C-14ED-7564-0E60-EEF9E825130C}"/>
          </ac:spMkLst>
        </pc:spChg>
        <pc:picChg chg="add del mod ord">
          <ac:chgData name="Dadia, Dhaval (FAA)" userId="170efbc3-178b-41ec-b282-34f6de83c556" providerId="ADAL" clId="{98013DC1-08AD-4033-8A79-385327FE6762}" dt="2024-03-28T17:34:45.077" v="2113" actId="700"/>
          <ac:picMkLst>
            <pc:docMk/>
            <pc:sldMk cId="2945927331" sldId="284"/>
            <ac:picMk id="8" creationId="{44619078-C569-B713-26E0-42ACE92F58BA}"/>
          </ac:picMkLst>
        </pc:picChg>
        <pc:picChg chg="add mod ord">
          <ac:chgData name="Dadia, Dhaval (FAA)" userId="170efbc3-178b-41ec-b282-34f6de83c556" providerId="ADAL" clId="{98013DC1-08AD-4033-8A79-385327FE6762}" dt="2024-03-28T17:36:17.809" v="2123" actId="1076"/>
          <ac:picMkLst>
            <pc:docMk/>
            <pc:sldMk cId="2945927331" sldId="284"/>
            <ac:picMk id="9" creationId="{4237A2F6-53DB-FF46-8303-D7CAD0FFFB97}"/>
          </ac:picMkLst>
        </pc:picChg>
        <pc:picChg chg="del">
          <ac:chgData name="Dadia, Dhaval (FAA)" userId="170efbc3-178b-41ec-b282-34f6de83c556" providerId="ADAL" clId="{98013DC1-08AD-4033-8A79-385327FE6762}" dt="2024-03-28T13:28:56.628" v="1851" actId="478"/>
          <ac:picMkLst>
            <pc:docMk/>
            <pc:sldMk cId="2945927331" sldId="284"/>
            <ac:picMk id="9" creationId="{C84D1DF3-3D51-4DF8-2845-A2B87B301FCA}"/>
          </ac:picMkLst>
        </pc:picChg>
        <pc:picChg chg="add mod">
          <ac:chgData name="Dadia, Dhaval (FAA)" userId="170efbc3-178b-41ec-b282-34f6de83c556" providerId="ADAL" clId="{98013DC1-08AD-4033-8A79-385327FE6762}" dt="2024-03-28T17:36:09.540" v="2120" actId="1076"/>
          <ac:picMkLst>
            <pc:docMk/>
            <pc:sldMk cId="2945927331" sldId="284"/>
            <ac:picMk id="11" creationId="{E7325973-DB75-EE14-1764-606FE6698C41}"/>
          </ac:picMkLst>
        </pc:picChg>
      </pc:sldChg>
      <pc:sldChg chg="addSp delSp modSp add mod">
        <pc:chgData name="Dadia, Dhaval (FAA)" userId="170efbc3-178b-41ec-b282-34f6de83c556" providerId="ADAL" clId="{98013DC1-08AD-4033-8A79-385327FE6762}" dt="2024-03-29T18:43:32.734" v="2457" actId="20577"/>
        <pc:sldMkLst>
          <pc:docMk/>
          <pc:sldMk cId="2861110922" sldId="285"/>
        </pc:sldMkLst>
        <pc:spChg chg="mod">
          <ac:chgData name="Dadia, Dhaval (FAA)" userId="170efbc3-178b-41ec-b282-34f6de83c556" providerId="ADAL" clId="{98013DC1-08AD-4033-8A79-385327FE6762}" dt="2024-03-28T17:37:49.499" v="2169" actId="20577"/>
          <ac:spMkLst>
            <pc:docMk/>
            <pc:sldMk cId="2861110922" sldId="285"/>
            <ac:spMk id="2" creationId="{53A9E769-051F-733E-E2FB-78AD4BA5D4AF}"/>
          </ac:spMkLst>
        </pc:spChg>
        <pc:spChg chg="del">
          <ac:chgData name="Dadia, Dhaval (FAA)" userId="170efbc3-178b-41ec-b282-34f6de83c556" providerId="ADAL" clId="{98013DC1-08AD-4033-8A79-385327FE6762}" dt="2024-03-29T18:30:08.593" v="2223"/>
          <ac:spMkLst>
            <pc:docMk/>
            <pc:sldMk cId="2861110922" sldId="285"/>
            <ac:spMk id="3" creationId="{268B8FEE-E8E8-54BA-B1D7-E614ED3C3DF6}"/>
          </ac:spMkLst>
        </pc:spChg>
        <pc:spChg chg="add del mod">
          <ac:chgData name="Dadia, Dhaval (FAA)" userId="170efbc3-178b-41ec-b282-34f6de83c556" providerId="ADAL" clId="{98013DC1-08AD-4033-8A79-385327FE6762}" dt="2024-03-29T18:43:32.734" v="2457" actId="20577"/>
          <ac:spMkLst>
            <pc:docMk/>
            <pc:sldMk cId="2861110922" sldId="285"/>
            <ac:spMk id="7" creationId="{4CBBF4B4-A200-5FD8-DB2C-795F4E77930B}"/>
          </ac:spMkLst>
        </pc:spChg>
        <pc:picChg chg="add del mod">
          <ac:chgData name="Dadia, Dhaval (FAA)" userId="170efbc3-178b-41ec-b282-34f6de83c556" providerId="ADAL" clId="{98013DC1-08AD-4033-8A79-385327FE6762}" dt="2024-03-29T18:30:38.467" v="2230" actId="478"/>
          <ac:picMkLst>
            <pc:docMk/>
            <pc:sldMk cId="2861110922" sldId="285"/>
            <ac:picMk id="5" creationId="{52DEBF34-8833-1A9B-E56A-132AF0F165D2}"/>
          </ac:picMkLst>
        </pc:picChg>
        <pc:picChg chg="add del mod">
          <ac:chgData name="Dadia, Dhaval (FAA)" userId="170efbc3-178b-41ec-b282-34f6de83c556" providerId="ADAL" clId="{98013DC1-08AD-4033-8A79-385327FE6762}" dt="2024-03-29T18:31:22.406" v="2236"/>
          <ac:picMkLst>
            <pc:docMk/>
            <pc:sldMk cId="2861110922" sldId="285"/>
            <ac:picMk id="8" creationId="{3BC22B78-32BD-5C13-AD3D-C3302CF3D8DB}"/>
          </ac:picMkLst>
        </pc:picChg>
      </pc:sldChg>
      <pc:sldChg chg="addSp delSp modSp add mod">
        <pc:chgData name="Dadia, Dhaval (FAA)" userId="170efbc3-178b-41ec-b282-34f6de83c556" providerId="ADAL" clId="{98013DC1-08AD-4033-8A79-385327FE6762}" dt="2024-03-29T18:50:36.784" v="2495"/>
        <pc:sldMkLst>
          <pc:docMk/>
          <pc:sldMk cId="3619545697" sldId="286"/>
        </pc:sldMkLst>
        <pc:spChg chg="mod">
          <ac:chgData name="Dadia, Dhaval (FAA)" userId="170efbc3-178b-41ec-b282-34f6de83c556" providerId="ADAL" clId="{98013DC1-08AD-4033-8A79-385327FE6762}" dt="2024-03-29T18:50:36.784" v="2495"/>
          <ac:spMkLst>
            <pc:docMk/>
            <pc:sldMk cId="3619545697" sldId="286"/>
            <ac:spMk id="2" creationId="{53A9E769-051F-733E-E2FB-78AD4BA5D4AF}"/>
          </ac:spMkLst>
        </pc:spChg>
        <pc:spChg chg="del">
          <ac:chgData name="Dadia, Dhaval (FAA)" userId="170efbc3-178b-41ec-b282-34f6de83c556" providerId="ADAL" clId="{98013DC1-08AD-4033-8A79-385327FE6762}" dt="2024-03-29T18:31:25.818" v="2237"/>
          <ac:spMkLst>
            <pc:docMk/>
            <pc:sldMk cId="3619545697" sldId="286"/>
            <ac:spMk id="3" creationId="{268B8FEE-E8E8-54BA-B1D7-E614ED3C3DF6}"/>
          </ac:spMkLst>
        </pc:spChg>
        <pc:picChg chg="add mod">
          <ac:chgData name="Dadia, Dhaval (FAA)" userId="170efbc3-178b-41ec-b282-34f6de83c556" providerId="ADAL" clId="{98013DC1-08AD-4033-8A79-385327FE6762}" dt="2024-03-29T18:31:37.192" v="2239" actId="1076"/>
          <ac:picMkLst>
            <pc:docMk/>
            <pc:sldMk cId="3619545697" sldId="286"/>
            <ac:picMk id="5" creationId="{C3C8F7FF-619B-CF63-D1F7-25A58E2A09DF}"/>
          </ac:picMkLst>
        </pc:picChg>
      </pc:sldChg>
      <pc:sldChg chg="addSp delSp modSp add mod">
        <pc:chgData name="Dadia, Dhaval (FAA)" userId="170efbc3-178b-41ec-b282-34f6de83c556" providerId="ADAL" clId="{98013DC1-08AD-4033-8A79-385327FE6762}" dt="2024-03-29T18:50:33.760" v="2494"/>
        <pc:sldMkLst>
          <pc:docMk/>
          <pc:sldMk cId="4046795662" sldId="287"/>
        </pc:sldMkLst>
        <pc:spChg chg="mod">
          <ac:chgData name="Dadia, Dhaval (FAA)" userId="170efbc3-178b-41ec-b282-34f6de83c556" providerId="ADAL" clId="{98013DC1-08AD-4033-8A79-385327FE6762}" dt="2024-03-29T18:50:33.760" v="2494"/>
          <ac:spMkLst>
            <pc:docMk/>
            <pc:sldMk cId="4046795662" sldId="287"/>
            <ac:spMk id="2" creationId="{53A9E769-051F-733E-E2FB-78AD4BA5D4AF}"/>
          </ac:spMkLst>
        </pc:spChg>
        <pc:spChg chg="add del mod">
          <ac:chgData name="Dadia, Dhaval (FAA)" userId="170efbc3-178b-41ec-b282-34f6de83c556" providerId="ADAL" clId="{98013DC1-08AD-4033-8A79-385327FE6762}" dt="2024-03-29T18:34:00.961" v="2270"/>
          <ac:spMkLst>
            <pc:docMk/>
            <pc:sldMk cId="4046795662" sldId="287"/>
            <ac:spMk id="6" creationId="{74A3EEFA-365E-20AC-EEC8-7594F66EB34D}"/>
          </ac:spMkLst>
        </pc:spChg>
        <pc:picChg chg="del">
          <ac:chgData name="Dadia, Dhaval (FAA)" userId="170efbc3-178b-41ec-b282-34f6de83c556" providerId="ADAL" clId="{98013DC1-08AD-4033-8A79-385327FE6762}" dt="2024-03-29T18:31:54.708" v="2245" actId="478"/>
          <ac:picMkLst>
            <pc:docMk/>
            <pc:sldMk cId="4046795662" sldId="287"/>
            <ac:picMk id="5" creationId="{C3C8F7FF-619B-CF63-D1F7-25A58E2A09DF}"/>
          </ac:picMkLst>
        </pc:picChg>
        <pc:picChg chg="add mod">
          <ac:chgData name="Dadia, Dhaval (FAA)" userId="170efbc3-178b-41ec-b282-34f6de83c556" providerId="ADAL" clId="{98013DC1-08AD-4033-8A79-385327FE6762}" dt="2024-03-29T18:34:06.793" v="2272" actId="1076"/>
          <ac:picMkLst>
            <pc:docMk/>
            <pc:sldMk cId="4046795662" sldId="287"/>
            <ac:picMk id="7" creationId="{32334942-34B3-8896-CEE7-DF131B5F4A30}"/>
          </ac:picMkLst>
        </pc:picChg>
      </pc:sldChg>
      <pc:sldChg chg="addSp delSp modSp add mod">
        <pc:chgData name="Dadia, Dhaval (FAA)" userId="170efbc3-178b-41ec-b282-34f6de83c556" providerId="ADAL" clId="{98013DC1-08AD-4033-8A79-385327FE6762}" dt="2024-03-29T18:50:30.432" v="2493"/>
        <pc:sldMkLst>
          <pc:docMk/>
          <pc:sldMk cId="3290753979" sldId="288"/>
        </pc:sldMkLst>
        <pc:spChg chg="mod">
          <ac:chgData name="Dadia, Dhaval (FAA)" userId="170efbc3-178b-41ec-b282-34f6de83c556" providerId="ADAL" clId="{98013DC1-08AD-4033-8A79-385327FE6762}" dt="2024-03-29T18:50:30.432" v="2493"/>
          <ac:spMkLst>
            <pc:docMk/>
            <pc:sldMk cId="3290753979" sldId="288"/>
            <ac:spMk id="2" creationId="{53A9E769-051F-733E-E2FB-78AD4BA5D4AF}"/>
          </ac:spMkLst>
        </pc:spChg>
        <pc:spChg chg="add del mod">
          <ac:chgData name="Dadia, Dhaval (FAA)" userId="170efbc3-178b-41ec-b282-34f6de83c556" providerId="ADAL" clId="{98013DC1-08AD-4033-8A79-385327FE6762}" dt="2024-03-29T18:35:08.431" v="2273"/>
          <ac:spMkLst>
            <pc:docMk/>
            <pc:sldMk cId="3290753979" sldId="288"/>
            <ac:spMk id="6" creationId="{9B1A1642-0FCC-688D-6CB7-FD289E382DCF}"/>
          </ac:spMkLst>
        </pc:spChg>
        <pc:picChg chg="del">
          <ac:chgData name="Dadia, Dhaval (FAA)" userId="170efbc3-178b-41ec-b282-34f6de83c556" providerId="ADAL" clId="{98013DC1-08AD-4033-8A79-385327FE6762}" dt="2024-03-29T18:31:53.002" v="2244" actId="478"/>
          <ac:picMkLst>
            <pc:docMk/>
            <pc:sldMk cId="3290753979" sldId="288"/>
            <ac:picMk id="5" creationId="{C3C8F7FF-619B-CF63-D1F7-25A58E2A09DF}"/>
          </ac:picMkLst>
        </pc:picChg>
        <pc:picChg chg="add mod">
          <ac:chgData name="Dadia, Dhaval (FAA)" userId="170efbc3-178b-41ec-b282-34f6de83c556" providerId="ADAL" clId="{98013DC1-08AD-4033-8A79-385327FE6762}" dt="2024-03-29T18:35:18.050" v="2275" actId="1076"/>
          <ac:picMkLst>
            <pc:docMk/>
            <pc:sldMk cId="3290753979" sldId="288"/>
            <ac:picMk id="7" creationId="{1E0DCE4F-7714-7457-A200-85CA3368B896}"/>
          </ac:picMkLst>
        </pc:picChg>
      </pc:sldChg>
      <pc:sldChg chg="addSp delSp modSp add mod">
        <pc:chgData name="Dadia, Dhaval (FAA)" userId="170efbc3-178b-41ec-b282-34f6de83c556" providerId="ADAL" clId="{98013DC1-08AD-4033-8A79-385327FE6762}" dt="2024-03-29T18:50:46.636" v="2496"/>
        <pc:sldMkLst>
          <pc:docMk/>
          <pc:sldMk cId="3237909362" sldId="289"/>
        </pc:sldMkLst>
        <pc:spChg chg="mod">
          <ac:chgData name="Dadia, Dhaval (FAA)" userId="170efbc3-178b-41ec-b282-34f6de83c556" providerId="ADAL" clId="{98013DC1-08AD-4033-8A79-385327FE6762}" dt="2024-03-29T18:50:46.636" v="2496"/>
          <ac:spMkLst>
            <pc:docMk/>
            <pc:sldMk cId="3237909362" sldId="289"/>
            <ac:spMk id="2" creationId="{53A9E769-051F-733E-E2FB-78AD4BA5D4AF}"/>
          </ac:spMkLst>
        </pc:spChg>
        <pc:spChg chg="add del mod">
          <ac:chgData name="Dadia, Dhaval (FAA)" userId="170efbc3-178b-41ec-b282-34f6de83c556" providerId="ADAL" clId="{98013DC1-08AD-4033-8A79-385327FE6762}" dt="2024-03-29T18:36:23.578" v="2276"/>
          <ac:spMkLst>
            <pc:docMk/>
            <pc:sldMk cId="3237909362" sldId="289"/>
            <ac:spMk id="6" creationId="{161EAED1-BB6E-8FFE-1F9B-5736BF5207AB}"/>
          </ac:spMkLst>
        </pc:spChg>
        <pc:picChg chg="del">
          <ac:chgData name="Dadia, Dhaval (FAA)" userId="170efbc3-178b-41ec-b282-34f6de83c556" providerId="ADAL" clId="{98013DC1-08AD-4033-8A79-385327FE6762}" dt="2024-03-29T18:31:48.933" v="2243" actId="478"/>
          <ac:picMkLst>
            <pc:docMk/>
            <pc:sldMk cId="3237909362" sldId="289"/>
            <ac:picMk id="5" creationId="{C3C8F7FF-619B-CF63-D1F7-25A58E2A09DF}"/>
          </ac:picMkLst>
        </pc:picChg>
        <pc:picChg chg="add mod">
          <ac:chgData name="Dadia, Dhaval (FAA)" userId="170efbc3-178b-41ec-b282-34f6de83c556" providerId="ADAL" clId="{98013DC1-08AD-4033-8A79-385327FE6762}" dt="2024-03-29T18:36:30.759" v="2278" actId="1076"/>
          <ac:picMkLst>
            <pc:docMk/>
            <pc:sldMk cId="3237909362" sldId="289"/>
            <ac:picMk id="7" creationId="{BDE8F1CC-1249-F924-603F-D5798CED6E83}"/>
          </ac:picMkLst>
        </pc:picChg>
      </pc:sldChg>
      <pc:sldChg chg="addSp delSp modSp new mod">
        <pc:chgData name="Dadia, Dhaval (FAA)" userId="170efbc3-178b-41ec-b282-34f6de83c556" providerId="ADAL" clId="{98013DC1-08AD-4033-8A79-385327FE6762}" dt="2024-03-29T18:50:23.311" v="2492" actId="20577"/>
        <pc:sldMkLst>
          <pc:docMk/>
          <pc:sldMk cId="4211586427" sldId="290"/>
        </pc:sldMkLst>
        <pc:spChg chg="mod">
          <ac:chgData name="Dadia, Dhaval (FAA)" userId="170efbc3-178b-41ec-b282-34f6de83c556" providerId="ADAL" clId="{98013DC1-08AD-4033-8A79-385327FE6762}" dt="2024-03-29T18:50:23.311" v="2492" actId="20577"/>
          <ac:spMkLst>
            <pc:docMk/>
            <pc:sldMk cId="4211586427" sldId="290"/>
            <ac:spMk id="2" creationId="{E51D7AF9-BDA8-CAD2-CA45-839EC7EEDB75}"/>
          </ac:spMkLst>
        </pc:spChg>
        <pc:spChg chg="del">
          <ac:chgData name="Dadia, Dhaval (FAA)" userId="170efbc3-178b-41ec-b282-34f6de83c556" providerId="ADAL" clId="{98013DC1-08AD-4033-8A79-385327FE6762}" dt="2024-03-29T18:49:38.050" v="2458"/>
          <ac:spMkLst>
            <pc:docMk/>
            <pc:sldMk cId="4211586427" sldId="290"/>
            <ac:spMk id="3" creationId="{FC0CD834-2BA2-ABCE-9FA2-07B7AAC7A1CB}"/>
          </ac:spMkLst>
        </pc:spChg>
        <pc:picChg chg="add mod">
          <ac:chgData name="Dadia, Dhaval (FAA)" userId="170efbc3-178b-41ec-b282-34f6de83c556" providerId="ADAL" clId="{98013DC1-08AD-4033-8A79-385327FE6762}" dt="2024-03-29T18:50:06.919" v="2460" actId="1076"/>
          <ac:picMkLst>
            <pc:docMk/>
            <pc:sldMk cId="4211586427" sldId="290"/>
            <ac:picMk id="5" creationId="{720AFE2A-DBEB-87EA-2645-93DFCC1F4561}"/>
          </ac:picMkLst>
        </pc:picChg>
      </pc:sldChg>
      <pc:sldChg chg="addSp delSp modSp add mod">
        <pc:chgData name="Dadia, Dhaval (FAA)" userId="170efbc3-178b-41ec-b282-34f6de83c556" providerId="ADAL" clId="{98013DC1-08AD-4033-8A79-385327FE6762}" dt="2024-03-29T18:57:36.832" v="2501" actId="1076"/>
        <pc:sldMkLst>
          <pc:docMk/>
          <pc:sldMk cId="4259537696" sldId="291"/>
        </pc:sldMkLst>
        <pc:spChg chg="add del mod">
          <ac:chgData name="Dadia, Dhaval (FAA)" userId="170efbc3-178b-41ec-b282-34f6de83c556" providerId="ADAL" clId="{98013DC1-08AD-4033-8A79-385327FE6762}" dt="2024-03-29T18:57:27.420" v="2499"/>
          <ac:spMkLst>
            <pc:docMk/>
            <pc:sldMk cId="4259537696" sldId="291"/>
            <ac:spMk id="5" creationId="{56F1AF4A-AE5E-01C7-087A-6D9EB10D8DD7}"/>
          </ac:spMkLst>
        </pc:spChg>
        <pc:picChg chg="add mod">
          <ac:chgData name="Dadia, Dhaval (FAA)" userId="170efbc3-178b-41ec-b282-34f6de83c556" providerId="ADAL" clId="{98013DC1-08AD-4033-8A79-385327FE6762}" dt="2024-03-29T18:57:36.832" v="2501" actId="1076"/>
          <ac:picMkLst>
            <pc:docMk/>
            <pc:sldMk cId="4259537696" sldId="291"/>
            <ac:picMk id="6" creationId="{6621DB5A-F2D5-BDE7-96FF-8AACBFD175A5}"/>
          </ac:picMkLst>
        </pc:picChg>
        <pc:picChg chg="del">
          <ac:chgData name="Dadia, Dhaval (FAA)" userId="170efbc3-178b-41ec-b282-34f6de83c556" providerId="ADAL" clId="{98013DC1-08AD-4033-8A79-385327FE6762}" dt="2024-03-29T18:56:59.037" v="2498" actId="478"/>
          <ac:picMkLst>
            <pc:docMk/>
            <pc:sldMk cId="4259537696" sldId="291"/>
            <ac:picMk id="7" creationId="{32334942-34B3-8896-CEE7-DF131B5F4A30}"/>
          </ac:picMkLst>
        </pc:picChg>
      </pc:sldChg>
      <pc:sldChg chg="addSp delSp modSp add mod">
        <pc:chgData name="Dadia, Dhaval (FAA)" userId="170efbc3-178b-41ec-b282-34f6de83c556" providerId="ADAL" clId="{98013DC1-08AD-4033-8A79-385327FE6762}" dt="2024-03-29T20:02:23.369" v="2506" actId="1076"/>
        <pc:sldMkLst>
          <pc:docMk/>
          <pc:sldMk cId="3589270201" sldId="292"/>
        </pc:sldMkLst>
        <pc:spChg chg="add del mod">
          <ac:chgData name="Dadia, Dhaval (FAA)" userId="170efbc3-178b-41ec-b282-34f6de83c556" providerId="ADAL" clId="{98013DC1-08AD-4033-8A79-385327FE6762}" dt="2024-03-29T20:02:10.014" v="2504"/>
          <ac:spMkLst>
            <pc:docMk/>
            <pc:sldMk cId="3589270201" sldId="292"/>
            <ac:spMk id="6" creationId="{515808B5-F735-257D-8F7A-14534C40EFFE}"/>
          </ac:spMkLst>
        </pc:spChg>
        <pc:picChg chg="del">
          <ac:chgData name="Dadia, Dhaval (FAA)" userId="170efbc3-178b-41ec-b282-34f6de83c556" providerId="ADAL" clId="{98013DC1-08AD-4033-8A79-385327FE6762}" dt="2024-03-29T18:58:14.692" v="2503" actId="478"/>
          <ac:picMkLst>
            <pc:docMk/>
            <pc:sldMk cId="3589270201" sldId="292"/>
            <ac:picMk id="5" creationId="{C3C8F7FF-619B-CF63-D1F7-25A58E2A09DF}"/>
          </ac:picMkLst>
        </pc:picChg>
        <pc:picChg chg="add mod">
          <ac:chgData name="Dadia, Dhaval (FAA)" userId="170efbc3-178b-41ec-b282-34f6de83c556" providerId="ADAL" clId="{98013DC1-08AD-4033-8A79-385327FE6762}" dt="2024-03-29T20:02:23.369" v="2506" actId="1076"/>
          <ac:picMkLst>
            <pc:docMk/>
            <pc:sldMk cId="3589270201" sldId="292"/>
            <ac:picMk id="7" creationId="{65A241EF-31A0-1F56-7876-B7C45425CDCD}"/>
          </ac:picMkLst>
        </pc:picChg>
      </pc:sldChg>
      <pc:sldChg chg="addSp delSp modSp add mod">
        <pc:chgData name="Dadia, Dhaval (FAA)" userId="170efbc3-178b-41ec-b282-34f6de83c556" providerId="ADAL" clId="{98013DC1-08AD-4033-8A79-385327FE6762}" dt="2024-03-29T20:17:49.425" v="2511" actId="1076"/>
        <pc:sldMkLst>
          <pc:docMk/>
          <pc:sldMk cId="3896949840" sldId="293"/>
        </pc:sldMkLst>
        <pc:spChg chg="add del mod">
          <ac:chgData name="Dadia, Dhaval (FAA)" userId="170efbc3-178b-41ec-b282-34f6de83c556" providerId="ADAL" clId="{98013DC1-08AD-4033-8A79-385327FE6762}" dt="2024-03-29T20:17:40.326" v="2509"/>
          <ac:spMkLst>
            <pc:docMk/>
            <pc:sldMk cId="3896949840" sldId="293"/>
            <ac:spMk id="5" creationId="{003060E5-FAA0-53D3-2CE6-D6469D8DCBEC}"/>
          </ac:spMkLst>
        </pc:spChg>
        <pc:picChg chg="add mod">
          <ac:chgData name="Dadia, Dhaval (FAA)" userId="170efbc3-178b-41ec-b282-34f6de83c556" providerId="ADAL" clId="{98013DC1-08AD-4033-8A79-385327FE6762}" dt="2024-03-29T20:17:49.425" v="2511" actId="1076"/>
          <ac:picMkLst>
            <pc:docMk/>
            <pc:sldMk cId="3896949840" sldId="293"/>
            <ac:picMk id="6" creationId="{90C98322-3D75-178B-39D0-64A399E4464C}"/>
          </ac:picMkLst>
        </pc:picChg>
        <pc:picChg chg="del">
          <ac:chgData name="Dadia, Dhaval (FAA)" userId="170efbc3-178b-41ec-b282-34f6de83c556" providerId="ADAL" clId="{98013DC1-08AD-4033-8A79-385327FE6762}" dt="2024-03-29T20:02:34.050" v="2508" actId="478"/>
          <ac:picMkLst>
            <pc:docMk/>
            <pc:sldMk cId="3896949840" sldId="293"/>
            <ac:picMk id="7" creationId="{BDE8F1CC-1249-F924-603F-D5798CED6E83}"/>
          </ac:picMkLst>
        </pc:picChg>
      </pc:sldChg>
      <pc:sldChg chg="addSp delSp modSp new mod modClrScheme chgLayout">
        <pc:chgData name="Dadia, Dhaval (FAA)" userId="170efbc3-178b-41ec-b282-34f6de83c556" providerId="ADAL" clId="{98013DC1-08AD-4033-8A79-385327FE6762}" dt="2024-04-11T20:20:31.239" v="3365"/>
        <pc:sldMkLst>
          <pc:docMk/>
          <pc:sldMk cId="2127123104" sldId="294"/>
        </pc:sldMkLst>
        <pc:spChg chg="mod ord">
          <ac:chgData name="Dadia, Dhaval (FAA)" userId="170efbc3-178b-41ec-b282-34f6de83c556" providerId="ADAL" clId="{98013DC1-08AD-4033-8A79-385327FE6762}" dt="2024-04-11T20:20:20.520" v="3364" actId="700"/>
          <ac:spMkLst>
            <pc:docMk/>
            <pc:sldMk cId="2127123104" sldId="294"/>
            <ac:spMk id="2" creationId="{637042A0-9905-887F-3B65-1B2E9339C940}"/>
          </ac:spMkLst>
        </pc:spChg>
        <pc:spChg chg="mod ord">
          <ac:chgData name="Dadia, Dhaval (FAA)" userId="170efbc3-178b-41ec-b282-34f6de83c556" providerId="ADAL" clId="{98013DC1-08AD-4033-8A79-385327FE6762}" dt="2024-04-11T20:20:20.520" v="3364" actId="700"/>
          <ac:spMkLst>
            <pc:docMk/>
            <pc:sldMk cId="2127123104" sldId="294"/>
            <ac:spMk id="3" creationId="{3CD5D3A8-5FB6-1342-FBAF-8BBCB0241A77}"/>
          </ac:spMkLst>
        </pc:spChg>
        <pc:spChg chg="mod ord">
          <ac:chgData name="Dadia, Dhaval (FAA)" userId="170efbc3-178b-41ec-b282-34f6de83c556" providerId="ADAL" clId="{98013DC1-08AD-4033-8A79-385327FE6762}" dt="2024-04-11T20:20:20.520" v="3364" actId="700"/>
          <ac:spMkLst>
            <pc:docMk/>
            <pc:sldMk cId="2127123104" sldId="294"/>
            <ac:spMk id="4" creationId="{BEC31D35-8116-BB6C-8EED-DF294048CE36}"/>
          </ac:spMkLst>
        </pc:spChg>
        <pc:spChg chg="add del mod ord">
          <ac:chgData name="Dadia, Dhaval (FAA)" userId="170efbc3-178b-41ec-b282-34f6de83c556" providerId="ADAL" clId="{98013DC1-08AD-4033-8A79-385327FE6762}" dt="2024-04-11T20:20:31.239" v="3365"/>
          <ac:spMkLst>
            <pc:docMk/>
            <pc:sldMk cId="2127123104" sldId="294"/>
            <ac:spMk id="5" creationId="{E12D9BDC-76E3-3601-9D2C-8194F27CAA66}"/>
          </ac:spMkLst>
        </pc:spChg>
        <pc:picChg chg="add mod">
          <ac:chgData name="Dadia, Dhaval (FAA)" userId="170efbc3-178b-41ec-b282-34f6de83c556" providerId="ADAL" clId="{98013DC1-08AD-4033-8A79-385327FE6762}" dt="2024-04-11T20:20:31.239" v="3365"/>
          <ac:picMkLst>
            <pc:docMk/>
            <pc:sldMk cId="2127123104" sldId="294"/>
            <ac:picMk id="1026" creationId="{0E0B0574-01DC-ECE3-8762-B42CA563FA2E}"/>
          </ac:picMkLst>
        </pc:picChg>
      </pc:sldChg>
      <pc:sldChg chg="modSp new del mod">
        <pc:chgData name="Dadia, Dhaval (FAA)" userId="170efbc3-178b-41ec-b282-34f6de83c556" providerId="ADAL" clId="{98013DC1-08AD-4033-8A79-385327FE6762}" dt="2024-03-29T20:31:22.800" v="2543" actId="47"/>
        <pc:sldMkLst>
          <pc:docMk/>
          <pc:sldMk cId="4176935042" sldId="294"/>
        </pc:sldMkLst>
        <pc:spChg chg="mod">
          <ac:chgData name="Dadia, Dhaval (FAA)" userId="170efbc3-178b-41ec-b282-34f6de83c556" providerId="ADAL" clId="{98013DC1-08AD-4033-8A79-385327FE6762}" dt="2024-03-29T20:19:02.746" v="2542" actId="20577"/>
          <ac:spMkLst>
            <pc:docMk/>
            <pc:sldMk cId="4176935042" sldId="294"/>
            <ac:spMk id="2" creationId="{761A0B4F-0B2E-93C2-CC97-19C417D1FEA5}"/>
          </ac:spMkLst>
        </pc:spChg>
      </pc:sldChg>
      <pc:sldChg chg="addSp delSp modSp new mod modAnim">
        <pc:chgData name="Dadia, Dhaval (FAA)" userId="170efbc3-178b-41ec-b282-34f6de83c556" providerId="ADAL" clId="{98013DC1-08AD-4033-8A79-385327FE6762}" dt="2024-03-29T20:49:56.717" v="3221" actId="12788"/>
        <pc:sldMkLst>
          <pc:docMk/>
          <pc:sldMk cId="1654969307" sldId="295"/>
        </pc:sldMkLst>
        <pc:spChg chg="mod">
          <ac:chgData name="Dadia, Dhaval (FAA)" userId="170efbc3-178b-41ec-b282-34f6de83c556" providerId="ADAL" clId="{98013DC1-08AD-4033-8A79-385327FE6762}" dt="2024-03-29T20:43:20.464" v="3217" actId="20577"/>
          <ac:spMkLst>
            <pc:docMk/>
            <pc:sldMk cId="1654969307" sldId="295"/>
            <ac:spMk id="2" creationId="{18ED23AE-6BC2-7229-6736-CB943806C541}"/>
          </ac:spMkLst>
        </pc:spChg>
        <pc:spChg chg="del">
          <ac:chgData name="Dadia, Dhaval (FAA)" userId="170efbc3-178b-41ec-b282-34f6de83c556" providerId="ADAL" clId="{98013DC1-08AD-4033-8A79-385327FE6762}" dt="2024-03-29T20:43:34.673" v="3218"/>
          <ac:spMkLst>
            <pc:docMk/>
            <pc:sldMk cId="1654969307" sldId="295"/>
            <ac:spMk id="3" creationId="{9D18A8F8-FA27-E6D6-EDE8-BAFED065284A}"/>
          </ac:spMkLst>
        </pc:spChg>
        <pc:picChg chg="add mod">
          <ac:chgData name="Dadia, Dhaval (FAA)" userId="170efbc3-178b-41ec-b282-34f6de83c556" providerId="ADAL" clId="{98013DC1-08AD-4033-8A79-385327FE6762}" dt="2024-03-29T20:49:56.717" v="3221" actId="12788"/>
          <ac:picMkLst>
            <pc:docMk/>
            <pc:sldMk cId="1654969307" sldId="295"/>
            <ac:picMk id="5" creationId="{0C2D68B1-D847-07B2-2294-CABEC6B60376}"/>
          </ac:picMkLst>
        </pc:picChg>
      </pc:sldChg>
      <pc:sldChg chg="addSp delSp modSp new mod modClrScheme chgLayout">
        <pc:chgData name="Dadia, Dhaval (FAA)" userId="170efbc3-178b-41ec-b282-34f6de83c556" providerId="ADAL" clId="{98013DC1-08AD-4033-8A79-385327FE6762}" dt="2024-04-02T04:05:28.087" v="3233" actId="22"/>
        <pc:sldMkLst>
          <pc:docMk/>
          <pc:sldMk cId="1018850919" sldId="296"/>
        </pc:sldMkLst>
        <pc:spChg chg="mod ord">
          <ac:chgData name="Dadia, Dhaval (FAA)" userId="170efbc3-178b-41ec-b282-34f6de83c556" providerId="ADAL" clId="{98013DC1-08AD-4033-8A79-385327FE6762}" dt="2024-04-02T04:01:59.313" v="3232" actId="700"/>
          <ac:spMkLst>
            <pc:docMk/>
            <pc:sldMk cId="1018850919" sldId="296"/>
            <ac:spMk id="2" creationId="{243984E1-30AC-7DBE-9CAB-F2CD2F1FB830}"/>
          </ac:spMkLst>
        </pc:spChg>
        <pc:spChg chg="del">
          <ac:chgData name="Dadia, Dhaval (FAA)" userId="170efbc3-178b-41ec-b282-34f6de83c556" providerId="ADAL" clId="{98013DC1-08AD-4033-8A79-385327FE6762}" dt="2024-04-02T04:01:51.311" v="3231"/>
          <ac:spMkLst>
            <pc:docMk/>
            <pc:sldMk cId="1018850919" sldId="296"/>
            <ac:spMk id="3" creationId="{13236190-0EC9-3C52-CB5F-BA1125303549}"/>
          </ac:spMkLst>
        </pc:spChg>
        <pc:spChg chg="mod ord">
          <ac:chgData name="Dadia, Dhaval (FAA)" userId="170efbc3-178b-41ec-b282-34f6de83c556" providerId="ADAL" clId="{98013DC1-08AD-4033-8A79-385327FE6762}" dt="2024-04-02T04:01:59.313" v="3232" actId="700"/>
          <ac:spMkLst>
            <pc:docMk/>
            <pc:sldMk cId="1018850919" sldId="296"/>
            <ac:spMk id="4" creationId="{B96C522A-4C50-9244-9607-FB026AAD791D}"/>
          </ac:spMkLst>
        </pc:spChg>
        <pc:spChg chg="add del mod ord">
          <ac:chgData name="Dadia, Dhaval (FAA)" userId="170efbc3-178b-41ec-b282-34f6de83c556" providerId="ADAL" clId="{98013DC1-08AD-4033-8A79-385327FE6762}" dt="2024-04-02T04:05:28.087" v="3233" actId="22"/>
          <ac:spMkLst>
            <pc:docMk/>
            <pc:sldMk cId="1018850919" sldId="296"/>
            <ac:spMk id="7" creationId="{F9BB1B53-88D6-7836-0B85-EA1C19D4A7E3}"/>
          </ac:spMkLst>
        </pc:spChg>
        <pc:picChg chg="add mod ord">
          <ac:chgData name="Dadia, Dhaval (FAA)" userId="170efbc3-178b-41ec-b282-34f6de83c556" providerId="ADAL" clId="{98013DC1-08AD-4033-8A79-385327FE6762}" dt="2024-04-02T04:01:59.313" v="3232" actId="700"/>
          <ac:picMkLst>
            <pc:docMk/>
            <pc:sldMk cId="1018850919" sldId="296"/>
            <ac:picMk id="6" creationId="{F75CA5B1-D84F-7518-10FA-782C8F339943}"/>
          </ac:picMkLst>
        </pc:picChg>
        <pc:picChg chg="add mod ord">
          <ac:chgData name="Dadia, Dhaval (FAA)" userId="170efbc3-178b-41ec-b282-34f6de83c556" providerId="ADAL" clId="{98013DC1-08AD-4033-8A79-385327FE6762}" dt="2024-04-02T04:05:28.087" v="3233" actId="22"/>
          <ac:picMkLst>
            <pc:docMk/>
            <pc:sldMk cId="1018850919" sldId="296"/>
            <ac:picMk id="9" creationId="{11E5D60D-5F28-EBB9-84ED-71A4B83EF7E7}"/>
          </ac:picMkLst>
        </pc:picChg>
      </pc:sldChg>
      <pc:sldChg chg="modSp new del mod">
        <pc:chgData name="Dadia, Dhaval (FAA)" userId="170efbc3-178b-41ec-b282-34f6de83c556" providerId="ADAL" clId="{98013DC1-08AD-4033-8A79-385327FE6762}" dt="2024-04-11T20:19:37.650" v="3363" actId="2696"/>
        <pc:sldMkLst>
          <pc:docMk/>
          <pc:sldMk cId="3458396364" sldId="297"/>
        </pc:sldMkLst>
        <pc:spChg chg="mod">
          <ac:chgData name="Dadia, Dhaval (FAA)" userId="170efbc3-178b-41ec-b282-34f6de83c556" providerId="ADAL" clId="{98013DC1-08AD-4033-8A79-385327FE6762}" dt="2024-04-11T20:19:33.809" v="3362" actId="20577"/>
          <ac:spMkLst>
            <pc:docMk/>
            <pc:sldMk cId="3458396364" sldId="297"/>
            <ac:spMk id="2" creationId="{C9EC4C77-42E7-763E-9CCC-3DE968D82F61}"/>
          </ac:spMkLst>
        </pc:spChg>
      </pc:sldChg>
    </pc:docChg>
  </pc:docChgLst>
  <pc:docChgLst>
    <pc:chgData name="Dadia, Dhaval (FAA)" userId="170efbc3-178b-41ec-b282-34f6de83c556" providerId="ADAL" clId="{BC5561C2-6A36-42C9-8451-93484E78AA94}"/>
    <pc:docChg chg="modSld">
      <pc:chgData name="Dadia, Dhaval (FAA)" userId="170efbc3-178b-41ec-b282-34f6de83c556" providerId="ADAL" clId="{BC5561C2-6A36-42C9-8451-93484E78AA94}" dt="2024-04-15T21:19:17.620" v="0"/>
      <pc:docMkLst>
        <pc:docMk/>
      </pc:docMkLst>
      <pc:sldChg chg="modAnim">
        <pc:chgData name="Dadia, Dhaval (FAA)" userId="170efbc3-178b-41ec-b282-34f6de83c556" providerId="ADAL" clId="{BC5561C2-6A36-42C9-8451-93484E78AA94}" dt="2024-04-15T21:19:17.620" v="0"/>
        <pc:sldMkLst>
          <pc:docMk/>
          <pc:sldMk cId="1654969307" sldId="29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87C48A99-3596-4E58-ABE8-9D998A9384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60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1788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55D68406-F15C-4303-97CE-0E3EE59880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6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38345-9CBA-4181-BEB7-82A779821C66}" type="slidenum">
              <a:rPr lang="en-US"/>
              <a:pPr/>
              <a:t>1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2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814" y="1884870"/>
            <a:ext cx="9102852" cy="3250692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085011" y="250169"/>
            <a:ext cx="6941611" cy="892831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dirty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085012" y="1156621"/>
            <a:ext cx="6904622" cy="724567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Select to edit master subtitle</a:t>
            </a:r>
          </a:p>
        </p:txBody>
      </p:sp>
      <p:sp>
        <p:nvSpPr>
          <p:cNvPr id="63515" name="Text Box 1051"/>
          <p:cNvSpPr txBox="1">
            <a:spLocks noChangeArrowheads="1"/>
          </p:cNvSpPr>
          <p:nvPr userDrawn="1"/>
        </p:nvSpPr>
        <p:spPr bwMode="auto">
          <a:xfrm>
            <a:off x="1060999" y="2123306"/>
            <a:ext cx="5746201" cy="1420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Presented to:</a:t>
            </a:r>
          </a:p>
          <a:p>
            <a:pPr>
              <a:spcBef>
                <a:spcPts val="3000"/>
              </a:spcBef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By:</a:t>
            </a:r>
          </a:p>
          <a:p>
            <a:pPr>
              <a:spcBef>
                <a:spcPts val="1600"/>
              </a:spcBef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Date:</a:t>
            </a:r>
          </a:p>
        </p:txBody>
      </p:sp>
      <p:pic>
        <p:nvPicPr>
          <p:cNvPr id="10" name="Picture 9" descr="FAA logo&amp;text_white_ds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3953445"/>
            <a:ext cx="3397250" cy="11900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3339" y="4686300"/>
            <a:ext cx="1672032" cy="3429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96798" y="4686300"/>
            <a:ext cx="2895600" cy="3429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34188" y="4686300"/>
            <a:ext cx="1707316" cy="342900"/>
          </a:xfrm>
        </p:spPr>
        <p:txBody>
          <a:bodyPr/>
          <a:lstStyle>
            <a:lvl1pPr>
              <a:defRPr/>
            </a:lvl1pPr>
          </a:lstStyle>
          <a:p>
            <a:fld id="{78D3ABA1-EA94-43C0-B992-7CBCC31144F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55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1" y="1131094"/>
            <a:ext cx="3948113" cy="32932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131094"/>
            <a:ext cx="3949700" cy="32932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266C2-23C9-4679-9EA6-D74DA6C8C2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09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6FF14-FC6A-41B6-B2DC-884C6B7C3F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31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9F915-29B1-4ADF-B1F4-B910889950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7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7D554-CBC1-41AB-90CF-337CEC897E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86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4526757"/>
            <a:ext cx="9144000" cy="611981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258366"/>
            <a:ext cx="8472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1" y="1131094"/>
            <a:ext cx="8050213" cy="329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Select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4686300"/>
            <a:ext cx="173736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69125" y="4686300"/>
            <a:ext cx="158704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4" y="4654154"/>
            <a:ext cx="47847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4788694"/>
            <a:ext cx="37401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  <p:pic>
        <p:nvPicPr>
          <p:cNvPr id="2" name="Picture 1" descr="FAA logo&amp;text_white_ds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4" y="4587400"/>
            <a:ext cx="1587500" cy="556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5" r:id="rId3"/>
    <p:sldLayoutId id="2147483657" r:id="rId4"/>
    <p:sldLayoutId id="2147483658" r:id="rId5"/>
    <p:sldLayoutId id="2147483660" r:id="rId6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4526757"/>
            <a:ext cx="9144000" cy="6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258366"/>
            <a:ext cx="8472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1" y="1131094"/>
            <a:ext cx="8050213" cy="329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Select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4686300"/>
            <a:ext cx="173736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34187" y="4686300"/>
            <a:ext cx="1721977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Times New Roman" pitchFamily="18" charset="0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4" y="4654154"/>
            <a:ext cx="47847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4788694"/>
            <a:ext cx="37401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  <p:pic>
        <p:nvPicPr>
          <p:cNvPr id="14" name="Picture 13" descr="FAA logo&amp;text_white_d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4" y="4587400"/>
            <a:ext cx="1587500" cy="5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652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dhaval.Dadia@faa.gov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9" name="Rectangle 11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Battery Fire Simulator</a:t>
            </a:r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2626807" y="2163742"/>
            <a:ext cx="3867125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59523"/>
              </a:lnSpc>
              <a:spcBef>
                <a:spcPts val="0"/>
              </a:spcBef>
              <a:buFontTx/>
              <a:buNone/>
            </a:pPr>
            <a:r>
              <a:rPr lang="en-US" sz="1600" dirty="0"/>
              <a:t>International Aircraft Materials &amp; Systems Forum Meeting</a:t>
            </a:r>
            <a:endParaRPr lang="en-US"/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2619934" y="2782026"/>
            <a:ext cx="34655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 dirty="0"/>
              <a:t>Dhaval Dadia</a:t>
            </a:r>
          </a:p>
        </p:txBody>
      </p:sp>
      <p:sp>
        <p:nvSpPr>
          <p:cNvPr id="32787" name="Text Box 19"/>
          <p:cNvSpPr txBox="1">
            <a:spLocks noChangeArrowheads="1"/>
          </p:cNvSpPr>
          <p:nvPr/>
        </p:nvSpPr>
        <p:spPr bwMode="auto">
          <a:xfrm>
            <a:off x="2636288" y="3206549"/>
            <a:ext cx="34655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 dirty="0"/>
              <a:t>April 16-18, 2024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9E769-051F-733E-E2FB-78AD4BA5D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Results – Gas Generation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9F9765-62EC-A7C1-5C8E-3C83A186FF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1365" y="781050"/>
            <a:ext cx="5401271" cy="3746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6CC15-5FB9-BA73-3709-C334A4457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714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9E769-051F-733E-E2FB-78AD4BA5D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Results – Propagation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6CC15-5FB9-BA73-3709-C334A4457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CBBF4B4-A200-5FD8-DB2C-795F4E779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Generated histogram profiles to determine a propagation rate</a:t>
            </a:r>
          </a:p>
          <a:p>
            <a:r>
              <a:rPr lang="en-US" b="0" dirty="0"/>
              <a:t>Determined thermal runaway events based on pressure data and validated with audio recording of tests.</a:t>
            </a:r>
          </a:p>
        </p:txBody>
      </p:sp>
    </p:spTree>
    <p:extLst>
      <p:ext uri="{BB962C8B-B14F-4D97-AF65-F5344CB8AC3E}">
        <p14:creationId xmlns:p14="http://schemas.microsoft.com/office/powerpoint/2010/main" val="2861110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9E769-051F-733E-E2FB-78AD4BA5D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Results – Propagation Rate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C8F7FF-619B-CF63-D1F7-25A58E2A0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2084" y="872133"/>
            <a:ext cx="5039832" cy="3657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6CC15-5FB9-BA73-3709-C334A4457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545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9E769-051F-733E-E2FB-78AD4BA5D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Results – Propagation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6CC15-5FB9-BA73-3709-C334A4457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5A241EF-31A0-1F56-7876-B7C45425CD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2084" y="872133"/>
            <a:ext cx="503983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70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9E769-051F-733E-E2FB-78AD4BA5D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Results – Propagation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6CC15-5FB9-BA73-3709-C334A4457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2334942-34B3-8896-CEE7-DF131B5F4A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4953" y="872133"/>
            <a:ext cx="503983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95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9E769-051F-733E-E2FB-78AD4BA5D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Results – Propagation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6CC15-5FB9-BA73-3709-C334A4457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621DB5A-F2D5-BDE7-96FF-8AACBFD175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4953" y="872133"/>
            <a:ext cx="503983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37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9E769-051F-733E-E2FB-78AD4BA5D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Results – Propagation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6CC15-5FB9-BA73-3709-C334A4457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E0DCE4F-7714-7457-A200-85CA3368B8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4953" y="872133"/>
            <a:ext cx="503983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53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D7AF9-BDA8-CAD2-CA45-839EC7EED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Results – Propagation Rate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0AFE2A-DBEB-87EA-2645-93DFCC1F45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8723" y="872133"/>
            <a:ext cx="5032291" cy="3657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E33DC-2811-1C66-435C-A429259E4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586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D23AE-6BC2-7229-6736-CB943806C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Results – Propagation Rate</a:t>
            </a:r>
          </a:p>
        </p:txBody>
      </p:sp>
      <p:pic>
        <p:nvPicPr>
          <p:cNvPr id="5" name="100 Cell Propagation Test - 07-26-2023">
            <a:hlinkClick r:id="" action="ppaction://media"/>
            <a:extLst>
              <a:ext uri="{FF2B5EF4-FFF2-40B4-BE49-F238E27FC236}">
                <a16:creationId xmlns:a16="http://schemas.microsoft.com/office/drawing/2014/main" id="{0C2D68B1-D847-07B2-2294-CABEC6B60376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307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8185" y="939800"/>
            <a:ext cx="6367630" cy="358189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164362-8DC5-BE8F-1CA0-C50DA9D71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96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984E1-30AC-7DBE-9CAB-F2CD2F1FB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Results – Propagation Rate</a:t>
            </a:r>
          </a:p>
        </p:txBody>
      </p:sp>
      <p:pic>
        <p:nvPicPr>
          <p:cNvPr id="6" name="Content Placeholder 5" descr="A picture containing floor, typewriter, keyboard&#10;&#10;Description automatically generated">
            <a:extLst>
              <a:ext uri="{FF2B5EF4-FFF2-40B4-BE49-F238E27FC236}">
                <a16:creationId xmlns:a16="http://schemas.microsoft.com/office/drawing/2014/main" id="{F75CA5B1-D84F-7518-10FA-782C8F3399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297284"/>
            <a:ext cx="3948113" cy="2961682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1E5D60D-5F28-EBB9-84ED-71A4B83EF7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95813" y="1270178"/>
            <a:ext cx="3949700" cy="301589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C522A-4C50-9244-9607-FB026AAD7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850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dirty="0"/>
              <a:t>Develop a test method to simulate lithium-ion battery fires to replace physical testing of batteries in standardized tests.</a:t>
            </a:r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1794D-CE01-4982-8A1C-98D478D9AB49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9E769-051F-733E-E2FB-78AD4BA5D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Results – Propagation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6CC15-5FB9-BA73-3709-C334A4457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DE8F1CC-1249-F924-603F-D5798CED6E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2084" y="872133"/>
            <a:ext cx="503983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09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9E769-051F-733E-E2FB-78AD4BA5D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Results – Propagation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6CC15-5FB9-BA73-3709-C334A4457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C98322-3D75-178B-39D0-64A399E446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4953" y="872133"/>
            <a:ext cx="503983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49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042A0-9905-887F-3B65-1B2E9339C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5D3A8-5FB6-1342-FBAF-8BBCB0241A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0" dirty="0"/>
              <a:t>Conduct lithium-cell propagation tests in an inert pressure vessel.</a:t>
            </a:r>
          </a:p>
          <a:p>
            <a:r>
              <a:rPr lang="en-US" b="0" dirty="0"/>
              <a:t>Validate gas generation data.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C31D35-8116-BB6C-8EED-DF294048C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0B0574-01DC-ECE3-8762-B42CA563FA2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1296988"/>
            <a:ext cx="3949700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1231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4B95D-08E8-DF4C-A9A0-5BCC9D3F9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102D1-A42E-1F71-2BAD-7E256091B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0" dirty="0"/>
              <a:t>Development of a test method to simulate lithium-ion fires is ongoing.</a:t>
            </a:r>
          </a:p>
          <a:p>
            <a:r>
              <a:rPr lang="en-US" sz="2400" b="0" dirty="0"/>
              <a:t>More tests need to be conducted to validate gas generation data.</a:t>
            </a:r>
          </a:p>
          <a:p>
            <a:r>
              <a:rPr lang="en-US" sz="2400" b="0" dirty="0"/>
              <a:t>Propagation tests present a trend, but more tests need to be conducted in an inert pressure vessel to generate accurate datasets.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2C4224-8336-3ABD-4C3A-1B334769B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008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uzzles in brain">
            <a:extLst>
              <a:ext uri="{FF2B5EF4-FFF2-40B4-BE49-F238E27FC236}">
                <a16:creationId xmlns:a16="http://schemas.microsoft.com/office/drawing/2014/main" id="{03F71443-00F5-0430-1FE1-79A5BB35E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156" y="803275"/>
            <a:ext cx="5305425" cy="3536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81CC2A-F215-EA66-7364-9422A3E55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ABE2A-1033-AFCA-0C48-1D8B71955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0" y="3279378"/>
            <a:ext cx="4000499" cy="114855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Dhaval Dadia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dhaval.dadia@faa.gov</a:t>
            </a: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1F01A-4DDF-7811-9C2C-8C4BA7CB0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452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5276A-608F-31D4-24B0-960313691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23295-E68A-5FBE-F88B-7AE25CC92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0" dirty="0"/>
              <a:t>SAE is currently developing an additional fire load of lithium cells in addition to the Class-A fire load of cardboard boxes and shredded paper for the AS 8992 (Fire Resistant Containers (FRC))</a:t>
            </a:r>
          </a:p>
          <a:p>
            <a:r>
              <a:rPr lang="en-US" sz="1800" b="0" dirty="0"/>
              <a:t>The additional fire load will test the FRC’s capability to suppress or contain a specified quantity of lithium-ion cells</a:t>
            </a:r>
          </a:p>
          <a:p>
            <a:r>
              <a:rPr lang="en-US" sz="1800" b="0" dirty="0"/>
              <a:t>The testing will involve an open-air test to ensure the entire lithium-ion cell fire load will be consumed and an assembly test with the same lithium-ion cell fire load surrounded by a Class-A fire load.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A5BEC-40CB-184C-DEED-D11DDA00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923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024488-D467-E3C8-70CF-3CECC1DF3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Loads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0DC1520-CA4B-B80E-BC2D-DC9AB811F8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5300" y="1265428"/>
            <a:ext cx="3948113" cy="3025395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D834B2F-5517-7EB8-0777-DA57607981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95813" y="1220865"/>
            <a:ext cx="3949700" cy="311452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D61C67-7A43-0197-0826-DFE1A87E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693578-EDA5-48B2-0310-A17EF6FA9CC2}"/>
              </a:ext>
            </a:extLst>
          </p:cNvPr>
          <p:cNvSpPr txBox="1"/>
          <p:nvPr/>
        </p:nvSpPr>
        <p:spPr bwMode="auto">
          <a:xfrm>
            <a:off x="514773" y="900853"/>
            <a:ext cx="39497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200" b="1" dirty="0">
                <a:solidFill>
                  <a:schemeClr val="accent6"/>
                </a:solidFill>
              </a:rPr>
              <a:t>SAE Proposed Setup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4C9B11-10C2-D89D-8CE7-D831E46686DA}"/>
              </a:ext>
            </a:extLst>
          </p:cNvPr>
          <p:cNvSpPr txBox="1"/>
          <p:nvPr/>
        </p:nvSpPr>
        <p:spPr bwMode="auto">
          <a:xfrm>
            <a:off x="4994275" y="914753"/>
            <a:ext cx="39497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200" b="1" dirty="0">
                <a:solidFill>
                  <a:schemeClr val="accent6"/>
                </a:solidFill>
              </a:rPr>
              <a:t>FAA Proposed Setup</a:t>
            </a:r>
          </a:p>
        </p:txBody>
      </p:sp>
    </p:spTree>
    <p:extLst>
      <p:ext uri="{BB962C8B-B14F-4D97-AF65-F5344CB8AC3E}">
        <p14:creationId xmlns:p14="http://schemas.microsoft.com/office/powerpoint/2010/main" val="3193393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6A50-E003-B8B8-DB82-8E5379A9A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02F8F-F015-0BDF-3A62-AEA074C80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0" dirty="0"/>
              <a:t>Repeatable and Reproducible fire load for standardized tests</a:t>
            </a:r>
          </a:p>
          <a:p>
            <a:r>
              <a:rPr lang="en-US" sz="2400" b="0" dirty="0"/>
              <a:t>Fire load can be changed based on evolving variables such as cell chemistry, SOC, capacity, and quantity of cells</a:t>
            </a:r>
          </a:p>
          <a:p>
            <a:r>
              <a:rPr lang="en-US" sz="2400" b="0" dirty="0"/>
              <a:t>Lower cost to conduct standardized tests</a:t>
            </a:r>
            <a:endParaRPr lang="en-US" sz="2000" b="0" dirty="0"/>
          </a:p>
          <a:p>
            <a:endParaRPr lang="en-US" sz="2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D629A-3400-7714-794F-12672680B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972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Objective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7598BB-313F-F4D8-C6F0-C21EB2EAF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Conduct a series of tests that will determine the amount of battery gases generated by lithium-ion cells in thermal runaway</a:t>
            </a:r>
          </a:p>
          <a:p>
            <a:r>
              <a:rPr lang="en-US" b="0" dirty="0"/>
              <a:t>Conduct a series of tests that will determine the rate at which thermal runaway propagates in large quantities of lithium-ion cells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628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5BC6C1-C846-7F0D-98C5-9B99EE404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Setup – Gas Generation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5BE53BE-4059-EB63-3F14-33808EBF59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5300" y="1301531"/>
            <a:ext cx="3948113" cy="295318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212D96-B4BA-97EB-462E-C05491A06A6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800" b="0" dirty="0"/>
              <a:t>1 Cell, 4 Cell, and 9 Cell configurations placed within an  inert pressure vessel</a:t>
            </a:r>
          </a:p>
          <a:p>
            <a:r>
              <a:rPr lang="en-US" sz="1800" b="0" dirty="0"/>
              <a:t>1 Cell initiated into thermal runaway via heater</a:t>
            </a:r>
          </a:p>
          <a:p>
            <a:r>
              <a:rPr lang="en-US" sz="1800" b="0" dirty="0"/>
              <a:t>Unignited battery gases are allowed to cool down</a:t>
            </a:r>
          </a:p>
          <a:p>
            <a:r>
              <a:rPr lang="en-US" sz="1800" b="0" dirty="0"/>
              <a:t>Battery gases are quantified using a Gas Chromatograph (GC) and other gas analyzers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6E10EB-8D8E-E0F0-514F-AC26B9FE6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FF14-FC6A-41B6-B2DC-884C6B7C3F2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09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5BC6C1-C846-7F0D-98C5-9B99EE404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Setup – </a:t>
            </a:r>
            <a:r>
              <a:rPr lang="en-US"/>
              <a:t>Propagation Rate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6E10EB-8D8E-E0F0-514F-AC26B9FE6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FF14-FC6A-41B6-B2DC-884C6B7C3F2E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84D1DF3-3D51-4DF8-2845-A2B87B301F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95813" y="1297461"/>
            <a:ext cx="3949700" cy="296132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C70D4E0-B1C8-9AB2-E89A-AA50268D168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b="0" dirty="0"/>
              <a:t>25 Cell, 49 Cell, 100 Cell, 200 Cell configurations placed in the pressure vessel</a:t>
            </a:r>
          </a:p>
          <a:p>
            <a:r>
              <a:rPr lang="en-US" sz="1800" b="0" dirty="0"/>
              <a:t>1 cell initiated into thermal runaway via heater</a:t>
            </a:r>
          </a:p>
          <a:p>
            <a:r>
              <a:rPr lang="en-US" sz="1800" b="0" dirty="0"/>
              <a:t>Measured pressure, temperature, and heat flux.</a:t>
            </a:r>
          </a:p>
          <a:p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318350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5BC6C1-C846-7F0D-98C5-9B99EE404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Setup – </a:t>
            </a:r>
            <a:r>
              <a:rPr lang="en-US"/>
              <a:t>Propagation Rate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4619078-C569-B713-26E0-42ACE92F58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0878" y="1131888"/>
            <a:ext cx="3116957" cy="329247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6E10EB-8D8E-E0F0-514F-AC26B9FE6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FF14-FC6A-41B6-B2DC-884C6B7C3F2E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237A2F6-53DB-FF46-8303-D7CAD0FFFB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69125" y="1790304"/>
            <a:ext cx="1432197" cy="156289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325973-DB75-EE14-1764-606FE6698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759" y="1449798"/>
            <a:ext cx="2117971" cy="224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27331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A3F37B7F4C884D97803CC9C545C84A" ma:contentTypeVersion="20" ma:contentTypeDescription="Create a new document." ma:contentTypeScope="" ma:versionID="ec45ddaa80f943bda01dd9fe08bd6ce9">
  <xsd:schema xmlns:xsd="http://www.w3.org/2001/XMLSchema" xmlns:xs="http://www.w3.org/2001/XMLSchema" xmlns:p="http://schemas.microsoft.com/office/2006/metadata/properties" xmlns:ns2="00de8514-e5ab-4592-9c5c-99491263f2a6" xmlns:ns3="20cbcf66-486f-4d8d-9009-904e4a3661a7" targetNamespace="http://schemas.microsoft.com/office/2006/metadata/properties" ma:root="true" ma:fieldsID="db53bf72a5ca3013f205daf61aa561ae" ns2:_="" ns3:_="">
    <xsd:import namespace="00de8514-e5ab-4592-9c5c-99491263f2a6"/>
    <xsd:import namespace="20cbcf66-486f-4d8d-9009-904e4a3661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POC" minOccurs="0"/>
                <xsd:element ref="ns2:RPA" minOccurs="0"/>
                <xsd:element ref="ns2:EditingStatus" minOccurs="0"/>
                <xsd:element ref="ns2:PublishedReportLink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de8514-e5ab-4592-9c5c-99491263f2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File Tags" ma:readOnly="false" ma:default="" ma:fieldId="{5cf76f15-5ced-4ddc-b409-7134ff3c332f}" ma:taxonomyMulti="true" ma:sspId="e2e69889-3f5c-4d03-949d-b90f720ff4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POC" ma:index="22" nillable="true" ma:displayName="Author" ma:description="Author" ma:format="Dropdown" ma:list="UserInfo" ma:SharePointGroup="0" ma:internalName="POC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PA" ma:index="23" nillable="true" ma:displayName="RPA" ma:format="RadioButtons" ma:internalName="RPA">
      <xsd:simpleType>
        <xsd:restriction base="dms:Choice">
          <xsd:enumeration value="RPA 1"/>
          <xsd:enumeration value="RPA 2"/>
          <xsd:enumeration value="RPA 3"/>
          <xsd:enumeration value="RPA 4"/>
          <xsd:enumeration value="RPA 5"/>
          <xsd:enumeration value="RPA 6"/>
        </xsd:restriction>
      </xsd:simpleType>
    </xsd:element>
    <xsd:element name="EditingStatus" ma:index="24" nillable="true" ma:displayName="Editing Status" ma:default="Comment Round 1" ma:description="Stages of the Editing Process" ma:format="Dropdown" ma:internalName="EditingStatus">
      <xsd:simpleType>
        <xsd:restriction base="dms:Choice">
          <xsd:enumeration value="Comment Round 1"/>
          <xsd:enumeration value="Comment Round 2"/>
          <xsd:enumeration value="Comment Round 3"/>
          <xsd:enumeration value="Editing Process Round 1"/>
          <xsd:enumeration value="Editing Process Round 2"/>
          <xsd:enumeration value="Final Submission"/>
          <xsd:enumeration value="Published"/>
        </xsd:restriction>
      </xsd:simpleType>
    </xsd:element>
    <xsd:element name="PublishedReportLink" ma:index="25" nillable="true" ma:displayName="Fire Safety Reports Link" ma:format="Hyperlink" ma:internalName="PublishedReport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cbcf66-486f-4d8d-9009-904e4a3661a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351339c-1024-4432-8cf6-9db4267b54af}" ma:internalName="TaxCatchAll" ma:showField="CatchAllData" ma:web="20cbcf66-486f-4d8d-9009-904e4a3661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744354-826D-4C20-B9D5-2FA683817AC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036FE5-7E31-4564-BD2C-DE2C034F8E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de8514-e5ab-4592-9c5c-99491263f2a6"/>
    <ds:schemaRef ds:uri="20cbcf66-486f-4d8d-9009-904e4a3661a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17673</TotalTime>
  <Words>496</Words>
  <Application>Microsoft Office PowerPoint</Application>
  <PresentationFormat>On-screen Show (16:9)</PresentationFormat>
  <Paragraphs>79</Paragraphs>
  <Slides>24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1_Custom Design</vt:lpstr>
      <vt:lpstr>2_Custom Design</vt:lpstr>
      <vt:lpstr>Battery Fire Simulator</vt:lpstr>
      <vt:lpstr>Objective</vt:lpstr>
      <vt:lpstr>Background</vt:lpstr>
      <vt:lpstr>Fire Loads</vt:lpstr>
      <vt:lpstr>Benefits</vt:lpstr>
      <vt:lpstr>Test Objective</vt:lpstr>
      <vt:lpstr>Test Setup – Gas Generation</vt:lpstr>
      <vt:lpstr>Test Setup – Propagation Rate</vt:lpstr>
      <vt:lpstr>Test Setup – Propagation Rate</vt:lpstr>
      <vt:lpstr>Test Results – Gas Generation</vt:lpstr>
      <vt:lpstr>Test Results – Propagation Rate</vt:lpstr>
      <vt:lpstr>Test Results – Propagation Rate</vt:lpstr>
      <vt:lpstr>Test Results – Propagation Rate</vt:lpstr>
      <vt:lpstr>Test Results – Propagation Rate</vt:lpstr>
      <vt:lpstr>Test Results – Propagation Rate</vt:lpstr>
      <vt:lpstr>Test Results – Propagation Rate</vt:lpstr>
      <vt:lpstr>Test Results – Propagation Rate</vt:lpstr>
      <vt:lpstr>Test Results – Propagation Rate</vt:lpstr>
      <vt:lpstr>Test Results – Propagation Rate</vt:lpstr>
      <vt:lpstr>Test Results – Propagation Rate</vt:lpstr>
      <vt:lpstr>Test Results – Propagation Rate</vt:lpstr>
      <vt:lpstr>Future Work</vt:lpstr>
      <vt:lpstr>Summary</vt:lpstr>
      <vt:lpstr>Questions?</vt:lpstr>
    </vt:vector>
  </TitlesOfParts>
  <Company>FAA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Dadia, Dhaval (FAA)</cp:lastModifiedBy>
  <cp:revision>146</cp:revision>
  <dcterms:created xsi:type="dcterms:W3CDTF">2005-01-28T20:32:53Z</dcterms:created>
  <dcterms:modified xsi:type="dcterms:W3CDTF">2024-05-02T17:35:09Z</dcterms:modified>
</cp:coreProperties>
</file>