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90" r:id="rId2"/>
    <p:sldId id="291" r:id="rId3"/>
    <p:sldId id="1147" r:id="rId4"/>
    <p:sldId id="1146" r:id="rId5"/>
    <p:sldId id="1148" r:id="rId6"/>
    <p:sldId id="1149" r:id="rId7"/>
    <p:sldId id="1151" r:id="rId8"/>
    <p:sldId id="1150" r:id="rId9"/>
    <p:sldId id="1152" r:id="rId10"/>
    <p:sldId id="1155" r:id="rId11"/>
    <p:sldId id="1154" r:id="rId12"/>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llan, Nina CTR (FAA)" initials="GNC("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3E7D"/>
    <a:srgbClr val="023E7D"/>
    <a:srgbClr val="096926"/>
    <a:srgbClr val="091E62"/>
    <a:srgbClr val="CCCC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E1C9B8-3A62-4C16-A7AC-6B9B6A1E679A}" v="86" dt="2024-04-05T19:15:48.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00" autoAdjust="0"/>
    <p:restoredTop sz="96405" autoAdjust="0"/>
  </p:normalViewPr>
  <p:slideViewPr>
    <p:cSldViewPr snapToGrid="0">
      <p:cViewPr varScale="1">
        <p:scale>
          <a:sx n="86" d="100"/>
          <a:sy n="86" d="100"/>
        </p:scale>
        <p:origin x="691" y="58"/>
      </p:cViewPr>
      <p:guideLst/>
    </p:cSldViewPr>
  </p:slideViewPr>
  <p:notesTextViewPr>
    <p:cViewPr>
      <p:scale>
        <a:sx n="1" d="1"/>
        <a:sy n="1" d="1"/>
      </p:scale>
      <p:origin x="0" y="0"/>
    </p:cViewPr>
  </p:notesTextViewPr>
  <p:notesViewPr>
    <p:cSldViewPr snapToGrid="0">
      <p:cViewPr varScale="1">
        <p:scale>
          <a:sx n="66" d="100"/>
          <a:sy n="66"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23" Type="http://schemas.openxmlformats.org/officeDocument/2006/relationships/customXml" Target="../customXml/item3.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 Id="rId22"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ya, Lindsey P (FAA)" userId="fd73b7ba-8df4-41d6-8374-89c951f26609" providerId="ADAL" clId="{21E1C9B8-3A62-4C16-A7AC-6B9B6A1E679A}"/>
    <pc:docChg chg="undo custSel modSld modShowInfo">
      <pc:chgData name="Anaya, Lindsey P (FAA)" userId="fd73b7ba-8df4-41d6-8374-89c951f26609" providerId="ADAL" clId="{21E1C9B8-3A62-4C16-A7AC-6B9B6A1E679A}" dt="2024-04-05T19:14:05.597" v="385"/>
      <pc:docMkLst>
        <pc:docMk/>
      </pc:docMkLst>
      <pc:sldChg chg="addSp delSp modSp mod modTransition modAnim">
        <pc:chgData name="Anaya, Lindsey P (FAA)" userId="fd73b7ba-8df4-41d6-8374-89c951f26609" providerId="ADAL" clId="{21E1C9B8-3A62-4C16-A7AC-6B9B6A1E679A}" dt="2024-04-05T19:14:05.597" v="385"/>
        <pc:sldMkLst>
          <pc:docMk/>
          <pc:sldMk cId="1465952578" sldId="290"/>
        </pc:sldMkLst>
        <pc:spChg chg="mod">
          <ac:chgData name="Anaya, Lindsey P (FAA)" userId="fd73b7ba-8df4-41d6-8374-89c951f26609" providerId="ADAL" clId="{21E1C9B8-3A62-4C16-A7AC-6B9B6A1E679A}" dt="2024-04-05T18:15:02.689" v="261" actId="1076"/>
          <ac:spMkLst>
            <pc:docMk/>
            <pc:sldMk cId="1465952578" sldId="290"/>
            <ac:spMk id="6" creationId="{F9BEBC33-43F6-9CFC-E799-C45BA5F241B1}"/>
          </ac:spMkLst>
        </pc:spChg>
        <pc:spChg chg="add mod">
          <ac:chgData name="Anaya, Lindsey P (FAA)" userId="fd73b7ba-8df4-41d6-8374-89c951f26609" providerId="ADAL" clId="{21E1C9B8-3A62-4C16-A7AC-6B9B6A1E679A}" dt="2024-04-05T13:34:16.328" v="48" actId="1076"/>
          <ac:spMkLst>
            <pc:docMk/>
            <pc:sldMk cId="1465952578" sldId="290"/>
            <ac:spMk id="8" creationId="{B65185B9-4716-1152-F2ED-B7916460FEE5}"/>
          </ac:spMkLst>
        </pc:spChg>
        <pc:picChg chg="add del mod">
          <ac:chgData name="Anaya, Lindsey P (FAA)" userId="fd73b7ba-8df4-41d6-8374-89c951f26609" providerId="ADAL" clId="{21E1C9B8-3A62-4C16-A7AC-6B9B6A1E679A}" dt="2024-04-05T18:18:06.016" v="264"/>
          <ac:picMkLst>
            <pc:docMk/>
            <pc:sldMk cId="1465952578" sldId="290"/>
            <ac:picMk id="14" creationId="{46A32ED5-F25B-8AB2-BFF5-500830894BC8}"/>
          </ac:picMkLst>
        </pc:picChg>
        <pc:picChg chg="add del mod ord">
          <ac:chgData name="Anaya, Lindsey P (FAA)" userId="fd73b7ba-8df4-41d6-8374-89c951f26609" providerId="ADAL" clId="{21E1C9B8-3A62-4C16-A7AC-6B9B6A1E679A}" dt="2024-04-05T18:18:34.510" v="265"/>
          <ac:picMkLst>
            <pc:docMk/>
            <pc:sldMk cId="1465952578" sldId="290"/>
            <ac:picMk id="17" creationId="{C3EF6BB5-394A-39F7-D855-74D0232AA6E2}"/>
          </ac:picMkLst>
        </pc:picChg>
        <pc:picChg chg="add del mod">
          <ac:chgData name="Anaya, Lindsey P (FAA)" userId="fd73b7ba-8df4-41d6-8374-89c951f26609" providerId="ADAL" clId="{21E1C9B8-3A62-4C16-A7AC-6B9B6A1E679A}" dt="2024-04-05T18:18:49.678" v="267"/>
          <ac:picMkLst>
            <pc:docMk/>
            <pc:sldMk cId="1465952578" sldId="290"/>
            <ac:picMk id="18" creationId="{F202B664-5853-2C14-668E-40398BC028F9}"/>
          </ac:picMkLst>
        </pc:picChg>
        <pc:picChg chg="add del mod ord">
          <ac:chgData name="Anaya, Lindsey P (FAA)" userId="fd73b7ba-8df4-41d6-8374-89c951f26609" providerId="ADAL" clId="{21E1C9B8-3A62-4C16-A7AC-6B9B6A1E679A}" dt="2024-04-05T18:19:37.047" v="268"/>
          <ac:picMkLst>
            <pc:docMk/>
            <pc:sldMk cId="1465952578" sldId="290"/>
            <ac:picMk id="21" creationId="{9FB3F554-271D-567F-DE0F-1DE8D2936B70}"/>
          </ac:picMkLst>
        </pc:picChg>
        <pc:picChg chg="add mod">
          <ac:chgData name="Anaya, Lindsey P (FAA)" userId="fd73b7ba-8df4-41d6-8374-89c951f26609" providerId="ADAL" clId="{21E1C9B8-3A62-4C16-A7AC-6B9B6A1E679A}" dt="2024-04-05T18:19:37.047" v="268"/>
          <ac:picMkLst>
            <pc:docMk/>
            <pc:sldMk cId="1465952578" sldId="290"/>
            <ac:picMk id="22" creationId="{195D136A-B8B5-BB87-CF2E-4D5F99C6453A}"/>
          </ac:picMkLst>
        </pc:picChg>
      </pc:sldChg>
      <pc:sldChg chg="addSp delSp modSp mod modTransition modAnim">
        <pc:chgData name="Anaya, Lindsey P (FAA)" userId="fd73b7ba-8df4-41d6-8374-89c951f26609" providerId="ADAL" clId="{21E1C9B8-3A62-4C16-A7AC-6B9B6A1E679A}" dt="2024-04-05T18:47:40.020" v="359"/>
        <pc:sldMkLst>
          <pc:docMk/>
          <pc:sldMk cId="238521939" sldId="291"/>
        </pc:sldMkLst>
        <pc:spChg chg="mod">
          <ac:chgData name="Anaya, Lindsey P (FAA)" userId="fd73b7ba-8df4-41d6-8374-89c951f26609" providerId="ADAL" clId="{21E1C9B8-3A62-4C16-A7AC-6B9B6A1E679A}" dt="2024-04-05T13:45:45.874" v="49" actId="1076"/>
          <ac:spMkLst>
            <pc:docMk/>
            <pc:sldMk cId="238521939" sldId="291"/>
            <ac:spMk id="2" creationId="{A00DB0CD-5182-3E88-585C-439683670B25}"/>
          </ac:spMkLst>
        </pc:spChg>
        <pc:spChg chg="mod">
          <ac:chgData name="Anaya, Lindsey P (FAA)" userId="fd73b7ba-8df4-41d6-8374-89c951f26609" providerId="ADAL" clId="{21E1C9B8-3A62-4C16-A7AC-6B9B6A1E679A}" dt="2024-04-05T13:46:48.716" v="50" actId="1076"/>
          <ac:spMkLst>
            <pc:docMk/>
            <pc:sldMk cId="238521939" sldId="291"/>
            <ac:spMk id="9" creationId="{DE674BC8-67D1-AF10-881D-26C4F0DE9D9A}"/>
          </ac:spMkLst>
        </pc:spChg>
        <pc:spChg chg="mod">
          <ac:chgData name="Anaya, Lindsey P (FAA)" userId="fd73b7ba-8df4-41d6-8374-89c951f26609" providerId="ADAL" clId="{21E1C9B8-3A62-4C16-A7AC-6B9B6A1E679A}" dt="2024-04-05T13:46:48.716" v="50" actId="1076"/>
          <ac:spMkLst>
            <pc:docMk/>
            <pc:sldMk cId="238521939" sldId="291"/>
            <ac:spMk id="10" creationId="{55B2DA49-E9BB-0344-BEDE-9A5F0CCED4B8}"/>
          </ac:spMkLst>
        </pc:spChg>
        <pc:spChg chg="mod">
          <ac:chgData name="Anaya, Lindsey P (FAA)" userId="fd73b7ba-8df4-41d6-8374-89c951f26609" providerId="ADAL" clId="{21E1C9B8-3A62-4C16-A7AC-6B9B6A1E679A}" dt="2024-04-05T13:46:48.716" v="50" actId="1076"/>
          <ac:spMkLst>
            <pc:docMk/>
            <pc:sldMk cId="238521939" sldId="291"/>
            <ac:spMk id="11" creationId="{5CCA676F-8E07-77D8-7C7E-54B8FB750292}"/>
          </ac:spMkLst>
        </pc:spChg>
        <pc:grpChg chg="mod">
          <ac:chgData name="Anaya, Lindsey P (FAA)" userId="fd73b7ba-8df4-41d6-8374-89c951f26609" providerId="ADAL" clId="{21E1C9B8-3A62-4C16-A7AC-6B9B6A1E679A}" dt="2024-04-05T13:46:48.716" v="50" actId="1076"/>
          <ac:grpSpMkLst>
            <pc:docMk/>
            <pc:sldMk cId="238521939" sldId="291"/>
            <ac:grpSpMk id="4" creationId="{AEE7BF68-DF51-031B-F3C9-DA60662A8E87}"/>
          </ac:grpSpMkLst>
        </pc:grpChg>
        <pc:picChg chg="mod">
          <ac:chgData name="Anaya, Lindsey P (FAA)" userId="fd73b7ba-8df4-41d6-8374-89c951f26609" providerId="ADAL" clId="{21E1C9B8-3A62-4C16-A7AC-6B9B6A1E679A}" dt="2024-04-05T13:46:48.716" v="50" actId="1076"/>
          <ac:picMkLst>
            <pc:docMk/>
            <pc:sldMk cId="238521939" sldId="291"/>
            <ac:picMk id="5" creationId="{857A999E-3251-E75A-25DF-42367BBF2ADF}"/>
          </ac:picMkLst>
        </pc:picChg>
        <pc:picChg chg="mod">
          <ac:chgData name="Anaya, Lindsey P (FAA)" userId="fd73b7ba-8df4-41d6-8374-89c951f26609" providerId="ADAL" clId="{21E1C9B8-3A62-4C16-A7AC-6B9B6A1E679A}" dt="2024-04-05T13:46:48.716" v="50" actId="1076"/>
          <ac:picMkLst>
            <pc:docMk/>
            <pc:sldMk cId="238521939" sldId="291"/>
            <ac:picMk id="6" creationId="{06287B26-5962-A149-79ED-A647C1701F39}"/>
          </ac:picMkLst>
        </pc:picChg>
        <pc:picChg chg="mod">
          <ac:chgData name="Anaya, Lindsey P (FAA)" userId="fd73b7ba-8df4-41d6-8374-89c951f26609" providerId="ADAL" clId="{21E1C9B8-3A62-4C16-A7AC-6B9B6A1E679A}" dt="2024-04-05T13:46:48.716" v="50" actId="1076"/>
          <ac:picMkLst>
            <pc:docMk/>
            <pc:sldMk cId="238521939" sldId="291"/>
            <ac:picMk id="7" creationId="{8539BCEC-FDFC-F854-9E84-26239D91B232}"/>
          </ac:picMkLst>
        </pc:picChg>
        <pc:picChg chg="mod">
          <ac:chgData name="Anaya, Lindsey P (FAA)" userId="fd73b7ba-8df4-41d6-8374-89c951f26609" providerId="ADAL" clId="{21E1C9B8-3A62-4C16-A7AC-6B9B6A1E679A}" dt="2024-04-05T13:46:48.716" v="50" actId="1076"/>
          <ac:picMkLst>
            <pc:docMk/>
            <pc:sldMk cId="238521939" sldId="291"/>
            <ac:picMk id="8" creationId="{12BE299F-8DCA-830F-A4D0-E44A88A9E222}"/>
          </ac:picMkLst>
        </pc:picChg>
        <pc:picChg chg="add del mod">
          <ac:chgData name="Anaya, Lindsey P (FAA)" userId="fd73b7ba-8df4-41d6-8374-89c951f26609" providerId="ADAL" clId="{21E1C9B8-3A62-4C16-A7AC-6B9B6A1E679A}" dt="2024-04-05T18:44:17.340" v="352"/>
          <ac:picMkLst>
            <pc:docMk/>
            <pc:sldMk cId="238521939" sldId="291"/>
            <ac:picMk id="21" creationId="{E0995D9B-6E78-64D0-61BD-136980DAA642}"/>
          </ac:picMkLst>
        </pc:picChg>
        <pc:picChg chg="add del mod">
          <ac:chgData name="Anaya, Lindsey P (FAA)" userId="fd73b7ba-8df4-41d6-8374-89c951f26609" providerId="ADAL" clId="{21E1C9B8-3A62-4C16-A7AC-6B9B6A1E679A}" dt="2024-04-05T18:45:14.018" v="355"/>
          <ac:picMkLst>
            <pc:docMk/>
            <pc:sldMk cId="238521939" sldId="291"/>
            <ac:picMk id="28" creationId="{F56428D7-0633-09B9-EFF7-CD036A1BEED5}"/>
          </ac:picMkLst>
        </pc:picChg>
        <pc:picChg chg="add del mod ord">
          <ac:chgData name="Anaya, Lindsey P (FAA)" userId="fd73b7ba-8df4-41d6-8374-89c951f26609" providerId="ADAL" clId="{21E1C9B8-3A62-4C16-A7AC-6B9B6A1E679A}" dt="2024-04-05T18:46:06.723" v="356"/>
          <ac:picMkLst>
            <pc:docMk/>
            <pc:sldMk cId="238521939" sldId="291"/>
            <ac:picMk id="31" creationId="{475C3DD4-C051-1DA6-B0AB-8CC5928DA991}"/>
          </ac:picMkLst>
        </pc:picChg>
        <pc:picChg chg="add del mod">
          <ac:chgData name="Anaya, Lindsey P (FAA)" userId="fd73b7ba-8df4-41d6-8374-89c951f26609" providerId="ADAL" clId="{21E1C9B8-3A62-4C16-A7AC-6B9B6A1E679A}" dt="2024-04-05T18:46:46.440" v="358"/>
          <ac:picMkLst>
            <pc:docMk/>
            <pc:sldMk cId="238521939" sldId="291"/>
            <ac:picMk id="32" creationId="{A7D604EC-ED70-55F2-1ADD-0D61B2DACC42}"/>
          </ac:picMkLst>
        </pc:picChg>
        <pc:picChg chg="add del mod ord">
          <ac:chgData name="Anaya, Lindsey P (FAA)" userId="fd73b7ba-8df4-41d6-8374-89c951f26609" providerId="ADAL" clId="{21E1C9B8-3A62-4C16-A7AC-6B9B6A1E679A}" dt="2024-04-05T18:47:40.020" v="359"/>
          <ac:picMkLst>
            <pc:docMk/>
            <pc:sldMk cId="238521939" sldId="291"/>
            <ac:picMk id="40" creationId="{9490E3EB-8AB9-C0E0-1743-40AB44F3F7A4}"/>
          </ac:picMkLst>
        </pc:picChg>
        <pc:picChg chg="add mod">
          <ac:chgData name="Anaya, Lindsey P (FAA)" userId="fd73b7ba-8df4-41d6-8374-89c951f26609" providerId="ADAL" clId="{21E1C9B8-3A62-4C16-A7AC-6B9B6A1E679A}" dt="2024-04-05T18:47:40.020" v="359"/>
          <ac:picMkLst>
            <pc:docMk/>
            <pc:sldMk cId="238521939" sldId="291"/>
            <ac:picMk id="41" creationId="{2DB843CF-0C07-3A06-631B-FC045E8E3743}"/>
          </ac:picMkLst>
        </pc:picChg>
        <pc:cxnChg chg="mod">
          <ac:chgData name="Anaya, Lindsey P (FAA)" userId="fd73b7ba-8df4-41d6-8374-89c951f26609" providerId="ADAL" clId="{21E1C9B8-3A62-4C16-A7AC-6B9B6A1E679A}" dt="2024-04-05T13:46:48.716" v="50" actId="1076"/>
          <ac:cxnSpMkLst>
            <pc:docMk/>
            <pc:sldMk cId="238521939" sldId="291"/>
            <ac:cxnSpMk id="12" creationId="{AD0676D0-6187-E86C-5B8E-8A557AE9C8C1}"/>
          </ac:cxnSpMkLst>
        </pc:cxnChg>
        <pc:cxnChg chg="mod">
          <ac:chgData name="Anaya, Lindsey P (FAA)" userId="fd73b7ba-8df4-41d6-8374-89c951f26609" providerId="ADAL" clId="{21E1C9B8-3A62-4C16-A7AC-6B9B6A1E679A}" dt="2024-04-05T13:46:48.716" v="50" actId="1076"/>
          <ac:cxnSpMkLst>
            <pc:docMk/>
            <pc:sldMk cId="238521939" sldId="291"/>
            <ac:cxnSpMk id="13" creationId="{9F6E5827-8604-FBA9-306C-DA420183467A}"/>
          </ac:cxnSpMkLst>
        </pc:cxnChg>
        <pc:cxnChg chg="mod">
          <ac:chgData name="Anaya, Lindsey P (FAA)" userId="fd73b7ba-8df4-41d6-8374-89c951f26609" providerId="ADAL" clId="{21E1C9B8-3A62-4C16-A7AC-6B9B6A1E679A}" dt="2024-04-05T13:46:48.716" v="50" actId="1076"/>
          <ac:cxnSpMkLst>
            <pc:docMk/>
            <pc:sldMk cId="238521939" sldId="291"/>
            <ac:cxnSpMk id="14" creationId="{8B7BED7F-1A28-EB7E-2166-116B47D62245}"/>
          </ac:cxnSpMkLst>
        </pc:cxnChg>
        <pc:cxnChg chg="mod">
          <ac:chgData name="Anaya, Lindsey P (FAA)" userId="fd73b7ba-8df4-41d6-8374-89c951f26609" providerId="ADAL" clId="{21E1C9B8-3A62-4C16-A7AC-6B9B6A1E679A}" dt="2024-04-05T13:46:48.716" v="50" actId="1076"/>
          <ac:cxnSpMkLst>
            <pc:docMk/>
            <pc:sldMk cId="238521939" sldId="291"/>
            <ac:cxnSpMk id="15" creationId="{2F1F4C7B-BFDA-C2C5-49CF-CB47DEA9CABB}"/>
          </ac:cxnSpMkLst>
        </pc:cxnChg>
        <pc:cxnChg chg="mod">
          <ac:chgData name="Anaya, Lindsey P (FAA)" userId="fd73b7ba-8df4-41d6-8374-89c951f26609" providerId="ADAL" clId="{21E1C9B8-3A62-4C16-A7AC-6B9B6A1E679A}" dt="2024-04-05T13:46:48.716" v="50" actId="1076"/>
          <ac:cxnSpMkLst>
            <pc:docMk/>
            <pc:sldMk cId="238521939" sldId="291"/>
            <ac:cxnSpMk id="16" creationId="{6D3A816E-94C8-8C24-05DD-8FC35D6B3CBE}"/>
          </ac:cxnSpMkLst>
        </pc:cxnChg>
      </pc:sldChg>
      <pc:sldChg chg="addSp delSp modSp mod modTransition modAnim">
        <pc:chgData name="Anaya, Lindsey P (FAA)" userId="fd73b7ba-8df4-41d6-8374-89c951f26609" providerId="ADAL" clId="{21E1C9B8-3A62-4C16-A7AC-6B9B6A1E679A}" dt="2024-04-05T18:52:45.915" v="369"/>
        <pc:sldMkLst>
          <pc:docMk/>
          <pc:sldMk cId="1763258219" sldId="1146"/>
        </pc:sldMkLst>
        <pc:picChg chg="add del mod">
          <ac:chgData name="Anaya, Lindsey P (FAA)" userId="fd73b7ba-8df4-41d6-8374-89c951f26609" providerId="ADAL" clId="{21E1C9B8-3A62-4C16-A7AC-6B9B6A1E679A}" dt="2024-04-05T18:28:08.693" v="288"/>
          <ac:picMkLst>
            <pc:docMk/>
            <pc:sldMk cId="1763258219" sldId="1146"/>
            <ac:picMk id="12" creationId="{8F91A0B1-1E5D-F89E-E758-9F30261A84FC}"/>
          </ac:picMkLst>
        </pc:picChg>
        <pc:picChg chg="add del mod ord">
          <ac:chgData name="Anaya, Lindsey P (FAA)" userId="fd73b7ba-8df4-41d6-8374-89c951f26609" providerId="ADAL" clId="{21E1C9B8-3A62-4C16-A7AC-6B9B6A1E679A}" dt="2024-04-05T18:28:54.945" v="289"/>
          <ac:picMkLst>
            <pc:docMk/>
            <pc:sldMk cId="1763258219" sldId="1146"/>
            <ac:picMk id="15" creationId="{0D059670-C408-3DC6-0A73-62C854F30E0D}"/>
          </ac:picMkLst>
        </pc:picChg>
        <pc:picChg chg="add del mod">
          <ac:chgData name="Anaya, Lindsey P (FAA)" userId="fd73b7ba-8df4-41d6-8374-89c951f26609" providerId="ADAL" clId="{21E1C9B8-3A62-4C16-A7AC-6B9B6A1E679A}" dt="2024-04-05T18:51:43.984" v="365"/>
          <ac:picMkLst>
            <pc:docMk/>
            <pc:sldMk cId="1763258219" sldId="1146"/>
            <ac:picMk id="16" creationId="{4D3154C0-C9E5-C6C4-7EEE-F0BB4CD8DB65}"/>
          </ac:picMkLst>
        </pc:picChg>
        <pc:picChg chg="add del mod">
          <ac:chgData name="Anaya, Lindsey P (FAA)" userId="fd73b7ba-8df4-41d6-8374-89c951f26609" providerId="ADAL" clId="{21E1C9B8-3A62-4C16-A7AC-6B9B6A1E679A}" dt="2024-04-05T18:52:01.229" v="368"/>
          <ac:picMkLst>
            <pc:docMk/>
            <pc:sldMk cId="1763258219" sldId="1146"/>
            <ac:picMk id="30" creationId="{A56D8327-840F-8083-C581-8EBED1052382}"/>
          </ac:picMkLst>
        </pc:picChg>
        <pc:picChg chg="add del mod ord">
          <ac:chgData name="Anaya, Lindsey P (FAA)" userId="fd73b7ba-8df4-41d6-8374-89c951f26609" providerId="ADAL" clId="{21E1C9B8-3A62-4C16-A7AC-6B9B6A1E679A}" dt="2024-04-05T18:52:45.915" v="369"/>
          <ac:picMkLst>
            <pc:docMk/>
            <pc:sldMk cId="1763258219" sldId="1146"/>
            <ac:picMk id="33" creationId="{382E9AD4-1245-B362-8C1A-07D9BBD09368}"/>
          </ac:picMkLst>
        </pc:picChg>
        <pc:picChg chg="add mod">
          <ac:chgData name="Anaya, Lindsey P (FAA)" userId="fd73b7ba-8df4-41d6-8374-89c951f26609" providerId="ADAL" clId="{21E1C9B8-3A62-4C16-A7AC-6B9B6A1E679A}" dt="2024-04-05T18:52:45.915" v="369"/>
          <ac:picMkLst>
            <pc:docMk/>
            <pc:sldMk cId="1763258219" sldId="1146"/>
            <ac:picMk id="34" creationId="{13924DF2-8751-1D3F-C5BE-D7DBD90477F1}"/>
          </ac:picMkLst>
        </pc:picChg>
      </pc:sldChg>
      <pc:sldChg chg="addSp delSp modSp mod modTransition modAnim">
        <pc:chgData name="Anaya, Lindsey P (FAA)" userId="fd73b7ba-8df4-41d6-8374-89c951f26609" providerId="ADAL" clId="{21E1C9B8-3A62-4C16-A7AC-6B9B6A1E679A}" dt="2024-04-05T18:50:26.484" v="364"/>
        <pc:sldMkLst>
          <pc:docMk/>
          <pc:sldMk cId="3317271230" sldId="1147"/>
        </pc:sldMkLst>
        <pc:picChg chg="add del mod">
          <ac:chgData name="Anaya, Lindsey P (FAA)" userId="fd73b7ba-8df4-41d6-8374-89c951f26609" providerId="ADAL" clId="{21E1C9B8-3A62-4C16-A7AC-6B9B6A1E679A}" dt="2024-04-05T18:23:07.129" v="272"/>
          <ac:picMkLst>
            <pc:docMk/>
            <pc:sldMk cId="3317271230" sldId="1147"/>
            <ac:picMk id="6" creationId="{E1B4DC92-6940-3925-BBFC-1A7DBAC59853}"/>
          </ac:picMkLst>
        </pc:picChg>
        <pc:picChg chg="mod">
          <ac:chgData name="Anaya, Lindsey P (FAA)" userId="fd73b7ba-8df4-41d6-8374-89c951f26609" providerId="ADAL" clId="{21E1C9B8-3A62-4C16-A7AC-6B9B6A1E679A}" dt="2024-04-05T15:04:26.961" v="54" actId="1076"/>
          <ac:picMkLst>
            <pc:docMk/>
            <pc:sldMk cId="3317271230" sldId="1147"/>
            <ac:picMk id="10" creationId="{6A59C22E-0E99-4D4F-11D9-0EA663ECEA44}"/>
          </ac:picMkLst>
        </pc:picChg>
        <pc:picChg chg="add del mod ord">
          <ac:chgData name="Anaya, Lindsey P (FAA)" userId="fd73b7ba-8df4-41d6-8374-89c951f26609" providerId="ADAL" clId="{21E1C9B8-3A62-4C16-A7AC-6B9B6A1E679A}" dt="2024-04-05T18:23:52.407" v="273"/>
          <ac:picMkLst>
            <pc:docMk/>
            <pc:sldMk cId="3317271230" sldId="1147"/>
            <ac:picMk id="11" creationId="{0DD076AF-CA3A-A3AA-28F8-6F6B16BB56A6}"/>
          </ac:picMkLst>
        </pc:picChg>
        <pc:picChg chg="add del mod">
          <ac:chgData name="Anaya, Lindsey P (FAA)" userId="fd73b7ba-8df4-41d6-8374-89c951f26609" providerId="ADAL" clId="{21E1C9B8-3A62-4C16-A7AC-6B9B6A1E679A}" dt="2024-04-05T18:23:55.748" v="275"/>
          <ac:picMkLst>
            <pc:docMk/>
            <pc:sldMk cId="3317271230" sldId="1147"/>
            <ac:picMk id="13" creationId="{6383367A-50A5-678A-0221-84E9BAF7ED06}"/>
          </ac:picMkLst>
        </pc:picChg>
        <pc:picChg chg="add del mod ord">
          <ac:chgData name="Anaya, Lindsey P (FAA)" userId="fd73b7ba-8df4-41d6-8374-89c951f26609" providerId="ADAL" clId="{21E1C9B8-3A62-4C16-A7AC-6B9B6A1E679A}" dt="2024-04-05T18:24:25.357" v="276"/>
          <ac:picMkLst>
            <pc:docMk/>
            <pc:sldMk cId="3317271230" sldId="1147"/>
            <ac:picMk id="17" creationId="{508778AF-BB56-0AAE-29D9-85BB5317300D}"/>
          </ac:picMkLst>
        </pc:picChg>
        <pc:picChg chg="add del mod">
          <ac:chgData name="Anaya, Lindsey P (FAA)" userId="fd73b7ba-8df4-41d6-8374-89c951f26609" providerId="ADAL" clId="{21E1C9B8-3A62-4C16-A7AC-6B9B6A1E679A}" dt="2024-04-05T18:24:27.390" v="278"/>
          <ac:picMkLst>
            <pc:docMk/>
            <pc:sldMk cId="3317271230" sldId="1147"/>
            <ac:picMk id="20" creationId="{4C5C9266-D56C-7F95-6FD7-6FCDCF8EA227}"/>
          </ac:picMkLst>
        </pc:picChg>
        <pc:picChg chg="add del mod ord">
          <ac:chgData name="Anaya, Lindsey P (FAA)" userId="fd73b7ba-8df4-41d6-8374-89c951f26609" providerId="ADAL" clId="{21E1C9B8-3A62-4C16-A7AC-6B9B6A1E679A}" dt="2024-04-05T18:25:29.420" v="279"/>
          <ac:picMkLst>
            <pc:docMk/>
            <pc:sldMk cId="3317271230" sldId="1147"/>
            <ac:picMk id="23" creationId="{3FD57BA9-2D82-99E4-0BA0-2E75218C6FC2}"/>
          </ac:picMkLst>
        </pc:picChg>
        <pc:picChg chg="add del mod">
          <ac:chgData name="Anaya, Lindsey P (FAA)" userId="fd73b7ba-8df4-41d6-8374-89c951f26609" providerId="ADAL" clId="{21E1C9B8-3A62-4C16-A7AC-6B9B6A1E679A}" dt="2024-04-05T18:25:45.087" v="281"/>
          <ac:picMkLst>
            <pc:docMk/>
            <pc:sldMk cId="3317271230" sldId="1147"/>
            <ac:picMk id="24" creationId="{18B7F132-4F44-8C0B-3CEB-BE88A953144F}"/>
          </ac:picMkLst>
        </pc:picChg>
        <pc:picChg chg="add del mod ord">
          <ac:chgData name="Anaya, Lindsey P (FAA)" userId="fd73b7ba-8df4-41d6-8374-89c951f26609" providerId="ADAL" clId="{21E1C9B8-3A62-4C16-A7AC-6B9B6A1E679A}" dt="2024-04-05T18:26:20.949" v="282"/>
          <ac:picMkLst>
            <pc:docMk/>
            <pc:sldMk cId="3317271230" sldId="1147"/>
            <ac:picMk id="28" creationId="{32CA83FD-D797-59B0-8ABA-D8E83FE3E8BC}"/>
          </ac:picMkLst>
        </pc:picChg>
        <pc:picChg chg="add del mod">
          <ac:chgData name="Anaya, Lindsey P (FAA)" userId="fd73b7ba-8df4-41d6-8374-89c951f26609" providerId="ADAL" clId="{21E1C9B8-3A62-4C16-A7AC-6B9B6A1E679A}" dt="2024-04-05T18:26:23.142" v="284"/>
          <ac:picMkLst>
            <pc:docMk/>
            <pc:sldMk cId="3317271230" sldId="1147"/>
            <ac:picMk id="29" creationId="{8ABED891-B87F-BFA4-EC4A-CE41F0ADA234}"/>
          </ac:picMkLst>
        </pc:picChg>
        <pc:picChg chg="add del mod ord">
          <ac:chgData name="Anaya, Lindsey P (FAA)" userId="fd73b7ba-8df4-41d6-8374-89c951f26609" providerId="ADAL" clId="{21E1C9B8-3A62-4C16-A7AC-6B9B6A1E679A}" dt="2024-04-05T18:27:28.768" v="285"/>
          <ac:picMkLst>
            <pc:docMk/>
            <pc:sldMk cId="3317271230" sldId="1147"/>
            <ac:picMk id="32" creationId="{0BA41ED3-737C-8A8F-BA19-87AADBE2D9F2}"/>
          </ac:picMkLst>
        </pc:picChg>
        <pc:picChg chg="add del mod">
          <ac:chgData name="Anaya, Lindsey P (FAA)" userId="fd73b7ba-8df4-41d6-8374-89c951f26609" providerId="ADAL" clId="{21E1C9B8-3A62-4C16-A7AC-6B9B6A1E679A}" dt="2024-04-05T18:48:58.492" v="360"/>
          <ac:picMkLst>
            <pc:docMk/>
            <pc:sldMk cId="3317271230" sldId="1147"/>
            <ac:picMk id="33" creationId="{00E4D357-F25C-9B6B-5BDE-F05FE30828C7}"/>
          </ac:picMkLst>
        </pc:picChg>
        <pc:picChg chg="add del mod">
          <ac:chgData name="Anaya, Lindsey P (FAA)" userId="fd73b7ba-8df4-41d6-8374-89c951f26609" providerId="ADAL" clId="{21E1C9B8-3A62-4C16-A7AC-6B9B6A1E679A}" dt="2024-04-05T18:49:18.787" v="363"/>
          <ac:picMkLst>
            <pc:docMk/>
            <pc:sldMk cId="3317271230" sldId="1147"/>
            <ac:picMk id="44" creationId="{4A7E92E2-C65D-7744-AC48-FE49BCDD2AC1}"/>
          </ac:picMkLst>
        </pc:picChg>
        <pc:picChg chg="add del mod ord">
          <ac:chgData name="Anaya, Lindsey P (FAA)" userId="fd73b7ba-8df4-41d6-8374-89c951f26609" providerId="ADAL" clId="{21E1C9B8-3A62-4C16-A7AC-6B9B6A1E679A}" dt="2024-04-05T18:50:26.484" v="364"/>
          <ac:picMkLst>
            <pc:docMk/>
            <pc:sldMk cId="3317271230" sldId="1147"/>
            <ac:picMk id="47" creationId="{768569CC-E150-89D3-A1CD-C32377A1E10A}"/>
          </ac:picMkLst>
        </pc:picChg>
        <pc:picChg chg="add mod">
          <ac:chgData name="Anaya, Lindsey P (FAA)" userId="fd73b7ba-8df4-41d6-8374-89c951f26609" providerId="ADAL" clId="{21E1C9B8-3A62-4C16-A7AC-6B9B6A1E679A}" dt="2024-04-05T18:50:26.484" v="364"/>
          <ac:picMkLst>
            <pc:docMk/>
            <pc:sldMk cId="3317271230" sldId="1147"/>
            <ac:picMk id="48" creationId="{26D1E535-65D2-EA61-DA5B-47240D79F5CD}"/>
          </ac:picMkLst>
        </pc:picChg>
      </pc:sldChg>
      <pc:sldChg chg="addSp delSp modSp mod modTransition delAnim modAnim">
        <pc:chgData name="Anaya, Lindsey P (FAA)" userId="fd73b7ba-8df4-41d6-8374-89c951f26609" providerId="ADAL" clId="{21E1C9B8-3A62-4C16-A7AC-6B9B6A1E679A}" dt="2024-04-05T18:33:05.411" v="298"/>
        <pc:sldMkLst>
          <pc:docMk/>
          <pc:sldMk cId="369680083" sldId="1148"/>
        </pc:sldMkLst>
        <pc:spChg chg="mod">
          <ac:chgData name="Anaya, Lindsey P (FAA)" userId="fd73b7ba-8df4-41d6-8374-89c951f26609" providerId="ADAL" clId="{21E1C9B8-3A62-4C16-A7AC-6B9B6A1E679A}" dt="2024-04-05T18:29:55.406" v="292" actId="20577"/>
          <ac:spMkLst>
            <pc:docMk/>
            <pc:sldMk cId="369680083" sldId="1148"/>
            <ac:spMk id="3" creationId="{83EC2EC4-C557-FF99-CCFC-ED03CC8A19DF}"/>
          </ac:spMkLst>
        </pc:spChg>
        <pc:picChg chg="add del mod">
          <ac:chgData name="Anaya, Lindsey P (FAA)" userId="fd73b7ba-8df4-41d6-8374-89c951f26609" providerId="ADAL" clId="{21E1C9B8-3A62-4C16-A7AC-6B9B6A1E679A}" dt="2024-04-05T18:29:50.969" v="291" actId="478"/>
          <ac:picMkLst>
            <pc:docMk/>
            <pc:sldMk cId="369680083" sldId="1148"/>
            <ac:picMk id="9" creationId="{EF21241E-F8E7-0164-B804-703C75A4B4B8}"/>
          </ac:picMkLst>
        </pc:picChg>
        <pc:picChg chg="add del mod">
          <ac:chgData name="Anaya, Lindsey P (FAA)" userId="fd73b7ba-8df4-41d6-8374-89c951f26609" providerId="ADAL" clId="{21E1C9B8-3A62-4C16-A7AC-6B9B6A1E679A}" dt="2024-04-05T18:31:47.682" v="295"/>
          <ac:picMkLst>
            <pc:docMk/>
            <pc:sldMk cId="369680083" sldId="1148"/>
            <ac:picMk id="18" creationId="{057DB1A1-7823-A206-5DDB-FC82460DA1F8}"/>
          </ac:picMkLst>
        </pc:picChg>
        <pc:picChg chg="add del mod">
          <ac:chgData name="Anaya, Lindsey P (FAA)" userId="fd73b7ba-8df4-41d6-8374-89c951f26609" providerId="ADAL" clId="{21E1C9B8-3A62-4C16-A7AC-6B9B6A1E679A}" dt="2024-04-05T18:31:50.718" v="297"/>
          <ac:picMkLst>
            <pc:docMk/>
            <pc:sldMk cId="369680083" sldId="1148"/>
            <ac:picMk id="19" creationId="{0AF17840-F5F9-C10E-3F01-96DF34D1FCFA}"/>
          </ac:picMkLst>
        </pc:picChg>
        <pc:picChg chg="add del mod ord">
          <ac:chgData name="Anaya, Lindsey P (FAA)" userId="fd73b7ba-8df4-41d6-8374-89c951f26609" providerId="ADAL" clId="{21E1C9B8-3A62-4C16-A7AC-6B9B6A1E679A}" dt="2024-04-05T18:33:05.411" v="298"/>
          <ac:picMkLst>
            <pc:docMk/>
            <pc:sldMk cId="369680083" sldId="1148"/>
            <ac:picMk id="22" creationId="{D82CC095-24B7-394D-9036-E6E804295D84}"/>
          </ac:picMkLst>
        </pc:picChg>
        <pc:picChg chg="add mod">
          <ac:chgData name="Anaya, Lindsey P (FAA)" userId="fd73b7ba-8df4-41d6-8374-89c951f26609" providerId="ADAL" clId="{21E1C9B8-3A62-4C16-A7AC-6B9B6A1E679A}" dt="2024-04-05T18:33:05.411" v="298"/>
          <ac:picMkLst>
            <pc:docMk/>
            <pc:sldMk cId="369680083" sldId="1148"/>
            <ac:picMk id="23" creationId="{89DE6A51-97C2-0086-75AF-34426F22F2EC}"/>
          </ac:picMkLst>
        </pc:picChg>
      </pc:sldChg>
      <pc:sldChg chg="addSp delSp modSp mod modTransition modAnim">
        <pc:chgData name="Anaya, Lindsey P (FAA)" userId="fd73b7ba-8df4-41d6-8374-89c951f26609" providerId="ADAL" clId="{21E1C9B8-3A62-4C16-A7AC-6B9B6A1E679A}" dt="2024-04-05T18:54:11.696" v="373"/>
        <pc:sldMkLst>
          <pc:docMk/>
          <pc:sldMk cId="991499950" sldId="1149"/>
        </pc:sldMkLst>
        <pc:spChg chg="mod">
          <ac:chgData name="Anaya, Lindsey P (FAA)" userId="fd73b7ba-8df4-41d6-8374-89c951f26609" providerId="ADAL" clId="{21E1C9B8-3A62-4C16-A7AC-6B9B6A1E679A}" dt="2024-04-05T17:41:10.017" v="57" actId="1076"/>
          <ac:spMkLst>
            <pc:docMk/>
            <pc:sldMk cId="991499950" sldId="1149"/>
            <ac:spMk id="2" creationId="{D8272796-579C-4DA6-F354-A612A9FB3D91}"/>
          </ac:spMkLst>
        </pc:spChg>
        <pc:spChg chg="mod">
          <ac:chgData name="Anaya, Lindsey P (FAA)" userId="fd73b7ba-8df4-41d6-8374-89c951f26609" providerId="ADAL" clId="{21E1C9B8-3A62-4C16-A7AC-6B9B6A1E679A}" dt="2024-04-05T17:41:30.319" v="59" actId="1076"/>
          <ac:spMkLst>
            <pc:docMk/>
            <pc:sldMk cId="991499950" sldId="1149"/>
            <ac:spMk id="10" creationId="{AB0585B2-ECE1-EAD8-C845-3F18A73709A5}"/>
          </ac:spMkLst>
        </pc:spChg>
        <pc:spChg chg="mod">
          <ac:chgData name="Anaya, Lindsey P (FAA)" userId="fd73b7ba-8df4-41d6-8374-89c951f26609" providerId="ADAL" clId="{21E1C9B8-3A62-4C16-A7AC-6B9B6A1E679A}" dt="2024-04-05T17:41:30.319" v="59" actId="1076"/>
          <ac:spMkLst>
            <pc:docMk/>
            <pc:sldMk cId="991499950" sldId="1149"/>
            <ac:spMk id="11" creationId="{15E4157C-FF53-1159-9F5B-5E4D000468B3}"/>
          </ac:spMkLst>
        </pc:spChg>
        <pc:spChg chg="mod">
          <ac:chgData name="Anaya, Lindsey P (FAA)" userId="fd73b7ba-8df4-41d6-8374-89c951f26609" providerId="ADAL" clId="{21E1C9B8-3A62-4C16-A7AC-6B9B6A1E679A}" dt="2024-04-05T17:41:30.319" v="59" actId="1076"/>
          <ac:spMkLst>
            <pc:docMk/>
            <pc:sldMk cId="991499950" sldId="1149"/>
            <ac:spMk id="13" creationId="{370FABF1-DF76-39C8-4305-5408E46701C1}"/>
          </ac:spMkLst>
        </pc:spChg>
        <pc:spChg chg="mod">
          <ac:chgData name="Anaya, Lindsey P (FAA)" userId="fd73b7ba-8df4-41d6-8374-89c951f26609" providerId="ADAL" clId="{21E1C9B8-3A62-4C16-A7AC-6B9B6A1E679A}" dt="2024-04-05T17:41:30.319" v="59" actId="1076"/>
          <ac:spMkLst>
            <pc:docMk/>
            <pc:sldMk cId="991499950" sldId="1149"/>
            <ac:spMk id="15" creationId="{69776F3C-29DD-5D27-768F-2F2F9797A76C}"/>
          </ac:spMkLst>
        </pc:spChg>
        <pc:spChg chg="mod">
          <ac:chgData name="Anaya, Lindsey P (FAA)" userId="fd73b7ba-8df4-41d6-8374-89c951f26609" providerId="ADAL" clId="{21E1C9B8-3A62-4C16-A7AC-6B9B6A1E679A}" dt="2024-04-05T17:41:30.319" v="59" actId="1076"/>
          <ac:spMkLst>
            <pc:docMk/>
            <pc:sldMk cId="991499950" sldId="1149"/>
            <ac:spMk id="18" creationId="{CEB59232-BAF0-524B-5919-47B982A56CAA}"/>
          </ac:spMkLst>
        </pc:spChg>
        <pc:spChg chg="mod">
          <ac:chgData name="Anaya, Lindsey P (FAA)" userId="fd73b7ba-8df4-41d6-8374-89c951f26609" providerId="ADAL" clId="{21E1C9B8-3A62-4C16-A7AC-6B9B6A1E679A}" dt="2024-04-05T17:41:30.319" v="59" actId="1076"/>
          <ac:spMkLst>
            <pc:docMk/>
            <pc:sldMk cId="991499950" sldId="1149"/>
            <ac:spMk id="19" creationId="{C70FEA44-D3B9-5E2C-F3B5-16F069A9021E}"/>
          </ac:spMkLst>
        </pc:spChg>
        <pc:spChg chg="mod">
          <ac:chgData name="Anaya, Lindsey P (FAA)" userId="fd73b7ba-8df4-41d6-8374-89c951f26609" providerId="ADAL" clId="{21E1C9B8-3A62-4C16-A7AC-6B9B6A1E679A}" dt="2024-04-05T13:30:06.972" v="1" actId="1076"/>
          <ac:spMkLst>
            <pc:docMk/>
            <pc:sldMk cId="991499950" sldId="1149"/>
            <ac:spMk id="22" creationId="{72D860CA-FA66-9755-083F-B3E3406EC27C}"/>
          </ac:spMkLst>
        </pc:spChg>
        <pc:picChg chg="mod">
          <ac:chgData name="Anaya, Lindsey P (FAA)" userId="fd73b7ba-8df4-41d6-8374-89c951f26609" providerId="ADAL" clId="{21E1C9B8-3A62-4C16-A7AC-6B9B6A1E679A}" dt="2024-04-05T17:41:30.319" v="59" actId="1076"/>
          <ac:picMkLst>
            <pc:docMk/>
            <pc:sldMk cId="991499950" sldId="1149"/>
            <ac:picMk id="7" creationId="{BEB280EE-0F28-9D0B-D7A3-F17357C01AAE}"/>
          </ac:picMkLst>
        </pc:picChg>
        <pc:picChg chg="mod">
          <ac:chgData name="Anaya, Lindsey P (FAA)" userId="fd73b7ba-8df4-41d6-8374-89c951f26609" providerId="ADAL" clId="{21E1C9B8-3A62-4C16-A7AC-6B9B6A1E679A}" dt="2024-04-05T17:41:30.319" v="59" actId="1076"/>
          <ac:picMkLst>
            <pc:docMk/>
            <pc:sldMk cId="991499950" sldId="1149"/>
            <ac:picMk id="8" creationId="{E77C71C8-4D8F-2E64-86C6-FF09F2619F7D}"/>
          </ac:picMkLst>
        </pc:picChg>
        <pc:picChg chg="mod">
          <ac:chgData name="Anaya, Lindsey P (FAA)" userId="fd73b7ba-8df4-41d6-8374-89c951f26609" providerId="ADAL" clId="{21E1C9B8-3A62-4C16-A7AC-6B9B6A1E679A}" dt="2024-04-05T17:44:50.908" v="61" actId="14100"/>
          <ac:picMkLst>
            <pc:docMk/>
            <pc:sldMk cId="991499950" sldId="1149"/>
            <ac:picMk id="16" creationId="{583DE73A-DE1F-4C54-F2D8-9366F5696067}"/>
          </ac:picMkLst>
        </pc:picChg>
        <pc:picChg chg="mod">
          <ac:chgData name="Anaya, Lindsey P (FAA)" userId="fd73b7ba-8df4-41d6-8374-89c951f26609" providerId="ADAL" clId="{21E1C9B8-3A62-4C16-A7AC-6B9B6A1E679A}" dt="2024-04-05T13:30:05.458" v="0" actId="1076"/>
          <ac:picMkLst>
            <pc:docMk/>
            <pc:sldMk cId="991499950" sldId="1149"/>
            <ac:picMk id="21" creationId="{F0EE0822-5D1C-A269-7F1E-52C53AE0A67D}"/>
          </ac:picMkLst>
        </pc:picChg>
        <pc:picChg chg="add del mod">
          <ac:chgData name="Anaya, Lindsey P (FAA)" userId="fd73b7ba-8df4-41d6-8374-89c951f26609" providerId="ADAL" clId="{21E1C9B8-3A62-4C16-A7AC-6B9B6A1E679A}" dt="2024-04-05T18:33:19.332" v="301"/>
          <ac:picMkLst>
            <pc:docMk/>
            <pc:sldMk cId="991499950" sldId="1149"/>
            <ac:picMk id="24" creationId="{8A07FCFA-ACEA-E758-F0D4-387D79CA21B3}"/>
          </ac:picMkLst>
        </pc:picChg>
        <pc:picChg chg="add del mod ord">
          <ac:chgData name="Anaya, Lindsey P (FAA)" userId="fd73b7ba-8df4-41d6-8374-89c951f26609" providerId="ADAL" clId="{21E1C9B8-3A62-4C16-A7AC-6B9B6A1E679A}" dt="2024-04-05T18:34:08.982" v="302"/>
          <ac:picMkLst>
            <pc:docMk/>
            <pc:sldMk cId="991499950" sldId="1149"/>
            <ac:picMk id="27" creationId="{B909AB19-5946-9F0F-83CB-271C4104BD08}"/>
          </ac:picMkLst>
        </pc:picChg>
        <pc:picChg chg="add del mod">
          <ac:chgData name="Anaya, Lindsey P (FAA)" userId="fd73b7ba-8df4-41d6-8374-89c951f26609" providerId="ADAL" clId="{21E1C9B8-3A62-4C16-A7AC-6B9B6A1E679A}" dt="2024-04-05T18:53:04.923" v="370"/>
          <ac:picMkLst>
            <pc:docMk/>
            <pc:sldMk cId="991499950" sldId="1149"/>
            <ac:picMk id="28" creationId="{88FCF893-E462-61D4-6726-1DA031961724}"/>
          </ac:picMkLst>
        </pc:picChg>
        <pc:picChg chg="add del mod">
          <ac:chgData name="Anaya, Lindsey P (FAA)" userId="fd73b7ba-8df4-41d6-8374-89c951f26609" providerId="ADAL" clId="{21E1C9B8-3A62-4C16-A7AC-6B9B6A1E679A}" dt="2024-04-05T18:54:11.696" v="373"/>
          <ac:picMkLst>
            <pc:docMk/>
            <pc:sldMk cId="991499950" sldId="1149"/>
            <ac:picMk id="38" creationId="{7DE0D2A4-8D8F-EAD6-FC99-F7487BA7D79F}"/>
          </ac:picMkLst>
        </pc:picChg>
        <pc:picChg chg="add mod">
          <ac:chgData name="Anaya, Lindsey P (FAA)" userId="fd73b7ba-8df4-41d6-8374-89c951f26609" providerId="ADAL" clId="{21E1C9B8-3A62-4C16-A7AC-6B9B6A1E679A}" dt="2024-04-05T18:54:11.696" v="373"/>
          <ac:picMkLst>
            <pc:docMk/>
            <pc:sldMk cId="991499950" sldId="1149"/>
            <ac:picMk id="39" creationId="{8E3C2790-BD91-7AE9-8029-CD400CE5E236}"/>
          </ac:picMkLst>
        </pc:picChg>
        <pc:cxnChg chg="mod">
          <ac:chgData name="Anaya, Lindsey P (FAA)" userId="fd73b7ba-8df4-41d6-8374-89c951f26609" providerId="ADAL" clId="{21E1C9B8-3A62-4C16-A7AC-6B9B6A1E679A}" dt="2024-04-05T17:41:30.319" v="59" actId="1076"/>
          <ac:cxnSpMkLst>
            <pc:docMk/>
            <pc:sldMk cId="991499950" sldId="1149"/>
            <ac:cxnSpMk id="9" creationId="{4B140ED1-CFF9-38DC-E6D1-F6DA849AC4B8}"/>
          </ac:cxnSpMkLst>
        </pc:cxnChg>
        <pc:cxnChg chg="mod">
          <ac:chgData name="Anaya, Lindsey P (FAA)" userId="fd73b7ba-8df4-41d6-8374-89c951f26609" providerId="ADAL" clId="{21E1C9B8-3A62-4C16-A7AC-6B9B6A1E679A}" dt="2024-04-05T17:41:30.319" v="59" actId="1076"/>
          <ac:cxnSpMkLst>
            <pc:docMk/>
            <pc:sldMk cId="991499950" sldId="1149"/>
            <ac:cxnSpMk id="12" creationId="{93CBBE5E-AD2A-6672-7506-119977F35C4A}"/>
          </ac:cxnSpMkLst>
        </pc:cxnChg>
      </pc:sldChg>
      <pc:sldChg chg="addSp delSp modSp mod modTransition modAnim">
        <pc:chgData name="Anaya, Lindsey P (FAA)" userId="fd73b7ba-8df4-41d6-8374-89c951f26609" providerId="ADAL" clId="{21E1C9B8-3A62-4C16-A7AC-6B9B6A1E679A}" dt="2024-04-05T18:57:23.606" v="381"/>
        <pc:sldMkLst>
          <pc:docMk/>
          <pc:sldMk cId="1375323048" sldId="1150"/>
        </pc:sldMkLst>
        <pc:picChg chg="add del mod">
          <ac:chgData name="Anaya, Lindsey P (FAA)" userId="fd73b7ba-8df4-41d6-8374-89c951f26609" providerId="ADAL" clId="{21E1C9B8-3A62-4C16-A7AC-6B9B6A1E679A}" dt="2024-04-05T18:55:17.043" v="374"/>
          <ac:picMkLst>
            <pc:docMk/>
            <pc:sldMk cId="1375323048" sldId="1150"/>
            <ac:picMk id="6" creationId="{59A4D857-2881-C549-2B25-631690636A76}"/>
          </ac:picMkLst>
        </pc:picChg>
        <pc:picChg chg="mod">
          <ac:chgData name="Anaya, Lindsey P (FAA)" userId="fd73b7ba-8df4-41d6-8374-89c951f26609" providerId="ADAL" clId="{21E1C9B8-3A62-4C16-A7AC-6B9B6A1E679A}" dt="2024-04-05T18:04:23.670" v="144" actId="1076"/>
          <ac:picMkLst>
            <pc:docMk/>
            <pc:sldMk cId="1375323048" sldId="1150"/>
            <ac:picMk id="10" creationId="{C0D2A0F2-5FA0-ED40-6295-E36629D8B0D3}"/>
          </ac:picMkLst>
        </pc:picChg>
        <pc:picChg chg="mod ord modCrop">
          <ac:chgData name="Anaya, Lindsey P (FAA)" userId="fd73b7ba-8df4-41d6-8374-89c951f26609" providerId="ADAL" clId="{21E1C9B8-3A62-4C16-A7AC-6B9B6A1E679A}" dt="2024-04-05T18:04:54.472" v="148" actId="1076"/>
          <ac:picMkLst>
            <pc:docMk/>
            <pc:sldMk cId="1375323048" sldId="1150"/>
            <ac:picMk id="12" creationId="{D7B9C5EE-68A1-B81E-9479-AFC78CE44A34}"/>
          </ac:picMkLst>
        </pc:picChg>
        <pc:picChg chg="add del mod">
          <ac:chgData name="Anaya, Lindsey P (FAA)" userId="fd73b7ba-8df4-41d6-8374-89c951f26609" providerId="ADAL" clId="{21E1C9B8-3A62-4C16-A7AC-6B9B6A1E679A}" dt="2024-04-05T18:55:58.651" v="377"/>
          <ac:picMkLst>
            <pc:docMk/>
            <pc:sldMk cId="1375323048" sldId="1150"/>
            <ac:picMk id="27" creationId="{E4928BC4-67C0-2A24-E0DB-BE75EA6315D5}"/>
          </ac:picMkLst>
        </pc:picChg>
        <pc:picChg chg="add del mod ord">
          <ac:chgData name="Anaya, Lindsey P (FAA)" userId="fd73b7ba-8df4-41d6-8374-89c951f26609" providerId="ADAL" clId="{21E1C9B8-3A62-4C16-A7AC-6B9B6A1E679A}" dt="2024-04-05T18:56:37.406" v="378"/>
          <ac:picMkLst>
            <pc:docMk/>
            <pc:sldMk cId="1375323048" sldId="1150"/>
            <ac:picMk id="33" creationId="{B3B8BE6C-9B58-927A-6DF5-51F01BEB6EA2}"/>
          </ac:picMkLst>
        </pc:picChg>
        <pc:picChg chg="add del mod">
          <ac:chgData name="Anaya, Lindsey P (FAA)" userId="fd73b7ba-8df4-41d6-8374-89c951f26609" providerId="ADAL" clId="{21E1C9B8-3A62-4C16-A7AC-6B9B6A1E679A}" dt="2024-04-05T18:56:40.516" v="380"/>
          <ac:picMkLst>
            <pc:docMk/>
            <pc:sldMk cId="1375323048" sldId="1150"/>
            <ac:picMk id="34" creationId="{5DF12A96-44AD-EFDF-5895-5875DB338D1D}"/>
          </ac:picMkLst>
        </pc:picChg>
        <pc:picChg chg="add del mod ord">
          <ac:chgData name="Anaya, Lindsey P (FAA)" userId="fd73b7ba-8df4-41d6-8374-89c951f26609" providerId="ADAL" clId="{21E1C9B8-3A62-4C16-A7AC-6B9B6A1E679A}" dt="2024-04-05T18:57:23.606" v="381"/>
          <ac:picMkLst>
            <pc:docMk/>
            <pc:sldMk cId="1375323048" sldId="1150"/>
            <ac:picMk id="40" creationId="{EC6F3320-6B5C-9907-4A3D-0A6992FA4009}"/>
          </ac:picMkLst>
        </pc:picChg>
        <pc:picChg chg="add mod">
          <ac:chgData name="Anaya, Lindsey P (FAA)" userId="fd73b7ba-8df4-41d6-8374-89c951f26609" providerId="ADAL" clId="{21E1C9B8-3A62-4C16-A7AC-6B9B6A1E679A}" dt="2024-04-05T18:57:23.606" v="381"/>
          <ac:picMkLst>
            <pc:docMk/>
            <pc:sldMk cId="1375323048" sldId="1150"/>
            <ac:picMk id="41" creationId="{053537D2-EDC6-1003-5746-9C6F7D6A8AE7}"/>
          </ac:picMkLst>
        </pc:picChg>
      </pc:sldChg>
      <pc:sldChg chg="addSp delSp modSp mod modTransition modAnim">
        <pc:chgData name="Anaya, Lindsey P (FAA)" userId="fd73b7ba-8df4-41d6-8374-89c951f26609" providerId="ADAL" clId="{21E1C9B8-3A62-4C16-A7AC-6B9B6A1E679A}" dt="2024-04-05T18:35:26.867" v="306"/>
        <pc:sldMkLst>
          <pc:docMk/>
          <pc:sldMk cId="921980538" sldId="1151"/>
        </pc:sldMkLst>
        <pc:spChg chg="mod">
          <ac:chgData name="Anaya, Lindsey P (FAA)" userId="fd73b7ba-8df4-41d6-8374-89c951f26609" providerId="ADAL" clId="{21E1C9B8-3A62-4C16-A7AC-6B9B6A1E679A}" dt="2024-04-05T17:58:21.634" v="141" actId="20577"/>
          <ac:spMkLst>
            <pc:docMk/>
            <pc:sldMk cId="921980538" sldId="1151"/>
            <ac:spMk id="5" creationId="{606BCB48-740E-F93B-42A5-EBEE62250675}"/>
          </ac:spMkLst>
        </pc:spChg>
        <pc:spChg chg="mod">
          <ac:chgData name="Anaya, Lindsey P (FAA)" userId="fd73b7ba-8df4-41d6-8374-89c951f26609" providerId="ADAL" clId="{21E1C9B8-3A62-4C16-A7AC-6B9B6A1E679A}" dt="2024-04-05T17:57:22.185" v="103" actId="1076"/>
          <ac:spMkLst>
            <pc:docMk/>
            <pc:sldMk cId="921980538" sldId="1151"/>
            <ac:spMk id="6" creationId="{DA6CE13E-C1B9-9EE7-1118-9961E7E48381}"/>
          </ac:spMkLst>
        </pc:spChg>
        <pc:picChg chg="add del mod">
          <ac:chgData name="Anaya, Lindsey P (FAA)" userId="fd73b7ba-8df4-41d6-8374-89c951f26609" providerId="ADAL" clId="{21E1C9B8-3A62-4C16-A7AC-6B9B6A1E679A}" dt="2024-04-05T18:34:24.071" v="305"/>
          <ac:picMkLst>
            <pc:docMk/>
            <pc:sldMk cId="921980538" sldId="1151"/>
            <ac:picMk id="10" creationId="{3B32A84E-5B73-DA9A-B902-28E19853117B}"/>
          </ac:picMkLst>
        </pc:picChg>
        <pc:picChg chg="add del mod ord">
          <ac:chgData name="Anaya, Lindsey P (FAA)" userId="fd73b7ba-8df4-41d6-8374-89c951f26609" providerId="ADAL" clId="{21E1C9B8-3A62-4C16-A7AC-6B9B6A1E679A}" dt="2024-04-05T18:35:26.867" v="306"/>
          <ac:picMkLst>
            <pc:docMk/>
            <pc:sldMk cId="921980538" sldId="1151"/>
            <ac:picMk id="15" creationId="{5CD3E676-45F2-48A0-1196-A3A543AA87C4}"/>
          </ac:picMkLst>
        </pc:picChg>
        <pc:picChg chg="add mod">
          <ac:chgData name="Anaya, Lindsey P (FAA)" userId="fd73b7ba-8df4-41d6-8374-89c951f26609" providerId="ADAL" clId="{21E1C9B8-3A62-4C16-A7AC-6B9B6A1E679A}" dt="2024-04-05T18:35:26.867" v="306"/>
          <ac:picMkLst>
            <pc:docMk/>
            <pc:sldMk cId="921980538" sldId="1151"/>
            <ac:picMk id="16" creationId="{0BA58236-940A-F773-5101-B44D95BB6205}"/>
          </ac:picMkLst>
        </pc:picChg>
      </pc:sldChg>
      <pc:sldChg chg="addSp delSp modSp mod modTransition modAnim">
        <pc:chgData name="Anaya, Lindsey P (FAA)" userId="fd73b7ba-8df4-41d6-8374-89c951f26609" providerId="ADAL" clId="{21E1C9B8-3A62-4C16-A7AC-6B9B6A1E679A}" dt="2024-04-05T18:38:39.250" v="317"/>
        <pc:sldMkLst>
          <pc:docMk/>
          <pc:sldMk cId="2853963400" sldId="1152"/>
        </pc:sldMkLst>
        <pc:spChg chg="mod">
          <ac:chgData name="Anaya, Lindsey P (FAA)" userId="fd73b7ba-8df4-41d6-8374-89c951f26609" providerId="ADAL" clId="{21E1C9B8-3A62-4C16-A7AC-6B9B6A1E679A}" dt="2024-04-05T18:09:55.761" v="260" actId="20577"/>
          <ac:spMkLst>
            <pc:docMk/>
            <pc:sldMk cId="2853963400" sldId="1152"/>
            <ac:spMk id="3" creationId="{BB61CB1C-902F-A31D-E21C-33E528D6B694}"/>
          </ac:spMkLst>
        </pc:spChg>
        <pc:picChg chg="add del mod">
          <ac:chgData name="Anaya, Lindsey P (FAA)" userId="fd73b7ba-8df4-41d6-8374-89c951f26609" providerId="ADAL" clId="{21E1C9B8-3A62-4C16-A7AC-6B9B6A1E679A}" dt="2024-04-05T18:36:49.164" v="310"/>
          <ac:picMkLst>
            <pc:docMk/>
            <pc:sldMk cId="2853963400" sldId="1152"/>
            <ac:picMk id="7" creationId="{5D003818-6A8D-4DDC-241E-C01E9A91B662}"/>
          </ac:picMkLst>
        </pc:picChg>
        <pc:picChg chg="add del mod ord">
          <ac:chgData name="Anaya, Lindsey P (FAA)" userId="fd73b7ba-8df4-41d6-8374-89c951f26609" providerId="ADAL" clId="{21E1C9B8-3A62-4C16-A7AC-6B9B6A1E679A}" dt="2024-04-05T18:37:27.488" v="311"/>
          <ac:picMkLst>
            <pc:docMk/>
            <pc:sldMk cId="2853963400" sldId="1152"/>
            <ac:picMk id="10" creationId="{357828FA-663C-8A19-80C2-E1976B77DA34}"/>
          </ac:picMkLst>
        </pc:picChg>
        <pc:picChg chg="add del mod">
          <ac:chgData name="Anaya, Lindsey P (FAA)" userId="fd73b7ba-8df4-41d6-8374-89c951f26609" providerId="ADAL" clId="{21E1C9B8-3A62-4C16-A7AC-6B9B6A1E679A}" dt="2024-04-05T18:37:29.154" v="313"/>
          <ac:picMkLst>
            <pc:docMk/>
            <pc:sldMk cId="2853963400" sldId="1152"/>
            <ac:picMk id="11" creationId="{8030B6AF-86BC-8573-1AAD-80D9DB29647F}"/>
          </ac:picMkLst>
        </pc:picChg>
        <pc:picChg chg="add del mod ord">
          <ac:chgData name="Anaya, Lindsey P (FAA)" userId="fd73b7ba-8df4-41d6-8374-89c951f26609" providerId="ADAL" clId="{21E1C9B8-3A62-4C16-A7AC-6B9B6A1E679A}" dt="2024-04-05T18:37:42.950" v="314"/>
          <ac:picMkLst>
            <pc:docMk/>
            <pc:sldMk cId="2853963400" sldId="1152"/>
            <ac:picMk id="14" creationId="{05793FFE-9B9E-9466-07F9-B04F6A44A5FE}"/>
          </ac:picMkLst>
        </pc:picChg>
        <pc:picChg chg="add del mod">
          <ac:chgData name="Anaya, Lindsey P (FAA)" userId="fd73b7ba-8df4-41d6-8374-89c951f26609" providerId="ADAL" clId="{21E1C9B8-3A62-4C16-A7AC-6B9B6A1E679A}" dt="2024-04-05T18:37:45.616" v="316"/>
          <ac:picMkLst>
            <pc:docMk/>
            <pc:sldMk cId="2853963400" sldId="1152"/>
            <ac:picMk id="15" creationId="{62D308F8-3FA9-C84A-A254-39B810980E14}"/>
          </ac:picMkLst>
        </pc:picChg>
        <pc:picChg chg="add del mod ord">
          <ac:chgData name="Anaya, Lindsey P (FAA)" userId="fd73b7ba-8df4-41d6-8374-89c951f26609" providerId="ADAL" clId="{21E1C9B8-3A62-4C16-A7AC-6B9B6A1E679A}" dt="2024-04-05T18:38:39.250" v="317"/>
          <ac:picMkLst>
            <pc:docMk/>
            <pc:sldMk cId="2853963400" sldId="1152"/>
            <ac:picMk id="18" creationId="{03365995-8A21-71A1-83B5-FCD0C6AC00AF}"/>
          </ac:picMkLst>
        </pc:picChg>
        <pc:picChg chg="add mod">
          <ac:chgData name="Anaya, Lindsey P (FAA)" userId="fd73b7ba-8df4-41d6-8374-89c951f26609" providerId="ADAL" clId="{21E1C9B8-3A62-4C16-A7AC-6B9B6A1E679A}" dt="2024-04-05T18:38:39.250" v="317"/>
          <ac:picMkLst>
            <pc:docMk/>
            <pc:sldMk cId="2853963400" sldId="1152"/>
            <ac:picMk id="19" creationId="{AA405E33-EE51-B58F-ED3B-8887F4ACA3C3}"/>
          </ac:picMkLst>
        </pc:picChg>
      </pc:sldChg>
      <pc:sldChg chg="addSp delSp modSp mod modTransition modAnim">
        <pc:chgData name="Anaya, Lindsey P (FAA)" userId="fd73b7ba-8df4-41d6-8374-89c951f26609" providerId="ADAL" clId="{21E1C9B8-3A62-4C16-A7AC-6B9B6A1E679A}" dt="2024-04-05T18:42:42.140" v="351"/>
        <pc:sldMkLst>
          <pc:docMk/>
          <pc:sldMk cId="2929142219" sldId="1154"/>
        </pc:sldMkLst>
        <pc:spChg chg="mod">
          <ac:chgData name="Anaya, Lindsey P (FAA)" userId="fd73b7ba-8df4-41d6-8374-89c951f26609" providerId="ADAL" clId="{21E1C9B8-3A62-4C16-A7AC-6B9B6A1E679A}" dt="2024-04-05T13:30:38.222" v="6" actId="1076"/>
          <ac:spMkLst>
            <pc:docMk/>
            <pc:sldMk cId="2929142219" sldId="1154"/>
            <ac:spMk id="6" creationId="{84E15A3D-B60D-CB2A-19EF-4D83B6CE9225}"/>
          </ac:spMkLst>
        </pc:spChg>
        <pc:picChg chg="add del mod">
          <ac:chgData name="Anaya, Lindsey P (FAA)" userId="fd73b7ba-8df4-41d6-8374-89c951f26609" providerId="ADAL" clId="{21E1C9B8-3A62-4C16-A7AC-6B9B6A1E679A}" dt="2024-04-05T18:42:10.335" v="350"/>
          <ac:picMkLst>
            <pc:docMk/>
            <pc:sldMk cId="2929142219" sldId="1154"/>
            <ac:picMk id="9" creationId="{9D44D418-534D-9889-E84F-2AC20CB9F256}"/>
          </ac:picMkLst>
        </pc:picChg>
        <pc:picChg chg="add del mod ord">
          <ac:chgData name="Anaya, Lindsey P (FAA)" userId="fd73b7ba-8df4-41d6-8374-89c951f26609" providerId="ADAL" clId="{21E1C9B8-3A62-4C16-A7AC-6B9B6A1E679A}" dt="2024-04-05T18:42:42.140" v="351"/>
          <ac:picMkLst>
            <pc:docMk/>
            <pc:sldMk cId="2929142219" sldId="1154"/>
            <ac:picMk id="12" creationId="{05FF93AA-20DC-4D91-4DFA-8F869317134F}"/>
          </ac:picMkLst>
        </pc:picChg>
        <pc:picChg chg="add mod">
          <ac:chgData name="Anaya, Lindsey P (FAA)" userId="fd73b7ba-8df4-41d6-8374-89c951f26609" providerId="ADAL" clId="{21E1C9B8-3A62-4C16-A7AC-6B9B6A1E679A}" dt="2024-04-05T18:42:42.140" v="351"/>
          <ac:picMkLst>
            <pc:docMk/>
            <pc:sldMk cId="2929142219" sldId="1154"/>
            <ac:picMk id="13" creationId="{49FACFEC-967C-6FF1-DD8C-A47769D49AB1}"/>
          </ac:picMkLst>
        </pc:picChg>
      </pc:sldChg>
      <pc:sldChg chg="addSp delSp modSp mod modTransition modAnim">
        <pc:chgData name="Anaya, Lindsey P (FAA)" userId="fd73b7ba-8df4-41d6-8374-89c951f26609" providerId="ADAL" clId="{21E1C9B8-3A62-4C16-A7AC-6B9B6A1E679A}" dt="2024-04-05T18:41:57.120" v="347"/>
        <pc:sldMkLst>
          <pc:docMk/>
          <pc:sldMk cId="3163313605" sldId="1155"/>
        </pc:sldMkLst>
        <pc:spChg chg="mod">
          <ac:chgData name="Anaya, Lindsey P (FAA)" userId="fd73b7ba-8df4-41d6-8374-89c951f26609" providerId="ADAL" clId="{21E1C9B8-3A62-4C16-A7AC-6B9B6A1E679A}" dt="2024-04-05T18:39:57.684" v="345" actId="20577"/>
          <ac:spMkLst>
            <pc:docMk/>
            <pc:sldMk cId="3163313605" sldId="1155"/>
            <ac:spMk id="3" creationId="{BB61CB1C-902F-A31D-E21C-33E528D6B694}"/>
          </ac:spMkLst>
        </pc:spChg>
        <pc:picChg chg="add del mod">
          <ac:chgData name="Anaya, Lindsey P (FAA)" userId="fd73b7ba-8df4-41d6-8374-89c951f26609" providerId="ADAL" clId="{21E1C9B8-3A62-4C16-A7AC-6B9B6A1E679A}" dt="2024-04-05T18:40:05.750" v="346"/>
          <ac:picMkLst>
            <pc:docMk/>
            <pc:sldMk cId="3163313605" sldId="1155"/>
            <ac:picMk id="7" creationId="{237CDEAD-B2DC-8FB0-BAB1-B4214C63A520}"/>
          </ac:picMkLst>
        </pc:picChg>
        <pc:picChg chg="add mod">
          <ac:chgData name="Anaya, Lindsey P (FAA)" userId="fd73b7ba-8df4-41d6-8374-89c951f26609" providerId="ADAL" clId="{21E1C9B8-3A62-4C16-A7AC-6B9B6A1E679A}" dt="2024-04-05T18:41:57.120" v="347"/>
          <ac:picMkLst>
            <pc:docMk/>
            <pc:sldMk cId="3163313605" sldId="1155"/>
            <ac:picMk id="12" creationId="{1DDDC9A3-C785-381F-DA94-6BEE20EFDB4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52B8E-C656-4F99-AF66-4217EA22BE16}"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730E0-A590-4E13-A54A-940D35CFF0E9}" type="slidenum">
              <a:rPr lang="en-US" smtClean="0"/>
              <a:t>‹#›</a:t>
            </a:fld>
            <a:endParaRPr lang="en-US"/>
          </a:p>
        </p:txBody>
      </p:sp>
    </p:spTree>
    <p:extLst>
      <p:ext uri="{BB962C8B-B14F-4D97-AF65-F5344CB8AC3E}">
        <p14:creationId xmlns:p14="http://schemas.microsoft.com/office/powerpoint/2010/main" val="2700961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1730E0-A590-4E13-A54A-940D35CFF0E9}" type="slidenum">
              <a:rPr lang="en-US" smtClean="0"/>
              <a:t>5</a:t>
            </a:fld>
            <a:endParaRPr lang="en-US"/>
          </a:p>
        </p:txBody>
      </p:sp>
    </p:spTree>
    <p:extLst>
      <p:ext uri="{BB962C8B-B14F-4D97-AF65-F5344CB8AC3E}">
        <p14:creationId xmlns:p14="http://schemas.microsoft.com/office/powerpoint/2010/main" val="316972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2144184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D0F1A"/>
                </a:solidFill>
                <a:latin typeface="Times New Roman" panose="02020603050405020304" pitchFamily="18" charset="0"/>
              </a:rPr>
              <a:t>Gases like NH3 (Ammonia), Alcohol, and CH2O (Formaldehyde) showed only minor reactions during the testing phase. But Ethylene(C2H4) stood out with slightly higher levels than the other gases tested.</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13677239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ctrTitle"/>
          </p:nvPr>
        </p:nvSpPr>
        <p:spPr>
          <a:xfrm>
            <a:off x="594784" y="1195607"/>
            <a:ext cx="6430433" cy="1395412"/>
          </a:xfrm>
        </p:spPr>
        <p:txBody>
          <a:bodyPr anchor="t"/>
          <a:lstStyle>
            <a:lvl1pPr>
              <a:defRPr>
                <a:solidFill>
                  <a:srgbClr val="003E7D"/>
                </a:solidFill>
              </a:defRPr>
            </a:lvl1pPr>
          </a:lstStyle>
          <a:p>
            <a:pPr lvl="0"/>
            <a:r>
              <a:rPr lang="en-US" noProof="0" dirty="0"/>
              <a:t>Click to edit Master title style</a:t>
            </a:r>
          </a:p>
        </p:txBody>
      </p:sp>
      <p:sp>
        <p:nvSpPr>
          <p:cNvPr id="63491" name="Rectangle 1027"/>
          <p:cNvSpPr>
            <a:spLocks noGrp="1" noChangeArrowheads="1"/>
          </p:cNvSpPr>
          <p:nvPr>
            <p:ph type="subTitle" idx="1"/>
          </p:nvPr>
        </p:nvSpPr>
        <p:spPr>
          <a:xfrm>
            <a:off x="599018" y="2637057"/>
            <a:ext cx="6426200" cy="1335854"/>
          </a:xfrm>
        </p:spPr>
        <p:txBody>
          <a:bodyPr/>
          <a:lstStyle>
            <a:lvl1pPr marL="0" indent="0">
              <a:buFontTx/>
              <a:buNone/>
              <a:defRPr sz="3200">
                <a:solidFill>
                  <a:schemeClr val="bg2"/>
                </a:solidFill>
              </a:defRPr>
            </a:lvl1pPr>
          </a:lstStyle>
          <a:p>
            <a:pPr lvl="0"/>
            <a:r>
              <a:rPr lang="en-US" noProof="0" dirty="0"/>
              <a:t>Click to edit Master subtitle style</a:t>
            </a:r>
          </a:p>
        </p:txBody>
      </p:sp>
      <p:sp>
        <p:nvSpPr>
          <p:cNvPr id="7" name="Text Placeholder 2"/>
          <p:cNvSpPr>
            <a:spLocks noGrp="1"/>
          </p:cNvSpPr>
          <p:nvPr>
            <p:ph type="body" sz="quarter" idx="11" hasCustomPrompt="1"/>
          </p:nvPr>
        </p:nvSpPr>
        <p:spPr>
          <a:xfrm>
            <a:off x="3105807" y="4303713"/>
            <a:ext cx="3919409" cy="1544637"/>
          </a:xfrm>
        </p:spPr>
        <p:txBody>
          <a:bodyPr/>
          <a:lstStyle>
            <a:lvl1pPr marL="57150" indent="0">
              <a:buNone/>
              <a:defRPr sz="2400" b="0" baseline="0">
                <a:solidFill>
                  <a:srgbClr val="002060"/>
                </a:solidFill>
              </a:defRPr>
            </a:lvl1pPr>
          </a:lstStyle>
          <a:p>
            <a:pPr marL="342900" marR="0" lvl="0" indent="-285750" algn="l" defTabSz="914400" rtl="0" eaLnBrk="1" fontAlgn="base" latinLnBrk="0" hangingPunct="1">
              <a:lnSpc>
                <a:spcPct val="100000"/>
              </a:lnSpc>
              <a:spcBef>
                <a:spcPct val="20000"/>
              </a:spcBef>
              <a:spcAft>
                <a:spcPct val="0"/>
              </a:spcAft>
              <a:buClrTx/>
              <a:buSzTx/>
              <a:tabLst/>
              <a:defRPr/>
            </a:pPr>
            <a:r>
              <a:rPr lang="en-US" dirty="0"/>
              <a:t>&lt;Audience&gt;</a:t>
            </a:r>
          </a:p>
          <a:p>
            <a:pPr marL="342900" marR="0" lvl="0" indent="-285750" algn="l" defTabSz="914400" rtl="0" eaLnBrk="1" fontAlgn="base" latinLnBrk="0" hangingPunct="1">
              <a:lnSpc>
                <a:spcPct val="100000"/>
              </a:lnSpc>
              <a:spcBef>
                <a:spcPct val="20000"/>
              </a:spcBef>
              <a:spcAft>
                <a:spcPct val="0"/>
              </a:spcAft>
              <a:buClrTx/>
              <a:buSzTx/>
              <a:tabLst/>
              <a:defRPr/>
            </a:pPr>
            <a:r>
              <a:rPr lang="en-US" dirty="0"/>
              <a:t>&lt;Presenter&gt;</a:t>
            </a:r>
          </a:p>
          <a:p>
            <a:pPr marL="342900" marR="0" lvl="0" indent="-285750" algn="l" defTabSz="914400" rtl="0" eaLnBrk="1" fontAlgn="base" latinLnBrk="0" hangingPunct="1">
              <a:lnSpc>
                <a:spcPct val="100000"/>
              </a:lnSpc>
              <a:spcBef>
                <a:spcPct val="20000"/>
              </a:spcBef>
              <a:spcAft>
                <a:spcPct val="0"/>
              </a:spcAft>
              <a:buClrTx/>
              <a:buSzTx/>
              <a:tabLst/>
              <a:defRPr/>
            </a:pPr>
            <a:r>
              <a:rPr lang="en-US" dirty="0"/>
              <a:t>&lt;Date&gt;</a:t>
            </a:r>
          </a:p>
        </p:txBody>
      </p:sp>
      <p:sp>
        <p:nvSpPr>
          <p:cNvPr id="4" name="TextBox 3"/>
          <p:cNvSpPr txBox="1"/>
          <p:nvPr userDrawn="1"/>
        </p:nvSpPr>
        <p:spPr>
          <a:xfrm>
            <a:off x="594784" y="4303713"/>
            <a:ext cx="2511023" cy="1348061"/>
          </a:xfrm>
          <a:prstGeom prst="rect">
            <a:avLst/>
          </a:prstGeom>
          <a:noFill/>
        </p:spPr>
        <p:txBody>
          <a:bodyPr wrap="square" rtlCol="0">
            <a:spAutoFit/>
          </a:bodyPr>
          <a:lstStyle/>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Presented to:</a:t>
            </a:r>
          </a:p>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By:</a:t>
            </a:r>
          </a:p>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3588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3588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9298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7383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50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2448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08283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899217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283765"/>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9594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4850503"/>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55640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6609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4518" y="344488"/>
            <a:ext cx="2823633" cy="5554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1" y="344488"/>
            <a:ext cx="8269817" cy="55546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45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594784" y="441435"/>
            <a:ext cx="7004195" cy="1219418"/>
          </a:xfrm>
        </p:spPr>
        <p:txBody>
          <a:bodyPr anchor="t"/>
          <a:lstStyle>
            <a:lvl1pPr>
              <a:defRPr sz="4400">
                <a:solidFill>
                  <a:srgbClr val="003E7D"/>
                </a:solidFill>
              </a:defRPr>
            </a:lvl1pPr>
          </a:lstStyle>
          <a:p>
            <a:pPr lvl="0"/>
            <a:r>
              <a:rPr lang="en-US" noProof="0" dirty="0"/>
              <a:t>&lt;Master title&gt;</a:t>
            </a:r>
          </a:p>
        </p:txBody>
      </p:sp>
      <p:sp>
        <p:nvSpPr>
          <p:cNvPr id="63491" name="Rectangle 1027"/>
          <p:cNvSpPr>
            <a:spLocks noGrp="1" noChangeArrowheads="1"/>
          </p:cNvSpPr>
          <p:nvPr>
            <p:ph type="subTitle" idx="1" hasCustomPrompt="1"/>
          </p:nvPr>
        </p:nvSpPr>
        <p:spPr>
          <a:xfrm>
            <a:off x="599017" y="1706890"/>
            <a:ext cx="6999961" cy="1020543"/>
          </a:xfrm>
        </p:spPr>
        <p:txBody>
          <a:bodyPr/>
          <a:lstStyle>
            <a:lvl1pPr marL="0" indent="0">
              <a:buFontTx/>
              <a:buNone/>
              <a:defRPr sz="3200">
                <a:solidFill>
                  <a:srgbClr val="003E7D"/>
                </a:solidFill>
              </a:defRPr>
            </a:lvl1pPr>
          </a:lstStyle>
          <a:p>
            <a:pPr lvl="0"/>
            <a:r>
              <a:rPr lang="en-US" noProof="0" dirty="0"/>
              <a:t>&lt;Master subtitle&gt;</a:t>
            </a:r>
          </a:p>
        </p:txBody>
      </p:sp>
      <p:sp>
        <p:nvSpPr>
          <p:cNvPr id="7" name="Text Placeholder 2"/>
          <p:cNvSpPr>
            <a:spLocks noGrp="1"/>
          </p:cNvSpPr>
          <p:nvPr>
            <p:ph type="body" sz="quarter" idx="11" hasCustomPrompt="1"/>
          </p:nvPr>
        </p:nvSpPr>
        <p:spPr>
          <a:xfrm>
            <a:off x="3105807" y="3468141"/>
            <a:ext cx="3919409" cy="1544637"/>
          </a:xfrm>
        </p:spPr>
        <p:txBody>
          <a:bodyPr/>
          <a:lstStyle>
            <a:lvl1pPr marL="57150" indent="0">
              <a:buNone/>
              <a:defRPr sz="2400" b="0" baseline="0">
                <a:solidFill>
                  <a:srgbClr val="002060"/>
                </a:solidFill>
              </a:defRPr>
            </a:lvl1pPr>
          </a:lstStyle>
          <a:p>
            <a:pPr marL="342900" marR="0" lvl="0" indent="-285750" algn="l" defTabSz="914400" rtl="0" eaLnBrk="1" fontAlgn="base" latinLnBrk="0" hangingPunct="1">
              <a:lnSpc>
                <a:spcPct val="100000"/>
              </a:lnSpc>
              <a:spcBef>
                <a:spcPct val="20000"/>
              </a:spcBef>
              <a:spcAft>
                <a:spcPct val="0"/>
              </a:spcAft>
              <a:buClrTx/>
              <a:buSzTx/>
              <a:tabLst/>
              <a:defRPr/>
            </a:pPr>
            <a:r>
              <a:rPr lang="en-US" dirty="0"/>
              <a:t>&lt;Audience&gt;</a:t>
            </a:r>
          </a:p>
          <a:p>
            <a:pPr marL="342900" marR="0" lvl="0" indent="-285750" algn="l" defTabSz="914400" rtl="0" eaLnBrk="1" fontAlgn="base" latinLnBrk="0" hangingPunct="1">
              <a:lnSpc>
                <a:spcPct val="100000"/>
              </a:lnSpc>
              <a:spcBef>
                <a:spcPct val="20000"/>
              </a:spcBef>
              <a:spcAft>
                <a:spcPct val="0"/>
              </a:spcAft>
              <a:buClrTx/>
              <a:buSzTx/>
              <a:tabLst/>
              <a:defRPr/>
            </a:pPr>
            <a:r>
              <a:rPr lang="en-US" dirty="0"/>
              <a:t>&lt;Presenter&gt;</a:t>
            </a:r>
          </a:p>
          <a:p>
            <a:pPr marL="342900" marR="0" lvl="0" indent="-285750" algn="l" defTabSz="914400" rtl="0" eaLnBrk="1" fontAlgn="base" latinLnBrk="0" hangingPunct="1">
              <a:lnSpc>
                <a:spcPct val="100000"/>
              </a:lnSpc>
              <a:spcBef>
                <a:spcPct val="20000"/>
              </a:spcBef>
              <a:spcAft>
                <a:spcPct val="0"/>
              </a:spcAft>
              <a:buClrTx/>
              <a:buSzTx/>
              <a:tabLst/>
              <a:defRPr/>
            </a:pPr>
            <a:r>
              <a:rPr lang="en-US" dirty="0"/>
              <a:t>&lt;Date&gt;</a:t>
            </a:r>
          </a:p>
        </p:txBody>
      </p:sp>
      <p:sp>
        <p:nvSpPr>
          <p:cNvPr id="4" name="TextBox 3"/>
          <p:cNvSpPr txBox="1"/>
          <p:nvPr userDrawn="1"/>
        </p:nvSpPr>
        <p:spPr>
          <a:xfrm>
            <a:off x="594784" y="3468141"/>
            <a:ext cx="2511023" cy="1348061"/>
          </a:xfrm>
          <a:prstGeom prst="rect">
            <a:avLst/>
          </a:prstGeom>
          <a:noFill/>
        </p:spPr>
        <p:txBody>
          <a:bodyPr wrap="square" rtlCol="0">
            <a:spAutoFit/>
          </a:bodyPr>
          <a:lstStyle/>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Presented to:</a:t>
            </a:r>
          </a:p>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By:</a:t>
            </a:r>
          </a:p>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Date: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ctrTitle"/>
          </p:nvPr>
        </p:nvSpPr>
        <p:spPr>
          <a:xfrm>
            <a:off x="594784" y="1195607"/>
            <a:ext cx="6430433" cy="1395412"/>
          </a:xfrm>
        </p:spPr>
        <p:txBody>
          <a:bodyPr anchor="t"/>
          <a:lstStyle>
            <a:lvl1pPr>
              <a:defRPr>
                <a:solidFill>
                  <a:srgbClr val="003E7D"/>
                </a:solidFill>
              </a:defRPr>
            </a:lvl1pPr>
          </a:lstStyle>
          <a:p>
            <a:pPr lvl="0"/>
            <a:r>
              <a:rPr lang="en-US" noProof="0" dirty="0"/>
              <a:t>Click to edit Master title style</a:t>
            </a:r>
          </a:p>
        </p:txBody>
      </p:sp>
      <p:sp>
        <p:nvSpPr>
          <p:cNvPr id="63491" name="Rectangle 1027"/>
          <p:cNvSpPr>
            <a:spLocks noGrp="1" noChangeArrowheads="1"/>
          </p:cNvSpPr>
          <p:nvPr>
            <p:ph type="subTitle" idx="1"/>
          </p:nvPr>
        </p:nvSpPr>
        <p:spPr>
          <a:xfrm>
            <a:off x="599018" y="2637057"/>
            <a:ext cx="6426200" cy="1335854"/>
          </a:xfrm>
        </p:spPr>
        <p:txBody>
          <a:bodyPr/>
          <a:lstStyle>
            <a:lvl1pPr marL="0" indent="0">
              <a:buFontTx/>
              <a:buNone/>
              <a:defRPr sz="3200">
                <a:solidFill>
                  <a:schemeClr val="bg2"/>
                </a:solidFill>
              </a:defRPr>
            </a:lvl1pPr>
          </a:lstStyle>
          <a:p>
            <a:pPr lvl="0"/>
            <a:r>
              <a:rPr lang="en-US" noProof="0" dirty="0"/>
              <a:t>Click to edit Master subtitle style</a:t>
            </a:r>
          </a:p>
        </p:txBody>
      </p:sp>
      <p:sp>
        <p:nvSpPr>
          <p:cNvPr id="7" name="Text Placeholder 2"/>
          <p:cNvSpPr>
            <a:spLocks noGrp="1"/>
          </p:cNvSpPr>
          <p:nvPr>
            <p:ph type="body" sz="quarter" idx="11" hasCustomPrompt="1"/>
          </p:nvPr>
        </p:nvSpPr>
        <p:spPr>
          <a:xfrm>
            <a:off x="3105807" y="4303713"/>
            <a:ext cx="3919409" cy="1544637"/>
          </a:xfrm>
        </p:spPr>
        <p:txBody>
          <a:bodyPr/>
          <a:lstStyle>
            <a:lvl1pPr marL="57150" indent="0">
              <a:buNone/>
              <a:defRPr sz="2400" b="0" baseline="0">
                <a:solidFill>
                  <a:srgbClr val="002060"/>
                </a:solidFill>
              </a:defRPr>
            </a:lvl1pPr>
          </a:lstStyle>
          <a:p>
            <a:pPr marL="342900" marR="0" lvl="0" indent="-285750" algn="l" defTabSz="914400" rtl="0" eaLnBrk="1" fontAlgn="base" latinLnBrk="0" hangingPunct="1">
              <a:lnSpc>
                <a:spcPct val="100000"/>
              </a:lnSpc>
              <a:spcBef>
                <a:spcPct val="20000"/>
              </a:spcBef>
              <a:spcAft>
                <a:spcPct val="0"/>
              </a:spcAft>
              <a:buClrTx/>
              <a:buSzTx/>
              <a:tabLst/>
              <a:defRPr/>
            </a:pPr>
            <a:r>
              <a:rPr lang="en-US" dirty="0"/>
              <a:t>&lt;Audience&gt;</a:t>
            </a:r>
          </a:p>
          <a:p>
            <a:pPr marL="342900" marR="0" lvl="0" indent="-285750" algn="l" defTabSz="914400" rtl="0" eaLnBrk="1" fontAlgn="base" latinLnBrk="0" hangingPunct="1">
              <a:lnSpc>
                <a:spcPct val="100000"/>
              </a:lnSpc>
              <a:spcBef>
                <a:spcPct val="20000"/>
              </a:spcBef>
              <a:spcAft>
                <a:spcPct val="0"/>
              </a:spcAft>
              <a:buClrTx/>
              <a:buSzTx/>
              <a:tabLst/>
              <a:defRPr/>
            </a:pPr>
            <a:r>
              <a:rPr lang="en-US" dirty="0"/>
              <a:t>&lt;Presenter&gt;</a:t>
            </a:r>
          </a:p>
          <a:p>
            <a:pPr marL="342900" marR="0" lvl="0" indent="-285750" algn="l" defTabSz="914400" rtl="0" eaLnBrk="1" fontAlgn="base" latinLnBrk="0" hangingPunct="1">
              <a:lnSpc>
                <a:spcPct val="100000"/>
              </a:lnSpc>
              <a:spcBef>
                <a:spcPct val="20000"/>
              </a:spcBef>
              <a:spcAft>
                <a:spcPct val="0"/>
              </a:spcAft>
              <a:buClrTx/>
              <a:buSzTx/>
              <a:tabLst/>
              <a:defRPr/>
            </a:pPr>
            <a:r>
              <a:rPr lang="en-US" dirty="0"/>
              <a:t>&lt;Date&gt;</a:t>
            </a:r>
          </a:p>
        </p:txBody>
      </p:sp>
      <p:sp>
        <p:nvSpPr>
          <p:cNvPr id="4" name="TextBox 3"/>
          <p:cNvSpPr txBox="1"/>
          <p:nvPr userDrawn="1"/>
        </p:nvSpPr>
        <p:spPr>
          <a:xfrm>
            <a:off x="594784" y="4303713"/>
            <a:ext cx="2511023" cy="1348061"/>
          </a:xfrm>
          <a:prstGeom prst="rect">
            <a:avLst/>
          </a:prstGeom>
          <a:noFill/>
        </p:spPr>
        <p:txBody>
          <a:bodyPr wrap="square" rtlCol="0">
            <a:spAutoFit/>
          </a:bodyPr>
          <a:lstStyle/>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Presented to:</a:t>
            </a:r>
          </a:p>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By:</a:t>
            </a:r>
          </a:p>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594784" y="441435"/>
            <a:ext cx="7004195" cy="1219418"/>
          </a:xfrm>
        </p:spPr>
        <p:txBody>
          <a:bodyPr anchor="t"/>
          <a:lstStyle>
            <a:lvl1pPr>
              <a:defRPr sz="4400">
                <a:solidFill>
                  <a:schemeClr val="bg1"/>
                </a:solidFill>
              </a:defRPr>
            </a:lvl1pPr>
          </a:lstStyle>
          <a:p>
            <a:pPr lvl="0"/>
            <a:r>
              <a:rPr lang="en-US" noProof="0" dirty="0"/>
              <a:t>&lt;Master title&gt;</a:t>
            </a:r>
          </a:p>
        </p:txBody>
      </p:sp>
      <p:sp>
        <p:nvSpPr>
          <p:cNvPr id="63491" name="Rectangle 1027"/>
          <p:cNvSpPr>
            <a:spLocks noGrp="1" noChangeArrowheads="1"/>
          </p:cNvSpPr>
          <p:nvPr>
            <p:ph type="subTitle" idx="1" hasCustomPrompt="1"/>
          </p:nvPr>
        </p:nvSpPr>
        <p:spPr>
          <a:xfrm>
            <a:off x="599017" y="1706890"/>
            <a:ext cx="6999961" cy="1020543"/>
          </a:xfrm>
        </p:spPr>
        <p:txBody>
          <a:bodyPr/>
          <a:lstStyle>
            <a:lvl1pPr marL="0" indent="0">
              <a:buFontTx/>
              <a:buNone/>
              <a:defRPr sz="3200">
                <a:solidFill>
                  <a:schemeClr val="bg1"/>
                </a:solidFill>
              </a:defRPr>
            </a:lvl1pPr>
          </a:lstStyle>
          <a:p>
            <a:pPr lvl="0"/>
            <a:r>
              <a:rPr lang="en-US" noProof="0" dirty="0"/>
              <a:t>&lt;Master subtitle&gt;</a:t>
            </a:r>
          </a:p>
        </p:txBody>
      </p:sp>
      <p:sp>
        <p:nvSpPr>
          <p:cNvPr id="7" name="Text Placeholder 2"/>
          <p:cNvSpPr>
            <a:spLocks noGrp="1"/>
          </p:cNvSpPr>
          <p:nvPr>
            <p:ph type="body" sz="quarter" idx="11" hasCustomPrompt="1"/>
          </p:nvPr>
        </p:nvSpPr>
        <p:spPr>
          <a:xfrm>
            <a:off x="3105807" y="3468141"/>
            <a:ext cx="3919409" cy="1544637"/>
          </a:xfrm>
        </p:spPr>
        <p:txBody>
          <a:bodyPr/>
          <a:lstStyle>
            <a:lvl1pPr marL="57150" indent="0">
              <a:buNone/>
              <a:defRPr sz="2400" b="0" baseline="0">
                <a:solidFill>
                  <a:srgbClr val="002060"/>
                </a:solidFill>
              </a:defRPr>
            </a:lvl1pPr>
          </a:lstStyle>
          <a:p>
            <a:pPr marL="342900" marR="0" lvl="0" indent="-285750" algn="l" defTabSz="914400" rtl="0" eaLnBrk="1" fontAlgn="base" latinLnBrk="0" hangingPunct="1">
              <a:lnSpc>
                <a:spcPct val="100000"/>
              </a:lnSpc>
              <a:spcBef>
                <a:spcPct val="20000"/>
              </a:spcBef>
              <a:spcAft>
                <a:spcPct val="0"/>
              </a:spcAft>
              <a:buClrTx/>
              <a:buSzTx/>
              <a:tabLst/>
              <a:defRPr/>
            </a:pPr>
            <a:r>
              <a:rPr lang="en-US" dirty="0"/>
              <a:t>&lt;Audience&gt;</a:t>
            </a:r>
          </a:p>
          <a:p>
            <a:pPr marL="342900" marR="0" lvl="0" indent="-285750" algn="l" defTabSz="914400" rtl="0" eaLnBrk="1" fontAlgn="base" latinLnBrk="0" hangingPunct="1">
              <a:lnSpc>
                <a:spcPct val="100000"/>
              </a:lnSpc>
              <a:spcBef>
                <a:spcPct val="20000"/>
              </a:spcBef>
              <a:spcAft>
                <a:spcPct val="0"/>
              </a:spcAft>
              <a:buClrTx/>
              <a:buSzTx/>
              <a:tabLst/>
              <a:defRPr/>
            </a:pPr>
            <a:r>
              <a:rPr lang="en-US" dirty="0"/>
              <a:t>&lt;Presenter&gt;</a:t>
            </a:r>
          </a:p>
          <a:p>
            <a:pPr marL="342900" marR="0" lvl="0" indent="-285750" algn="l" defTabSz="914400" rtl="0" eaLnBrk="1" fontAlgn="base" latinLnBrk="0" hangingPunct="1">
              <a:lnSpc>
                <a:spcPct val="100000"/>
              </a:lnSpc>
              <a:spcBef>
                <a:spcPct val="20000"/>
              </a:spcBef>
              <a:spcAft>
                <a:spcPct val="0"/>
              </a:spcAft>
              <a:buClrTx/>
              <a:buSzTx/>
              <a:tabLst/>
              <a:defRPr/>
            </a:pPr>
            <a:r>
              <a:rPr lang="en-US" dirty="0"/>
              <a:t>&lt;Date&gt;</a:t>
            </a:r>
          </a:p>
        </p:txBody>
      </p:sp>
      <p:sp>
        <p:nvSpPr>
          <p:cNvPr id="4" name="TextBox 3"/>
          <p:cNvSpPr txBox="1"/>
          <p:nvPr userDrawn="1"/>
        </p:nvSpPr>
        <p:spPr>
          <a:xfrm>
            <a:off x="594784" y="3468141"/>
            <a:ext cx="2511023" cy="1348061"/>
          </a:xfrm>
          <a:prstGeom prst="rect">
            <a:avLst/>
          </a:prstGeom>
          <a:noFill/>
        </p:spPr>
        <p:txBody>
          <a:bodyPr wrap="square" rtlCol="0">
            <a:spAutoFit/>
          </a:bodyPr>
          <a:lstStyle/>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Presented to:</a:t>
            </a:r>
          </a:p>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By:</a:t>
            </a:r>
          </a:p>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Date: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594784" y="441435"/>
            <a:ext cx="7004195" cy="1219418"/>
          </a:xfrm>
        </p:spPr>
        <p:txBody>
          <a:bodyPr anchor="t"/>
          <a:lstStyle>
            <a:lvl1pPr>
              <a:defRPr sz="4400">
                <a:solidFill>
                  <a:schemeClr val="bg1"/>
                </a:solidFill>
              </a:defRPr>
            </a:lvl1pPr>
          </a:lstStyle>
          <a:p>
            <a:pPr lvl="0"/>
            <a:r>
              <a:rPr lang="en-US" noProof="0" dirty="0"/>
              <a:t>&lt;Master title&gt;</a:t>
            </a:r>
          </a:p>
        </p:txBody>
      </p:sp>
      <p:sp>
        <p:nvSpPr>
          <p:cNvPr id="63491" name="Rectangle 1027"/>
          <p:cNvSpPr>
            <a:spLocks noGrp="1" noChangeArrowheads="1"/>
          </p:cNvSpPr>
          <p:nvPr>
            <p:ph type="subTitle" idx="1" hasCustomPrompt="1"/>
          </p:nvPr>
        </p:nvSpPr>
        <p:spPr>
          <a:xfrm>
            <a:off x="599017" y="1706890"/>
            <a:ext cx="6999961" cy="1020543"/>
          </a:xfrm>
        </p:spPr>
        <p:txBody>
          <a:bodyPr/>
          <a:lstStyle>
            <a:lvl1pPr marL="0" indent="0">
              <a:buFontTx/>
              <a:buNone/>
              <a:defRPr sz="3200">
                <a:solidFill>
                  <a:schemeClr val="bg1"/>
                </a:solidFill>
              </a:defRPr>
            </a:lvl1pPr>
          </a:lstStyle>
          <a:p>
            <a:pPr lvl="0"/>
            <a:r>
              <a:rPr lang="en-US" noProof="0" dirty="0"/>
              <a:t>&lt;Master subtitle&gt;</a:t>
            </a:r>
          </a:p>
        </p:txBody>
      </p:sp>
      <p:sp>
        <p:nvSpPr>
          <p:cNvPr id="7" name="Text Placeholder 2"/>
          <p:cNvSpPr>
            <a:spLocks noGrp="1"/>
          </p:cNvSpPr>
          <p:nvPr>
            <p:ph type="body" sz="quarter" idx="11" hasCustomPrompt="1"/>
          </p:nvPr>
        </p:nvSpPr>
        <p:spPr>
          <a:xfrm>
            <a:off x="3105807" y="3468141"/>
            <a:ext cx="3919409" cy="1544637"/>
          </a:xfrm>
        </p:spPr>
        <p:txBody>
          <a:bodyPr/>
          <a:lstStyle>
            <a:lvl1pPr marL="57150" indent="0">
              <a:buNone/>
              <a:defRPr sz="2400" b="0" baseline="0">
                <a:solidFill>
                  <a:srgbClr val="002060"/>
                </a:solidFill>
              </a:defRPr>
            </a:lvl1pPr>
          </a:lstStyle>
          <a:p>
            <a:pPr marL="342900" marR="0" lvl="0" indent="-285750" algn="l" defTabSz="914400" rtl="0" eaLnBrk="1" fontAlgn="base" latinLnBrk="0" hangingPunct="1">
              <a:lnSpc>
                <a:spcPct val="100000"/>
              </a:lnSpc>
              <a:spcBef>
                <a:spcPct val="20000"/>
              </a:spcBef>
              <a:spcAft>
                <a:spcPct val="0"/>
              </a:spcAft>
              <a:buClrTx/>
              <a:buSzTx/>
              <a:tabLst/>
              <a:defRPr/>
            </a:pPr>
            <a:r>
              <a:rPr lang="en-US" dirty="0"/>
              <a:t>&lt;Audience&gt;</a:t>
            </a:r>
          </a:p>
          <a:p>
            <a:pPr marL="342900" marR="0" lvl="0" indent="-285750" algn="l" defTabSz="914400" rtl="0" eaLnBrk="1" fontAlgn="base" latinLnBrk="0" hangingPunct="1">
              <a:lnSpc>
                <a:spcPct val="100000"/>
              </a:lnSpc>
              <a:spcBef>
                <a:spcPct val="20000"/>
              </a:spcBef>
              <a:spcAft>
                <a:spcPct val="0"/>
              </a:spcAft>
              <a:buClrTx/>
              <a:buSzTx/>
              <a:tabLst/>
              <a:defRPr/>
            </a:pPr>
            <a:r>
              <a:rPr lang="en-US" dirty="0"/>
              <a:t>&lt;Presenter&gt;</a:t>
            </a:r>
          </a:p>
          <a:p>
            <a:pPr marL="342900" marR="0" lvl="0" indent="-285750" algn="l" defTabSz="914400" rtl="0" eaLnBrk="1" fontAlgn="base" latinLnBrk="0" hangingPunct="1">
              <a:lnSpc>
                <a:spcPct val="100000"/>
              </a:lnSpc>
              <a:spcBef>
                <a:spcPct val="20000"/>
              </a:spcBef>
              <a:spcAft>
                <a:spcPct val="0"/>
              </a:spcAft>
              <a:buClrTx/>
              <a:buSzTx/>
              <a:tabLst/>
              <a:defRPr/>
            </a:pPr>
            <a:r>
              <a:rPr lang="en-US" dirty="0"/>
              <a:t>&lt;Date&gt;</a:t>
            </a:r>
          </a:p>
        </p:txBody>
      </p:sp>
      <p:sp>
        <p:nvSpPr>
          <p:cNvPr id="4" name="TextBox 3"/>
          <p:cNvSpPr txBox="1"/>
          <p:nvPr userDrawn="1"/>
        </p:nvSpPr>
        <p:spPr>
          <a:xfrm>
            <a:off x="594784" y="3468141"/>
            <a:ext cx="2511023" cy="1348061"/>
          </a:xfrm>
          <a:prstGeom prst="rect">
            <a:avLst/>
          </a:prstGeom>
          <a:noFill/>
        </p:spPr>
        <p:txBody>
          <a:bodyPr wrap="square" rtlCol="0">
            <a:spAutoFit/>
          </a:bodyPr>
          <a:lstStyle/>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Presented to:</a:t>
            </a:r>
          </a:p>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By:</a:t>
            </a:r>
          </a:p>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Date: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594784" y="441435"/>
            <a:ext cx="7004195" cy="1219418"/>
          </a:xfrm>
        </p:spPr>
        <p:txBody>
          <a:bodyPr anchor="t"/>
          <a:lstStyle>
            <a:lvl1pPr>
              <a:defRPr sz="4400">
                <a:solidFill>
                  <a:schemeClr val="bg1"/>
                </a:solidFill>
              </a:defRPr>
            </a:lvl1pPr>
          </a:lstStyle>
          <a:p>
            <a:pPr lvl="0"/>
            <a:r>
              <a:rPr lang="en-US" noProof="0" dirty="0"/>
              <a:t>&lt;Master title&gt;</a:t>
            </a:r>
          </a:p>
        </p:txBody>
      </p:sp>
      <p:sp>
        <p:nvSpPr>
          <p:cNvPr id="63491" name="Rectangle 1027"/>
          <p:cNvSpPr>
            <a:spLocks noGrp="1" noChangeArrowheads="1"/>
          </p:cNvSpPr>
          <p:nvPr>
            <p:ph type="subTitle" idx="1" hasCustomPrompt="1"/>
          </p:nvPr>
        </p:nvSpPr>
        <p:spPr>
          <a:xfrm>
            <a:off x="599017" y="1706890"/>
            <a:ext cx="6999961" cy="1020543"/>
          </a:xfrm>
        </p:spPr>
        <p:txBody>
          <a:bodyPr/>
          <a:lstStyle>
            <a:lvl1pPr marL="0" indent="0">
              <a:buFontTx/>
              <a:buNone/>
              <a:defRPr sz="3200">
                <a:solidFill>
                  <a:schemeClr val="bg1"/>
                </a:solidFill>
              </a:defRPr>
            </a:lvl1pPr>
          </a:lstStyle>
          <a:p>
            <a:pPr lvl="0"/>
            <a:r>
              <a:rPr lang="en-US" noProof="0" dirty="0"/>
              <a:t>&lt;Master subtitle&gt;</a:t>
            </a:r>
          </a:p>
        </p:txBody>
      </p:sp>
      <p:sp>
        <p:nvSpPr>
          <p:cNvPr id="7" name="Text Placeholder 2"/>
          <p:cNvSpPr>
            <a:spLocks noGrp="1"/>
          </p:cNvSpPr>
          <p:nvPr>
            <p:ph type="body" sz="quarter" idx="11" hasCustomPrompt="1"/>
          </p:nvPr>
        </p:nvSpPr>
        <p:spPr>
          <a:xfrm>
            <a:off x="3105807" y="3468141"/>
            <a:ext cx="3919409" cy="1544637"/>
          </a:xfrm>
        </p:spPr>
        <p:txBody>
          <a:bodyPr/>
          <a:lstStyle>
            <a:lvl1pPr marL="57150" indent="0">
              <a:buNone/>
              <a:defRPr sz="2400" b="0" baseline="0">
                <a:solidFill>
                  <a:srgbClr val="002060"/>
                </a:solidFill>
              </a:defRPr>
            </a:lvl1pPr>
          </a:lstStyle>
          <a:p>
            <a:pPr marL="342900" marR="0" lvl="0" indent="-285750" algn="l" defTabSz="914400" rtl="0" eaLnBrk="1" fontAlgn="base" latinLnBrk="0" hangingPunct="1">
              <a:lnSpc>
                <a:spcPct val="100000"/>
              </a:lnSpc>
              <a:spcBef>
                <a:spcPct val="20000"/>
              </a:spcBef>
              <a:spcAft>
                <a:spcPct val="0"/>
              </a:spcAft>
              <a:buClrTx/>
              <a:buSzTx/>
              <a:tabLst/>
              <a:defRPr/>
            </a:pPr>
            <a:r>
              <a:rPr lang="en-US" dirty="0"/>
              <a:t>&lt;Audience&gt;</a:t>
            </a:r>
          </a:p>
          <a:p>
            <a:pPr marL="342900" marR="0" lvl="0" indent="-285750" algn="l" defTabSz="914400" rtl="0" eaLnBrk="1" fontAlgn="base" latinLnBrk="0" hangingPunct="1">
              <a:lnSpc>
                <a:spcPct val="100000"/>
              </a:lnSpc>
              <a:spcBef>
                <a:spcPct val="20000"/>
              </a:spcBef>
              <a:spcAft>
                <a:spcPct val="0"/>
              </a:spcAft>
              <a:buClrTx/>
              <a:buSzTx/>
              <a:tabLst/>
              <a:defRPr/>
            </a:pPr>
            <a:r>
              <a:rPr lang="en-US" dirty="0"/>
              <a:t>&lt;Presenter&gt;</a:t>
            </a:r>
          </a:p>
          <a:p>
            <a:pPr marL="342900" marR="0" lvl="0" indent="-285750" algn="l" defTabSz="914400" rtl="0" eaLnBrk="1" fontAlgn="base" latinLnBrk="0" hangingPunct="1">
              <a:lnSpc>
                <a:spcPct val="100000"/>
              </a:lnSpc>
              <a:spcBef>
                <a:spcPct val="20000"/>
              </a:spcBef>
              <a:spcAft>
                <a:spcPct val="0"/>
              </a:spcAft>
              <a:buClrTx/>
              <a:buSzTx/>
              <a:tabLst/>
              <a:defRPr/>
            </a:pPr>
            <a:r>
              <a:rPr lang="en-US" dirty="0"/>
              <a:t>&lt;Date&gt;</a:t>
            </a:r>
          </a:p>
        </p:txBody>
      </p:sp>
      <p:sp>
        <p:nvSpPr>
          <p:cNvPr id="4" name="TextBox 3"/>
          <p:cNvSpPr txBox="1"/>
          <p:nvPr userDrawn="1"/>
        </p:nvSpPr>
        <p:spPr>
          <a:xfrm>
            <a:off x="594784" y="3468141"/>
            <a:ext cx="2511023" cy="1348061"/>
          </a:xfrm>
          <a:prstGeom prst="rect">
            <a:avLst/>
          </a:prstGeom>
          <a:noFill/>
        </p:spPr>
        <p:txBody>
          <a:bodyPr wrap="square" rtlCol="0">
            <a:spAutoFit/>
          </a:bodyPr>
          <a:lstStyle/>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Presented to:</a:t>
            </a:r>
          </a:p>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By:</a:t>
            </a:r>
          </a:p>
          <a:p>
            <a:pPr marL="342900" marR="0" lvl="0" indent="-285750" algn="l" defTabSz="914400" rtl="0" eaLnBrk="1" fontAlgn="base" latinLnBrk="0" hangingPunct="1">
              <a:lnSpc>
                <a:spcPct val="100000"/>
              </a:lnSpc>
              <a:spcBef>
                <a:spcPct val="20000"/>
              </a:spcBef>
              <a:spcAft>
                <a:spcPct val="0"/>
              </a:spcAft>
              <a:buClrTx/>
              <a:buSzTx/>
              <a:buFontTx/>
              <a:buNone/>
              <a:tabLst/>
              <a:defRPr/>
            </a:pPr>
            <a:r>
              <a:rPr lang="en-US" dirty="0">
                <a:solidFill>
                  <a:srgbClr val="0070C0"/>
                </a:solidFill>
              </a:rPr>
              <a:t>Date: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71500" y="1084056"/>
            <a:ext cx="10733617" cy="4391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994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1021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6019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421895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057552"/>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38851" y="1057552"/>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998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1027" name="Rectangle 7"/>
          <p:cNvSpPr>
            <a:spLocks noGrp="1" noChangeArrowheads="1"/>
          </p:cNvSpPr>
          <p:nvPr>
            <p:ph type="title"/>
          </p:nvPr>
        </p:nvSpPr>
        <p:spPr bwMode="auto">
          <a:xfrm>
            <a:off x="571500" y="344488"/>
            <a:ext cx="112966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Select to edit master title</a:t>
            </a:r>
          </a:p>
        </p:txBody>
      </p:sp>
      <p:sp>
        <p:nvSpPr>
          <p:cNvPr id="1028" name="Rectangle 8"/>
          <p:cNvSpPr>
            <a:spLocks noGrp="1" noChangeArrowheads="1"/>
          </p:cNvSpPr>
          <p:nvPr>
            <p:ph type="body" idx="1"/>
          </p:nvPr>
        </p:nvSpPr>
        <p:spPr bwMode="auto">
          <a:xfrm>
            <a:off x="571500" y="1133477"/>
            <a:ext cx="10733617"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Select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17"/>
          <p:cNvSpPr>
            <a:spLocks noChangeArrowheads="1"/>
          </p:cNvSpPr>
          <p:nvPr/>
        </p:nvSpPr>
        <p:spPr bwMode="auto">
          <a:xfrm>
            <a:off x="9254067" y="6305550"/>
            <a:ext cx="2540000" cy="457200"/>
          </a:xfrm>
          <a:prstGeom prst="rect">
            <a:avLst/>
          </a:prstGeom>
          <a:noFill/>
          <a:ln w="9525">
            <a:noFill/>
            <a:miter lim="800000"/>
            <a:headEnd/>
            <a:tailEnd/>
          </a:ln>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r" eaLnBrk="1" hangingPunct="1">
              <a:defRPr/>
            </a:pPr>
            <a:fld id="{072AC460-1270-4052-8C52-C67A23236931}" type="slidenum">
              <a:rPr lang="en-US" altLang="en-US" sz="1200" b="1" smtClean="0">
                <a:solidFill>
                  <a:schemeClr val="bg1"/>
                </a:solidFill>
              </a:rPr>
              <a:pPr algn="r" eaLnBrk="1" hangingPunct="1">
                <a:defRPr/>
              </a:pPr>
              <a:t>‹#›</a:t>
            </a:fld>
            <a:endParaRPr lang="en-US" altLang="en-US" sz="1200" b="1" dirty="0">
              <a:solidFill>
                <a:schemeClr val="bg1"/>
              </a:solidFill>
            </a:endParaRPr>
          </a:p>
        </p:txBody>
      </p:sp>
    </p:spTree>
    <p:extLst>
      <p:ext uri="{BB962C8B-B14F-4D97-AF65-F5344CB8AC3E}">
        <p14:creationId xmlns:p14="http://schemas.microsoft.com/office/powerpoint/2010/main" val="3449125947"/>
      </p:ext>
    </p:extLst>
  </p:cSld>
  <p:clrMap bg1="lt1" tx1="dk1" bg2="lt2" tx2="dk2" accent1="accent1" accent2="accent2" accent3="accent3" accent4="accent4" accent5="accent5" accent6="accent6" hlink="hlink" folHlink="folHlink"/>
  <p:sldLayoutIdLst>
    <p:sldLayoutId id="2147483673" r:id="rId1"/>
    <p:sldLayoutId id="2147483685" r:id="rId2"/>
    <p:sldLayoutId id="2147483686" r:id="rId3"/>
    <p:sldLayoutId id="2147483687" r:id="rId4"/>
    <p:sldLayoutId id="2147483688" r:id="rId5"/>
    <p:sldLayoutId id="2147483689"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Lst>
  <p:txStyles>
    <p:titleStyle>
      <a:lvl1pPr algn="l" rtl="0" eaLnBrk="1" fontAlgn="base" hangingPunct="1">
        <a:spcBef>
          <a:spcPct val="0"/>
        </a:spcBef>
        <a:spcAft>
          <a:spcPct val="0"/>
        </a:spcAft>
        <a:defRPr sz="4000" b="1">
          <a:solidFill>
            <a:srgbClr val="1D2F68"/>
          </a:solidFill>
          <a:latin typeface="+mj-lt"/>
          <a:ea typeface="+mj-ea"/>
          <a:cs typeface="+mj-cs"/>
        </a:defRPr>
      </a:lvl1pPr>
      <a:lvl2pPr algn="l" rtl="0" eaLnBrk="1" fontAlgn="base" hangingPunct="1">
        <a:spcBef>
          <a:spcPct val="0"/>
        </a:spcBef>
        <a:spcAft>
          <a:spcPct val="0"/>
        </a:spcAft>
        <a:defRPr sz="4000" b="1">
          <a:solidFill>
            <a:srgbClr val="1D2F68"/>
          </a:solidFill>
          <a:latin typeface="Arial" charset="0"/>
        </a:defRPr>
      </a:lvl2pPr>
      <a:lvl3pPr algn="l" rtl="0" eaLnBrk="1" fontAlgn="base" hangingPunct="1">
        <a:spcBef>
          <a:spcPct val="0"/>
        </a:spcBef>
        <a:spcAft>
          <a:spcPct val="0"/>
        </a:spcAft>
        <a:defRPr sz="4000" b="1">
          <a:solidFill>
            <a:srgbClr val="1D2F68"/>
          </a:solidFill>
          <a:latin typeface="Arial" charset="0"/>
        </a:defRPr>
      </a:lvl3pPr>
      <a:lvl4pPr algn="l" rtl="0" eaLnBrk="1" fontAlgn="base" hangingPunct="1">
        <a:spcBef>
          <a:spcPct val="0"/>
        </a:spcBef>
        <a:spcAft>
          <a:spcPct val="0"/>
        </a:spcAft>
        <a:defRPr sz="4000" b="1">
          <a:solidFill>
            <a:srgbClr val="1D2F68"/>
          </a:solidFill>
          <a:latin typeface="Arial" charset="0"/>
        </a:defRPr>
      </a:lvl4pPr>
      <a:lvl5pPr algn="l" rtl="0" eaLnBrk="1" fontAlgn="base" hangingPunct="1">
        <a:spcBef>
          <a:spcPct val="0"/>
        </a:spcBef>
        <a:spcAft>
          <a:spcPct val="0"/>
        </a:spcAft>
        <a:defRPr sz="4000" b="1">
          <a:solidFill>
            <a:srgbClr val="1D2F68"/>
          </a:solidFill>
          <a:latin typeface="Arial" charset="0"/>
        </a:defRPr>
      </a:lvl5pPr>
      <a:lvl6pPr marL="457200" algn="l" rtl="0" eaLnBrk="1" fontAlgn="base" hangingPunct="1">
        <a:spcBef>
          <a:spcPct val="0"/>
        </a:spcBef>
        <a:spcAft>
          <a:spcPct val="0"/>
        </a:spcAft>
        <a:defRPr sz="4000" b="1">
          <a:solidFill>
            <a:srgbClr val="1D2F68"/>
          </a:solidFill>
          <a:latin typeface="Arial" charset="0"/>
        </a:defRPr>
      </a:lvl6pPr>
      <a:lvl7pPr marL="914400" algn="l" rtl="0" eaLnBrk="1" fontAlgn="base" hangingPunct="1">
        <a:spcBef>
          <a:spcPct val="0"/>
        </a:spcBef>
        <a:spcAft>
          <a:spcPct val="0"/>
        </a:spcAft>
        <a:defRPr sz="4000" b="1">
          <a:solidFill>
            <a:srgbClr val="1D2F68"/>
          </a:solidFill>
          <a:latin typeface="Arial" charset="0"/>
        </a:defRPr>
      </a:lvl7pPr>
      <a:lvl8pPr marL="1371600" algn="l" rtl="0" eaLnBrk="1" fontAlgn="base" hangingPunct="1">
        <a:spcBef>
          <a:spcPct val="0"/>
        </a:spcBef>
        <a:spcAft>
          <a:spcPct val="0"/>
        </a:spcAft>
        <a:defRPr sz="4000" b="1">
          <a:solidFill>
            <a:srgbClr val="1D2F68"/>
          </a:solidFill>
          <a:latin typeface="Arial" charset="0"/>
        </a:defRPr>
      </a:lvl8pPr>
      <a:lvl9pPr marL="1828800" algn="l" rtl="0" eaLnBrk="1" fontAlgn="base" hangingPunct="1">
        <a:spcBef>
          <a:spcPct val="0"/>
        </a:spcBef>
        <a:spcAft>
          <a:spcPct val="0"/>
        </a:spcAft>
        <a:defRPr sz="4000" b="1">
          <a:solidFill>
            <a:srgbClr val="1D2F68"/>
          </a:solidFill>
          <a:latin typeface="Arial" charset="0"/>
        </a:defRPr>
      </a:lvl9pPr>
    </p:titleStyle>
    <p:body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hyperlink" Target="https://www.fire.tc.faa.gov/Reports/reports.asp"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4.emf"/><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23.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emf"/><Relationship Id="rId5" Type="http://schemas.openxmlformats.org/officeDocument/2006/relationships/image" Target="../media/image21.jpeg"/><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notesSlide" Target="../notesSlides/notesSlide3.xml"/><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15FE431-4CA8-19FE-7869-BB3E4907A264}"/>
              </a:ext>
            </a:extLst>
          </p:cNvPr>
          <p:cNvSpPr>
            <a:spLocks noGrp="1"/>
          </p:cNvSpPr>
          <p:nvPr>
            <p:ph type="ctrTitle"/>
          </p:nvPr>
        </p:nvSpPr>
        <p:spPr>
          <a:xfrm>
            <a:off x="595313" y="441325"/>
            <a:ext cx="10892392" cy="1219200"/>
          </a:xfrm>
        </p:spPr>
        <p:txBody>
          <a:bodyPr/>
          <a:lstStyle/>
          <a:p>
            <a:r>
              <a:rPr lang="en-US" sz="4400" dirty="0">
                <a:latin typeface="Arial"/>
              </a:rPr>
              <a:t>Detection of Signatures from Internal Contaminant Sources</a:t>
            </a:r>
            <a:endParaRPr lang="en-US" dirty="0"/>
          </a:p>
        </p:txBody>
      </p:sp>
      <p:sp>
        <p:nvSpPr>
          <p:cNvPr id="3" name="Subtitle 2"/>
          <p:cNvSpPr>
            <a:spLocks noGrp="1"/>
          </p:cNvSpPr>
          <p:nvPr>
            <p:ph type="subTitle" idx="1"/>
          </p:nvPr>
        </p:nvSpPr>
        <p:spPr>
          <a:xfrm>
            <a:off x="741060" y="2447599"/>
            <a:ext cx="9850000" cy="455400"/>
          </a:xfrm>
        </p:spPr>
        <p:txBody>
          <a:bodyPr/>
          <a:lstStyle/>
          <a:p>
            <a:r>
              <a:rPr lang="en-US" sz="2400" dirty="0">
                <a:solidFill>
                  <a:schemeClr val="bg1"/>
                </a:solidFill>
              </a:rPr>
              <a:t>FAA sponsored research grant with the University of Maryland</a:t>
            </a:r>
          </a:p>
          <a:p>
            <a:endParaRPr lang="en-US" dirty="0"/>
          </a:p>
        </p:txBody>
      </p:sp>
      <p:sp>
        <p:nvSpPr>
          <p:cNvPr id="4" name="Text Placeholder 3"/>
          <p:cNvSpPr>
            <a:spLocks noGrp="1"/>
          </p:cNvSpPr>
          <p:nvPr>
            <p:ph type="body" sz="quarter" idx="11"/>
          </p:nvPr>
        </p:nvSpPr>
        <p:spPr>
          <a:xfrm>
            <a:off x="2546514" y="3320135"/>
            <a:ext cx="8284243" cy="739875"/>
          </a:xfrm>
        </p:spPr>
        <p:txBody>
          <a:bodyPr/>
          <a:lstStyle/>
          <a:p>
            <a:pPr>
              <a:spcBef>
                <a:spcPts val="0"/>
              </a:spcBef>
              <a:buNone/>
              <a:defRPr/>
            </a:pPr>
            <a:r>
              <a:rPr lang="en-US" sz="2000" dirty="0">
                <a:solidFill>
                  <a:srgbClr val="002060"/>
                </a:solidFill>
              </a:rPr>
              <a:t>International Aircraft Materials &amp; Systems Forum Meeting </a:t>
            </a:r>
          </a:p>
          <a:p>
            <a:pPr>
              <a:spcBef>
                <a:spcPts val="0"/>
              </a:spcBef>
              <a:buNone/>
              <a:defRPr/>
            </a:pPr>
            <a:r>
              <a:rPr lang="en-US" sz="2000" dirty="0">
                <a:solidFill>
                  <a:srgbClr val="002060"/>
                </a:solidFill>
              </a:rPr>
              <a:t>Congress Center Bremen, Bremen, Germany </a:t>
            </a:r>
            <a:r>
              <a:rPr lang="en-US" altLang="en-US" sz="2000" dirty="0">
                <a:solidFill>
                  <a:srgbClr val="002060"/>
                </a:solidFill>
              </a:rPr>
              <a:t>    </a:t>
            </a:r>
          </a:p>
          <a:p>
            <a:endParaRPr lang="en-US" dirty="0"/>
          </a:p>
        </p:txBody>
      </p:sp>
      <p:sp>
        <p:nvSpPr>
          <p:cNvPr id="6" name="Text Box 18">
            <a:extLst>
              <a:ext uri="{FF2B5EF4-FFF2-40B4-BE49-F238E27FC236}">
                <a16:creationId xmlns:a16="http://schemas.microsoft.com/office/drawing/2014/main" id="{F9BEBC33-43F6-9CFC-E799-C45BA5F241B1}"/>
              </a:ext>
            </a:extLst>
          </p:cNvPr>
          <p:cNvSpPr txBox="1">
            <a:spLocks noChangeArrowheads="1"/>
          </p:cNvSpPr>
          <p:nvPr/>
        </p:nvSpPr>
        <p:spPr bwMode="auto">
          <a:xfrm>
            <a:off x="1181004" y="3947604"/>
            <a:ext cx="4179727"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kumimoji="0" lang="en-US" altLang="en-US" sz="2000" b="0" i="0" u="none" strike="noStrike" kern="1200" cap="none" spc="0" normalizeH="0" baseline="0" noProof="0" dirty="0">
                <a:ln>
                  <a:noFill/>
                </a:ln>
                <a:solidFill>
                  <a:srgbClr val="002060"/>
                </a:solidFill>
                <a:effectLst/>
                <a:uLnTx/>
                <a:uFillTx/>
                <a:latin typeface="Arial" charset="0"/>
                <a:ea typeface="+mn-ea"/>
                <a:cs typeface="+mn-cs"/>
              </a:rPr>
              <a:t>Lin</a:t>
            </a:r>
            <a:r>
              <a:rPr kumimoji="0" lang="en-US" altLang="en-US" sz="2000" i="0" u="none" strike="noStrike" kern="1200" cap="none" spc="0" normalizeH="0" baseline="0" noProof="0" dirty="0">
                <a:ln>
                  <a:noFill/>
                </a:ln>
                <a:solidFill>
                  <a:srgbClr val="002060"/>
                </a:solidFill>
                <a:effectLst/>
                <a:uLnTx/>
                <a:uFillTx/>
                <a:latin typeface="Arial" charset="0"/>
                <a:ea typeface="+mn-ea"/>
                <a:cs typeface="+mn-cs"/>
              </a:rPr>
              <a:t>dsey Anaya, General Engineer</a:t>
            </a:r>
            <a:endParaRPr lang="en-US" sz="2000" dirty="0"/>
          </a:p>
        </p:txBody>
      </p:sp>
      <p:sp>
        <p:nvSpPr>
          <p:cNvPr id="7" name="Text Box 19">
            <a:extLst>
              <a:ext uri="{FF2B5EF4-FFF2-40B4-BE49-F238E27FC236}">
                <a16:creationId xmlns:a16="http://schemas.microsoft.com/office/drawing/2014/main" id="{6A604C46-1D6A-753A-965E-A94753E82C32}"/>
              </a:ext>
            </a:extLst>
          </p:cNvPr>
          <p:cNvSpPr txBox="1">
            <a:spLocks noChangeArrowheads="1"/>
          </p:cNvSpPr>
          <p:nvPr/>
        </p:nvSpPr>
        <p:spPr bwMode="auto">
          <a:xfrm>
            <a:off x="1531972" y="4398459"/>
            <a:ext cx="189481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altLang="en-US" sz="2000" dirty="0">
                <a:solidFill>
                  <a:srgbClr val="002060"/>
                </a:solidFill>
              </a:rPr>
              <a:t>April</a:t>
            </a:r>
            <a:r>
              <a:rPr kumimoji="0" lang="en-US" altLang="en-US" sz="2000" i="0" u="none" strike="noStrike" kern="1200" cap="none" spc="0" normalizeH="0" baseline="0" noProof="0" dirty="0">
                <a:ln>
                  <a:noFill/>
                </a:ln>
                <a:solidFill>
                  <a:srgbClr val="002060"/>
                </a:solidFill>
                <a:effectLst/>
                <a:uLnTx/>
                <a:uFillTx/>
                <a:latin typeface="Arial" charset="0"/>
                <a:ea typeface="+mn-ea"/>
                <a:cs typeface="+mn-cs"/>
              </a:rPr>
              <a:t> 16, 2024</a:t>
            </a:r>
            <a:endParaRPr lang="en-US" sz="2000" dirty="0"/>
          </a:p>
        </p:txBody>
      </p:sp>
      <p:sp>
        <p:nvSpPr>
          <p:cNvPr id="8" name="TextBox 7">
            <a:extLst>
              <a:ext uri="{FF2B5EF4-FFF2-40B4-BE49-F238E27FC236}">
                <a16:creationId xmlns:a16="http://schemas.microsoft.com/office/drawing/2014/main" id="{B65185B9-4716-1152-F2ED-B7916460FEE5}"/>
              </a:ext>
            </a:extLst>
          </p:cNvPr>
          <p:cNvSpPr txBox="1"/>
          <p:nvPr/>
        </p:nvSpPr>
        <p:spPr>
          <a:xfrm>
            <a:off x="609224" y="5329991"/>
            <a:ext cx="5635116" cy="1015663"/>
          </a:xfrm>
          <a:prstGeom prst="rect">
            <a:avLst/>
          </a:prstGeom>
          <a:noFill/>
        </p:spPr>
        <p:txBody>
          <a:bodyPr wrap="square" rtlCol="0">
            <a:spAutoFit/>
          </a:bodyPr>
          <a:lstStyle/>
          <a:p>
            <a:pPr>
              <a:spcBef>
                <a:spcPts val="0"/>
              </a:spcBef>
              <a:buNone/>
            </a:pPr>
            <a:r>
              <a:rPr lang="en-US" sz="2000" i="1" dirty="0"/>
              <a:t>University of Maryland</a:t>
            </a:r>
          </a:p>
          <a:p>
            <a:pPr>
              <a:spcBef>
                <a:spcPts val="0"/>
              </a:spcBef>
              <a:buNone/>
            </a:pPr>
            <a:r>
              <a:rPr lang="en-US" sz="2000" i="1" dirty="0"/>
              <a:t>PI: Dr. James </a:t>
            </a:r>
            <a:r>
              <a:rPr lang="en-US" sz="2000" i="1" dirty="0" err="1"/>
              <a:t>Milke</a:t>
            </a:r>
            <a:endParaRPr lang="en-US" sz="2000" i="1" dirty="0"/>
          </a:p>
          <a:p>
            <a:pPr>
              <a:spcBef>
                <a:spcPts val="0"/>
              </a:spcBef>
              <a:buNone/>
            </a:pPr>
            <a:r>
              <a:rPr lang="en-US" sz="2000" i="1" dirty="0"/>
              <a:t>Graduate Researcher: Saleel Anthrathodiyil</a:t>
            </a:r>
          </a:p>
        </p:txBody>
      </p:sp>
      <p:pic>
        <p:nvPicPr>
          <p:cNvPr id="22" name="Audio 21">
            <a:hlinkClick r:id="" action="ppaction://media"/>
            <a:extLst>
              <a:ext uri="{FF2B5EF4-FFF2-40B4-BE49-F238E27FC236}">
                <a16:creationId xmlns:a16="http://schemas.microsoft.com/office/drawing/2014/main" id="{195D136A-B8B5-BB87-CF2E-4D5F99C6453A}"/>
              </a:ext>
            </a:extLst>
          </p:cNvPr>
          <p:cNvPicPr>
            <a:picLocks noChangeAspect="1"/>
          </p:cNvPicPr>
          <p:nvPr>
            <a:audioFile r:link="rId1"/>
            <p:extLst>
              <p:ext uri="{DAA4B4D4-6D71-4841-9C94-3DE7FCFB9230}">
                <p14:media xmlns:p14="http://schemas.microsoft.com/office/powerpoint/2010/main" r:embed="rId2">
                  <p14:trim end="5685.1904"/>
                </p14:media>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65952578"/>
      </p:ext>
    </p:extLst>
  </p:cSld>
  <p:clrMapOvr>
    <a:masterClrMapping/>
  </p:clrMapOvr>
  <mc:AlternateContent xmlns:mc="http://schemas.openxmlformats.org/markup-compatibility/2006">
    <mc:Choice xmlns:p14="http://schemas.microsoft.com/office/powerpoint/2010/main" Requires="p14">
      <p:transition spd="slow" p14:dur="2000" advClick="0" advTm="26000"/>
    </mc:Choice>
    <mc:Fallback>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EC7B5-F7A2-155B-FE77-EA17CADDA96F}"/>
              </a:ext>
            </a:extLst>
          </p:cNvPr>
          <p:cNvSpPr>
            <a:spLocks noGrp="1"/>
          </p:cNvSpPr>
          <p:nvPr>
            <p:ph type="title"/>
          </p:nvPr>
        </p:nvSpPr>
        <p:spPr/>
        <p:txBody>
          <a:bodyPr/>
          <a:lstStyle/>
          <a:p>
            <a:r>
              <a:rPr lang="en-US" dirty="0"/>
              <a:t>Conclusions, cont’d.</a:t>
            </a:r>
          </a:p>
        </p:txBody>
      </p:sp>
      <p:sp>
        <p:nvSpPr>
          <p:cNvPr id="3" name="Content Placeholder 2">
            <a:extLst>
              <a:ext uri="{FF2B5EF4-FFF2-40B4-BE49-F238E27FC236}">
                <a16:creationId xmlns:a16="http://schemas.microsoft.com/office/drawing/2014/main" id="{BB61CB1C-902F-A31D-E21C-33E528D6B694}"/>
              </a:ext>
            </a:extLst>
          </p:cNvPr>
          <p:cNvSpPr>
            <a:spLocks noGrp="1"/>
          </p:cNvSpPr>
          <p:nvPr>
            <p:ph idx="1"/>
          </p:nvPr>
        </p:nvSpPr>
        <p:spPr>
          <a:xfrm>
            <a:off x="523556" y="1050867"/>
            <a:ext cx="10884664" cy="4755022"/>
          </a:xfrm>
        </p:spPr>
        <p:txBody>
          <a:bodyPr/>
          <a:lstStyle/>
          <a:p>
            <a:pPr marL="0" indent="0">
              <a:buNone/>
            </a:pPr>
            <a:r>
              <a:rPr lang="en-US" sz="2400" i="1" dirty="0">
                <a:solidFill>
                  <a:srgbClr val="000000"/>
                </a:solidFill>
                <a:latin typeface="Arial" charset="0"/>
              </a:rPr>
              <a:t>Machine Learning Algorithms: </a:t>
            </a:r>
            <a:r>
              <a:rPr lang="en-US" sz="2000" b="0" dirty="0"/>
              <a:t>Using all sensor responses may not be essential for fire detection and discrimination purposes.</a:t>
            </a:r>
          </a:p>
          <a:p>
            <a:r>
              <a:rPr lang="en-US" sz="1800" b="0" dirty="0"/>
              <a:t>8 MOS sensors yielded superior results compared to using all 32 sensors.</a:t>
            </a:r>
          </a:p>
          <a:p>
            <a:r>
              <a:rPr lang="en-US" sz="1800" b="0" dirty="0"/>
              <a:t>In small-scale tests: K-Means highest accuracy at 98%, followed by CDA, SIMCA, KNN, and SVM.</a:t>
            </a:r>
          </a:p>
          <a:p>
            <a:r>
              <a:rPr lang="en-US" sz="1800" b="0" dirty="0"/>
              <a:t>In large-scale tests: KNN led with 96.5% accuracy, with K-Means and SIMCA at 89.6% accuracy.</a:t>
            </a:r>
          </a:p>
          <a:p>
            <a:r>
              <a:rPr lang="en-US" sz="1800" b="0" dirty="0"/>
              <a:t>K-Means predicted samples best considering all diverse test conditions.</a:t>
            </a:r>
            <a:endParaRPr lang="en-US" sz="2400" b="0" i="0" u="none" strike="noStrike" baseline="0" dirty="0">
              <a:solidFill>
                <a:srgbClr val="0D0F1A"/>
              </a:solidFill>
              <a:latin typeface="Times New Roman" panose="02020603050405020304" pitchFamily="18" charset="0"/>
            </a:endParaRPr>
          </a:p>
          <a:p>
            <a:pPr marL="0" indent="0">
              <a:buNone/>
            </a:pPr>
            <a:r>
              <a:rPr lang="en-US" sz="2400" i="1" dirty="0">
                <a:solidFill>
                  <a:srgbClr val="000000"/>
                </a:solidFill>
                <a:latin typeface="Arial" charset="0"/>
              </a:rPr>
              <a:t>Bosch BME688 Gas Sensor:</a:t>
            </a:r>
          </a:p>
          <a:p>
            <a:r>
              <a:rPr lang="en-US" sz="1800" b="0" dirty="0"/>
              <a:t>Effective in categorizing distinct classes but faced challenges identifying samples within the classes.</a:t>
            </a:r>
          </a:p>
          <a:p>
            <a:r>
              <a:rPr lang="en-US" sz="1800" b="0" dirty="0"/>
              <a:t>AI capabilities of BME688 AI studio is beneficial for neural network training.</a:t>
            </a:r>
          </a:p>
          <a:p>
            <a:r>
              <a:rPr lang="en-US" sz="1800" b="0" dirty="0"/>
              <a:t>Small size is apt for aircraft application</a:t>
            </a:r>
          </a:p>
          <a:p>
            <a:pPr marL="0" indent="0">
              <a:buNone/>
            </a:pPr>
            <a:r>
              <a:rPr lang="en-US" sz="2400" i="1" dirty="0">
                <a:solidFill>
                  <a:srgbClr val="000000"/>
                </a:solidFill>
                <a:latin typeface="Arial" charset="0"/>
              </a:rPr>
              <a:t>Combustion-Related Gas Levels: </a:t>
            </a:r>
          </a:p>
          <a:p>
            <a:r>
              <a:rPr lang="en-US" sz="1800" b="0" dirty="0"/>
              <a:t>Minimal changes in CO, CO2, and O2 levels. Relying solely on these gases is inadequate for early detection.</a:t>
            </a:r>
          </a:p>
        </p:txBody>
      </p:sp>
      <p:sp>
        <p:nvSpPr>
          <p:cNvPr id="4" name="Slide Number Placeholder 3">
            <a:extLst>
              <a:ext uri="{FF2B5EF4-FFF2-40B4-BE49-F238E27FC236}">
                <a16:creationId xmlns:a16="http://schemas.microsoft.com/office/drawing/2014/main" id="{985C9EED-91E9-75CA-FD35-6062E2E3C4E5}"/>
              </a:ext>
            </a:extLst>
          </p:cNvPr>
          <p:cNvSpPr>
            <a:spLocks noGrp="1"/>
          </p:cNvSpPr>
          <p:nvPr>
            <p:ph type="sldNum" sz="quarter" idx="4"/>
          </p:nvPr>
        </p:nvSpPr>
        <p:spPr bwMode="auto">
          <a:xfrm>
            <a:off x="9971852" y="6248400"/>
            <a:ext cx="143636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smtClean="0"/>
              <a:pPr/>
              <a:t>10</a:t>
            </a:fld>
            <a:endParaRPr lang="en-US" dirty="0"/>
          </a:p>
        </p:txBody>
      </p:sp>
      <p:pic>
        <p:nvPicPr>
          <p:cNvPr id="12" name="Audio 11">
            <a:hlinkClick r:id="" action="ppaction://media"/>
            <a:extLst>
              <a:ext uri="{FF2B5EF4-FFF2-40B4-BE49-F238E27FC236}">
                <a16:creationId xmlns:a16="http://schemas.microsoft.com/office/drawing/2014/main" id="{1DDDC9A3-C785-381F-DA94-6BEE20EFDB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3313605"/>
      </p:ext>
    </p:extLst>
  </p:cSld>
  <p:clrMapOvr>
    <a:masterClrMapping/>
  </p:clrMapOvr>
  <mc:AlternateContent xmlns:mc="http://schemas.openxmlformats.org/markup-compatibility/2006">
    <mc:Choice xmlns:p14="http://schemas.microsoft.com/office/powerpoint/2010/main" Requires="p14">
      <p:transition spd="slow" p14:dur="2000" advTm="89953"/>
    </mc:Choice>
    <mc:Fallback>
      <p:transition spd="slow" advTm="89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097F-0187-044F-124B-051B0E8743AB}"/>
              </a:ext>
            </a:extLst>
          </p:cNvPr>
          <p:cNvSpPr>
            <a:spLocks noGrp="1"/>
          </p:cNvSpPr>
          <p:nvPr>
            <p:ph type="title"/>
          </p:nvPr>
        </p:nvSpPr>
        <p:spPr/>
        <p:txBody>
          <a:bodyPr/>
          <a:lstStyle/>
          <a:p>
            <a:r>
              <a:rPr lang="en-US" dirty="0"/>
              <a:t>Future Work</a:t>
            </a:r>
          </a:p>
        </p:txBody>
      </p:sp>
      <p:sp>
        <p:nvSpPr>
          <p:cNvPr id="4" name="Slide Number Placeholder 3">
            <a:extLst>
              <a:ext uri="{FF2B5EF4-FFF2-40B4-BE49-F238E27FC236}">
                <a16:creationId xmlns:a16="http://schemas.microsoft.com/office/drawing/2014/main" id="{3F09070F-BC26-DC0E-5CF2-F7BC280185D6}"/>
              </a:ext>
            </a:extLst>
          </p:cNvPr>
          <p:cNvSpPr>
            <a:spLocks noGrp="1"/>
          </p:cNvSpPr>
          <p:nvPr>
            <p:ph type="sldNum" sz="quarter" idx="4"/>
          </p:nvPr>
        </p:nvSpPr>
        <p:spPr bwMode="auto">
          <a:xfrm>
            <a:off x="9971852" y="6248400"/>
            <a:ext cx="143636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smtClean="0"/>
              <a:pPr/>
              <a:t>11</a:t>
            </a:fld>
            <a:endParaRPr lang="en-US" dirty="0"/>
          </a:p>
        </p:txBody>
      </p:sp>
      <p:sp>
        <p:nvSpPr>
          <p:cNvPr id="5" name="Content Placeholder 2">
            <a:extLst>
              <a:ext uri="{FF2B5EF4-FFF2-40B4-BE49-F238E27FC236}">
                <a16:creationId xmlns:a16="http://schemas.microsoft.com/office/drawing/2014/main" id="{EE21A4C1-3778-2349-126C-140D69705C7D}"/>
              </a:ext>
            </a:extLst>
          </p:cNvPr>
          <p:cNvSpPr txBox="1">
            <a:spLocks noGrp="1"/>
          </p:cNvSpPr>
          <p:nvPr>
            <p:ph idx="1"/>
          </p:nvPr>
        </p:nvSpPr>
        <p:spPr>
          <a:xfrm>
            <a:off x="548481" y="1091245"/>
            <a:ext cx="11342688" cy="4391025"/>
          </a:xfrm>
          <a:prstGeom prst="rect">
            <a:avLst/>
          </a:prstGeom>
        </p:spPr>
        <p:txBody>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pPr>
            <a:r>
              <a:rPr lang="en-US" sz="2400" b="0" dirty="0"/>
              <a:t>Integrating machine learning and AI capabilities with the sensors enriches the possibilities of early detection and identification. Future endeavors could focus on expanding the training set with even more diverse materials and conditions to enhance detection accuracy.</a:t>
            </a:r>
            <a:br>
              <a:rPr lang="en-US" sz="2400" b="0" dirty="0">
                <a:cs typeface="Arial"/>
              </a:rPr>
            </a:br>
            <a:br>
              <a:rPr lang="en-US" sz="2400" b="0" dirty="0">
                <a:cs typeface="Arial"/>
              </a:rPr>
            </a:br>
            <a:r>
              <a:rPr lang="en-US" sz="2400" b="0" dirty="0">
                <a:cs typeface="Arial"/>
              </a:rPr>
              <a:t>This thesis will soon be published as</a:t>
            </a:r>
            <a:r>
              <a:rPr lang="en-US" sz="2400" dirty="0"/>
              <a:t> </a:t>
            </a:r>
            <a:r>
              <a:rPr lang="en-US" dirty="0"/>
              <a:t>DOT/FAA/TCTT-24/10</a:t>
            </a:r>
            <a:r>
              <a:rPr lang="en-US" sz="2400" dirty="0"/>
              <a:t>. </a:t>
            </a:r>
            <a:endParaRPr lang="en-US" sz="2400" b="0" dirty="0">
              <a:solidFill>
                <a:srgbClr val="242424"/>
              </a:solidFill>
              <a:latin typeface="Calibri"/>
              <a:cs typeface="Calibri"/>
            </a:endParaRPr>
          </a:p>
          <a:p>
            <a:pPr marL="0" indent="0">
              <a:buNone/>
            </a:pPr>
            <a:r>
              <a:rPr lang="en-US" sz="2400" dirty="0"/>
              <a:t>It can be found here upon publication: </a:t>
            </a:r>
            <a:endParaRPr lang="en-US" sz="2400" b="0" dirty="0">
              <a:solidFill>
                <a:srgbClr val="242424"/>
              </a:solidFill>
              <a:latin typeface="Calibri"/>
              <a:ea typeface="+mn-lt"/>
              <a:cs typeface="Calibri"/>
            </a:endParaRPr>
          </a:p>
          <a:p>
            <a:pPr marL="0" indent="0">
              <a:buNone/>
            </a:pPr>
            <a:r>
              <a:rPr lang="en-US" sz="2400" b="0" dirty="0">
                <a:ea typeface="+mn-lt"/>
                <a:cs typeface="+mn-lt"/>
                <a:hlinkClick r:id="rId4"/>
              </a:rPr>
              <a:t>https://www.fire.tc.faa.gov/Reports/reports.asp</a:t>
            </a:r>
            <a:endParaRPr lang="en-US" sz="2400" b="0" dirty="0">
              <a:solidFill>
                <a:srgbClr val="242424"/>
              </a:solidFill>
              <a:latin typeface="Calibri"/>
              <a:cs typeface="Calibri"/>
            </a:endParaRPr>
          </a:p>
        </p:txBody>
      </p:sp>
      <p:sp>
        <p:nvSpPr>
          <p:cNvPr id="6" name="Title 1">
            <a:extLst>
              <a:ext uri="{FF2B5EF4-FFF2-40B4-BE49-F238E27FC236}">
                <a16:creationId xmlns:a16="http://schemas.microsoft.com/office/drawing/2014/main" id="{84E15A3D-B60D-CB2A-19EF-4D83B6CE9225}"/>
              </a:ext>
            </a:extLst>
          </p:cNvPr>
          <p:cNvSpPr txBox="1">
            <a:spLocks/>
          </p:cNvSpPr>
          <p:nvPr/>
        </p:nvSpPr>
        <p:spPr bwMode="auto">
          <a:xfrm>
            <a:off x="594518" y="3900489"/>
            <a:ext cx="11296651" cy="1718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r">
              <a:buNone/>
            </a:pPr>
            <a:r>
              <a:rPr lang="en-US" sz="3600" kern="0" dirty="0"/>
              <a:t>Questions? </a:t>
            </a:r>
          </a:p>
          <a:p>
            <a:pPr algn="r">
              <a:buNone/>
            </a:pPr>
            <a:r>
              <a:rPr lang="en-US" sz="2400" kern="0" dirty="0">
                <a:solidFill>
                  <a:schemeClr val="accent6">
                    <a:lumMod val="40000"/>
                    <a:lumOff val="60000"/>
                  </a:schemeClr>
                </a:solidFill>
              </a:rPr>
              <a:t>Contact Lindsey Anaya </a:t>
            </a:r>
            <a:endParaRPr lang="en-US" dirty="0">
              <a:solidFill>
                <a:schemeClr val="accent6">
                  <a:lumMod val="40000"/>
                  <a:lumOff val="60000"/>
                </a:schemeClr>
              </a:solidFill>
            </a:endParaRPr>
          </a:p>
          <a:p>
            <a:pPr algn="r">
              <a:buNone/>
            </a:pPr>
            <a:r>
              <a:rPr lang="en-US" sz="2400" kern="0" dirty="0">
                <a:solidFill>
                  <a:schemeClr val="accent6">
                    <a:lumMod val="40000"/>
                    <a:lumOff val="60000"/>
                  </a:schemeClr>
                </a:solidFill>
              </a:rPr>
              <a:t>Lindsey.p.anaya@faa.gov</a:t>
            </a:r>
          </a:p>
        </p:txBody>
      </p:sp>
      <p:pic>
        <p:nvPicPr>
          <p:cNvPr id="13" name="Audio 12">
            <a:hlinkClick r:id="" action="ppaction://media"/>
            <a:extLst>
              <a:ext uri="{FF2B5EF4-FFF2-40B4-BE49-F238E27FC236}">
                <a16:creationId xmlns:a16="http://schemas.microsoft.com/office/drawing/2014/main" id="{49FACFEC-967C-6FF1-DD8C-A47769D49AB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9142219"/>
      </p:ext>
    </p:extLst>
  </p:cSld>
  <p:clrMapOvr>
    <a:masterClrMapping/>
  </p:clrMapOvr>
  <mc:AlternateContent xmlns:mc="http://schemas.openxmlformats.org/markup-compatibility/2006">
    <mc:Choice xmlns:p14="http://schemas.microsoft.com/office/powerpoint/2010/main" Requires="p14">
      <p:transition spd="slow" p14:dur="2000" advTm="28377"/>
    </mc:Choice>
    <mc:Fallback>
      <p:transition spd="slow" advTm="28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DB0CD-5182-3E88-585C-439683670B25}"/>
              </a:ext>
            </a:extLst>
          </p:cNvPr>
          <p:cNvSpPr>
            <a:spLocks noGrp="1"/>
          </p:cNvSpPr>
          <p:nvPr>
            <p:ph type="title"/>
          </p:nvPr>
        </p:nvSpPr>
        <p:spPr>
          <a:xfrm>
            <a:off x="447674" y="219350"/>
            <a:ext cx="11296651" cy="609600"/>
          </a:xfrm>
        </p:spPr>
        <p:txBody>
          <a:bodyPr/>
          <a:lstStyle/>
          <a:p>
            <a:pPr algn="ctr"/>
            <a:r>
              <a:rPr lang="en-US" sz="4000" b="1" dirty="0">
                <a:solidFill>
                  <a:srgbClr val="1D2F68"/>
                </a:solidFill>
              </a:rPr>
              <a:t>Internal Contaminant Sources</a:t>
            </a:r>
            <a:endParaRPr lang="en-US" dirty="0"/>
          </a:p>
        </p:txBody>
      </p:sp>
      <p:grpSp>
        <p:nvGrpSpPr>
          <p:cNvPr id="4" name="Group 3">
            <a:extLst>
              <a:ext uri="{FF2B5EF4-FFF2-40B4-BE49-F238E27FC236}">
                <a16:creationId xmlns:a16="http://schemas.microsoft.com/office/drawing/2014/main" id="{AEE7BF68-DF51-031B-F3C9-DA60662A8E87}"/>
              </a:ext>
            </a:extLst>
          </p:cNvPr>
          <p:cNvGrpSpPr/>
          <p:nvPr/>
        </p:nvGrpSpPr>
        <p:grpSpPr>
          <a:xfrm>
            <a:off x="2835611" y="980721"/>
            <a:ext cx="6520775" cy="5444836"/>
            <a:chOff x="1765068" y="344546"/>
            <a:chExt cx="8353831" cy="6192723"/>
          </a:xfrm>
        </p:grpSpPr>
        <p:pic>
          <p:nvPicPr>
            <p:cNvPr id="5" name="Picture 4" descr="carbin air system diagram">
              <a:extLst>
                <a:ext uri="{FF2B5EF4-FFF2-40B4-BE49-F238E27FC236}">
                  <a16:creationId xmlns:a16="http://schemas.microsoft.com/office/drawing/2014/main" id="{857A999E-3251-E75A-25DF-42367BBF2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3287" y="344546"/>
              <a:ext cx="7465423" cy="61927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6287B26-5962-A149-79ED-A647C1701F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72" t="32426" r="74643" b="18072"/>
            <a:stretch/>
          </p:blipFill>
          <p:spPr>
            <a:xfrm>
              <a:off x="8826208" y="2652478"/>
              <a:ext cx="1077615" cy="1146399"/>
            </a:xfrm>
            <a:prstGeom prst="rect">
              <a:avLst/>
            </a:prstGeom>
          </p:spPr>
        </p:pic>
        <p:pic>
          <p:nvPicPr>
            <p:cNvPr id="7" name="Picture 6">
              <a:extLst>
                <a:ext uri="{FF2B5EF4-FFF2-40B4-BE49-F238E27FC236}">
                  <a16:creationId xmlns:a16="http://schemas.microsoft.com/office/drawing/2014/main" id="{8539BCEC-FDFC-F854-9E84-26239D91B232}"/>
                </a:ext>
              </a:extLst>
            </p:cNvPr>
            <p:cNvPicPr>
              <a:picLocks noChangeAspect="1"/>
            </p:cNvPicPr>
            <p:nvPr/>
          </p:nvPicPr>
          <p:blipFill>
            <a:blip r:embed="rId6"/>
            <a:stretch>
              <a:fillRect/>
            </a:stretch>
          </p:blipFill>
          <p:spPr>
            <a:xfrm>
              <a:off x="1978871" y="3294648"/>
              <a:ext cx="1180313" cy="884095"/>
            </a:xfrm>
            <a:prstGeom prst="rect">
              <a:avLst/>
            </a:prstGeom>
          </p:spPr>
        </p:pic>
        <p:pic>
          <p:nvPicPr>
            <p:cNvPr id="8" name="Picture 7">
              <a:extLst>
                <a:ext uri="{FF2B5EF4-FFF2-40B4-BE49-F238E27FC236}">
                  <a16:creationId xmlns:a16="http://schemas.microsoft.com/office/drawing/2014/main" id="{12BE299F-8DCA-830F-A4D0-E44A88A9E222}"/>
                </a:ext>
              </a:extLst>
            </p:cNvPr>
            <p:cNvPicPr>
              <a:picLocks noChangeAspect="1"/>
            </p:cNvPicPr>
            <p:nvPr/>
          </p:nvPicPr>
          <p:blipFill>
            <a:blip r:embed="rId7"/>
            <a:stretch>
              <a:fillRect/>
            </a:stretch>
          </p:blipFill>
          <p:spPr>
            <a:xfrm>
              <a:off x="2288178" y="606159"/>
              <a:ext cx="1044073" cy="701129"/>
            </a:xfrm>
            <a:prstGeom prst="rect">
              <a:avLst/>
            </a:prstGeom>
          </p:spPr>
        </p:pic>
        <p:sp>
          <p:nvSpPr>
            <p:cNvPr id="9" name="TextBox 8">
              <a:extLst>
                <a:ext uri="{FF2B5EF4-FFF2-40B4-BE49-F238E27FC236}">
                  <a16:creationId xmlns:a16="http://schemas.microsoft.com/office/drawing/2014/main" id="{DE674BC8-67D1-AF10-881D-26C4F0DE9D9A}"/>
                </a:ext>
              </a:extLst>
            </p:cNvPr>
            <p:cNvSpPr txBox="1"/>
            <p:nvPr/>
          </p:nvSpPr>
          <p:spPr>
            <a:xfrm>
              <a:off x="1765068" y="1307288"/>
              <a:ext cx="929333" cy="314103"/>
            </a:xfrm>
            <a:prstGeom prst="rect">
              <a:avLst/>
            </a:prstGeom>
            <a:noFill/>
          </p:spPr>
          <p:txBody>
            <a:bodyPr wrap="square" rtlCol="0">
              <a:spAutoFit/>
            </a:bodyPr>
            <a:lstStyle/>
            <a:p>
              <a:pPr algn="ctr" defTabSz="685783">
                <a:buNone/>
              </a:pPr>
              <a:r>
                <a:rPr lang="en-US" sz="1200" dirty="0">
                  <a:solidFill>
                    <a:prstClr val="black"/>
                  </a:solidFill>
                  <a:latin typeface="Calibri" panose="020F0502020204030204"/>
                </a:rPr>
                <a:t>Wiring</a:t>
              </a:r>
            </a:p>
          </p:txBody>
        </p:sp>
        <p:sp>
          <p:nvSpPr>
            <p:cNvPr id="10" name="TextBox 9">
              <a:extLst>
                <a:ext uri="{FF2B5EF4-FFF2-40B4-BE49-F238E27FC236}">
                  <a16:creationId xmlns:a16="http://schemas.microsoft.com/office/drawing/2014/main" id="{55B2DA49-E9BB-0344-BEDE-9A5F0CCED4B8}"/>
                </a:ext>
              </a:extLst>
            </p:cNvPr>
            <p:cNvSpPr txBox="1"/>
            <p:nvPr/>
          </p:nvSpPr>
          <p:spPr>
            <a:xfrm>
              <a:off x="8611130" y="3901743"/>
              <a:ext cx="1507769" cy="276999"/>
            </a:xfrm>
            <a:prstGeom prst="rect">
              <a:avLst/>
            </a:prstGeom>
            <a:noFill/>
          </p:spPr>
          <p:txBody>
            <a:bodyPr wrap="square" rtlCol="0">
              <a:spAutoFit/>
            </a:bodyPr>
            <a:lstStyle/>
            <a:p>
              <a:pPr algn="ctr" defTabSz="685783">
                <a:buNone/>
              </a:pPr>
              <a:r>
                <a:rPr lang="en-US" sz="1200" dirty="0">
                  <a:solidFill>
                    <a:prstClr val="black"/>
                  </a:solidFill>
                  <a:latin typeface="Calibri" panose="020F0502020204030204"/>
                </a:rPr>
                <a:t>Recirculation Fans</a:t>
              </a:r>
            </a:p>
          </p:txBody>
        </p:sp>
        <p:sp>
          <p:nvSpPr>
            <p:cNvPr id="11" name="TextBox 10">
              <a:extLst>
                <a:ext uri="{FF2B5EF4-FFF2-40B4-BE49-F238E27FC236}">
                  <a16:creationId xmlns:a16="http://schemas.microsoft.com/office/drawing/2014/main" id="{5CCA676F-8E07-77D8-7C7E-54B8FB750292}"/>
                </a:ext>
              </a:extLst>
            </p:cNvPr>
            <p:cNvSpPr txBox="1"/>
            <p:nvPr/>
          </p:nvSpPr>
          <p:spPr>
            <a:xfrm>
              <a:off x="1815142" y="4309895"/>
              <a:ext cx="1507769" cy="461665"/>
            </a:xfrm>
            <a:prstGeom prst="rect">
              <a:avLst/>
            </a:prstGeom>
            <a:noFill/>
          </p:spPr>
          <p:txBody>
            <a:bodyPr wrap="square" rtlCol="0">
              <a:spAutoFit/>
            </a:bodyPr>
            <a:lstStyle/>
            <a:p>
              <a:pPr algn="ctr" defTabSz="685783">
                <a:buNone/>
              </a:pPr>
              <a:r>
                <a:rPr lang="en-US" sz="1200" dirty="0">
                  <a:solidFill>
                    <a:prstClr val="black"/>
                  </a:solidFill>
                  <a:latin typeface="Calibri" panose="020F0502020204030204"/>
                </a:rPr>
                <a:t>Printed Circuit Boards</a:t>
              </a:r>
            </a:p>
          </p:txBody>
        </p:sp>
        <p:cxnSp>
          <p:nvCxnSpPr>
            <p:cNvPr id="12" name="Straight Arrow Connector 11">
              <a:extLst>
                <a:ext uri="{FF2B5EF4-FFF2-40B4-BE49-F238E27FC236}">
                  <a16:creationId xmlns:a16="http://schemas.microsoft.com/office/drawing/2014/main" id="{AD0676D0-6187-E86C-5B8E-8A557AE9C8C1}"/>
                </a:ext>
              </a:extLst>
            </p:cNvPr>
            <p:cNvCxnSpPr/>
            <p:nvPr/>
          </p:nvCxnSpPr>
          <p:spPr>
            <a:xfrm flipV="1">
              <a:off x="2569022" y="2224585"/>
              <a:ext cx="333104" cy="10700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F6E5827-8604-FBA9-306C-DA420183467A}"/>
                </a:ext>
              </a:extLst>
            </p:cNvPr>
            <p:cNvCxnSpPr/>
            <p:nvPr/>
          </p:nvCxnSpPr>
          <p:spPr>
            <a:xfrm>
              <a:off x="3013162" y="1179554"/>
              <a:ext cx="1783080" cy="5225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B7BED7F-1A28-EB7E-2166-116B47D62245}"/>
                </a:ext>
              </a:extLst>
            </p:cNvPr>
            <p:cNvCxnSpPr/>
            <p:nvPr/>
          </p:nvCxnSpPr>
          <p:spPr>
            <a:xfrm>
              <a:off x="3030531" y="1184526"/>
              <a:ext cx="4443599" cy="4860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F1F4C7B-BFDA-C2C5-49CF-CB47DEA9CABB}"/>
                </a:ext>
              </a:extLst>
            </p:cNvPr>
            <p:cNvCxnSpPr/>
            <p:nvPr/>
          </p:nvCxnSpPr>
          <p:spPr>
            <a:xfrm flipH="1">
              <a:off x="6958145" y="3225677"/>
              <a:ext cx="1868060" cy="5110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3A816E-94C8-8C24-05DD-8FC35D6B3CBE}"/>
                </a:ext>
              </a:extLst>
            </p:cNvPr>
            <p:cNvCxnSpPr/>
            <p:nvPr/>
          </p:nvCxnSpPr>
          <p:spPr>
            <a:xfrm flipV="1">
              <a:off x="2569026" y="1989451"/>
              <a:ext cx="215539" cy="13051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1" name="Audio 40">
            <a:hlinkClick r:id="" action="ppaction://media"/>
            <a:extLst>
              <a:ext uri="{FF2B5EF4-FFF2-40B4-BE49-F238E27FC236}">
                <a16:creationId xmlns:a16="http://schemas.microsoft.com/office/drawing/2014/main" id="{2DB843CF-0C07-3A06-631B-FC045E8E374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521939"/>
      </p:ext>
    </p:extLst>
  </p:cSld>
  <p:clrMapOvr>
    <a:masterClrMapping/>
  </p:clrMapOvr>
  <mc:AlternateContent xmlns:mc="http://schemas.openxmlformats.org/markup-compatibility/2006">
    <mc:Choice xmlns:p14="http://schemas.microsoft.com/office/powerpoint/2010/main" Requires="p14">
      <p:transition spd="slow" p14:dur="2000" advTm="50286"/>
    </mc:Choice>
    <mc:Fallback>
      <p:transition spd="slow" advTm="50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AB1694-B15D-FB16-8D81-310CCB56763D}"/>
              </a:ext>
            </a:extLst>
          </p:cNvPr>
          <p:cNvSpPr>
            <a:spLocks noGrp="1"/>
          </p:cNvSpPr>
          <p:nvPr>
            <p:ph type="sldNum" sz="quarter" idx="12"/>
          </p:nvPr>
        </p:nvSpPr>
        <p:spPr bwMode="auto">
          <a:xfrm>
            <a:off x="9971852" y="6248400"/>
            <a:ext cx="143636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8579F915-29B1-4ADF-B1F4-B9108899500C}" type="slidenum">
              <a:rPr lang="en-US" smtClean="0"/>
              <a:pPr/>
              <a:t>3</a:t>
            </a:fld>
            <a:endParaRPr lang="en-US"/>
          </a:p>
        </p:txBody>
      </p:sp>
      <p:pic>
        <p:nvPicPr>
          <p:cNvPr id="8" name="Picture 7" descr="Chart&#10;&#10;Description automatically generated">
            <a:extLst>
              <a:ext uri="{FF2B5EF4-FFF2-40B4-BE49-F238E27FC236}">
                <a16:creationId xmlns:a16="http://schemas.microsoft.com/office/drawing/2014/main" id="{2F1A1906-A03B-C906-267E-906BE7C16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0374" y="1850037"/>
            <a:ext cx="5138135" cy="314873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6A59C22E-0E99-4D4F-11D9-0EA663ECEA44}"/>
              </a:ext>
            </a:extLst>
          </p:cNvPr>
          <p:cNvPicPr>
            <a:picLocks noChangeAspect="1"/>
          </p:cNvPicPr>
          <p:nvPr/>
        </p:nvPicPr>
        <p:blipFill>
          <a:blip r:embed="rId5">
            <a:lum contrast="40000"/>
          </a:blip>
          <a:stretch>
            <a:fillRect/>
          </a:stretch>
        </p:blipFill>
        <p:spPr>
          <a:xfrm>
            <a:off x="621460" y="1887386"/>
            <a:ext cx="5378734" cy="3148733"/>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BA1AC26-0DF7-CF58-ED7F-3E4FB4D778BA}"/>
              </a:ext>
            </a:extLst>
          </p:cNvPr>
          <p:cNvSpPr txBox="1"/>
          <p:nvPr/>
        </p:nvSpPr>
        <p:spPr bwMode="auto">
          <a:xfrm>
            <a:off x="116657" y="5836131"/>
            <a:ext cx="9304434" cy="6771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buNone/>
            </a:pPr>
            <a:endParaRPr lang="en-US" sz="1400" i="1" dirty="0">
              <a:solidFill>
                <a:srgbClr val="000000"/>
              </a:solidFill>
              <a:latin typeface="Times New Roman" panose="02020603050405020304" pitchFamily="18" charset="0"/>
            </a:endParaRPr>
          </a:p>
          <a:p>
            <a:pPr>
              <a:buNone/>
            </a:pPr>
            <a:r>
              <a:rPr lang="en-US" sz="1200" i="1" dirty="0">
                <a:solidFill>
                  <a:schemeClr val="accent3"/>
                </a:solidFill>
                <a:latin typeface="Times New Roman" panose="02020603050405020304" pitchFamily="18" charset="0"/>
              </a:rPr>
              <a:t>Data source: </a:t>
            </a:r>
          </a:p>
          <a:p>
            <a:pPr>
              <a:buNone/>
            </a:pPr>
            <a:r>
              <a:rPr lang="en-US" sz="1200" b="0" i="1" u="none" strike="noStrike" baseline="0" dirty="0">
                <a:solidFill>
                  <a:schemeClr val="accent3"/>
                </a:solidFill>
                <a:latin typeface="Times New Roman" panose="02020603050405020304" pitchFamily="18" charset="0"/>
              </a:rPr>
              <a:t>Cherry, R.G.W. &amp; Associates Limited. (2017). Research Into Fire, Smoke or Fumes Occurrences on Transport Airplanes (DOT/FAA/TC-16/49). </a:t>
            </a:r>
          </a:p>
        </p:txBody>
      </p:sp>
      <p:sp>
        <p:nvSpPr>
          <p:cNvPr id="16" name="TextBox 15">
            <a:extLst>
              <a:ext uri="{FF2B5EF4-FFF2-40B4-BE49-F238E27FC236}">
                <a16:creationId xmlns:a16="http://schemas.microsoft.com/office/drawing/2014/main" id="{56E73482-E6C7-4656-60D8-1194AE05481A}"/>
              </a:ext>
            </a:extLst>
          </p:cNvPr>
          <p:cNvSpPr txBox="1"/>
          <p:nvPr/>
        </p:nvSpPr>
        <p:spPr bwMode="auto">
          <a:xfrm>
            <a:off x="923390" y="1093810"/>
            <a:ext cx="10098019"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sz="1800" dirty="0"/>
              <a:t>Electrical odors and smoke incidents in aviation have become a pressing concern, with over half of the detector activations resulting in false alarms, leading to uncertainties for flight crews.</a:t>
            </a:r>
          </a:p>
        </p:txBody>
      </p:sp>
      <p:sp>
        <p:nvSpPr>
          <p:cNvPr id="18" name="TextBox 17">
            <a:extLst>
              <a:ext uri="{FF2B5EF4-FFF2-40B4-BE49-F238E27FC236}">
                <a16:creationId xmlns:a16="http://schemas.microsoft.com/office/drawing/2014/main" id="{148BCA09-5811-AA1A-61B3-B39F9467DEEF}"/>
              </a:ext>
            </a:extLst>
          </p:cNvPr>
          <p:cNvSpPr txBox="1"/>
          <p:nvPr/>
        </p:nvSpPr>
        <p:spPr bwMode="auto">
          <a:xfrm>
            <a:off x="382583" y="5107865"/>
            <a:ext cx="1117963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buNone/>
            </a:pPr>
            <a:r>
              <a:rPr lang="en-US" sz="1600" dirty="0"/>
              <a:t>The escalating costs of diversions and growing awareness of associated health risks underscore the need for more reliable detection and discrimination from false alarms.</a:t>
            </a:r>
          </a:p>
        </p:txBody>
      </p:sp>
      <p:sp>
        <p:nvSpPr>
          <p:cNvPr id="19" name="Title 2">
            <a:extLst>
              <a:ext uri="{FF2B5EF4-FFF2-40B4-BE49-F238E27FC236}">
                <a16:creationId xmlns:a16="http://schemas.microsoft.com/office/drawing/2014/main" id="{AD62A7A2-DDC0-5557-B3AA-2E9BCC85B8A9}"/>
              </a:ext>
            </a:extLst>
          </p:cNvPr>
          <p:cNvSpPr txBox="1">
            <a:spLocks/>
          </p:cNvSpPr>
          <p:nvPr/>
        </p:nvSpPr>
        <p:spPr>
          <a:xfrm>
            <a:off x="571500" y="344488"/>
            <a:ext cx="11296651" cy="609600"/>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kern="0"/>
              <a:t>Research Motivation</a:t>
            </a:r>
            <a:endParaRPr lang="en-US" kern="0" dirty="0"/>
          </a:p>
        </p:txBody>
      </p:sp>
      <p:pic>
        <p:nvPicPr>
          <p:cNvPr id="48" name="Audio 47">
            <a:hlinkClick r:id="" action="ppaction://media"/>
            <a:extLst>
              <a:ext uri="{FF2B5EF4-FFF2-40B4-BE49-F238E27FC236}">
                <a16:creationId xmlns:a16="http://schemas.microsoft.com/office/drawing/2014/main" id="{26D1E535-65D2-EA61-DA5B-47240D79F5C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7271230"/>
      </p:ext>
    </p:extLst>
  </p:cSld>
  <p:clrMapOvr>
    <a:masterClrMapping/>
  </p:clrMapOvr>
  <mc:AlternateContent xmlns:mc="http://schemas.openxmlformats.org/markup-compatibility/2006">
    <mc:Choice xmlns:p14="http://schemas.microsoft.com/office/powerpoint/2010/main" Requires="p14">
      <p:transition spd="slow" p14:dur="2000" advTm="64275"/>
    </mc:Choice>
    <mc:Fallback>
      <p:transition spd="slow" advTm="64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C7AFE2-314A-046F-FCFE-8A6A5700FEFC}"/>
              </a:ext>
            </a:extLst>
          </p:cNvPr>
          <p:cNvSpPr>
            <a:spLocks noGrp="1"/>
          </p:cNvSpPr>
          <p:nvPr>
            <p:ph type="title"/>
          </p:nvPr>
        </p:nvSpPr>
        <p:spPr/>
        <p:txBody>
          <a:bodyPr/>
          <a:lstStyle/>
          <a:p>
            <a:r>
              <a:rPr lang="en-US" dirty="0"/>
              <a:t>Research Goal</a:t>
            </a:r>
          </a:p>
        </p:txBody>
      </p:sp>
      <p:sp>
        <p:nvSpPr>
          <p:cNvPr id="4" name="Content Placeholder 3">
            <a:extLst>
              <a:ext uri="{FF2B5EF4-FFF2-40B4-BE49-F238E27FC236}">
                <a16:creationId xmlns:a16="http://schemas.microsoft.com/office/drawing/2014/main" id="{BF4294E7-6A94-8C99-03CC-3F6AF82703BC}"/>
              </a:ext>
            </a:extLst>
          </p:cNvPr>
          <p:cNvSpPr>
            <a:spLocks noGrp="1"/>
          </p:cNvSpPr>
          <p:nvPr>
            <p:ph idx="1"/>
          </p:nvPr>
        </p:nvSpPr>
        <p:spPr>
          <a:xfrm>
            <a:off x="571500" y="1365249"/>
            <a:ext cx="10733617" cy="3159176"/>
          </a:xfrm>
        </p:spPr>
        <p:txBody>
          <a:bodyPr/>
          <a:lstStyle/>
          <a:p>
            <a:pPr marL="0" indent="0" fontAlgn="base">
              <a:lnSpc>
                <a:spcPct val="120000"/>
              </a:lnSpc>
              <a:spcAft>
                <a:spcPct val="0"/>
              </a:spcAft>
              <a:buNone/>
            </a:pPr>
            <a:r>
              <a:rPr lang="en-US" sz="2400" dirty="0">
                <a:solidFill>
                  <a:srgbClr val="000000"/>
                </a:solidFill>
                <a:latin typeface="Arial"/>
              </a:rPr>
              <a:t>Identify sensor technology capable of:</a:t>
            </a:r>
          </a:p>
          <a:p>
            <a:pPr fontAlgn="base">
              <a:lnSpc>
                <a:spcPct val="120000"/>
              </a:lnSpc>
              <a:spcAft>
                <a:spcPct val="0"/>
              </a:spcAft>
            </a:pPr>
            <a:r>
              <a:rPr lang="en-US" sz="2400" b="0" dirty="0">
                <a:solidFill>
                  <a:srgbClr val="000000"/>
                </a:solidFill>
                <a:latin typeface="Arial"/>
              </a:rPr>
              <a:t>Detecting </a:t>
            </a:r>
            <a:r>
              <a:rPr lang="en-US" sz="2400" b="0" dirty="0">
                <a:solidFill>
                  <a:schemeClr val="accent6"/>
                </a:solidFill>
                <a:latin typeface="Arial"/>
              </a:rPr>
              <a:t>signatures/significant markers from system and/or component failures </a:t>
            </a:r>
            <a:r>
              <a:rPr lang="en-US" sz="2400" b="0" dirty="0">
                <a:solidFill>
                  <a:srgbClr val="000000"/>
                </a:solidFill>
                <a:latin typeface="Arial"/>
              </a:rPr>
              <a:t>in the </a:t>
            </a:r>
            <a:r>
              <a:rPr lang="en-US" sz="2400" b="0" u="sng" dirty="0">
                <a:solidFill>
                  <a:srgbClr val="000000"/>
                </a:solidFill>
                <a:latin typeface="Arial"/>
              </a:rPr>
              <a:t>Flight Deck </a:t>
            </a:r>
          </a:p>
          <a:p>
            <a:pPr lvl="1">
              <a:lnSpc>
                <a:spcPct val="120000"/>
              </a:lnSpc>
            </a:pPr>
            <a:r>
              <a:rPr lang="en-US" sz="1800" b="0" dirty="0">
                <a:solidFill>
                  <a:srgbClr val="000000"/>
                </a:solidFill>
                <a:latin typeface="Arial"/>
              </a:rPr>
              <a:t>e.g., certain classes of particulates and/or chemical species</a:t>
            </a:r>
          </a:p>
          <a:p>
            <a:pPr fontAlgn="base">
              <a:lnSpc>
                <a:spcPct val="120000"/>
              </a:lnSpc>
              <a:spcAft>
                <a:spcPct val="0"/>
              </a:spcAft>
            </a:pPr>
            <a:r>
              <a:rPr lang="en-US" sz="2400" b="0" dirty="0"/>
              <a:t>Identifying </a:t>
            </a:r>
            <a:r>
              <a:rPr lang="en-US" sz="2400" b="0" dirty="0">
                <a:solidFill>
                  <a:schemeClr val="accent6"/>
                </a:solidFill>
              </a:rPr>
              <a:t>signatures/markers that could potentially adversely affect </a:t>
            </a:r>
            <a:r>
              <a:rPr lang="en-US" sz="2400" b="0" dirty="0"/>
              <a:t>other airplane systems or sensors </a:t>
            </a:r>
          </a:p>
          <a:p>
            <a:pPr lvl="1">
              <a:lnSpc>
                <a:spcPct val="120000"/>
              </a:lnSpc>
            </a:pPr>
            <a:r>
              <a:rPr lang="en-US" sz="1800" b="0" dirty="0"/>
              <a:t>i.e., masking a measurement or triggering a false warning</a:t>
            </a:r>
          </a:p>
        </p:txBody>
      </p:sp>
      <p:sp>
        <p:nvSpPr>
          <p:cNvPr id="2" name="Slide Number Placeholder 1">
            <a:extLst>
              <a:ext uri="{FF2B5EF4-FFF2-40B4-BE49-F238E27FC236}">
                <a16:creationId xmlns:a16="http://schemas.microsoft.com/office/drawing/2014/main" id="{16D6EF18-5942-340C-DD24-60F325EFEF46}"/>
              </a:ext>
            </a:extLst>
          </p:cNvPr>
          <p:cNvSpPr>
            <a:spLocks noGrp="1"/>
          </p:cNvSpPr>
          <p:nvPr>
            <p:ph type="sldNum" sz="quarter" idx="4"/>
          </p:nvPr>
        </p:nvSpPr>
        <p:spPr bwMode="auto">
          <a:xfrm>
            <a:off x="9971852" y="6248400"/>
            <a:ext cx="143636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smtClean="0"/>
              <a:pPr/>
              <a:t>4</a:t>
            </a:fld>
            <a:endParaRPr lang="en-US"/>
          </a:p>
        </p:txBody>
      </p:sp>
      <p:pic>
        <p:nvPicPr>
          <p:cNvPr id="6" name="Picture 5">
            <a:extLst>
              <a:ext uri="{FF2B5EF4-FFF2-40B4-BE49-F238E27FC236}">
                <a16:creationId xmlns:a16="http://schemas.microsoft.com/office/drawing/2014/main" id="{46248ADB-77FC-99FC-5E91-83CC20EBB4EC}"/>
              </a:ext>
            </a:extLst>
          </p:cNvPr>
          <p:cNvPicPr>
            <a:picLocks noChangeAspect="1"/>
          </p:cNvPicPr>
          <p:nvPr/>
        </p:nvPicPr>
        <p:blipFill>
          <a:blip r:embed="rId4"/>
          <a:stretch>
            <a:fillRect/>
          </a:stretch>
        </p:blipFill>
        <p:spPr>
          <a:xfrm>
            <a:off x="6905383" y="315886"/>
            <a:ext cx="1920295" cy="1208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40A48A1A-916A-C438-A7ED-946B7F29DE3A}"/>
              </a:ext>
            </a:extLst>
          </p:cNvPr>
          <p:cNvPicPr/>
          <p:nvPr/>
        </p:nvPicPr>
        <p:blipFill>
          <a:blip r:embed="rId5"/>
          <a:stretch>
            <a:fillRect/>
          </a:stretch>
        </p:blipFill>
        <p:spPr>
          <a:xfrm>
            <a:off x="9460922" y="343113"/>
            <a:ext cx="1947298" cy="1181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C4D9841B-3C74-5244-28E4-B55D241A1694}"/>
              </a:ext>
            </a:extLst>
          </p:cNvPr>
          <p:cNvSpPr txBox="1"/>
          <p:nvPr/>
        </p:nvSpPr>
        <p:spPr>
          <a:xfrm>
            <a:off x="6464254" y="1566102"/>
            <a:ext cx="2614026" cy="307777"/>
          </a:xfrm>
          <a:prstGeom prst="rect">
            <a:avLst/>
          </a:prstGeom>
          <a:noFill/>
        </p:spPr>
        <p:txBody>
          <a:bodyPr wrap="square" rtlCol="0">
            <a:spAutoFit/>
          </a:bodyPr>
          <a:lstStyle/>
          <a:p>
            <a:pPr algn="ctr" fontAlgn="base">
              <a:spcBef>
                <a:spcPct val="50000"/>
              </a:spcBef>
              <a:spcAft>
                <a:spcPct val="0"/>
              </a:spcAft>
              <a:buNone/>
            </a:pPr>
            <a:r>
              <a:rPr lang="en-US" sz="1400" b="1" i="1" dirty="0">
                <a:solidFill>
                  <a:srgbClr val="000000"/>
                </a:solidFill>
                <a:latin typeface="Arial" charset="0"/>
              </a:rPr>
              <a:t>Sensigent MSEM 160 E-nose</a:t>
            </a:r>
          </a:p>
        </p:txBody>
      </p:sp>
      <p:sp>
        <p:nvSpPr>
          <p:cNvPr id="9" name="TextBox 8">
            <a:extLst>
              <a:ext uri="{FF2B5EF4-FFF2-40B4-BE49-F238E27FC236}">
                <a16:creationId xmlns:a16="http://schemas.microsoft.com/office/drawing/2014/main" id="{8C602061-2B43-F985-08DD-B30DCE6E70FA}"/>
              </a:ext>
            </a:extLst>
          </p:cNvPr>
          <p:cNvSpPr txBox="1"/>
          <p:nvPr/>
        </p:nvSpPr>
        <p:spPr>
          <a:xfrm>
            <a:off x="9530135" y="1551198"/>
            <a:ext cx="1853828" cy="307777"/>
          </a:xfrm>
          <a:prstGeom prst="rect">
            <a:avLst/>
          </a:prstGeom>
          <a:noFill/>
        </p:spPr>
        <p:txBody>
          <a:bodyPr wrap="square" rtlCol="0">
            <a:spAutoFit/>
          </a:bodyPr>
          <a:lstStyle/>
          <a:p>
            <a:pPr algn="ctr" fontAlgn="base">
              <a:spcBef>
                <a:spcPct val="50000"/>
              </a:spcBef>
              <a:spcAft>
                <a:spcPct val="0"/>
              </a:spcAft>
              <a:buNone/>
            </a:pPr>
            <a:r>
              <a:rPr lang="en-US" sz="1400" b="1" i="1" dirty="0">
                <a:solidFill>
                  <a:srgbClr val="000000"/>
                </a:solidFill>
                <a:latin typeface="Arial" charset="0"/>
              </a:rPr>
              <a:t>Bosch BME 688</a:t>
            </a:r>
          </a:p>
        </p:txBody>
      </p:sp>
      <p:sp>
        <p:nvSpPr>
          <p:cNvPr id="11" name="TextBox 10">
            <a:extLst>
              <a:ext uri="{FF2B5EF4-FFF2-40B4-BE49-F238E27FC236}">
                <a16:creationId xmlns:a16="http://schemas.microsoft.com/office/drawing/2014/main" id="{68E22036-35CD-B1CF-EAB8-20050E8AA11F}"/>
              </a:ext>
            </a:extLst>
          </p:cNvPr>
          <p:cNvSpPr txBox="1"/>
          <p:nvPr/>
        </p:nvSpPr>
        <p:spPr bwMode="auto">
          <a:xfrm>
            <a:off x="729192" y="4626099"/>
            <a:ext cx="10733616" cy="95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indent="0" algn="ctr">
              <a:buNone/>
            </a:pPr>
            <a:r>
              <a:rPr lang="en-US" sz="2800" b="0" i="1" dirty="0"/>
              <a:t>Enhance aircraft and passenger safety through </a:t>
            </a:r>
            <a:r>
              <a:rPr lang="en-US" sz="2800" b="0" i="1" u="sng" dirty="0"/>
              <a:t>early detection of fire precursors amidst nuisance sources. </a:t>
            </a:r>
            <a:endParaRPr lang="en-US" sz="2800" b="0" i="1" dirty="0"/>
          </a:p>
        </p:txBody>
      </p:sp>
      <p:pic>
        <p:nvPicPr>
          <p:cNvPr id="34" name="Audio 33">
            <a:hlinkClick r:id="" action="ppaction://media"/>
            <a:extLst>
              <a:ext uri="{FF2B5EF4-FFF2-40B4-BE49-F238E27FC236}">
                <a16:creationId xmlns:a16="http://schemas.microsoft.com/office/drawing/2014/main" id="{13924DF2-8751-1D3F-C5BE-D7DBD90477F1}"/>
              </a:ext>
            </a:extLst>
          </p:cNvPr>
          <p:cNvPicPr>
            <a:picLocks noChangeAspect="1"/>
          </p:cNvPicPr>
          <p:nvPr>
            <a:audioFile r:link="rId1"/>
            <p:extLst>
              <p:ext uri="{DAA4B4D4-6D71-4841-9C94-3DE7FCFB9230}">
                <p14:media xmlns:p14="http://schemas.microsoft.com/office/powerpoint/2010/main" r:embed="rId2">
                  <p14:trim st="539"/>
                </p14:media>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63258219"/>
      </p:ext>
    </p:extLst>
  </p:cSld>
  <p:clrMapOvr>
    <a:masterClrMapping/>
  </p:clrMapOvr>
  <mc:AlternateContent xmlns:mc="http://schemas.openxmlformats.org/markup-compatibility/2006">
    <mc:Choice xmlns:p14="http://schemas.microsoft.com/office/powerpoint/2010/main" Requires="p14">
      <p:transition spd="slow" p14:dur="2000" advTm="41245"/>
    </mc:Choice>
    <mc:Fallback>
      <p:transition spd="slow" advTm="41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D669A-52FE-A65A-6C3C-9E2F0AAD26A7}"/>
              </a:ext>
            </a:extLst>
          </p:cNvPr>
          <p:cNvSpPr>
            <a:spLocks noGrp="1"/>
          </p:cNvSpPr>
          <p:nvPr>
            <p:ph type="title"/>
          </p:nvPr>
        </p:nvSpPr>
        <p:spPr/>
        <p:txBody>
          <a:bodyPr/>
          <a:lstStyle/>
          <a:p>
            <a:r>
              <a:rPr lang="en-US" dirty="0"/>
              <a:t>Approach</a:t>
            </a:r>
          </a:p>
        </p:txBody>
      </p:sp>
      <p:sp>
        <p:nvSpPr>
          <p:cNvPr id="3" name="Content Placeholder 2">
            <a:extLst>
              <a:ext uri="{FF2B5EF4-FFF2-40B4-BE49-F238E27FC236}">
                <a16:creationId xmlns:a16="http://schemas.microsoft.com/office/drawing/2014/main" id="{83EC2EC4-C557-FF99-CCFC-ED03CC8A19DF}"/>
              </a:ext>
            </a:extLst>
          </p:cNvPr>
          <p:cNvSpPr>
            <a:spLocks noGrp="1"/>
          </p:cNvSpPr>
          <p:nvPr>
            <p:ph idx="1"/>
          </p:nvPr>
        </p:nvSpPr>
        <p:spPr>
          <a:xfrm>
            <a:off x="230690" y="1276379"/>
            <a:ext cx="11296650" cy="4716934"/>
          </a:xfrm>
        </p:spPr>
        <p:txBody>
          <a:bodyPr/>
          <a:lstStyle/>
          <a:p>
            <a:r>
              <a:rPr lang="en-US" sz="1800" b="0" i="0" u="none" strike="noStrike" baseline="0" dirty="0">
                <a:solidFill>
                  <a:srgbClr val="000000"/>
                </a:solidFill>
              </a:rPr>
              <a:t>Advanced multi-sensor array technologies, intelligent algorithms, and Metal Oxide Sensors (MOS) equipped with AI capabilities to detect and analyze signatures from candidate internal contaminant sources located in the flight deck. </a:t>
            </a:r>
          </a:p>
          <a:p>
            <a:pPr algn="l"/>
            <a:endParaRPr lang="en-US" sz="1800" b="0" i="0" u="none" strike="noStrike" baseline="0" dirty="0">
              <a:solidFill>
                <a:srgbClr val="000000"/>
              </a:solidFill>
            </a:endParaRPr>
          </a:p>
          <a:p>
            <a:r>
              <a:rPr lang="en-US" sz="1800" b="0" i="0" u="none" strike="noStrike" baseline="0" dirty="0">
                <a:solidFill>
                  <a:srgbClr val="000000"/>
                </a:solidFill>
              </a:rPr>
              <a:t>Printed circuit boards from avionics, various aviation cables, recirculation fans, as well as some external contaminant sources were put through failure testing to analyze the early fire signatures. </a:t>
            </a:r>
          </a:p>
          <a:p>
            <a:pPr lvl="1"/>
            <a:r>
              <a:rPr lang="en-US" sz="1400" dirty="0"/>
              <a:t>PCB failure induced by radiant heat furnace (25 kW/m² heat flux)</a:t>
            </a:r>
          </a:p>
          <a:p>
            <a:pPr lvl="1"/>
            <a:r>
              <a:rPr lang="en-US" sz="1400" dirty="0"/>
              <a:t>Wiring insulation failure induced by current-overload application with </a:t>
            </a:r>
            <a:r>
              <a:rPr lang="en-US" sz="1400" dirty="0" err="1"/>
              <a:t>Xtralis</a:t>
            </a:r>
            <a:r>
              <a:rPr lang="en-US" sz="1400" dirty="0"/>
              <a:t> transformer</a:t>
            </a:r>
          </a:p>
          <a:p>
            <a:pPr lvl="1"/>
            <a:r>
              <a:rPr lang="en-US" sz="1400" dirty="0"/>
              <a:t>Recirculation fan failure induced by mechanical resistance mechanism (while operating normally via 400 Hz, 115 V external air start cart)</a:t>
            </a:r>
          </a:p>
          <a:p>
            <a:pPr lvl="1"/>
            <a:r>
              <a:rPr lang="en-US" sz="1400" dirty="0"/>
              <a:t>Nuisance/External Contaminants: </a:t>
            </a:r>
          </a:p>
          <a:p>
            <a:pPr lvl="2"/>
            <a:r>
              <a:rPr lang="en-US" sz="1000" dirty="0"/>
              <a:t>Jet oil &amp; hydraulic Fluid heated on hot plate</a:t>
            </a:r>
          </a:p>
          <a:p>
            <a:pPr lvl="2"/>
            <a:r>
              <a:rPr lang="en-US" sz="1000" dirty="0"/>
              <a:t>Wood &amp; Bread heated via radiant heat furnace </a:t>
            </a:r>
          </a:p>
          <a:p>
            <a:pPr marL="914400" lvl="2" indent="0">
              <a:buNone/>
            </a:pPr>
            <a:endParaRPr lang="en-US" sz="1800" b="0" i="0" u="none" strike="noStrike" baseline="0" dirty="0">
              <a:solidFill>
                <a:srgbClr val="000000"/>
              </a:solidFill>
            </a:endParaRPr>
          </a:p>
        </p:txBody>
      </p:sp>
      <p:sp>
        <p:nvSpPr>
          <p:cNvPr id="4" name="Slide Number Placeholder 3">
            <a:extLst>
              <a:ext uri="{FF2B5EF4-FFF2-40B4-BE49-F238E27FC236}">
                <a16:creationId xmlns:a16="http://schemas.microsoft.com/office/drawing/2014/main" id="{710F1ABC-C142-994C-6EC2-AB015BA4F1B8}"/>
              </a:ext>
            </a:extLst>
          </p:cNvPr>
          <p:cNvSpPr>
            <a:spLocks noGrp="1"/>
          </p:cNvSpPr>
          <p:nvPr>
            <p:ph type="sldNum" sz="quarter" idx="4"/>
          </p:nvPr>
        </p:nvSpPr>
        <p:spPr bwMode="auto">
          <a:xfrm>
            <a:off x="9971852" y="6248400"/>
            <a:ext cx="143636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smtClean="0"/>
              <a:pPr/>
              <a:t>5</a:t>
            </a:fld>
            <a:endParaRPr lang="en-US" dirty="0"/>
          </a:p>
        </p:txBody>
      </p:sp>
      <p:pic>
        <p:nvPicPr>
          <p:cNvPr id="6" name="Picture 5" descr="A picture containing indoor, floor, toilet&#10;&#10;Description automatically generated">
            <a:extLst>
              <a:ext uri="{FF2B5EF4-FFF2-40B4-BE49-F238E27FC236}">
                <a16:creationId xmlns:a16="http://schemas.microsoft.com/office/drawing/2014/main" id="{FFBEC435-2262-6C6F-1636-2D4020F13C1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4376" t="14866" r="17995" b="10209"/>
          <a:stretch/>
        </p:blipFill>
        <p:spPr>
          <a:xfrm rot="5400000">
            <a:off x="9457094" y="4042187"/>
            <a:ext cx="2131308" cy="1770944"/>
          </a:xfrm>
          <a:prstGeom prst="rect">
            <a:avLst/>
          </a:prstGeom>
        </p:spPr>
      </p:pic>
      <p:pic>
        <p:nvPicPr>
          <p:cNvPr id="8" name="Picture 7" descr="A picture containing ground, tool, equipment&#10;&#10;Description automatically generated">
            <a:extLst>
              <a:ext uri="{FF2B5EF4-FFF2-40B4-BE49-F238E27FC236}">
                <a16:creationId xmlns:a16="http://schemas.microsoft.com/office/drawing/2014/main" id="{CD23BFFA-CF41-C6B9-EE7C-4980B42150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553" y="4762319"/>
            <a:ext cx="4151159" cy="123099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50E0EEF-EBEC-FB66-75EA-38FBF28885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33"/>
          <a:stretch/>
        </p:blipFill>
        <p:spPr>
          <a:xfrm>
            <a:off x="4798791" y="4747512"/>
            <a:ext cx="4525406" cy="1230994"/>
          </a:xfrm>
          <a:prstGeom prst="rect">
            <a:avLst/>
          </a:prstGeom>
        </p:spPr>
      </p:pic>
      <p:sp>
        <p:nvSpPr>
          <p:cNvPr id="13" name="Arrow: Pentagon 12">
            <a:extLst>
              <a:ext uri="{FF2B5EF4-FFF2-40B4-BE49-F238E27FC236}">
                <a16:creationId xmlns:a16="http://schemas.microsoft.com/office/drawing/2014/main" id="{1605306E-8CE9-0E9B-0F3E-96A25E8A8AFC}"/>
              </a:ext>
            </a:extLst>
          </p:cNvPr>
          <p:cNvSpPr/>
          <p:nvPr/>
        </p:nvSpPr>
        <p:spPr bwMode="auto">
          <a:xfrm flipH="1">
            <a:off x="5020805" y="105345"/>
            <a:ext cx="7171195" cy="1015663"/>
          </a:xfrm>
          <a:prstGeom prst="homePlate">
            <a:avLst/>
          </a:prstGeom>
          <a:solidFill>
            <a:srgbClr val="1D2F68"/>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a:p>
            <a:pPr marL="0" marR="0" indent="0" algn="l" defTabSz="914400" rtl="0" eaLnBrk="1" fontAlgn="base" latinLnBrk="0" hangingPunct="1">
              <a:lnSpc>
                <a:spcPct val="100000"/>
              </a:lnSpc>
              <a:spcBef>
                <a:spcPct val="50000"/>
              </a:spcBef>
              <a:spcAft>
                <a:spcPct val="0"/>
              </a:spcAft>
              <a:buClrTx/>
              <a:buSzTx/>
              <a:buNone/>
              <a:tabLst/>
            </a:pPr>
            <a:endParaRPr kumimoji="0" lang="en-US" sz="2400" b="0" i="0" u="none" strike="noStrike" cap="none" normalizeH="0" baseline="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EE39AEA4-6252-9A9B-4634-2A20D5FFAEB1}"/>
              </a:ext>
            </a:extLst>
          </p:cNvPr>
          <p:cNvSpPr txBox="1"/>
          <p:nvPr/>
        </p:nvSpPr>
        <p:spPr bwMode="auto">
          <a:xfrm>
            <a:off x="5247657" y="197677"/>
            <a:ext cx="7003066"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indent="0" algn="ctr">
              <a:buNone/>
            </a:pPr>
            <a:r>
              <a:rPr lang="en-US" sz="1600" b="1" u="none" strike="noStrike" baseline="0" dirty="0">
                <a:solidFill>
                  <a:schemeClr val="bg1"/>
                </a:solidFill>
              </a:rPr>
              <a:t>The focus was on the capability to </a:t>
            </a:r>
            <a:r>
              <a:rPr lang="en-US" sz="1600" b="1" u="none" strike="noStrike" baseline="0" dirty="0">
                <a:solidFill>
                  <a:srgbClr val="FFFF99"/>
                </a:solidFill>
              </a:rPr>
              <a:t>distinguish between samples during the smoldering phase</a:t>
            </a:r>
            <a:r>
              <a:rPr lang="en-US" sz="1600" b="1" u="none" strike="noStrike" baseline="0" dirty="0">
                <a:solidFill>
                  <a:schemeClr val="bg1"/>
                </a:solidFill>
              </a:rPr>
              <a:t>, leveraging a multivariate approach and gas analysis. </a:t>
            </a:r>
            <a:endParaRPr lang="en-US" sz="1600" b="1" dirty="0">
              <a:solidFill>
                <a:schemeClr val="bg1"/>
              </a:solidFill>
            </a:endParaRPr>
          </a:p>
        </p:txBody>
      </p:sp>
      <p:pic>
        <p:nvPicPr>
          <p:cNvPr id="23" name="Audio 22">
            <a:hlinkClick r:id="" action="ppaction://media"/>
            <a:extLst>
              <a:ext uri="{FF2B5EF4-FFF2-40B4-BE49-F238E27FC236}">
                <a16:creationId xmlns:a16="http://schemas.microsoft.com/office/drawing/2014/main" id="{89DE6A51-97C2-0086-75AF-34426F22F2E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9680083"/>
      </p:ext>
    </p:extLst>
  </p:cSld>
  <p:clrMapOvr>
    <a:masterClrMapping/>
  </p:clrMapOvr>
  <mc:AlternateContent xmlns:mc="http://schemas.openxmlformats.org/markup-compatibility/2006">
    <mc:Choice xmlns:p14="http://schemas.microsoft.com/office/powerpoint/2010/main" Requires="p14">
      <p:transition spd="slow" p14:dur="2000" advTm="71316"/>
    </mc:Choice>
    <mc:Fallback>
      <p:transition spd="slow" advTm="71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2796-579C-4DA6-F354-A612A9FB3D91}"/>
              </a:ext>
            </a:extLst>
          </p:cNvPr>
          <p:cNvSpPr>
            <a:spLocks noGrp="1"/>
          </p:cNvSpPr>
          <p:nvPr>
            <p:ph type="title"/>
          </p:nvPr>
        </p:nvSpPr>
        <p:spPr>
          <a:xfrm>
            <a:off x="438386" y="333811"/>
            <a:ext cx="11296651" cy="609600"/>
          </a:xfrm>
        </p:spPr>
        <p:txBody>
          <a:bodyPr/>
          <a:lstStyle/>
          <a:p>
            <a:r>
              <a:rPr lang="en-US" dirty="0"/>
              <a:t>Test Chambers </a:t>
            </a:r>
          </a:p>
        </p:txBody>
      </p:sp>
      <p:sp>
        <p:nvSpPr>
          <p:cNvPr id="4" name="Slide Number Placeholder 3">
            <a:extLst>
              <a:ext uri="{FF2B5EF4-FFF2-40B4-BE49-F238E27FC236}">
                <a16:creationId xmlns:a16="http://schemas.microsoft.com/office/drawing/2014/main" id="{3B169587-3B47-9CBE-8A10-329EF18193D6}"/>
              </a:ext>
            </a:extLst>
          </p:cNvPr>
          <p:cNvSpPr>
            <a:spLocks noGrp="1"/>
          </p:cNvSpPr>
          <p:nvPr>
            <p:ph type="sldNum" sz="quarter" idx="4"/>
          </p:nvPr>
        </p:nvSpPr>
        <p:spPr bwMode="auto">
          <a:xfrm>
            <a:off x="9971852" y="6248400"/>
            <a:ext cx="143636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smtClean="0"/>
              <a:pPr/>
              <a:t>6</a:t>
            </a:fld>
            <a:endParaRPr lang="en-US" dirty="0"/>
          </a:p>
        </p:txBody>
      </p:sp>
      <p:pic>
        <p:nvPicPr>
          <p:cNvPr id="7" name="Picture 6">
            <a:extLst>
              <a:ext uri="{FF2B5EF4-FFF2-40B4-BE49-F238E27FC236}">
                <a16:creationId xmlns:a16="http://schemas.microsoft.com/office/drawing/2014/main" id="{BEB280EE-0F28-9D0B-D7A3-F17357C01AAE}"/>
              </a:ext>
            </a:extLst>
          </p:cNvPr>
          <p:cNvPicPr>
            <a:picLocks noChangeAspect="1"/>
          </p:cNvPicPr>
          <p:nvPr/>
        </p:nvPicPr>
        <p:blipFill>
          <a:blip r:embed="rId4"/>
          <a:stretch>
            <a:fillRect/>
          </a:stretch>
        </p:blipFill>
        <p:spPr>
          <a:xfrm>
            <a:off x="4267669" y="523284"/>
            <a:ext cx="3138523" cy="4385849"/>
          </a:xfrm>
          <a:prstGeom prst="rect">
            <a:avLst/>
          </a:prstGeom>
        </p:spPr>
      </p:pic>
      <p:pic>
        <p:nvPicPr>
          <p:cNvPr id="8" name="Picture 7">
            <a:extLst>
              <a:ext uri="{FF2B5EF4-FFF2-40B4-BE49-F238E27FC236}">
                <a16:creationId xmlns:a16="http://schemas.microsoft.com/office/drawing/2014/main" id="{E77C71C8-4D8F-2E64-86C6-FF09F2619F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669" y="523281"/>
            <a:ext cx="3121235" cy="209513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4B140ED1-CFF9-38DC-E6D1-F6DA849AC4B8}"/>
              </a:ext>
            </a:extLst>
          </p:cNvPr>
          <p:cNvCxnSpPr>
            <a:cxnSpLocks/>
          </p:cNvCxnSpPr>
          <p:nvPr/>
        </p:nvCxnSpPr>
        <p:spPr bwMode="auto">
          <a:xfrm>
            <a:off x="5709821" y="1411048"/>
            <a:ext cx="118464" cy="524384"/>
          </a:xfrm>
          <a:prstGeom prst="straightConnector1">
            <a:avLst/>
          </a:prstGeom>
          <a:noFill/>
          <a:ln>
            <a:solidFill>
              <a:srgbClr val="FFFF00"/>
            </a:solid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0" name="TextBox 9">
            <a:extLst>
              <a:ext uri="{FF2B5EF4-FFF2-40B4-BE49-F238E27FC236}">
                <a16:creationId xmlns:a16="http://schemas.microsoft.com/office/drawing/2014/main" id="{AB0585B2-ECE1-EAD8-C845-3F18A73709A5}"/>
              </a:ext>
            </a:extLst>
          </p:cNvPr>
          <p:cNvSpPr txBox="1"/>
          <p:nvPr/>
        </p:nvSpPr>
        <p:spPr bwMode="auto">
          <a:xfrm>
            <a:off x="5198856" y="1194742"/>
            <a:ext cx="106532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fontAlgn="base">
              <a:spcBef>
                <a:spcPct val="50000"/>
              </a:spcBef>
              <a:spcAft>
                <a:spcPct val="0"/>
              </a:spcAft>
              <a:buNone/>
            </a:pPr>
            <a:r>
              <a:rPr lang="en-US" sz="1200" b="1">
                <a:solidFill>
                  <a:srgbClr val="FFFF00"/>
                </a:solidFill>
                <a:latin typeface="Arial" charset="0"/>
              </a:rPr>
              <a:t>MSEM 160</a:t>
            </a:r>
          </a:p>
        </p:txBody>
      </p:sp>
      <p:sp>
        <p:nvSpPr>
          <p:cNvPr id="11" name="Rectangle 10">
            <a:extLst>
              <a:ext uri="{FF2B5EF4-FFF2-40B4-BE49-F238E27FC236}">
                <a16:creationId xmlns:a16="http://schemas.microsoft.com/office/drawing/2014/main" id="{15E4157C-FF53-1159-9F5B-5E4D000468B3}"/>
              </a:ext>
            </a:extLst>
          </p:cNvPr>
          <p:cNvSpPr/>
          <p:nvPr/>
        </p:nvSpPr>
        <p:spPr bwMode="auto">
          <a:xfrm>
            <a:off x="5576659" y="2891324"/>
            <a:ext cx="68614" cy="45719"/>
          </a:xfrm>
          <a:prstGeom prst="rect">
            <a:avLst/>
          </a:prstGeom>
          <a:solidFill>
            <a:srgbClr val="FFFF00"/>
          </a:solidFill>
          <a:ln>
            <a:solidFill>
              <a:srgbClr val="FFFF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buFontTx/>
              <a:buChar char="•"/>
            </a:pPr>
            <a:endParaRPr lang="en-US" sz="2400">
              <a:solidFill>
                <a:srgbClr val="000000"/>
              </a:solidFill>
              <a:latin typeface="Arial" charset="0"/>
            </a:endParaRPr>
          </a:p>
        </p:txBody>
      </p:sp>
      <p:cxnSp>
        <p:nvCxnSpPr>
          <p:cNvPr id="12" name="Straight Arrow Connector 11">
            <a:extLst>
              <a:ext uri="{FF2B5EF4-FFF2-40B4-BE49-F238E27FC236}">
                <a16:creationId xmlns:a16="http://schemas.microsoft.com/office/drawing/2014/main" id="{93CBBE5E-AD2A-6672-7506-119977F35C4A}"/>
              </a:ext>
            </a:extLst>
          </p:cNvPr>
          <p:cNvCxnSpPr>
            <a:cxnSpLocks/>
          </p:cNvCxnSpPr>
          <p:nvPr/>
        </p:nvCxnSpPr>
        <p:spPr bwMode="auto">
          <a:xfrm flipH="1" flipV="1">
            <a:off x="5727112" y="2921494"/>
            <a:ext cx="568729" cy="197264"/>
          </a:xfrm>
          <a:prstGeom prst="straightConnector1">
            <a:avLst/>
          </a:prstGeom>
          <a:noFill/>
          <a:ln>
            <a:solidFill>
              <a:srgbClr val="FFFF00"/>
            </a:solid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370FABF1-DF76-39C8-4305-5408E46701C1}"/>
              </a:ext>
            </a:extLst>
          </p:cNvPr>
          <p:cNvSpPr txBox="1"/>
          <p:nvPr/>
        </p:nvSpPr>
        <p:spPr bwMode="auto">
          <a:xfrm>
            <a:off x="6241188" y="3020129"/>
            <a:ext cx="1065321"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fontAlgn="base">
              <a:spcBef>
                <a:spcPct val="50000"/>
              </a:spcBef>
              <a:spcAft>
                <a:spcPct val="0"/>
              </a:spcAft>
              <a:buNone/>
            </a:pPr>
            <a:r>
              <a:rPr lang="en-US" sz="1200" b="1" dirty="0">
                <a:solidFill>
                  <a:srgbClr val="FFFF00"/>
                </a:solidFill>
                <a:latin typeface="Arial" charset="0"/>
              </a:rPr>
              <a:t>BME688</a:t>
            </a:r>
          </a:p>
        </p:txBody>
      </p:sp>
      <p:sp>
        <p:nvSpPr>
          <p:cNvPr id="15" name="TextBox 14">
            <a:extLst>
              <a:ext uri="{FF2B5EF4-FFF2-40B4-BE49-F238E27FC236}">
                <a16:creationId xmlns:a16="http://schemas.microsoft.com/office/drawing/2014/main" id="{69776F3C-29DD-5D27-768F-2F2F9797A76C}"/>
              </a:ext>
            </a:extLst>
          </p:cNvPr>
          <p:cNvSpPr txBox="1"/>
          <p:nvPr/>
        </p:nvSpPr>
        <p:spPr bwMode="auto">
          <a:xfrm>
            <a:off x="4372477" y="4930140"/>
            <a:ext cx="3016427"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buNone/>
            </a:pPr>
            <a:r>
              <a:rPr lang="en-US" sz="1600" dirty="0">
                <a:solidFill>
                  <a:srgbClr val="333399"/>
                </a:solidFill>
                <a:latin typeface="Arial" charset="0"/>
              </a:rPr>
              <a:t>FAATC Simulated Flight Deck</a:t>
            </a:r>
          </a:p>
          <a:p>
            <a:pPr algn="ctr" fontAlgn="base">
              <a:spcBef>
                <a:spcPct val="50000"/>
              </a:spcBef>
              <a:spcAft>
                <a:spcPct val="0"/>
              </a:spcAft>
              <a:buNone/>
            </a:pPr>
            <a:r>
              <a:rPr lang="en-US" sz="1600" dirty="0">
                <a:solidFill>
                  <a:srgbClr val="333399"/>
                </a:solidFill>
              </a:rPr>
              <a:t>6.6 m³</a:t>
            </a:r>
          </a:p>
        </p:txBody>
      </p:sp>
      <p:pic>
        <p:nvPicPr>
          <p:cNvPr id="16" name="Picture 15">
            <a:extLst>
              <a:ext uri="{FF2B5EF4-FFF2-40B4-BE49-F238E27FC236}">
                <a16:creationId xmlns:a16="http://schemas.microsoft.com/office/drawing/2014/main" id="{583DE73A-DE1F-4C54-F2D8-9366F5696067}"/>
              </a:ext>
            </a:extLst>
          </p:cNvPr>
          <p:cNvPicPr>
            <a:picLocks noChangeAspect="1"/>
          </p:cNvPicPr>
          <p:nvPr/>
        </p:nvPicPr>
        <p:blipFill rotWithShape="1">
          <a:blip r:embed="rId6">
            <a:clrChange>
              <a:clrFrom>
                <a:srgbClr val="000000"/>
              </a:clrFrom>
              <a:clrTo>
                <a:srgbClr val="000000">
                  <a:alpha val="0"/>
                </a:srgbClr>
              </a:clrTo>
            </a:clrChange>
          </a:blip>
          <a:srcRect r="14845" b="3773"/>
          <a:stretch/>
        </p:blipFill>
        <p:spPr>
          <a:xfrm>
            <a:off x="639364" y="1686177"/>
            <a:ext cx="2983535" cy="3346883"/>
          </a:xfrm>
          <a:prstGeom prst="rect">
            <a:avLst/>
          </a:prstGeom>
        </p:spPr>
      </p:pic>
      <p:sp>
        <p:nvSpPr>
          <p:cNvPr id="17" name="TextBox 16">
            <a:extLst>
              <a:ext uri="{FF2B5EF4-FFF2-40B4-BE49-F238E27FC236}">
                <a16:creationId xmlns:a16="http://schemas.microsoft.com/office/drawing/2014/main" id="{9124DFE9-F2CA-C8F1-CC96-A0849E85C0D4}"/>
              </a:ext>
            </a:extLst>
          </p:cNvPr>
          <p:cNvSpPr txBox="1"/>
          <p:nvPr/>
        </p:nvSpPr>
        <p:spPr bwMode="auto">
          <a:xfrm>
            <a:off x="796696" y="4930140"/>
            <a:ext cx="3102347"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buNone/>
            </a:pPr>
            <a:r>
              <a:rPr lang="en-US" sz="1600">
                <a:solidFill>
                  <a:srgbClr val="333399"/>
                </a:solidFill>
                <a:latin typeface="Arial" charset="0"/>
              </a:rPr>
              <a:t>Univ. MD NBS Smoke Chamber </a:t>
            </a:r>
          </a:p>
          <a:p>
            <a:pPr algn="ctr" fontAlgn="base">
              <a:spcBef>
                <a:spcPct val="50000"/>
              </a:spcBef>
              <a:spcAft>
                <a:spcPct val="0"/>
              </a:spcAft>
              <a:buNone/>
            </a:pPr>
            <a:r>
              <a:rPr lang="en-US" sz="1600">
                <a:solidFill>
                  <a:srgbClr val="333399"/>
                </a:solidFill>
              </a:rPr>
              <a:t>0.52 m³</a:t>
            </a:r>
          </a:p>
        </p:txBody>
      </p:sp>
      <p:sp>
        <p:nvSpPr>
          <p:cNvPr id="18" name="TextBox 17">
            <a:extLst>
              <a:ext uri="{FF2B5EF4-FFF2-40B4-BE49-F238E27FC236}">
                <a16:creationId xmlns:a16="http://schemas.microsoft.com/office/drawing/2014/main" id="{CEB59232-BAF0-524B-5919-47B982A56CAA}"/>
              </a:ext>
            </a:extLst>
          </p:cNvPr>
          <p:cNvSpPr txBox="1"/>
          <p:nvPr/>
        </p:nvSpPr>
        <p:spPr bwMode="auto">
          <a:xfrm>
            <a:off x="4250381" y="1411928"/>
            <a:ext cx="771787"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a:solidFill>
                  <a:srgbClr val="FFFF99"/>
                </a:solidFill>
              </a:rPr>
              <a:t>Exterior</a:t>
            </a:r>
          </a:p>
        </p:txBody>
      </p:sp>
      <p:sp>
        <p:nvSpPr>
          <p:cNvPr id="19" name="TextBox 18">
            <a:extLst>
              <a:ext uri="{FF2B5EF4-FFF2-40B4-BE49-F238E27FC236}">
                <a16:creationId xmlns:a16="http://schemas.microsoft.com/office/drawing/2014/main" id="{C70FEA44-D3B9-5E2C-F3B5-16F069A9021E}"/>
              </a:ext>
            </a:extLst>
          </p:cNvPr>
          <p:cNvSpPr txBox="1"/>
          <p:nvPr/>
        </p:nvSpPr>
        <p:spPr bwMode="auto">
          <a:xfrm>
            <a:off x="4233134" y="2660044"/>
            <a:ext cx="721452"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rtlCol="0">
            <a:spAutoFit/>
          </a:bodyPr>
          <a:lstStyle/>
          <a:p>
            <a:pPr>
              <a:buFontTx/>
              <a:buNone/>
            </a:pPr>
            <a:r>
              <a:rPr lang="en-US" sz="1200" b="1">
                <a:solidFill>
                  <a:srgbClr val="FFFF99"/>
                </a:solidFill>
              </a:rPr>
              <a:t>Interior</a:t>
            </a:r>
          </a:p>
        </p:txBody>
      </p:sp>
      <p:pic>
        <p:nvPicPr>
          <p:cNvPr id="21" name="Picture 20">
            <a:extLst>
              <a:ext uri="{FF2B5EF4-FFF2-40B4-BE49-F238E27FC236}">
                <a16:creationId xmlns:a16="http://schemas.microsoft.com/office/drawing/2014/main" id="{F0EE0822-5D1C-A269-7F1E-52C53AE0A67D}"/>
              </a:ext>
            </a:extLst>
          </p:cNvPr>
          <p:cNvPicPr>
            <a:picLocks noChangeAspect="1"/>
          </p:cNvPicPr>
          <p:nvPr/>
        </p:nvPicPr>
        <p:blipFill>
          <a:blip r:embed="rId7"/>
          <a:stretch>
            <a:fillRect/>
          </a:stretch>
        </p:blipFill>
        <p:spPr>
          <a:xfrm>
            <a:off x="7740284" y="1158956"/>
            <a:ext cx="4179730" cy="3771184"/>
          </a:xfrm>
          <a:prstGeom prst="rect">
            <a:avLst/>
          </a:prstGeom>
        </p:spPr>
      </p:pic>
      <p:sp>
        <p:nvSpPr>
          <p:cNvPr id="22" name="TextBox 21">
            <a:extLst>
              <a:ext uri="{FF2B5EF4-FFF2-40B4-BE49-F238E27FC236}">
                <a16:creationId xmlns:a16="http://schemas.microsoft.com/office/drawing/2014/main" id="{72D860CA-FA66-9755-083F-B3E3406EC27C}"/>
              </a:ext>
            </a:extLst>
          </p:cNvPr>
          <p:cNvSpPr txBox="1"/>
          <p:nvPr/>
        </p:nvSpPr>
        <p:spPr bwMode="auto">
          <a:xfrm>
            <a:off x="8292958" y="4955068"/>
            <a:ext cx="3357787"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buNone/>
            </a:pPr>
            <a:r>
              <a:rPr lang="en-US" sz="1600" dirty="0">
                <a:solidFill>
                  <a:srgbClr val="333399"/>
                </a:solidFill>
                <a:latin typeface="Arial" charset="0"/>
              </a:rPr>
              <a:t>FAATC Reduced-Pressure Vessel</a:t>
            </a:r>
          </a:p>
          <a:p>
            <a:pPr algn="ctr" fontAlgn="base">
              <a:spcBef>
                <a:spcPct val="50000"/>
              </a:spcBef>
              <a:spcAft>
                <a:spcPct val="0"/>
              </a:spcAft>
              <a:buNone/>
            </a:pPr>
            <a:r>
              <a:rPr lang="en-US" sz="1600" dirty="0">
                <a:solidFill>
                  <a:srgbClr val="333399"/>
                </a:solidFill>
              </a:rPr>
              <a:t>1.31 m³</a:t>
            </a:r>
          </a:p>
        </p:txBody>
      </p:sp>
      <p:pic>
        <p:nvPicPr>
          <p:cNvPr id="39" name="Audio 38">
            <a:hlinkClick r:id="" action="ppaction://media"/>
            <a:extLst>
              <a:ext uri="{FF2B5EF4-FFF2-40B4-BE49-F238E27FC236}">
                <a16:creationId xmlns:a16="http://schemas.microsoft.com/office/drawing/2014/main" id="{8E3C2790-BD91-7AE9-8029-CD400CE5E23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91499950"/>
      </p:ext>
    </p:extLst>
  </p:cSld>
  <p:clrMapOvr>
    <a:masterClrMapping/>
  </p:clrMapOvr>
  <mc:AlternateContent xmlns:mc="http://schemas.openxmlformats.org/markup-compatibility/2006">
    <mc:Choice xmlns:p14="http://schemas.microsoft.com/office/powerpoint/2010/main" Requires="p14">
      <p:transition spd="slow" p14:dur="2000" advTm="48136"/>
    </mc:Choice>
    <mc:Fallback>
      <p:transition spd="slow" advTm="48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F333C-46DA-3DEF-ECFA-9556114F6768}"/>
              </a:ext>
            </a:extLst>
          </p:cNvPr>
          <p:cNvSpPr>
            <a:spLocks noGrp="1"/>
          </p:cNvSpPr>
          <p:nvPr>
            <p:ph type="title"/>
          </p:nvPr>
        </p:nvSpPr>
        <p:spPr/>
        <p:txBody>
          <a:bodyPr/>
          <a:lstStyle/>
          <a:p>
            <a:r>
              <a:rPr lang="en-US" dirty="0"/>
              <a:t>Sensors</a:t>
            </a:r>
          </a:p>
        </p:txBody>
      </p:sp>
      <p:sp>
        <p:nvSpPr>
          <p:cNvPr id="4" name="Slide Number Placeholder 3">
            <a:extLst>
              <a:ext uri="{FF2B5EF4-FFF2-40B4-BE49-F238E27FC236}">
                <a16:creationId xmlns:a16="http://schemas.microsoft.com/office/drawing/2014/main" id="{5B628247-F1A4-74E9-4C05-995D65EB287B}"/>
              </a:ext>
            </a:extLst>
          </p:cNvPr>
          <p:cNvSpPr>
            <a:spLocks noGrp="1"/>
          </p:cNvSpPr>
          <p:nvPr>
            <p:ph type="sldNum" sz="quarter" idx="4"/>
          </p:nvPr>
        </p:nvSpPr>
        <p:spPr bwMode="auto">
          <a:xfrm>
            <a:off x="9971852" y="6248400"/>
            <a:ext cx="143636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smtClean="0"/>
              <a:pPr/>
              <a:t>7</a:t>
            </a:fld>
            <a:endParaRPr lang="en-US" dirty="0"/>
          </a:p>
        </p:txBody>
      </p:sp>
      <p:sp>
        <p:nvSpPr>
          <p:cNvPr id="5" name="Content Placeholder 4">
            <a:extLst>
              <a:ext uri="{FF2B5EF4-FFF2-40B4-BE49-F238E27FC236}">
                <a16:creationId xmlns:a16="http://schemas.microsoft.com/office/drawing/2014/main" id="{606BCB48-740E-F93B-42A5-EBEE62250675}"/>
              </a:ext>
            </a:extLst>
          </p:cNvPr>
          <p:cNvSpPr txBox="1">
            <a:spLocks noGrp="1"/>
          </p:cNvSpPr>
          <p:nvPr>
            <p:ph idx="1"/>
          </p:nvPr>
        </p:nvSpPr>
        <p:spPr bwMode="auto">
          <a:xfrm>
            <a:off x="571500" y="1129909"/>
            <a:ext cx="10733088" cy="4524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0" indent="0">
              <a:buNone/>
            </a:pPr>
            <a:r>
              <a:rPr lang="en-US" sz="2400" b="1" i="1" dirty="0">
                <a:solidFill>
                  <a:srgbClr val="000000"/>
                </a:solidFill>
              </a:rPr>
              <a:t>Sensigent MSEM 160 E-nose</a:t>
            </a:r>
            <a:endParaRPr lang="en-US" sz="2400" b="0" i="0" u="none" strike="noStrike" baseline="0" dirty="0">
              <a:solidFill>
                <a:srgbClr val="0D0F1A"/>
              </a:solidFill>
            </a:endParaRPr>
          </a:p>
          <a:p>
            <a:r>
              <a:rPr lang="en-US" sz="2400" b="0" dirty="0">
                <a:solidFill>
                  <a:srgbClr val="000000"/>
                </a:solidFill>
              </a:rPr>
              <a:t>Sensor Array: Up to 32 sensors (PCS, EC, MOS, PID), including temperature and humidity sensors.</a:t>
            </a:r>
          </a:p>
          <a:p>
            <a:r>
              <a:rPr lang="en-US" sz="2400" b="0" dirty="0">
                <a:solidFill>
                  <a:srgbClr val="000000"/>
                </a:solidFill>
              </a:rPr>
              <a:t>Air sampling pump: Pre-Sample Purge; Sample Draw; Post-Sample Purge</a:t>
            </a:r>
          </a:p>
          <a:p>
            <a:r>
              <a:rPr lang="en-US" sz="2400" b="0" dirty="0">
                <a:solidFill>
                  <a:srgbClr val="000000"/>
                </a:solidFill>
              </a:rPr>
              <a:t>Recording: Continuously logs TVOC, NH3, CH2O, C2H4, Alcohol &amp; Odor</a:t>
            </a:r>
          </a:p>
          <a:p>
            <a:pPr marL="0" indent="0">
              <a:buNone/>
            </a:pPr>
            <a:r>
              <a:rPr lang="en-US" sz="2400" i="1" dirty="0">
                <a:solidFill>
                  <a:srgbClr val="000000"/>
                </a:solidFill>
              </a:rPr>
              <a:t>Bosch BME 688 Gas Sensor</a:t>
            </a:r>
            <a:endParaRPr lang="en-US" sz="2400" b="0" dirty="0">
              <a:solidFill>
                <a:srgbClr val="0D0F1A"/>
              </a:solidFill>
            </a:endParaRPr>
          </a:p>
          <a:p>
            <a:r>
              <a:rPr lang="en-US" sz="2400" b="0" dirty="0">
                <a:solidFill>
                  <a:srgbClr val="000000"/>
                </a:solidFill>
              </a:rPr>
              <a:t>Gas detection, humidity, pressure, temperature, and sensitivity to a wide range of VOCs.</a:t>
            </a:r>
          </a:p>
          <a:p>
            <a:r>
              <a:rPr lang="en-US" sz="2400" b="0" dirty="0">
                <a:solidFill>
                  <a:srgbClr val="000000"/>
                </a:solidFill>
              </a:rPr>
              <a:t>Development Kit:</a:t>
            </a:r>
          </a:p>
          <a:p>
            <a:pPr marL="742950" lvl="2" indent="-342900"/>
            <a:r>
              <a:rPr lang="en-US" sz="1800" dirty="0">
                <a:solidFill>
                  <a:srgbClr val="000000"/>
                </a:solidFill>
                <a:ea typeface="+mn-ea"/>
                <a:cs typeface="+mn-cs"/>
              </a:rPr>
              <a:t>Incorporates eight BME688 sensors.</a:t>
            </a:r>
          </a:p>
          <a:p>
            <a:pPr marL="742950" lvl="2" indent="-342900"/>
            <a:r>
              <a:rPr lang="en-US" sz="1800" dirty="0">
                <a:solidFill>
                  <a:srgbClr val="000000"/>
                </a:solidFill>
                <a:ea typeface="+mn-ea"/>
                <a:cs typeface="+mn-cs"/>
              </a:rPr>
              <a:t>Connects to BME AI mobile app via Bluetooth for gas analysis. </a:t>
            </a:r>
          </a:p>
        </p:txBody>
      </p:sp>
      <p:sp>
        <p:nvSpPr>
          <p:cNvPr id="6" name="TextBox 5">
            <a:extLst>
              <a:ext uri="{FF2B5EF4-FFF2-40B4-BE49-F238E27FC236}">
                <a16:creationId xmlns:a16="http://schemas.microsoft.com/office/drawing/2014/main" id="{DA6CE13E-C1B9-9EE7-1118-9961E7E48381}"/>
              </a:ext>
            </a:extLst>
          </p:cNvPr>
          <p:cNvSpPr txBox="1"/>
          <p:nvPr/>
        </p:nvSpPr>
        <p:spPr bwMode="auto">
          <a:xfrm>
            <a:off x="81280" y="5984557"/>
            <a:ext cx="10235954" cy="492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400" b="1" dirty="0">
                <a:solidFill>
                  <a:srgbClr val="C0C0C0"/>
                </a:solidFill>
              </a:rPr>
              <a:t>TVOC = Total Volatile Organic Compound	    NH3 = Ammonia	   CH20 = Formaldehyde          C2H4 = Ethylene</a:t>
            </a:r>
          </a:p>
          <a:p>
            <a:pPr>
              <a:buFontTx/>
              <a:buNone/>
            </a:pPr>
            <a:r>
              <a:rPr lang="en-US" sz="1200" b="1" dirty="0">
                <a:solidFill>
                  <a:srgbClr val="C0C0C0"/>
                </a:solidFill>
              </a:rPr>
              <a:t>		</a:t>
            </a:r>
          </a:p>
        </p:txBody>
      </p:sp>
      <p:pic>
        <p:nvPicPr>
          <p:cNvPr id="7" name="Picture 6">
            <a:extLst>
              <a:ext uri="{FF2B5EF4-FFF2-40B4-BE49-F238E27FC236}">
                <a16:creationId xmlns:a16="http://schemas.microsoft.com/office/drawing/2014/main" id="{863F7ADA-95F3-1D9E-51B2-02A4CC5CDB35}"/>
              </a:ext>
            </a:extLst>
          </p:cNvPr>
          <p:cNvPicPr>
            <a:picLocks noChangeAspect="1"/>
          </p:cNvPicPr>
          <p:nvPr/>
        </p:nvPicPr>
        <p:blipFill>
          <a:blip r:embed="rId5"/>
          <a:stretch>
            <a:fillRect/>
          </a:stretch>
        </p:blipFill>
        <p:spPr>
          <a:xfrm>
            <a:off x="7758823" y="112686"/>
            <a:ext cx="1920295" cy="1208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E8D1CE06-758F-C8B2-13A7-4CB4F0D0B8E3}"/>
              </a:ext>
            </a:extLst>
          </p:cNvPr>
          <p:cNvSpPr txBox="1"/>
          <p:nvPr/>
        </p:nvSpPr>
        <p:spPr>
          <a:xfrm>
            <a:off x="7317694" y="1362902"/>
            <a:ext cx="2614026" cy="307777"/>
          </a:xfrm>
          <a:prstGeom prst="rect">
            <a:avLst/>
          </a:prstGeom>
          <a:noFill/>
        </p:spPr>
        <p:txBody>
          <a:bodyPr wrap="square" rtlCol="0">
            <a:spAutoFit/>
          </a:bodyPr>
          <a:lstStyle/>
          <a:p>
            <a:pPr algn="ctr" fontAlgn="base">
              <a:spcBef>
                <a:spcPct val="50000"/>
              </a:spcBef>
              <a:spcAft>
                <a:spcPct val="0"/>
              </a:spcAft>
              <a:buNone/>
            </a:pPr>
            <a:r>
              <a:rPr lang="en-US" sz="1400" b="1" i="1" dirty="0">
                <a:solidFill>
                  <a:srgbClr val="000000"/>
                </a:solidFill>
                <a:latin typeface="Arial" charset="0"/>
              </a:rPr>
              <a:t>Sensigent MSEM 160 E-nose</a:t>
            </a:r>
          </a:p>
        </p:txBody>
      </p:sp>
      <p:pic>
        <p:nvPicPr>
          <p:cNvPr id="11" name="Picture 10">
            <a:extLst>
              <a:ext uri="{FF2B5EF4-FFF2-40B4-BE49-F238E27FC236}">
                <a16:creationId xmlns:a16="http://schemas.microsoft.com/office/drawing/2014/main" id="{C8216187-8142-BFC2-DA76-C2C5AEC83EF9}"/>
              </a:ext>
            </a:extLst>
          </p:cNvPr>
          <p:cNvPicPr/>
          <p:nvPr/>
        </p:nvPicPr>
        <p:blipFill>
          <a:blip r:embed="rId6"/>
          <a:stretch>
            <a:fillRect/>
          </a:stretch>
        </p:blipFill>
        <p:spPr>
          <a:xfrm>
            <a:off x="10019722" y="99273"/>
            <a:ext cx="1947298" cy="1181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CD3ECCDA-31ED-7F83-67F6-E2F0ACECC6F1}"/>
              </a:ext>
            </a:extLst>
          </p:cNvPr>
          <p:cNvSpPr txBox="1"/>
          <p:nvPr/>
        </p:nvSpPr>
        <p:spPr>
          <a:xfrm>
            <a:off x="10088935" y="1307358"/>
            <a:ext cx="1853828" cy="307777"/>
          </a:xfrm>
          <a:prstGeom prst="rect">
            <a:avLst/>
          </a:prstGeom>
          <a:noFill/>
        </p:spPr>
        <p:txBody>
          <a:bodyPr wrap="square" rtlCol="0">
            <a:spAutoFit/>
          </a:bodyPr>
          <a:lstStyle/>
          <a:p>
            <a:pPr algn="ctr" fontAlgn="base">
              <a:spcBef>
                <a:spcPct val="50000"/>
              </a:spcBef>
              <a:spcAft>
                <a:spcPct val="0"/>
              </a:spcAft>
              <a:buNone/>
            </a:pPr>
            <a:r>
              <a:rPr lang="en-US" sz="1400" b="1" i="1" dirty="0">
                <a:solidFill>
                  <a:srgbClr val="000000"/>
                </a:solidFill>
                <a:latin typeface="Arial" charset="0"/>
              </a:rPr>
              <a:t>Bosch BME 688</a:t>
            </a:r>
          </a:p>
        </p:txBody>
      </p:sp>
      <p:pic>
        <p:nvPicPr>
          <p:cNvPr id="16" name="Audio 15">
            <a:hlinkClick r:id="" action="ppaction://media"/>
            <a:extLst>
              <a:ext uri="{FF2B5EF4-FFF2-40B4-BE49-F238E27FC236}">
                <a16:creationId xmlns:a16="http://schemas.microsoft.com/office/drawing/2014/main" id="{0BA58236-940A-F773-5101-B44D95BB6205}"/>
              </a:ext>
            </a:extLst>
          </p:cNvPr>
          <p:cNvPicPr>
            <a:picLocks noChangeAspect="1"/>
          </p:cNvPicPr>
          <p:nvPr>
            <a:audioFile r:link="rId1"/>
            <p:extLst>
              <p:ext uri="{DAA4B4D4-6D71-4841-9C94-3DE7FCFB9230}">
                <p14:media xmlns:p14="http://schemas.microsoft.com/office/powerpoint/2010/main" r:embed="rId2">
                  <p14:trim st="567"/>
                </p14:media>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1980538"/>
      </p:ext>
    </p:extLst>
  </p:cSld>
  <p:clrMapOvr>
    <a:masterClrMapping/>
  </p:clrMapOvr>
  <mc:AlternateContent xmlns:mc="http://schemas.openxmlformats.org/markup-compatibility/2006">
    <mc:Choice xmlns:p14="http://schemas.microsoft.com/office/powerpoint/2010/main" Requires="p14">
      <p:transition spd="slow" p14:dur="2000" advTm="59368"/>
    </mc:Choice>
    <mc:Fallback>
      <p:transition spd="slow" advTm="59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chart&#10;&#10;Description automatically generated">
            <a:extLst>
              <a:ext uri="{FF2B5EF4-FFF2-40B4-BE49-F238E27FC236}">
                <a16:creationId xmlns:a16="http://schemas.microsoft.com/office/drawing/2014/main" id="{D7B9C5EE-68A1-B81E-9479-AFC78CE44A34}"/>
              </a:ext>
            </a:extLst>
          </p:cNvPr>
          <p:cNvPicPr>
            <a:picLocks noChangeAspect="1"/>
          </p:cNvPicPr>
          <p:nvPr/>
        </p:nvPicPr>
        <p:blipFill rotWithShape="1">
          <a:blip r:embed="rId5">
            <a:extLst>
              <a:ext uri="{28A0092B-C50C-407E-A947-70E740481C1C}">
                <a14:useLocalDpi xmlns:a14="http://schemas.microsoft.com/office/drawing/2010/main" val="0"/>
              </a:ext>
            </a:extLst>
          </a:blip>
          <a:srcRect t="5026" b="6253"/>
          <a:stretch/>
        </p:blipFill>
        <p:spPr>
          <a:xfrm>
            <a:off x="981522" y="3191634"/>
            <a:ext cx="10380295" cy="2244552"/>
          </a:xfrm>
          <a:prstGeom prst="rect">
            <a:avLst/>
          </a:prstGeom>
        </p:spPr>
      </p:pic>
      <p:pic>
        <p:nvPicPr>
          <p:cNvPr id="10" name="Picture 9" descr="Chart, bar chart&#10;&#10;Description automatically generated">
            <a:extLst>
              <a:ext uri="{FF2B5EF4-FFF2-40B4-BE49-F238E27FC236}">
                <a16:creationId xmlns:a16="http://schemas.microsoft.com/office/drawing/2014/main" id="{C0D2A0F2-5FA0-ED40-6295-E36629D8B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420" y="792488"/>
            <a:ext cx="5041806" cy="2529961"/>
          </a:xfrm>
          <a:prstGeom prst="rect">
            <a:avLst/>
          </a:prstGeom>
        </p:spPr>
      </p:pic>
      <p:sp>
        <p:nvSpPr>
          <p:cNvPr id="2" name="Title 1">
            <a:extLst>
              <a:ext uri="{FF2B5EF4-FFF2-40B4-BE49-F238E27FC236}">
                <a16:creationId xmlns:a16="http://schemas.microsoft.com/office/drawing/2014/main" id="{AA1D4483-D3A7-CF8A-1717-144384BD30BD}"/>
              </a:ext>
            </a:extLst>
          </p:cNvPr>
          <p:cNvSpPr>
            <a:spLocks noGrp="1"/>
          </p:cNvSpPr>
          <p:nvPr>
            <p:ph type="title"/>
          </p:nvPr>
        </p:nvSpPr>
        <p:spPr/>
        <p:txBody>
          <a:bodyPr/>
          <a:lstStyle/>
          <a:p>
            <a:r>
              <a:rPr lang="en-US" dirty="0"/>
              <a:t>Sensigent E-Nose Data</a:t>
            </a:r>
          </a:p>
        </p:txBody>
      </p:sp>
      <p:sp>
        <p:nvSpPr>
          <p:cNvPr id="4" name="Slide Number Placeholder 3">
            <a:extLst>
              <a:ext uri="{FF2B5EF4-FFF2-40B4-BE49-F238E27FC236}">
                <a16:creationId xmlns:a16="http://schemas.microsoft.com/office/drawing/2014/main" id="{FFAE3ED4-6616-1B57-8193-6B9716AA356B}"/>
              </a:ext>
            </a:extLst>
          </p:cNvPr>
          <p:cNvSpPr>
            <a:spLocks noGrp="1"/>
          </p:cNvSpPr>
          <p:nvPr>
            <p:ph type="sldNum" sz="quarter" idx="4"/>
          </p:nvPr>
        </p:nvSpPr>
        <p:spPr bwMode="auto">
          <a:xfrm>
            <a:off x="9971852" y="6248400"/>
            <a:ext cx="143636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smtClean="0"/>
              <a:pPr/>
              <a:t>8</a:t>
            </a:fld>
            <a:endParaRPr lang="en-US" dirty="0"/>
          </a:p>
        </p:txBody>
      </p:sp>
      <p:pic>
        <p:nvPicPr>
          <p:cNvPr id="8" name="Picture 7" descr="Chart, bar chart&#10;&#10;Description automatically generated">
            <a:extLst>
              <a:ext uri="{FF2B5EF4-FFF2-40B4-BE49-F238E27FC236}">
                <a16:creationId xmlns:a16="http://schemas.microsoft.com/office/drawing/2014/main" id="{1147FEE9-40B6-22C9-1D4D-447D632DF8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5625" y="690206"/>
            <a:ext cx="5162595" cy="2398276"/>
          </a:xfrm>
          <a:prstGeom prst="rect">
            <a:avLst/>
          </a:prstGeom>
        </p:spPr>
      </p:pic>
      <p:sp>
        <p:nvSpPr>
          <p:cNvPr id="13" name="TextBox 12">
            <a:extLst>
              <a:ext uri="{FF2B5EF4-FFF2-40B4-BE49-F238E27FC236}">
                <a16:creationId xmlns:a16="http://schemas.microsoft.com/office/drawing/2014/main" id="{4CF2B5FA-A87B-DF2C-56F2-6662230A35C1}"/>
              </a:ext>
            </a:extLst>
          </p:cNvPr>
          <p:cNvSpPr txBox="1"/>
          <p:nvPr/>
        </p:nvSpPr>
        <p:spPr bwMode="auto">
          <a:xfrm>
            <a:off x="251667" y="1291126"/>
            <a:ext cx="677108" cy="15330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vert270" wrap="square" rtlCol="0">
            <a:spAutoFit/>
          </a:bodyPr>
          <a:lstStyle/>
          <a:p>
            <a:pPr algn="ctr">
              <a:buFontTx/>
              <a:buNone/>
            </a:pPr>
            <a:r>
              <a:rPr lang="en-US" sz="1600" b="1" dirty="0">
                <a:solidFill>
                  <a:schemeClr val="accent6"/>
                </a:solidFill>
              </a:rPr>
              <a:t>Small-Scale UMD Chamber</a:t>
            </a:r>
          </a:p>
        </p:txBody>
      </p:sp>
      <p:sp>
        <p:nvSpPr>
          <p:cNvPr id="14" name="TextBox 13">
            <a:extLst>
              <a:ext uri="{FF2B5EF4-FFF2-40B4-BE49-F238E27FC236}">
                <a16:creationId xmlns:a16="http://schemas.microsoft.com/office/drawing/2014/main" id="{1EB22393-096C-5900-87DA-2B37E46232B4}"/>
              </a:ext>
            </a:extLst>
          </p:cNvPr>
          <p:cNvSpPr txBox="1"/>
          <p:nvPr/>
        </p:nvSpPr>
        <p:spPr bwMode="auto">
          <a:xfrm>
            <a:off x="214099" y="3325576"/>
            <a:ext cx="923330" cy="15330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vert270" wrap="square" rtlCol="0">
            <a:spAutoFit/>
          </a:bodyPr>
          <a:lstStyle/>
          <a:p>
            <a:pPr algn="ctr">
              <a:buFontTx/>
              <a:buNone/>
            </a:pPr>
            <a:r>
              <a:rPr lang="en-US" sz="1600" b="1" dirty="0">
                <a:solidFill>
                  <a:schemeClr val="accent6"/>
                </a:solidFill>
              </a:rPr>
              <a:t>Large-Scale FAATC Chamber</a:t>
            </a:r>
          </a:p>
        </p:txBody>
      </p:sp>
      <p:sp>
        <p:nvSpPr>
          <p:cNvPr id="15" name="TextBox 14">
            <a:extLst>
              <a:ext uri="{FF2B5EF4-FFF2-40B4-BE49-F238E27FC236}">
                <a16:creationId xmlns:a16="http://schemas.microsoft.com/office/drawing/2014/main" id="{35A02323-F57B-9022-A257-B34C26408DF4}"/>
              </a:ext>
            </a:extLst>
          </p:cNvPr>
          <p:cNvSpPr txBox="1"/>
          <p:nvPr/>
        </p:nvSpPr>
        <p:spPr bwMode="auto">
          <a:xfrm>
            <a:off x="2878433" y="4239147"/>
            <a:ext cx="68580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chemeClr val="accent6">
                    <a:lumMod val="40000"/>
                    <a:lumOff val="60000"/>
                  </a:schemeClr>
                </a:solidFill>
              </a:rPr>
              <a:t>PCBs</a:t>
            </a:r>
          </a:p>
        </p:txBody>
      </p:sp>
      <p:sp>
        <p:nvSpPr>
          <p:cNvPr id="16" name="TextBox 15">
            <a:extLst>
              <a:ext uri="{FF2B5EF4-FFF2-40B4-BE49-F238E27FC236}">
                <a16:creationId xmlns:a16="http://schemas.microsoft.com/office/drawing/2014/main" id="{45A12BBA-310A-2C01-E596-4560781D7873}"/>
              </a:ext>
            </a:extLst>
          </p:cNvPr>
          <p:cNvSpPr txBox="1"/>
          <p:nvPr/>
        </p:nvSpPr>
        <p:spPr bwMode="auto">
          <a:xfrm>
            <a:off x="4995368" y="3641049"/>
            <a:ext cx="68580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chemeClr val="accent6">
                    <a:lumMod val="40000"/>
                    <a:lumOff val="60000"/>
                  </a:schemeClr>
                </a:solidFill>
              </a:rPr>
              <a:t>Fans</a:t>
            </a:r>
          </a:p>
        </p:txBody>
      </p:sp>
      <p:sp>
        <p:nvSpPr>
          <p:cNvPr id="17" name="TextBox 16">
            <a:extLst>
              <a:ext uri="{FF2B5EF4-FFF2-40B4-BE49-F238E27FC236}">
                <a16:creationId xmlns:a16="http://schemas.microsoft.com/office/drawing/2014/main" id="{15673A5B-7D72-B158-DC64-7EFC3D1B5D0A}"/>
              </a:ext>
            </a:extLst>
          </p:cNvPr>
          <p:cNvSpPr txBox="1"/>
          <p:nvPr/>
        </p:nvSpPr>
        <p:spPr bwMode="auto">
          <a:xfrm>
            <a:off x="1690612" y="3363089"/>
            <a:ext cx="144578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a:solidFill>
                  <a:schemeClr val="accent6">
                    <a:lumMod val="40000"/>
                    <a:lumOff val="60000"/>
                  </a:schemeClr>
                </a:solidFill>
              </a:rPr>
              <a:t>Jet/Hydraulic</a:t>
            </a:r>
          </a:p>
        </p:txBody>
      </p:sp>
      <p:sp>
        <p:nvSpPr>
          <p:cNvPr id="18" name="TextBox 17">
            <a:extLst>
              <a:ext uri="{FF2B5EF4-FFF2-40B4-BE49-F238E27FC236}">
                <a16:creationId xmlns:a16="http://schemas.microsoft.com/office/drawing/2014/main" id="{18649A49-7F28-7B2F-BC3D-CC81ADF06AFF}"/>
              </a:ext>
            </a:extLst>
          </p:cNvPr>
          <p:cNvSpPr txBox="1"/>
          <p:nvPr/>
        </p:nvSpPr>
        <p:spPr bwMode="auto">
          <a:xfrm>
            <a:off x="3467937" y="2132526"/>
            <a:ext cx="68580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spcBef>
                <a:spcPts val="0"/>
              </a:spcBef>
              <a:buFontTx/>
              <a:buNone/>
            </a:pPr>
            <a:r>
              <a:rPr lang="en-US" sz="1200" b="1">
                <a:solidFill>
                  <a:schemeClr val="accent6">
                    <a:lumMod val="40000"/>
                    <a:lumOff val="60000"/>
                  </a:schemeClr>
                </a:solidFill>
              </a:rPr>
              <a:t>All</a:t>
            </a:r>
          </a:p>
          <a:p>
            <a:pPr>
              <a:spcBef>
                <a:spcPts val="0"/>
              </a:spcBef>
              <a:buFontTx/>
              <a:buNone/>
            </a:pPr>
            <a:r>
              <a:rPr lang="en-US" sz="1200" b="1">
                <a:solidFill>
                  <a:schemeClr val="accent6">
                    <a:lumMod val="40000"/>
                    <a:lumOff val="60000"/>
                  </a:schemeClr>
                </a:solidFill>
              </a:rPr>
              <a:t>PCBs</a:t>
            </a:r>
          </a:p>
        </p:txBody>
      </p:sp>
      <p:sp>
        <p:nvSpPr>
          <p:cNvPr id="19" name="TextBox 18">
            <a:extLst>
              <a:ext uri="{FF2B5EF4-FFF2-40B4-BE49-F238E27FC236}">
                <a16:creationId xmlns:a16="http://schemas.microsoft.com/office/drawing/2014/main" id="{D6B1E589-F36D-C3FA-B73A-7F221B9AA97F}"/>
              </a:ext>
            </a:extLst>
          </p:cNvPr>
          <p:cNvSpPr txBox="1"/>
          <p:nvPr/>
        </p:nvSpPr>
        <p:spPr bwMode="auto">
          <a:xfrm>
            <a:off x="10312955" y="1996972"/>
            <a:ext cx="86868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spcBef>
                <a:spcPts val="0"/>
              </a:spcBef>
              <a:buFontTx/>
              <a:buNone/>
            </a:pPr>
            <a:r>
              <a:rPr lang="en-US" sz="1200" b="1">
                <a:solidFill>
                  <a:schemeClr val="accent6">
                    <a:lumMod val="40000"/>
                    <a:lumOff val="60000"/>
                  </a:schemeClr>
                </a:solidFill>
              </a:rPr>
              <a:t>All</a:t>
            </a:r>
          </a:p>
          <a:p>
            <a:pPr>
              <a:spcBef>
                <a:spcPts val="0"/>
              </a:spcBef>
              <a:buFontTx/>
              <a:buNone/>
            </a:pPr>
            <a:r>
              <a:rPr lang="en-US" sz="1200" b="1">
                <a:solidFill>
                  <a:schemeClr val="accent6">
                    <a:lumMod val="40000"/>
                    <a:lumOff val="60000"/>
                  </a:schemeClr>
                </a:solidFill>
              </a:rPr>
              <a:t>PCBs</a:t>
            </a:r>
          </a:p>
        </p:txBody>
      </p:sp>
      <p:sp>
        <p:nvSpPr>
          <p:cNvPr id="20" name="TextBox 19">
            <a:extLst>
              <a:ext uri="{FF2B5EF4-FFF2-40B4-BE49-F238E27FC236}">
                <a16:creationId xmlns:a16="http://schemas.microsoft.com/office/drawing/2014/main" id="{A966DBEB-0C51-3DC5-2CDC-9AF06706C2E1}"/>
              </a:ext>
            </a:extLst>
          </p:cNvPr>
          <p:cNvSpPr txBox="1"/>
          <p:nvPr/>
        </p:nvSpPr>
        <p:spPr bwMode="auto">
          <a:xfrm>
            <a:off x="7097693" y="3356429"/>
            <a:ext cx="144578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a:solidFill>
                  <a:schemeClr val="accent6">
                    <a:lumMod val="40000"/>
                    <a:lumOff val="60000"/>
                  </a:schemeClr>
                </a:solidFill>
              </a:rPr>
              <a:t>Jet/Hydraulic</a:t>
            </a:r>
          </a:p>
        </p:txBody>
      </p:sp>
      <p:sp>
        <p:nvSpPr>
          <p:cNvPr id="21" name="TextBox 20">
            <a:extLst>
              <a:ext uri="{FF2B5EF4-FFF2-40B4-BE49-F238E27FC236}">
                <a16:creationId xmlns:a16="http://schemas.microsoft.com/office/drawing/2014/main" id="{8A56C137-799A-FA63-A6EC-4A03E507D05D}"/>
              </a:ext>
            </a:extLst>
          </p:cNvPr>
          <p:cNvSpPr txBox="1"/>
          <p:nvPr/>
        </p:nvSpPr>
        <p:spPr bwMode="auto">
          <a:xfrm>
            <a:off x="10327595" y="3501521"/>
            <a:ext cx="68580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chemeClr val="accent6">
                    <a:lumMod val="40000"/>
                    <a:lumOff val="60000"/>
                  </a:schemeClr>
                </a:solidFill>
              </a:rPr>
              <a:t>Fans</a:t>
            </a:r>
          </a:p>
        </p:txBody>
      </p:sp>
      <p:sp>
        <p:nvSpPr>
          <p:cNvPr id="22" name="TextBox 21">
            <a:extLst>
              <a:ext uri="{FF2B5EF4-FFF2-40B4-BE49-F238E27FC236}">
                <a16:creationId xmlns:a16="http://schemas.microsoft.com/office/drawing/2014/main" id="{05764389-5026-490D-F614-EF7B56D701FD}"/>
              </a:ext>
            </a:extLst>
          </p:cNvPr>
          <p:cNvSpPr txBox="1"/>
          <p:nvPr/>
        </p:nvSpPr>
        <p:spPr bwMode="auto">
          <a:xfrm>
            <a:off x="7989206" y="4402547"/>
            <a:ext cx="68580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chemeClr val="accent6">
                    <a:lumMod val="40000"/>
                    <a:lumOff val="60000"/>
                  </a:schemeClr>
                </a:solidFill>
              </a:rPr>
              <a:t>PCBs</a:t>
            </a:r>
          </a:p>
        </p:txBody>
      </p:sp>
      <p:pic>
        <p:nvPicPr>
          <p:cNvPr id="25" name="Graphic 24" descr="Chevron arrows with solid fill">
            <a:extLst>
              <a:ext uri="{FF2B5EF4-FFF2-40B4-BE49-F238E27FC236}">
                <a16:creationId xmlns:a16="http://schemas.microsoft.com/office/drawing/2014/main" id="{E743C9DC-0E05-E760-E6C4-B6FBAA47F5E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81168" y="2809361"/>
            <a:ext cx="305324" cy="305324"/>
          </a:xfrm>
          <a:prstGeom prst="rect">
            <a:avLst/>
          </a:prstGeom>
        </p:spPr>
      </p:pic>
      <p:pic>
        <p:nvPicPr>
          <p:cNvPr id="26" name="Graphic 25" descr="Chevron arrows with solid fill">
            <a:extLst>
              <a:ext uri="{FF2B5EF4-FFF2-40B4-BE49-F238E27FC236}">
                <a16:creationId xmlns:a16="http://schemas.microsoft.com/office/drawing/2014/main" id="{789B47F3-6E26-DECD-C8CC-616FD88401C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75556" y="4858656"/>
            <a:ext cx="270632" cy="270632"/>
          </a:xfrm>
          <a:prstGeom prst="rect">
            <a:avLst/>
          </a:prstGeom>
        </p:spPr>
      </p:pic>
      <p:pic>
        <p:nvPicPr>
          <p:cNvPr id="28" name="Graphic 27" descr="Exclamation mark with solid fill">
            <a:extLst>
              <a:ext uri="{FF2B5EF4-FFF2-40B4-BE49-F238E27FC236}">
                <a16:creationId xmlns:a16="http://schemas.microsoft.com/office/drawing/2014/main" id="{A9F8AB8A-9C58-407F-D19A-8F6C6512F68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22645" y="2497394"/>
            <a:ext cx="257869" cy="257869"/>
          </a:xfrm>
          <a:prstGeom prst="rect">
            <a:avLst/>
          </a:prstGeom>
        </p:spPr>
      </p:pic>
      <p:pic>
        <p:nvPicPr>
          <p:cNvPr id="29" name="Graphic 28" descr="Exclamation mark with solid fill">
            <a:extLst>
              <a:ext uri="{FF2B5EF4-FFF2-40B4-BE49-F238E27FC236}">
                <a16:creationId xmlns:a16="http://schemas.microsoft.com/office/drawing/2014/main" id="{F68924C5-F375-1924-01F6-1D2785DD239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71670" y="4624082"/>
            <a:ext cx="257869" cy="257869"/>
          </a:xfrm>
          <a:prstGeom prst="rect">
            <a:avLst/>
          </a:prstGeom>
        </p:spPr>
      </p:pic>
      <p:sp>
        <p:nvSpPr>
          <p:cNvPr id="32" name="TextBox 31">
            <a:extLst>
              <a:ext uri="{FF2B5EF4-FFF2-40B4-BE49-F238E27FC236}">
                <a16:creationId xmlns:a16="http://schemas.microsoft.com/office/drawing/2014/main" id="{FEDD285E-9BFF-351B-B3B3-3711523F5B0B}"/>
              </a:ext>
            </a:extLst>
          </p:cNvPr>
          <p:cNvSpPr txBox="1"/>
          <p:nvPr/>
        </p:nvSpPr>
        <p:spPr bwMode="auto">
          <a:xfrm>
            <a:off x="1140668" y="5293827"/>
            <a:ext cx="11010415"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marL="342900" indent="-342900"/>
            <a:r>
              <a:rPr lang="en-US" sz="2000" b="0" i="0" u="none" strike="noStrike" baseline="0" dirty="0">
                <a:solidFill>
                  <a:srgbClr val="0D0F1A"/>
                </a:solidFill>
                <a:latin typeface="+mn-lt"/>
              </a:rPr>
              <a:t>Consideration of Total Volatile Organic Compounds (TVOC) as a distinguishable marker</a:t>
            </a:r>
            <a:r>
              <a:rPr lang="en-US" sz="2000" dirty="0">
                <a:solidFill>
                  <a:srgbClr val="0D0F1A"/>
                </a:solidFill>
                <a:latin typeface="+mn-lt"/>
              </a:rPr>
              <a:t> </a:t>
            </a:r>
            <a:endParaRPr lang="en-US" sz="2000" b="0" i="0" u="none" strike="noStrike" baseline="0" dirty="0">
              <a:solidFill>
                <a:srgbClr val="0D0F1A"/>
              </a:solidFill>
              <a:latin typeface="+mn-lt"/>
              <a:cs typeface="Arial"/>
            </a:endParaRPr>
          </a:p>
        </p:txBody>
      </p:sp>
      <p:sp>
        <p:nvSpPr>
          <p:cNvPr id="35" name="TextBox 34">
            <a:extLst>
              <a:ext uri="{FF2B5EF4-FFF2-40B4-BE49-F238E27FC236}">
                <a16:creationId xmlns:a16="http://schemas.microsoft.com/office/drawing/2014/main" id="{E71BE2B0-9843-FE59-2477-FC135EA097F7}"/>
              </a:ext>
            </a:extLst>
          </p:cNvPr>
          <p:cNvSpPr txBox="1"/>
          <p:nvPr/>
        </p:nvSpPr>
        <p:spPr bwMode="auto">
          <a:xfrm>
            <a:off x="528666" y="6174827"/>
            <a:ext cx="5385335"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a:solidFill>
                  <a:srgbClr val="C0C0C0"/>
                </a:solidFill>
              </a:rPr>
              <a:t>Consider the difference in graph scale, though PCB TVOC measurements are comparable when normalized for chamber volume</a:t>
            </a:r>
          </a:p>
        </p:txBody>
      </p:sp>
      <p:pic>
        <p:nvPicPr>
          <p:cNvPr id="36" name="Graphic 35" descr="Chevron arrows with solid fill">
            <a:extLst>
              <a:ext uri="{FF2B5EF4-FFF2-40B4-BE49-F238E27FC236}">
                <a16:creationId xmlns:a16="http://schemas.microsoft.com/office/drawing/2014/main" id="{16649848-0BB0-CA83-1117-4E08E49715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3616" y="6337871"/>
            <a:ext cx="305324" cy="305324"/>
          </a:xfrm>
          <a:prstGeom prst="rect">
            <a:avLst/>
          </a:prstGeom>
        </p:spPr>
      </p:pic>
      <p:pic>
        <p:nvPicPr>
          <p:cNvPr id="37" name="Graphic 36" descr="Exclamation mark with solid fill">
            <a:extLst>
              <a:ext uri="{FF2B5EF4-FFF2-40B4-BE49-F238E27FC236}">
                <a16:creationId xmlns:a16="http://schemas.microsoft.com/office/drawing/2014/main" id="{029FE9F6-99A2-B30C-A142-AD9DF5FC16F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4933" y="6117344"/>
            <a:ext cx="257869" cy="257869"/>
          </a:xfrm>
          <a:prstGeom prst="rect">
            <a:avLst/>
          </a:prstGeom>
        </p:spPr>
      </p:pic>
      <p:pic>
        <p:nvPicPr>
          <p:cNvPr id="41" name="Audio 40">
            <a:hlinkClick r:id="" action="ppaction://media"/>
            <a:extLst>
              <a:ext uri="{FF2B5EF4-FFF2-40B4-BE49-F238E27FC236}">
                <a16:creationId xmlns:a16="http://schemas.microsoft.com/office/drawing/2014/main" id="{053537D2-EDC6-1003-5746-9C6F7D6A8AE7}"/>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5323048"/>
      </p:ext>
    </p:extLst>
  </p:cSld>
  <p:clrMapOvr>
    <a:masterClrMapping/>
  </p:clrMapOvr>
  <mc:AlternateContent xmlns:mc="http://schemas.openxmlformats.org/markup-compatibility/2006">
    <mc:Choice xmlns:p14="http://schemas.microsoft.com/office/powerpoint/2010/main" Requires="p14">
      <p:transition spd="slow" p14:dur="2000" advTm="39672"/>
    </mc:Choice>
    <mc:Fallback>
      <p:transition spd="slow" advTm="39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EC7B5-F7A2-155B-FE77-EA17CADDA96F}"/>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BB61CB1C-902F-A31D-E21C-33E528D6B694}"/>
              </a:ext>
            </a:extLst>
          </p:cNvPr>
          <p:cNvSpPr>
            <a:spLocks noGrp="1"/>
          </p:cNvSpPr>
          <p:nvPr>
            <p:ph idx="1"/>
          </p:nvPr>
        </p:nvSpPr>
        <p:spPr>
          <a:xfrm>
            <a:off x="571500" y="954088"/>
            <a:ext cx="11038524" cy="4821123"/>
          </a:xfrm>
        </p:spPr>
        <p:txBody>
          <a:bodyPr/>
          <a:lstStyle/>
          <a:p>
            <a:pPr marL="0" indent="0">
              <a:buNone/>
            </a:pPr>
            <a:r>
              <a:rPr lang="en-US" sz="2800" b="1" i="1" dirty="0">
                <a:solidFill>
                  <a:srgbClr val="000000"/>
                </a:solidFill>
                <a:latin typeface="Arial" charset="0"/>
              </a:rPr>
              <a:t>Sensigent MSEM 160 E-nose</a:t>
            </a:r>
            <a:endParaRPr lang="en-US" sz="2800" b="0" i="0" u="none" strike="noStrike" baseline="0" dirty="0">
              <a:solidFill>
                <a:srgbClr val="0D0F1A"/>
              </a:solidFill>
              <a:latin typeface="Times New Roman" panose="02020603050405020304" pitchFamily="18" charset="0"/>
            </a:endParaRPr>
          </a:p>
          <a:p>
            <a:pPr marL="0" indent="0">
              <a:buNone/>
            </a:pPr>
            <a:r>
              <a:rPr lang="en-US" sz="2400" b="0" u="sng" dirty="0"/>
              <a:t>Gas Analysis</a:t>
            </a:r>
          </a:p>
          <a:p>
            <a:r>
              <a:rPr lang="en-US" sz="2000" b="0" dirty="0"/>
              <a:t>Elevated odor levels were observed across all samples compared to ambient conditions.</a:t>
            </a:r>
          </a:p>
          <a:p>
            <a:r>
              <a:rPr lang="en-US" sz="2000" b="0" dirty="0"/>
              <a:t>TVOC levels from PCBs exceeded Jet Oil and Hydraulic Oil but were lower than ‘burned bread’ and ‘hardwood’.</a:t>
            </a:r>
          </a:p>
          <a:p>
            <a:r>
              <a:rPr lang="en-US" sz="2000" b="0" dirty="0"/>
              <a:t>Gases like NH3 (Ammonia), Alcohol, and CH2O (Formaldehyde) showed only minor reactions during the testing phase. But Ethylene(C2H4) stood out with slightly higher levels than the other gases tested.</a:t>
            </a:r>
          </a:p>
          <a:p>
            <a:pPr marL="0" indent="0">
              <a:buNone/>
            </a:pPr>
            <a:r>
              <a:rPr lang="en-US" sz="2400" b="0" u="sng" dirty="0"/>
              <a:t>Overall Performance</a:t>
            </a:r>
          </a:p>
          <a:p>
            <a:r>
              <a:rPr lang="en-US" sz="2000" b="0" dirty="0"/>
              <a:t>Respectable performance even with limited aspirating capacity compared to VESDA (aux. smoke detector).</a:t>
            </a:r>
          </a:p>
          <a:p>
            <a:r>
              <a:rPr lang="en-US" sz="2000" b="0" dirty="0"/>
              <a:t>Faster response in reduced-pressure vessel tests when coupled with a higher sampling flow rate to overcome internal vacuum pressure.  </a:t>
            </a:r>
            <a:endParaRPr lang="en-US" b="0" dirty="0"/>
          </a:p>
        </p:txBody>
      </p:sp>
      <p:sp>
        <p:nvSpPr>
          <p:cNvPr id="4" name="Slide Number Placeholder 3">
            <a:extLst>
              <a:ext uri="{FF2B5EF4-FFF2-40B4-BE49-F238E27FC236}">
                <a16:creationId xmlns:a16="http://schemas.microsoft.com/office/drawing/2014/main" id="{985C9EED-91E9-75CA-FD35-6062E2E3C4E5}"/>
              </a:ext>
            </a:extLst>
          </p:cNvPr>
          <p:cNvSpPr>
            <a:spLocks noGrp="1"/>
          </p:cNvSpPr>
          <p:nvPr>
            <p:ph type="sldNum" sz="quarter" idx="4"/>
          </p:nvPr>
        </p:nvSpPr>
        <p:spPr bwMode="auto">
          <a:xfrm>
            <a:off x="9971852" y="6248400"/>
            <a:ext cx="143636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4438B1A-AF1B-4C8B-993E-1BADE62A2451}" type="slidenum">
              <a:rPr lang="en-US" smtClean="0"/>
              <a:pPr/>
              <a:t>9</a:t>
            </a:fld>
            <a:endParaRPr lang="en-US" dirty="0"/>
          </a:p>
        </p:txBody>
      </p:sp>
      <p:pic>
        <p:nvPicPr>
          <p:cNvPr id="19" name="Audio 18">
            <a:hlinkClick r:id="" action="ppaction://media"/>
            <a:extLst>
              <a:ext uri="{FF2B5EF4-FFF2-40B4-BE49-F238E27FC236}">
                <a16:creationId xmlns:a16="http://schemas.microsoft.com/office/drawing/2014/main" id="{AA405E33-EE51-B58F-ED3B-8887F4ACA3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3963400"/>
      </p:ext>
    </p:extLst>
  </p:cSld>
  <p:clrMapOvr>
    <a:masterClrMapping/>
  </p:clrMapOvr>
  <mc:AlternateContent xmlns:mc="http://schemas.openxmlformats.org/markup-compatibility/2006">
    <mc:Choice xmlns:p14="http://schemas.microsoft.com/office/powerpoint/2010/main" Requires="p14">
      <p:transition spd="slow" p14:dur="2000" advTm="50260"/>
    </mc:Choice>
    <mc:Fallback>
      <p:transition spd="slow" advTm="50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Theme3">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3" id="{40387E59-DEFD-4D1E-98C1-9BBA70D25858}" vid="{0142981C-7FA2-435A-B8AA-9827D1BC59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A3F37B7F4C884D97803CC9C545C84A" ma:contentTypeVersion="20" ma:contentTypeDescription="Create a new document." ma:contentTypeScope="" ma:versionID="ec45ddaa80f943bda01dd9fe08bd6ce9">
  <xsd:schema xmlns:xsd="http://www.w3.org/2001/XMLSchema" xmlns:xs="http://www.w3.org/2001/XMLSchema" xmlns:p="http://schemas.microsoft.com/office/2006/metadata/properties" xmlns:ns2="00de8514-e5ab-4592-9c5c-99491263f2a6" xmlns:ns3="20cbcf66-486f-4d8d-9009-904e4a3661a7" targetNamespace="http://schemas.microsoft.com/office/2006/metadata/properties" ma:root="true" ma:fieldsID="db53bf72a5ca3013f205daf61aa561ae" ns2:_="" ns3:_="">
    <xsd:import namespace="00de8514-e5ab-4592-9c5c-99491263f2a6"/>
    <xsd:import namespace="20cbcf66-486f-4d8d-9009-904e4a3661a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POC" minOccurs="0"/>
                <xsd:element ref="ns2:RPA" minOccurs="0"/>
                <xsd:element ref="ns2:EditingStatus" minOccurs="0"/>
                <xsd:element ref="ns2:PublishedReportLink"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de8514-e5ab-4592-9c5c-99491263f2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File Tags" ma:readOnly="false" ma:default="" ma:fieldId="{5cf76f15-5ced-4ddc-b409-7134ff3c332f}" ma:taxonomyMulti="true" ma:sspId="e2e69889-3f5c-4d03-949d-b90f720ff4f6" ma:termSetId="09814cd3-568e-fe90-9814-8d621ff8fb84" ma:anchorId="fba54fb3-c3e1-fe81-a776-ca4b69148c4d" ma:open="true" ma:isKeyword="false">
      <xsd:complexType>
        <xsd:sequence>
          <xsd:element ref="pc:Terms" minOccurs="0" maxOccurs="1"/>
        </xsd:sequence>
      </xsd:complexType>
    </xsd:element>
    <xsd:element name="POC" ma:index="22" nillable="true" ma:displayName="Author" ma:description="Author" ma:format="Dropdown" ma:list="UserInfo" ma:SharePointGroup="0" ma:internalName="POC">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PA" ma:index="23" nillable="true" ma:displayName="RPA" ma:format="RadioButtons" ma:internalName="RPA">
      <xsd:simpleType>
        <xsd:restriction base="dms:Choice">
          <xsd:enumeration value="RPA 1"/>
          <xsd:enumeration value="RPA 2"/>
          <xsd:enumeration value="RPA 3"/>
          <xsd:enumeration value="RPA 4"/>
          <xsd:enumeration value="RPA 5"/>
          <xsd:enumeration value="RPA 6"/>
        </xsd:restriction>
      </xsd:simpleType>
    </xsd:element>
    <xsd:element name="EditingStatus" ma:index="24" nillable="true" ma:displayName="Editing Status" ma:default="Comment Round 1" ma:description="Stages of the Editing Process" ma:format="Dropdown" ma:internalName="EditingStatus">
      <xsd:simpleType>
        <xsd:restriction base="dms:Choice">
          <xsd:enumeration value="Comment Round 1"/>
          <xsd:enumeration value="Comment Round 2"/>
          <xsd:enumeration value="Comment Round 3"/>
          <xsd:enumeration value="Editing Process Round 1"/>
          <xsd:enumeration value="Editing Process Round 2"/>
          <xsd:enumeration value="Final Submission"/>
          <xsd:enumeration value="Published"/>
        </xsd:restriction>
      </xsd:simpleType>
    </xsd:element>
    <xsd:element name="PublishedReportLink" ma:index="25" nillable="true" ma:displayName="Fire Safety Reports Link" ma:format="Hyperlink" ma:internalName="PublishedReport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cbcf66-486f-4d8d-9009-904e4a3661a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51339c-1024-4432-8cf6-9db4267b54af}" ma:internalName="TaxCatchAll" ma:showField="CatchAllData" ma:web="20cbcf66-486f-4d8d-9009-904e4a3661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OC xmlns="00de8514-e5ab-4592-9c5c-99491263f2a6">
      <UserInfo>
        <DisplayName/>
        <AccountId xsi:nil="true"/>
        <AccountType/>
      </UserInfo>
    </POC>
    <PublishedReportLink xmlns="00de8514-e5ab-4592-9c5c-99491263f2a6">
      <Url xsi:nil="true"/>
      <Description xsi:nil="true"/>
    </PublishedReportLink>
    <TaxCatchAll xmlns="20cbcf66-486f-4d8d-9009-904e4a3661a7" xsi:nil="true"/>
    <RPA xmlns="00de8514-e5ab-4592-9c5c-99491263f2a6" xsi:nil="true"/>
    <lcf76f155ced4ddcb4097134ff3c332f xmlns="00de8514-e5ab-4592-9c5c-99491263f2a6">
      <Terms xmlns="http://schemas.microsoft.com/office/infopath/2007/PartnerControls"/>
    </lcf76f155ced4ddcb4097134ff3c332f>
    <EditingStatus xmlns="00de8514-e5ab-4592-9c5c-99491263f2a6">Comment Round 1</EditingStatus>
  </documentManagement>
</p:properties>
</file>

<file path=customXml/itemProps1.xml><?xml version="1.0" encoding="utf-8"?>
<ds:datastoreItem xmlns:ds="http://schemas.openxmlformats.org/officeDocument/2006/customXml" ds:itemID="{94FAAECB-F998-484B-BB22-E5A76715FDD3}"/>
</file>

<file path=customXml/itemProps2.xml><?xml version="1.0" encoding="utf-8"?>
<ds:datastoreItem xmlns:ds="http://schemas.openxmlformats.org/officeDocument/2006/customXml" ds:itemID="{6BCE5848-6F82-4656-91C7-72F76B659E9B}"/>
</file>

<file path=customXml/itemProps3.xml><?xml version="1.0" encoding="utf-8"?>
<ds:datastoreItem xmlns:ds="http://schemas.openxmlformats.org/officeDocument/2006/customXml" ds:itemID="{C3B0617D-CB1D-421D-A427-E1C7D57F564B}"/>
</file>

<file path=docProps/app.xml><?xml version="1.0" encoding="utf-8"?>
<Properties xmlns="http://schemas.openxmlformats.org/officeDocument/2006/extended-properties" xmlns:vt="http://schemas.openxmlformats.org/officeDocument/2006/docPropsVTypes">
  <Template/>
  <TotalTime>7430</TotalTime>
  <Words>1025</Words>
  <Application>Microsoft Office PowerPoint</Application>
  <PresentationFormat>Widescreen</PresentationFormat>
  <Paragraphs>120</Paragraphs>
  <Slides>11</Slides>
  <Notes>3</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Helvetica Neue Medium</vt:lpstr>
      <vt:lpstr>Times New Roman</vt:lpstr>
      <vt:lpstr>Theme3</vt:lpstr>
      <vt:lpstr>Detection of Signatures from Internal Contaminant Sources</vt:lpstr>
      <vt:lpstr>Internal Contaminant Sources</vt:lpstr>
      <vt:lpstr>PowerPoint Presentation</vt:lpstr>
      <vt:lpstr>Research Goal</vt:lpstr>
      <vt:lpstr>Approach</vt:lpstr>
      <vt:lpstr>Test Chambers </vt:lpstr>
      <vt:lpstr>Sensors</vt:lpstr>
      <vt:lpstr>Sensigent E-Nose Data</vt:lpstr>
      <vt:lpstr>Conclusions</vt:lpstr>
      <vt:lpstr>Conclusions, cont’d.</vt:lpstr>
      <vt:lpstr>Future Work</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Air Traffic Control and Air Traffic Management</dc:title>
  <dc:creator>Vergara, George M (FAA)</dc:creator>
  <cp:lastModifiedBy>Anaya, Lindsey P (FAA)</cp:lastModifiedBy>
  <cp:revision>125</cp:revision>
  <dcterms:created xsi:type="dcterms:W3CDTF">2021-09-09T14:52:16Z</dcterms:created>
  <dcterms:modified xsi:type="dcterms:W3CDTF">2024-04-05T19:15:57Z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0x01010066A3F37B7F4C884D97803CC9C545C84A</vt:lpwstr>
  </property>
</Properties>
</file>